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2" r:id="rId1"/>
  </p:sldMasterIdLst>
  <p:sldIdLst>
    <p:sldId id="271" r:id="rId2"/>
    <p:sldId id="258" r:id="rId3"/>
    <p:sldId id="276" r:id="rId4"/>
    <p:sldId id="277" r:id="rId5"/>
    <p:sldId id="262" r:id="rId6"/>
    <p:sldId id="261" r:id="rId7"/>
    <p:sldId id="272" r:id="rId8"/>
    <p:sldId id="278" r:id="rId9"/>
    <p:sldId id="274" r:id="rId10"/>
    <p:sldId id="27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C6A243-70C6-46A3-82BD-CE34DF0B0EC0}" v="14" dt="2022-03-21T11:33:07.7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838" autoAdjust="0"/>
    <p:restoredTop sz="94660"/>
  </p:normalViewPr>
  <p:slideViewPr>
    <p:cSldViewPr snapToGrid="0">
      <p:cViewPr varScale="1">
        <p:scale>
          <a:sx n="76" d="100"/>
          <a:sy n="76" d="100"/>
        </p:scale>
        <p:origin x="61" y="40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en Hudson" userId="c8ad5538-9fe1-45e6-a6c1-9819221e6e99" providerId="ADAL" clId="{15C6A243-70C6-46A3-82BD-CE34DF0B0EC0}"/>
    <pc:docChg chg="undo custSel delSld modSld">
      <pc:chgData name="Karen Hudson" userId="c8ad5538-9fe1-45e6-a6c1-9819221e6e99" providerId="ADAL" clId="{15C6A243-70C6-46A3-82BD-CE34DF0B0EC0}" dt="2022-03-21T11:33:07.707" v="69" actId="20577"/>
      <pc:docMkLst>
        <pc:docMk/>
      </pc:docMkLst>
      <pc:sldChg chg="del">
        <pc:chgData name="Karen Hudson" userId="c8ad5538-9fe1-45e6-a6c1-9819221e6e99" providerId="ADAL" clId="{15C6A243-70C6-46A3-82BD-CE34DF0B0EC0}" dt="2022-03-21T11:27:44.452" v="0" actId="2696"/>
        <pc:sldMkLst>
          <pc:docMk/>
          <pc:sldMk cId="3965576040" sldId="264"/>
        </pc:sldMkLst>
      </pc:sldChg>
      <pc:sldChg chg="del">
        <pc:chgData name="Karen Hudson" userId="c8ad5538-9fe1-45e6-a6c1-9819221e6e99" providerId="ADAL" clId="{15C6A243-70C6-46A3-82BD-CE34DF0B0EC0}" dt="2022-03-21T11:27:49.672" v="1" actId="2696"/>
        <pc:sldMkLst>
          <pc:docMk/>
          <pc:sldMk cId="789397753" sldId="273"/>
        </pc:sldMkLst>
      </pc:sldChg>
      <pc:sldChg chg="modSp">
        <pc:chgData name="Karen Hudson" userId="c8ad5538-9fe1-45e6-a6c1-9819221e6e99" providerId="ADAL" clId="{15C6A243-70C6-46A3-82BD-CE34DF0B0EC0}" dt="2022-03-21T11:33:07.707" v="69" actId="20577"/>
        <pc:sldMkLst>
          <pc:docMk/>
          <pc:sldMk cId="1512827731" sldId="275"/>
        </pc:sldMkLst>
        <pc:graphicFrameChg chg="mod">
          <ac:chgData name="Karen Hudson" userId="c8ad5538-9fe1-45e6-a6c1-9819221e6e99" providerId="ADAL" clId="{15C6A243-70C6-46A3-82BD-CE34DF0B0EC0}" dt="2022-03-21T11:33:07.707" v="69" actId="20577"/>
          <ac:graphicFrameMkLst>
            <pc:docMk/>
            <pc:sldMk cId="1512827731" sldId="275"/>
            <ac:graphicFrameMk id="5" creationId="{467D78BD-5A61-4759-A8D3-1087535BEC13}"/>
          </ac:graphicFrameMkLst>
        </pc:graphicFrameChg>
      </pc:sldChg>
      <pc:sldChg chg="modSp mod">
        <pc:chgData name="Karen Hudson" userId="c8ad5538-9fe1-45e6-a6c1-9819221e6e99" providerId="ADAL" clId="{15C6A243-70C6-46A3-82BD-CE34DF0B0EC0}" dt="2022-03-21T11:32:29.894" v="59" actId="20577"/>
        <pc:sldMkLst>
          <pc:docMk/>
          <pc:sldMk cId="3964522220" sldId="278"/>
        </pc:sldMkLst>
        <pc:spChg chg="mod">
          <ac:chgData name="Karen Hudson" userId="c8ad5538-9fe1-45e6-a6c1-9819221e6e99" providerId="ADAL" clId="{15C6A243-70C6-46A3-82BD-CE34DF0B0EC0}" dt="2022-03-21T11:32:29.894" v="59" actId="20577"/>
          <ac:spMkLst>
            <pc:docMk/>
            <pc:sldMk cId="3964522220" sldId="278"/>
            <ac:spMk id="3" creationId="{A439D823-A901-4177-8930-C3D49238138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C6F2FF-E25A-4DBE-BA1A-5E5736C8B602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9C64F3A-6730-4E98-8D8C-01F718BB6487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Verbs – are doing words or action words such as run, sing, type, be, and walk.</a:t>
          </a:r>
          <a:endParaRPr lang="en-US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90F74E5-892A-4C55-AD52-144805CBAAF0}" type="parTrans" cxnId="{A139DFF9-C84A-4C32-859D-0E54672A9277}">
      <dgm:prSet/>
      <dgm:spPr/>
      <dgm:t>
        <a:bodyPr/>
        <a:lstStyle/>
        <a:p>
          <a:endParaRPr lang="en-US"/>
        </a:p>
      </dgm:t>
    </dgm:pt>
    <dgm:pt modelId="{6958D63E-730C-4F21-B6AA-6951E40D06A0}" type="sibTrans" cxnId="{A139DFF9-C84A-4C32-859D-0E54672A9277}">
      <dgm:prSet/>
      <dgm:spPr/>
      <dgm:t>
        <a:bodyPr/>
        <a:lstStyle/>
        <a:p>
          <a:endParaRPr lang="en-US"/>
        </a:p>
      </dgm:t>
    </dgm:pt>
    <dgm:pt modelId="{45055E50-E3E3-406E-9F78-0AF0BAFD1909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Adjectives – are describing words such as “the sky is Blue”  “the grass is green”. </a:t>
          </a:r>
          <a:endParaRPr lang="en-US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19B7313-3EC0-445E-89D5-6C2E8B240968}" type="parTrans" cxnId="{98A45BF4-83AE-4D62-88C0-3D3709FED8D3}">
      <dgm:prSet/>
      <dgm:spPr/>
      <dgm:t>
        <a:bodyPr/>
        <a:lstStyle/>
        <a:p>
          <a:endParaRPr lang="en-US"/>
        </a:p>
      </dgm:t>
    </dgm:pt>
    <dgm:pt modelId="{5E0C2164-9A0C-4F03-AAD4-D0BE16184626}" type="sibTrans" cxnId="{98A45BF4-83AE-4D62-88C0-3D3709FED8D3}">
      <dgm:prSet/>
      <dgm:spPr/>
      <dgm:t>
        <a:bodyPr/>
        <a:lstStyle/>
        <a:p>
          <a:endParaRPr lang="en-US"/>
        </a:p>
      </dgm:t>
    </dgm:pt>
    <dgm:pt modelId="{6150E993-CA12-4B5B-8941-2BA8B17020D4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Adjectives describe nouns, most adjectives are used in front of a noun. For example “They have a beautiful house”.</a:t>
          </a:r>
          <a:endParaRPr lang="en-US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87825CB-1F28-47F0-A766-FF17ED631CE1}" type="parTrans" cxnId="{21A7E7D7-D4EF-448C-AF1D-4603E9B5ECAB}">
      <dgm:prSet/>
      <dgm:spPr/>
      <dgm:t>
        <a:bodyPr/>
        <a:lstStyle/>
        <a:p>
          <a:endParaRPr lang="en-US"/>
        </a:p>
      </dgm:t>
    </dgm:pt>
    <dgm:pt modelId="{B01CB33D-8754-410C-9A62-FAF4E71DF41F}" type="sibTrans" cxnId="{21A7E7D7-D4EF-448C-AF1D-4603E9B5ECAB}">
      <dgm:prSet/>
      <dgm:spPr/>
      <dgm:t>
        <a:bodyPr/>
        <a:lstStyle/>
        <a:p>
          <a:endParaRPr lang="en-US"/>
        </a:p>
      </dgm:t>
    </dgm:pt>
    <dgm:pt modelId="{35ADBD60-20C9-40CA-9745-B2DF8B423151}" type="pres">
      <dgm:prSet presAssocID="{F6C6F2FF-E25A-4DBE-BA1A-5E5736C8B602}" presName="Name0" presStyleCnt="0">
        <dgm:presLayoutVars>
          <dgm:dir/>
          <dgm:animLvl val="lvl"/>
          <dgm:resizeHandles val="exact"/>
        </dgm:presLayoutVars>
      </dgm:prSet>
      <dgm:spPr/>
    </dgm:pt>
    <dgm:pt modelId="{7AC27BD6-4784-4230-8F3D-EAD9112E65C1}" type="pres">
      <dgm:prSet presAssocID="{6150E993-CA12-4B5B-8941-2BA8B17020D4}" presName="boxAndChildren" presStyleCnt="0"/>
      <dgm:spPr/>
    </dgm:pt>
    <dgm:pt modelId="{9797C7D5-7590-41EE-A048-756D049E90BC}" type="pres">
      <dgm:prSet presAssocID="{6150E993-CA12-4B5B-8941-2BA8B17020D4}" presName="parentTextBox" presStyleLbl="node1" presStyleIdx="0" presStyleCnt="3"/>
      <dgm:spPr/>
    </dgm:pt>
    <dgm:pt modelId="{48300A98-5FFC-4A78-A524-421A2ED0B05B}" type="pres">
      <dgm:prSet presAssocID="{5E0C2164-9A0C-4F03-AAD4-D0BE16184626}" presName="sp" presStyleCnt="0"/>
      <dgm:spPr/>
    </dgm:pt>
    <dgm:pt modelId="{1EC784DC-85D1-4712-ACED-7FD8604DA725}" type="pres">
      <dgm:prSet presAssocID="{45055E50-E3E3-406E-9F78-0AF0BAFD1909}" presName="arrowAndChildren" presStyleCnt="0"/>
      <dgm:spPr/>
    </dgm:pt>
    <dgm:pt modelId="{21990E56-99FD-4230-9212-383C5C53278B}" type="pres">
      <dgm:prSet presAssocID="{45055E50-E3E3-406E-9F78-0AF0BAFD1909}" presName="parentTextArrow" presStyleLbl="node1" presStyleIdx="1" presStyleCnt="3"/>
      <dgm:spPr/>
    </dgm:pt>
    <dgm:pt modelId="{9C8E285C-CE8B-45C9-81FA-EE651C8B7210}" type="pres">
      <dgm:prSet presAssocID="{6958D63E-730C-4F21-B6AA-6951E40D06A0}" presName="sp" presStyleCnt="0"/>
      <dgm:spPr/>
    </dgm:pt>
    <dgm:pt modelId="{C8683CF2-A29C-419C-BBF2-356CA6FED4B7}" type="pres">
      <dgm:prSet presAssocID="{89C64F3A-6730-4E98-8D8C-01F718BB6487}" presName="arrowAndChildren" presStyleCnt="0"/>
      <dgm:spPr/>
    </dgm:pt>
    <dgm:pt modelId="{EB6C2EB4-868E-4282-A4A7-2923ED706229}" type="pres">
      <dgm:prSet presAssocID="{89C64F3A-6730-4E98-8D8C-01F718BB6487}" presName="parentTextArrow" presStyleLbl="node1" presStyleIdx="2" presStyleCnt="3"/>
      <dgm:spPr/>
    </dgm:pt>
  </dgm:ptLst>
  <dgm:cxnLst>
    <dgm:cxn modelId="{3450AC00-4C22-441F-9ADE-5542A9E60B8A}" type="presOf" srcId="{45055E50-E3E3-406E-9F78-0AF0BAFD1909}" destId="{21990E56-99FD-4230-9212-383C5C53278B}" srcOrd="0" destOrd="0" presId="urn:microsoft.com/office/officeart/2005/8/layout/process4"/>
    <dgm:cxn modelId="{6D44A313-F2C6-4A5F-BA1C-BB9D916020D7}" type="presOf" srcId="{6150E993-CA12-4B5B-8941-2BA8B17020D4}" destId="{9797C7D5-7590-41EE-A048-756D049E90BC}" srcOrd="0" destOrd="0" presId="urn:microsoft.com/office/officeart/2005/8/layout/process4"/>
    <dgm:cxn modelId="{F4B6E984-B1CF-410A-87A3-52F78D5EDB49}" type="presOf" srcId="{F6C6F2FF-E25A-4DBE-BA1A-5E5736C8B602}" destId="{35ADBD60-20C9-40CA-9745-B2DF8B423151}" srcOrd="0" destOrd="0" presId="urn:microsoft.com/office/officeart/2005/8/layout/process4"/>
    <dgm:cxn modelId="{CA1BAEAA-2D1C-420A-B30E-3F25B575112D}" type="presOf" srcId="{89C64F3A-6730-4E98-8D8C-01F718BB6487}" destId="{EB6C2EB4-868E-4282-A4A7-2923ED706229}" srcOrd="0" destOrd="0" presId="urn:microsoft.com/office/officeart/2005/8/layout/process4"/>
    <dgm:cxn modelId="{21A7E7D7-D4EF-448C-AF1D-4603E9B5ECAB}" srcId="{F6C6F2FF-E25A-4DBE-BA1A-5E5736C8B602}" destId="{6150E993-CA12-4B5B-8941-2BA8B17020D4}" srcOrd="2" destOrd="0" parTransId="{C87825CB-1F28-47F0-A766-FF17ED631CE1}" sibTransId="{B01CB33D-8754-410C-9A62-FAF4E71DF41F}"/>
    <dgm:cxn modelId="{98A45BF4-83AE-4D62-88C0-3D3709FED8D3}" srcId="{F6C6F2FF-E25A-4DBE-BA1A-5E5736C8B602}" destId="{45055E50-E3E3-406E-9F78-0AF0BAFD1909}" srcOrd="1" destOrd="0" parTransId="{019B7313-3EC0-445E-89D5-6C2E8B240968}" sibTransId="{5E0C2164-9A0C-4F03-AAD4-D0BE16184626}"/>
    <dgm:cxn modelId="{A139DFF9-C84A-4C32-859D-0E54672A9277}" srcId="{F6C6F2FF-E25A-4DBE-BA1A-5E5736C8B602}" destId="{89C64F3A-6730-4E98-8D8C-01F718BB6487}" srcOrd="0" destOrd="0" parTransId="{590F74E5-892A-4C55-AD52-144805CBAAF0}" sibTransId="{6958D63E-730C-4F21-B6AA-6951E40D06A0}"/>
    <dgm:cxn modelId="{E9F97B98-2027-4A4A-896A-01FF3186AC43}" type="presParOf" srcId="{35ADBD60-20C9-40CA-9745-B2DF8B423151}" destId="{7AC27BD6-4784-4230-8F3D-EAD9112E65C1}" srcOrd="0" destOrd="0" presId="urn:microsoft.com/office/officeart/2005/8/layout/process4"/>
    <dgm:cxn modelId="{241AE803-CB2D-45FF-88D9-6B51A67165AA}" type="presParOf" srcId="{7AC27BD6-4784-4230-8F3D-EAD9112E65C1}" destId="{9797C7D5-7590-41EE-A048-756D049E90BC}" srcOrd="0" destOrd="0" presId="urn:microsoft.com/office/officeart/2005/8/layout/process4"/>
    <dgm:cxn modelId="{2DF6B137-51A0-46E2-B13D-E816B04058DB}" type="presParOf" srcId="{35ADBD60-20C9-40CA-9745-B2DF8B423151}" destId="{48300A98-5FFC-4A78-A524-421A2ED0B05B}" srcOrd="1" destOrd="0" presId="urn:microsoft.com/office/officeart/2005/8/layout/process4"/>
    <dgm:cxn modelId="{0EE42C33-1060-4EC2-AF1C-F30892037F1E}" type="presParOf" srcId="{35ADBD60-20C9-40CA-9745-B2DF8B423151}" destId="{1EC784DC-85D1-4712-ACED-7FD8604DA725}" srcOrd="2" destOrd="0" presId="urn:microsoft.com/office/officeart/2005/8/layout/process4"/>
    <dgm:cxn modelId="{CFBFD937-6151-42A9-963A-1E370C2B26EF}" type="presParOf" srcId="{1EC784DC-85D1-4712-ACED-7FD8604DA725}" destId="{21990E56-99FD-4230-9212-383C5C53278B}" srcOrd="0" destOrd="0" presId="urn:microsoft.com/office/officeart/2005/8/layout/process4"/>
    <dgm:cxn modelId="{1AB52521-8820-4528-A356-852C0099BEE6}" type="presParOf" srcId="{35ADBD60-20C9-40CA-9745-B2DF8B423151}" destId="{9C8E285C-CE8B-45C9-81FA-EE651C8B7210}" srcOrd="3" destOrd="0" presId="urn:microsoft.com/office/officeart/2005/8/layout/process4"/>
    <dgm:cxn modelId="{21DF0D6F-4AF7-4758-9975-3F01AE811AF0}" type="presParOf" srcId="{35ADBD60-20C9-40CA-9745-B2DF8B423151}" destId="{C8683CF2-A29C-419C-BBF2-356CA6FED4B7}" srcOrd="4" destOrd="0" presId="urn:microsoft.com/office/officeart/2005/8/layout/process4"/>
    <dgm:cxn modelId="{AEEAAD53-F190-451A-8A56-54A58309CE03}" type="presParOf" srcId="{C8683CF2-A29C-419C-BBF2-356CA6FED4B7}" destId="{EB6C2EB4-868E-4282-A4A7-2923ED70622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70F184-0EF1-40E6-9B50-C3627C3D7CE4}" type="doc">
      <dgm:prSet loTypeId="urn:microsoft.com/office/officeart/2005/8/layout/vProcess5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A76BF71-F0AE-4054-AF25-4C73BA18BBAB}">
      <dgm:prSet custT="1"/>
      <dgm:spPr/>
      <dgm:t>
        <a:bodyPr/>
        <a:lstStyle/>
        <a:p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There are </a:t>
          </a:r>
          <a:r>
            <a:rPr lang="en-GB" sz="2800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personal subject pronouns </a:t>
          </a:r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such as </a:t>
          </a:r>
          <a:r>
            <a: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I, she and they. </a:t>
          </a:r>
          <a:endParaRPr lang="en-US" sz="28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0BD9D6-2DAD-4D0F-BC3D-15BD45EF6E06}" type="parTrans" cxnId="{BD7EA293-C79A-49ED-9D60-7A1A01C3FF27}">
      <dgm:prSet/>
      <dgm:spPr/>
      <dgm:t>
        <a:bodyPr/>
        <a:lstStyle/>
        <a:p>
          <a:endParaRPr lang="en-US"/>
        </a:p>
      </dgm:t>
    </dgm:pt>
    <dgm:pt modelId="{E65FB282-BBD2-4352-BEE3-2BD09B95E22B}" type="sibTrans" cxnId="{BD7EA293-C79A-49ED-9D60-7A1A01C3FF27}">
      <dgm:prSet/>
      <dgm:spPr/>
      <dgm:t>
        <a:bodyPr/>
        <a:lstStyle/>
        <a:p>
          <a:endParaRPr lang="en-US" dirty="0"/>
        </a:p>
      </dgm:t>
    </dgm:pt>
    <dgm:pt modelId="{5A9FF860-B87B-456D-9745-914434084B77}">
      <dgm:prSet custT="1"/>
      <dgm:spPr/>
      <dgm:t>
        <a:bodyPr/>
        <a:lstStyle/>
        <a:p>
          <a:r>
            <a:rPr lang="en-GB" sz="2800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Personal object pronouns </a:t>
          </a:r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such as </a:t>
          </a:r>
          <a:r>
            <a: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us, you, it </a:t>
          </a:r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and </a:t>
          </a:r>
          <a:r>
            <a: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them. </a:t>
          </a:r>
          <a:endParaRPr lang="en-US" sz="28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810B0D0-F93E-4E6B-B8BD-0EC33B210397}" type="parTrans" cxnId="{D476BEA5-D4FA-412A-96FF-2050E58FD4B2}">
      <dgm:prSet/>
      <dgm:spPr/>
      <dgm:t>
        <a:bodyPr/>
        <a:lstStyle/>
        <a:p>
          <a:endParaRPr lang="en-US"/>
        </a:p>
      </dgm:t>
    </dgm:pt>
    <dgm:pt modelId="{D9CEF4C9-3EA3-4783-AAE1-D2949CCB2C50}" type="sibTrans" cxnId="{D476BEA5-D4FA-412A-96FF-2050E58FD4B2}">
      <dgm:prSet/>
      <dgm:spPr/>
      <dgm:t>
        <a:bodyPr/>
        <a:lstStyle/>
        <a:p>
          <a:endParaRPr lang="en-US" dirty="0"/>
        </a:p>
      </dgm:t>
    </dgm:pt>
    <dgm:pt modelId="{824F0DBA-A891-4550-B88F-00C8D23EAAFC}">
      <dgm:prSet custT="1"/>
      <dgm:spPr/>
      <dgm:t>
        <a:bodyPr/>
        <a:lstStyle/>
        <a:p>
          <a:r>
            <a:rPr lang="en-GB" sz="2800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Personal possessive pronouns </a:t>
          </a:r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such as </a:t>
          </a:r>
          <a:r>
            <a: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mine, yours his </a:t>
          </a:r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and </a:t>
          </a:r>
          <a:r>
            <a: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theirs.</a:t>
          </a:r>
          <a:endParaRPr lang="en-US" sz="28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12FE2D4-2222-4A58-83AE-AA14ACBA8C38}" type="parTrans" cxnId="{04DD5816-E1B0-4CDD-BA00-6EA8775DBA61}">
      <dgm:prSet/>
      <dgm:spPr/>
      <dgm:t>
        <a:bodyPr/>
        <a:lstStyle/>
        <a:p>
          <a:endParaRPr lang="en-US"/>
        </a:p>
      </dgm:t>
    </dgm:pt>
    <dgm:pt modelId="{C21AD948-23AF-46AC-A53E-AC36CAA16754}" type="sibTrans" cxnId="{04DD5816-E1B0-4CDD-BA00-6EA8775DBA61}">
      <dgm:prSet/>
      <dgm:spPr/>
      <dgm:t>
        <a:bodyPr/>
        <a:lstStyle/>
        <a:p>
          <a:endParaRPr lang="en-US" dirty="0"/>
        </a:p>
      </dgm:t>
    </dgm:pt>
    <dgm:pt modelId="{41706F16-6DC3-4F82-A5CD-5CADDE68CA9A}">
      <dgm:prSet custT="1"/>
      <dgm:spPr/>
      <dgm:t>
        <a:bodyPr/>
        <a:lstStyle/>
        <a:p>
          <a:r>
            <a:rPr lang="en-GB" sz="2800" u="sng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Relative pronouns </a:t>
          </a:r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such as </a:t>
          </a:r>
          <a:r>
            <a: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who, which, that </a:t>
          </a:r>
          <a:r>
            <a: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and </a:t>
          </a:r>
          <a:r>
            <a:rPr lang="en-GB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whose.</a:t>
          </a:r>
          <a:endParaRPr lang="en-US" sz="28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A99A92-3C67-4E46-843E-4C22989EB141}" type="parTrans" cxnId="{62E463EC-948E-4F64-A0C0-AFDCD27F3544}">
      <dgm:prSet/>
      <dgm:spPr/>
      <dgm:t>
        <a:bodyPr/>
        <a:lstStyle/>
        <a:p>
          <a:endParaRPr lang="en-US"/>
        </a:p>
      </dgm:t>
    </dgm:pt>
    <dgm:pt modelId="{7F407050-129C-47E9-A23E-25ECD1AC1B73}" type="sibTrans" cxnId="{62E463EC-948E-4F64-A0C0-AFDCD27F3544}">
      <dgm:prSet/>
      <dgm:spPr/>
      <dgm:t>
        <a:bodyPr/>
        <a:lstStyle/>
        <a:p>
          <a:endParaRPr lang="en-US"/>
        </a:p>
      </dgm:t>
    </dgm:pt>
    <dgm:pt modelId="{2DEA8883-20F1-454D-95B7-FE9E0BED6A49}" type="pres">
      <dgm:prSet presAssocID="{A370F184-0EF1-40E6-9B50-C3627C3D7CE4}" presName="outerComposite" presStyleCnt="0">
        <dgm:presLayoutVars>
          <dgm:chMax val="5"/>
          <dgm:dir/>
          <dgm:resizeHandles val="exact"/>
        </dgm:presLayoutVars>
      </dgm:prSet>
      <dgm:spPr/>
    </dgm:pt>
    <dgm:pt modelId="{0F4C5955-AD68-494B-A1F1-6BFE71D40DB6}" type="pres">
      <dgm:prSet presAssocID="{A370F184-0EF1-40E6-9B50-C3627C3D7CE4}" presName="dummyMaxCanvas" presStyleCnt="0">
        <dgm:presLayoutVars/>
      </dgm:prSet>
      <dgm:spPr/>
    </dgm:pt>
    <dgm:pt modelId="{E1BDBF71-DAE5-4C3B-B172-7156769AFEA8}" type="pres">
      <dgm:prSet presAssocID="{A370F184-0EF1-40E6-9B50-C3627C3D7CE4}" presName="FourNodes_1" presStyleLbl="node1" presStyleIdx="0" presStyleCnt="4">
        <dgm:presLayoutVars>
          <dgm:bulletEnabled val="1"/>
        </dgm:presLayoutVars>
      </dgm:prSet>
      <dgm:spPr/>
    </dgm:pt>
    <dgm:pt modelId="{B658D3B6-26E3-4580-911A-27AC98F0EC0B}" type="pres">
      <dgm:prSet presAssocID="{A370F184-0EF1-40E6-9B50-C3627C3D7CE4}" presName="FourNodes_2" presStyleLbl="node1" presStyleIdx="1" presStyleCnt="4">
        <dgm:presLayoutVars>
          <dgm:bulletEnabled val="1"/>
        </dgm:presLayoutVars>
      </dgm:prSet>
      <dgm:spPr/>
    </dgm:pt>
    <dgm:pt modelId="{9228B9C0-FE49-4BA9-99B1-65A9606B2673}" type="pres">
      <dgm:prSet presAssocID="{A370F184-0EF1-40E6-9B50-C3627C3D7CE4}" presName="FourNodes_3" presStyleLbl="node1" presStyleIdx="2" presStyleCnt="4">
        <dgm:presLayoutVars>
          <dgm:bulletEnabled val="1"/>
        </dgm:presLayoutVars>
      </dgm:prSet>
      <dgm:spPr/>
    </dgm:pt>
    <dgm:pt modelId="{990D7F2B-C99F-4CA6-90FB-BD9CEF1BE701}" type="pres">
      <dgm:prSet presAssocID="{A370F184-0EF1-40E6-9B50-C3627C3D7CE4}" presName="FourNodes_4" presStyleLbl="node1" presStyleIdx="3" presStyleCnt="4">
        <dgm:presLayoutVars>
          <dgm:bulletEnabled val="1"/>
        </dgm:presLayoutVars>
      </dgm:prSet>
      <dgm:spPr/>
    </dgm:pt>
    <dgm:pt modelId="{18B4C57B-D413-42FC-9E87-63DCE514BF7B}" type="pres">
      <dgm:prSet presAssocID="{A370F184-0EF1-40E6-9B50-C3627C3D7CE4}" presName="FourConn_1-2" presStyleLbl="fgAccFollowNode1" presStyleIdx="0" presStyleCnt="3">
        <dgm:presLayoutVars>
          <dgm:bulletEnabled val="1"/>
        </dgm:presLayoutVars>
      </dgm:prSet>
      <dgm:spPr/>
    </dgm:pt>
    <dgm:pt modelId="{0CBF414B-29B2-4B61-B1F7-FF61A469EA5D}" type="pres">
      <dgm:prSet presAssocID="{A370F184-0EF1-40E6-9B50-C3627C3D7CE4}" presName="FourConn_2-3" presStyleLbl="fgAccFollowNode1" presStyleIdx="1" presStyleCnt="3">
        <dgm:presLayoutVars>
          <dgm:bulletEnabled val="1"/>
        </dgm:presLayoutVars>
      </dgm:prSet>
      <dgm:spPr/>
    </dgm:pt>
    <dgm:pt modelId="{F05404CE-BED4-427A-8F74-F461F2F83C53}" type="pres">
      <dgm:prSet presAssocID="{A370F184-0EF1-40E6-9B50-C3627C3D7CE4}" presName="FourConn_3-4" presStyleLbl="fgAccFollowNode1" presStyleIdx="2" presStyleCnt="3">
        <dgm:presLayoutVars>
          <dgm:bulletEnabled val="1"/>
        </dgm:presLayoutVars>
      </dgm:prSet>
      <dgm:spPr/>
    </dgm:pt>
    <dgm:pt modelId="{8F99CEDB-3622-4643-BF07-C59AA6F6F8BE}" type="pres">
      <dgm:prSet presAssocID="{A370F184-0EF1-40E6-9B50-C3627C3D7CE4}" presName="FourNodes_1_text" presStyleLbl="node1" presStyleIdx="3" presStyleCnt="4">
        <dgm:presLayoutVars>
          <dgm:bulletEnabled val="1"/>
        </dgm:presLayoutVars>
      </dgm:prSet>
      <dgm:spPr/>
    </dgm:pt>
    <dgm:pt modelId="{F1340B8D-6976-4387-8192-6E7DA6416C41}" type="pres">
      <dgm:prSet presAssocID="{A370F184-0EF1-40E6-9B50-C3627C3D7CE4}" presName="FourNodes_2_text" presStyleLbl="node1" presStyleIdx="3" presStyleCnt="4">
        <dgm:presLayoutVars>
          <dgm:bulletEnabled val="1"/>
        </dgm:presLayoutVars>
      </dgm:prSet>
      <dgm:spPr/>
    </dgm:pt>
    <dgm:pt modelId="{D4C9F77D-C628-4853-B412-AAA394E084C9}" type="pres">
      <dgm:prSet presAssocID="{A370F184-0EF1-40E6-9B50-C3627C3D7CE4}" presName="FourNodes_3_text" presStyleLbl="node1" presStyleIdx="3" presStyleCnt="4">
        <dgm:presLayoutVars>
          <dgm:bulletEnabled val="1"/>
        </dgm:presLayoutVars>
      </dgm:prSet>
      <dgm:spPr/>
    </dgm:pt>
    <dgm:pt modelId="{AE3784CD-20C0-4663-A2ED-B434C9DAF5DA}" type="pres">
      <dgm:prSet presAssocID="{A370F184-0EF1-40E6-9B50-C3627C3D7CE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4DD5816-E1B0-4CDD-BA00-6EA8775DBA61}" srcId="{A370F184-0EF1-40E6-9B50-C3627C3D7CE4}" destId="{824F0DBA-A891-4550-B88F-00C8D23EAAFC}" srcOrd="2" destOrd="0" parTransId="{F12FE2D4-2222-4A58-83AE-AA14ACBA8C38}" sibTransId="{C21AD948-23AF-46AC-A53E-AC36CAA16754}"/>
    <dgm:cxn modelId="{99EC9B3C-724A-4389-AD69-CC64B6910E98}" type="presOf" srcId="{41706F16-6DC3-4F82-A5CD-5CADDE68CA9A}" destId="{990D7F2B-C99F-4CA6-90FB-BD9CEF1BE701}" srcOrd="0" destOrd="0" presId="urn:microsoft.com/office/officeart/2005/8/layout/vProcess5"/>
    <dgm:cxn modelId="{B0479752-1E3E-4F37-A19E-385E9B51C388}" type="presOf" srcId="{C21AD948-23AF-46AC-A53E-AC36CAA16754}" destId="{F05404CE-BED4-427A-8F74-F461F2F83C53}" srcOrd="0" destOrd="0" presId="urn:microsoft.com/office/officeart/2005/8/layout/vProcess5"/>
    <dgm:cxn modelId="{496E1C73-1A3F-4B64-ACF0-8B83B80E6790}" type="presOf" srcId="{A370F184-0EF1-40E6-9B50-C3627C3D7CE4}" destId="{2DEA8883-20F1-454D-95B7-FE9E0BED6A49}" srcOrd="0" destOrd="0" presId="urn:microsoft.com/office/officeart/2005/8/layout/vProcess5"/>
    <dgm:cxn modelId="{37BAD256-D90B-491A-83C0-24FF8D4BC23A}" type="presOf" srcId="{5A9FF860-B87B-456D-9745-914434084B77}" destId="{F1340B8D-6976-4387-8192-6E7DA6416C41}" srcOrd="1" destOrd="0" presId="urn:microsoft.com/office/officeart/2005/8/layout/vProcess5"/>
    <dgm:cxn modelId="{474CB378-63F7-47D6-82ED-EBBF41FFF575}" type="presOf" srcId="{824F0DBA-A891-4550-B88F-00C8D23EAAFC}" destId="{D4C9F77D-C628-4853-B412-AAA394E084C9}" srcOrd="1" destOrd="0" presId="urn:microsoft.com/office/officeart/2005/8/layout/vProcess5"/>
    <dgm:cxn modelId="{E5CBCA7F-5C78-4957-BF97-93BDE1BF1E9D}" type="presOf" srcId="{41706F16-6DC3-4F82-A5CD-5CADDE68CA9A}" destId="{AE3784CD-20C0-4663-A2ED-B434C9DAF5DA}" srcOrd="1" destOrd="0" presId="urn:microsoft.com/office/officeart/2005/8/layout/vProcess5"/>
    <dgm:cxn modelId="{E5C2D380-D8D9-4122-BD44-1D2A635F868D}" type="presOf" srcId="{D9CEF4C9-3EA3-4783-AAE1-D2949CCB2C50}" destId="{0CBF414B-29B2-4B61-B1F7-FF61A469EA5D}" srcOrd="0" destOrd="0" presId="urn:microsoft.com/office/officeart/2005/8/layout/vProcess5"/>
    <dgm:cxn modelId="{8F550C87-9396-45CB-AA41-1ABF9D6801BC}" type="presOf" srcId="{1A76BF71-F0AE-4054-AF25-4C73BA18BBAB}" destId="{8F99CEDB-3622-4643-BF07-C59AA6F6F8BE}" srcOrd="1" destOrd="0" presId="urn:microsoft.com/office/officeart/2005/8/layout/vProcess5"/>
    <dgm:cxn modelId="{BD7EA293-C79A-49ED-9D60-7A1A01C3FF27}" srcId="{A370F184-0EF1-40E6-9B50-C3627C3D7CE4}" destId="{1A76BF71-F0AE-4054-AF25-4C73BA18BBAB}" srcOrd="0" destOrd="0" parTransId="{750BD9D6-2DAD-4D0F-BC3D-15BD45EF6E06}" sibTransId="{E65FB282-BBD2-4352-BEE3-2BD09B95E22B}"/>
    <dgm:cxn modelId="{D476BEA5-D4FA-412A-96FF-2050E58FD4B2}" srcId="{A370F184-0EF1-40E6-9B50-C3627C3D7CE4}" destId="{5A9FF860-B87B-456D-9745-914434084B77}" srcOrd="1" destOrd="0" parTransId="{7810B0D0-F93E-4E6B-B8BD-0EC33B210397}" sibTransId="{D9CEF4C9-3EA3-4783-AAE1-D2949CCB2C50}"/>
    <dgm:cxn modelId="{62E463EC-948E-4F64-A0C0-AFDCD27F3544}" srcId="{A370F184-0EF1-40E6-9B50-C3627C3D7CE4}" destId="{41706F16-6DC3-4F82-A5CD-5CADDE68CA9A}" srcOrd="3" destOrd="0" parTransId="{67A99A92-3C67-4E46-843E-4C22989EB141}" sibTransId="{7F407050-129C-47E9-A23E-25ECD1AC1B73}"/>
    <dgm:cxn modelId="{150557F2-DF96-4682-A934-6625756D6179}" type="presOf" srcId="{E65FB282-BBD2-4352-BEE3-2BD09B95E22B}" destId="{18B4C57B-D413-42FC-9E87-63DCE514BF7B}" srcOrd="0" destOrd="0" presId="urn:microsoft.com/office/officeart/2005/8/layout/vProcess5"/>
    <dgm:cxn modelId="{12A023F4-B55F-46D6-85B3-AB5BB11CE009}" type="presOf" srcId="{1A76BF71-F0AE-4054-AF25-4C73BA18BBAB}" destId="{E1BDBF71-DAE5-4C3B-B172-7156769AFEA8}" srcOrd="0" destOrd="0" presId="urn:microsoft.com/office/officeart/2005/8/layout/vProcess5"/>
    <dgm:cxn modelId="{E799E0F5-F354-41B0-B89D-C1BD14B50FD3}" type="presOf" srcId="{824F0DBA-A891-4550-B88F-00C8D23EAAFC}" destId="{9228B9C0-FE49-4BA9-99B1-65A9606B2673}" srcOrd="0" destOrd="0" presId="urn:microsoft.com/office/officeart/2005/8/layout/vProcess5"/>
    <dgm:cxn modelId="{385DCAF7-0A6F-4644-ABF3-4821B8BD00D0}" type="presOf" srcId="{5A9FF860-B87B-456D-9745-914434084B77}" destId="{B658D3B6-26E3-4580-911A-27AC98F0EC0B}" srcOrd="0" destOrd="0" presId="urn:microsoft.com/office/officeart/2005/8/layout/vProcess5"/>
    <dgm:cxn modelId="{707D8EC7-2AE8-4829-9955-613E1BB15D1C}" type="presParOf" srcId="{2DEA8883-20F1-454D-95B7-FE9E0BED6A49}" destId="{0F4C5955-AD68-494B-A1F1-6BFE71D40DB6}" srcOrd="0" destOrd="0" presId="urn:microsoft.com/office/officeart/2005/8/layout/vProcess5"/>
    <dgm:cxn modelId="{4F1D5436-1172-43A9-85D1-C45834D57F56}" type="presParOf" srcId="{2DEA8883-20F1-454D-95B7-FE9E0BED6A49}" destId="{E1BDBF71-DAE5-4C3B-B172-7156769AFEA8}" srcOrd="1" destOrd="0" presId="urn:microsoft.com/office/officeart/2005/8/layout/vProcess5"/>
    <dgm:cxn modelId="{45DCEFCA-E34A-418D-BF6F-8296A5E7EAE7}" type="presParOf" srcId="{2DEA8883-20F1-454D-95B7-FE9E0BED6A49}" destId="{B658D3B6-26E3-4580-911A-27AC98F0EC0B}" srcOrd="2" destOrd="0" presId="urn:microsoft.com/office/officeart/2005/8/layout/vProcess5"/>
    <dgm:cxn modelId="{30F761E9-4531-440E-A19B-BAC8A376F53A}" type="presParOf" srcId="{2DEA8883-20F1-454D-95B7-FE9E0BED6A49}" destId="{9228B9C0-FE49-4BA9-99B1-65A9606B2673}" srcOrd="3" destOrd="0" presId="urn:microsoft.com/office/officeart/2005/8/layout/vProcess5"/>
    <dgm:cxn modelId="{E718D3F9-5906-406E-925E-C916FA48E006}" type="presParOf" srcId="{2DEA8883-20F1-454D-95B7-FE9E0BED6A49}" destId="{990D7F2B-C99F-4CA6-90FB-BD9CEF1BE701}" srcOrd="4" destOrd="0" presId="urn:microsoft.com/office/officeart/2005/8/layout/vProcess5"/>
    <dgm:cxn modelId="{B365441A-C818-4742-9C32-1E8036C22E7C}" type="presParOf" srcId="{2DEA8883-20F1-454D-95B7-FE9E0BED6A49}" destId="{18B4C57B-D413-42FC-9E87-63DCE514BF7B}" srcOrd="5" destOrd="0" presId="urn:microsoft.com/office/officeart/2005/8/layout/vProcess5"/>
    <dgm:cxn modelId="{A991D63E-4C2E-42D9-808E-3E3447CF220E}" type="presParOf" srcId="{2DEA8883-20F1-454D-95B7-FE9E0BED6A49}" destId="{0CBF414B-29B2-4B61-B1F7-FF61A469EA5D}" srcOrd="6" destOrd="0" presId="urn:microsoft.com/office/officeart/2005/8/layout/vProcess5"/>
    <dgm:cxn modelId="{FF3BBE15-1D8C-4311-8C45-E141589993DB}" type="presParOf" srcId="{2DEA8883-20F1-454D-95B7-FE9E0BED6A49}" destId="{F05404CE-BED4-427A-8F74-F461F2F83C53}" srcOrd="7" destOrd="0" presId="urn:microsoft.com/office/officeart/2005/8/layout/vProcess5"/>
    <dgm:cxn modelId="{304B4539-3646-43E0-B3C6-52CD0AFE13CB}" type="presParOf" srcId="{2DEA8883-20F1-454D-95B7-FE9E0BED6A49}" destId="{8F99CEDB-3622-4643-BF07-C59AA6F6F8BE}" srcOrd="8" destOrd="0" presId="urn:microsoft.com/office/officeart/2005/8/layout/vProcess5"/>
    <dgm:cxn modelId="{0BEF956E-AB6C-45D3-A669-F1C19ECBAC32}" type="presParOf" srcId="{2DEA8883-20F1-454D-95B7-FE9E0BED6A49}" destId="{F1340B8D-6976-4387-8192-6E7DA6416C41}" srcOrd="9" destOrd="0" presId="urn:microsoft.com/office/officeart/2005/8/layout/vProcess5"/>
    <dgm:cxn modelId="{53E764DD-5886-40CB-9014-EF6ABC5C0DD3}" type="presParOf" srcId="{2DEA8883-20F1-454D-95B7-FE9E0BED6A49}" destId="{D4C9F77D-C628-4853-B412-AAA394E084C9}" srcOrd="10" destOrd="0" presId="urn:microsoft.com/office/officeart/2005/8/layout/vProcess5"/>
    <dgm:cxn modelId="{4042DEAC-E503-4DA2-BB8D-8CC5622DA74B}" type="presParOf" srcId="{2DEA8883-20F1-454D-95B7-FE9E0BED6A49}" destId="{AE3784CD-20C0-4663-A2ED-B434C9DAF5D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A455A5-4E9B-4B82-94F3-B7C4551076D9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E8CD66A-A6AF-48CA-9150-9DBF4A3488A1}">
      <dgm:prSet custT="1"/>
      <dgm:spPr/>
      <dgm:t>
        <a:bodyPr/>
        <a:lstStyle/>
        <a:p>
          <a:r>
            <a:rPr lang="en-GB" sz="3600" dirty="0">
              <a:latin typeface="Times New Roman" panose="02020603050405020304" pitchFamily="18" charset="0"/>
              <a:cs typeface="Times New Roman" panose="02020603050405020304" pitchFamily="18" charset="0"/>
            </a:rPr>
            <a:t>You should be able to identify:</a:t>
          </a:r>
          <a:endParaRPr lang="en-US" sz="3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7FDEBD3-DA1F-429B-8B15-EAAA878A29D0}" type="parTrans" cxnId="{94CCE2A7-5A7A-4F19-B6B8-C83DAD357127}">
      <dgm:prSet/>
      <dgm:spPr/>
      <dgm:t>
        <a:bodyPr/>
        <a:lstStyle/>
        <a:p>
          <a:endParaRPr lang="en-US"/>
        </a:p>
      </dgm:t>
    </dgm:pt>
    <dgm:pt modelId="{19F94DFF-E447-450F-AE00-BA2A373FF9CE}" type="sibTrans" cxnId="{94CCE2A7-5A7A-4F19-B6B8-C83DAD357127}">
      <dgm:prSet/>
      <dgm:spPr/>
      <dgm:t>
        <a:bodyPr/>
        <a:lstStyle/>
        <a:p>
          <a:endParaRPr lang="en-US"/>
        </a:p>
      </dgm:t>
    </dgm:pt>
    <dgm:pt modelId="{5D1DDA91-B4F0-49AD-8A12-155E165A6B06}">
      <dgm:prSet custT="1"/>
      <dgm:spPr/>
      <dgm:t>
        <a:bodyPr/>
        <a:lstStyle/>
        <a:p>
          <a:r>
            <a:rPr lang="en-US" sz="3600" dirty="0">
              <a:latin typeface="Times New Roman" panose="02020603050405020304" pitchFamily="18" charset="0"/>
              <a:cs typeface="Times New Roman" panose="02020603050405020304" pitchFamily="18" charset="0"/>
            </a:rPr>
            <a:t>Verbs</a:t>
          </a:r>
        </a:p>
      </dgm:t>
    </dgm:pt>
    <dgm:pt modelId="{A61A396A-52A6-4573-9BBE-A9FADE7BDBB3}" type="parTrans" cxnId="{7FCCC755-2584-4A7D-AF39-B13998A39A49}">
      <dgm:prSet/>
      <dgm:spPr/>
      <dgm:t>
        <a:bodyPr/>
        <a:lstStyle/>
        <a:p>
          <a:endParaRPr lang="en-US"/>
        </a:p>
      </dgm:t>
    </dgm:pt>
    <dgm:pt modelId="{B5EDED82-2E56-4959-A039-754E5EEDFCE1}" type="sibTrans" cxnId="{7FCCC755-2584-4A7D-AF39-B13998A39A49}">
      <dgm:prSet/>
      <dgm:spPr/>
      <dgm:t>
        <a:bodyPr/>
        <a:lstStyle/>
        <a:p>
          <a:endParaRPr lang="en-US"/>
        </a:p>
      </dgm:t>
    </dgm:pt>
    <dgm:pt modelId="{6C786ADD-70BF-41B3-B0DC-EABCE5869A9F}">
      <dgm:prSet custT="1"/>
      <dgm:spPr/>
      <dgm:t>
        <a:bodyPr/>
        <a:lstStyle/>
        <a:p>
          <a:r>
            <a:rPr lang="en-US" sz="3600" dirty="0">
              <a:latin typeface="Times New Roman" panose="02020603050405020304" pitchFamily="18" charset="0"/>
              <a:cs typeface="Times New Roman" panose="02020603050405020304" pitchFamily="18" charset="0"/>
            </a:rPr>
            <a:t>Adjectives</a:t>
          </a:r>
        </a:p>
      </dgm:t>
    </dgm:pt>
    <dgm:pt modelId="{9D24FD75-E188-44F2-BAE9-8CE06281D478}" type="parTrans" cxnId="{D6612E9A-3BA7-4B8C-827D-069C9D984DC6}">
      <dgm:prSet/>
      <dgm:spPr/>
      <dgm:t>
        <a:bodyPr/>
        <a:lstStyle/>
        <a:p>
          <a:endParaRPr lang="en-US"/>
        </a:p>
      </dgm:t>
    </dgm:pt>
    <dgm:pt modelId="{75A344B8-AE3E-4F15-A871-09B1781AC41C}" type="sibTrans" cxnId="{D6612E9A-3BA7-4B8C-827D-069C9D984DC6}">
      <dgm:prSet/>
      <dgm:spPr/>
      <dgm:t>
        <a:bodyPr/>
        <a:lstStyle/>
        <a:p>
          <a:endParaRPr lang="en-US"/>
        </a:p>
      </dgm:t>
    </dgm:pt>
    <dgm:pt modelId="{7103BCEB-C3D0-438A-B711-8820B2EF735A}">
      <dgm:prSet custT="1"/>
      <dgm:spPr/>
      <dgm:t>
        <a:bodyPr/>
        <a:lstStyle/>
        <a:p>
          <a:r>
            <a:rPr lang="en-US" sz="3600" dirty="0">
              <a:latin typeface="Times New Roman" panose="02020603050405020304" pitchFamily="18" charset="0"/>
              <a:cs typeface="Times New Roman" panose="02020603050405020304" pitchFamily="18" charset="0"/>
            </a:rPr>
            <a:t>Nouns</a:t>
          </a:r>
        </a:p>
      </dgm:t>
    </dgm:pt>
    <dgm:pt modelId="{309B8855-DDDC-4E0A-B20F-4200D66468A0}" type="parTrans" cxnId="{B5836541-D080-47C2-ABEF-B003F550AC15}">
      <dgm:prSet/>
      <dgm:spPr/>
      <dgm:t>
        <a:bodyPr/>
        <a:lstStyle/>
        <a:p>
          <a:endParaRPr lang="en-US"/>
        </a:p>
      </dgm:t>
    </dgm:pt>
    <dgm:pt modelId="{77D5EA2E-AF60-4F2C-9774-8F777AC0595C}" type="sibTrans" cxnId="{B5836541-D080-47C2-ABEF-B003F550AC15}">
      <dgm:prSet/>
      <dgm:spPr/>
      <dgm:t>
        <a:bodyPr/>
        <a:lstStyle/>
        <a:p>
          <a:endParaRPr lang="en-US"/>
        </a:p>
      </dgm:t>
    </dgm:pt>
    <dgm:pt modelId="{57856BF9-3581-4867-9588-42C3E187C0BA}">
      <dgm:prSet custT="1"/>
      <dgm:spPr/>
      <dgm:t>
        <a:bodyPr/>
        <a:lstStyle/>
        <a:p>
          <a:r>
            <a:rPr lang="en-US" sz="3600" dirty="0">
              <a:latin typeface="Times New Roman" panose="02020603050405020304" pitchFamily="18" charset="0"/>
              <a:cs typeface="Times New Roman" panose="02020603050405020304" pitchFamily="18" charset="0"/>
            </a:rPr>
            <a:t>Pronouns</a:t>
          </a:r>
        </a:p>
      </dgm:t>
    </dgm:pt>
    <dgm:pt modelId="{79DD8D82-6C3F-47A0-AC11-7213694564E8}" type="parTrans" cxnId="{38174387-8D6D-4892-BB19-4C0235660E46}">
      <dgm:prSet/>
      <dgm:spPr/>
      <dgm:t>
        <a:bodyPr/>
        <a:lstStyle/>
        <a:p>
          <a:endParaRPr lang="en-US"/>
        </a:p>
      </dgm:t>
    </dgm:pt>
    <dgm:pt modelId="{3E72EC24-8683-4D01-83BE-53272C29E769}" type="sibTrans" cxnId="{38174387-8D6D-4892-BB19-4C0235660E46}">
      <dgm:prSet/>
      <dgm:spPr/>
      <dgm:t>
        <a:bodyPr/>
        <a:lstStyle/>
        <a:p>
          <a:endParaRPr lang="en-US"/>
        </a:p>
      </dgm:t>
    </dgm:pt>
    <dgm:pt modelId="{4CF71D68-DAC6-4F9F-9EF2-8876B982A0D9}" type="pres">
      <dgm:prSet presAssocID="{33A455A5-4E9B-4B82-94F3-B7C4551076D9}" presName="diagram" presStyleCnt="0">
        <dgm:presLayoutVars>
          <dgm:dir/>
          <dgm:resizeHandles val="exact"/>
        </dgm:presLayoutVars>
      </dgm:prSet>
      <dgm:spPr/>
    </dgm:pt>
    <dgm:pt modelId="{17652428-20E9-4E2B-84C9-E7812E58005C}" type="pres">
      <dgm:prSet presAssocID="{7E8CD66A-A6AF-48CA-9150-9DBF4A3488A1}" presName="node" presStyleLbl="node1" presStyleIdx="0" presStyleCnt="1">
        <dgm:presLayoutVars>
          <dgm:bulletEnabled val="1"/>
        </dgm:presLayoutVars>
      </dgm:prSet>
      <dgm:spPr/>
    </dgm:pt>
  </dgm:ptLst>
  <dgm:cxnLst>
    <dgm:cxn modelId="{FC5BBB31-0A6A-4A02-B9EB-F15373E2720E}" type="presOf" srcId="{57856BF9-3581-4867-9588-42C3E187C0BA}" destId="{17652428-20E9-4E2B-84C9-E7812E58005C}" srcOrd="0" destOrd="4" presId="urn:microsoft.com/office/officeart/2005/8/layout/default"/>
    <dgm:cxn modelId="{E4687735-EEB3-4A42-8CEA-7D717B75E866}" type="presOf" srcId="{7E8CD66A-A6AF-48CA-9150-9DBF4A3488A1}" destId="{17652428-20E9-4E2B-84C9-E7812E58005C}" srcOrd="0" destOrd="0" presId="urn:microsoft.com/office/officeart/2005/8/layout/default"/>
    <dgm:cxn modelId="{B5836541-D080-47C2-ABEF-B003F550AC15}" srcId="{7E8CD66A-A6AF-48CA-9150-9DBF4A3488A1}" destId="{7103BCEB-C3D0-438A-B711-8820B2EF735A}" srcOrd="2" destOrd="0" parTransId="{309B8855-DDDC-4E0A-B20F-4200D66468A0}" sibTransId="{77D5EA2E-AF60-4F2C-9774-8F777AC0595C}"/>
    <dgm:cxn modelId="{7FCCC755-2584-4A7D-AF39-B13998A39A49}" srcId="{7E8CD66A-A6AF-48CA-9150-9DBF4A3488A1}" destId="{5D1DDA91-B4F0-49AD-8A12-155E165A6B06}" srcOrd="0" destOrd="0" parTransId="{A61A396A-52A6-4573-9BBE-A9FADE7BDBB3}" sibTransId="{B5EDED82-2E56-4959-A039-754E5EEDFCE1}"/>
    <dgm:cxn modelId="{6EB5D77B-4A04-4E0F-8AA7-E0053A945C53}" type="presOf" srcId="{6C786ADD-70BF-41B3-B0DC-EABCE5869A9F}" destId="{17652428-20E9-4E2B-84C9-E7812E58005C}" srcOrd="0" destOrd="2" presId="urn:microsoft.com/office/officeart/2005/8/layout/default"/>
    <dgm:cxn modelId="{38174387-8D6D-4892-BB19-4C0235660E46}" srcId="{7E8CD66A-A6AF-48CA-9150-9DBF4A3488A1}" destId="{57856BF9-3581-4867-9588-42C3E187C0BA}" srcOrd="3" destOrd="0" parTransId="{79DD8D82-6C3F-47A0-AC11-7213694564E8}" sibTransId="{3E72EC24-8683-4D01-83BE-53272C29E769}"/>
    <dgm:cxn modelId="{FF21278A-5318-47CD-B5FB-D6486BF7DAAF}" type="presOf" srcId="{5D1DDA91-B4F0-49AD-8A12-155E165A6B06}" destId="{17652428-20E9-4E2B-84C9-E7812E58005C}" srcOrd="0" destOrd="1" presId="urn:microsoft.com/office/officeart/2005/8/layout/default"/>
    <dgm:cxn modelId="{D6612E9A-3BA7-4B8C-827D-069C9D984DC6}" srcId="{7E8CD66A-A6AF-48CA-9150-9DBF4A3488A1}" destId="{6C786ADD-70BF-41B3-B0DC-EABCE5869A9F}" srcOrd="1" destOrd="0" parTransId="{9D24FD75-E188-44F2-BAE9-8CE06281D478}" sibTransId="{75A344B8-AE3E-4F15-A871-09B1781AC41C}"/>
    <dgm:cxn modelId="{94CCE2A7-5A7A-4F19-B6B8-C83DAD357127}" srcId="{33A455A5-4E9B-4B82-94F3-B7C4551076D9}" destId="{7E8CD66A-A6AF-48CA-9150-9DBF4A3488A1}" srcOrd="0" destOrd="0" parTransId="{D7FDEBD3-DA1F-429B-8B15-EAAA878A29D0}" sibTransId="{19F94DFF-E447-450F-AE00-BA2A373FF9CE}"/>
    <dgm:cxn modelId="{44C36EEC-FFDB-4340-ABA1-FD74803223DB}" type="presOf" srcId="{7103BCEB-C3D0-438A-B711-8820B2EF735A}" destId="{17652428-20E9-4E2B-84C9-E7812E58005C}" srcOrd="0" destOrd="3" presId="urn:microsoft.com/office/officeart/2005/8/layout/default"/>
    <dgm:cxn modelId="{2E8FA2FF-A900-40E2-940E-0EB8AF267590}" type="presOf" srcId="{33A455A5-4E9B-4B82-94F3-B7C4551076D9}" destId="{4CF71D68-DAC6-4F9F-9EF2-8876B982A0D9}" srcOrd="0" destOrd="0" presId="urn:microsoft.com/office/officeart/2005/8/layout/default"/>
    <dgm:cxn modelId="{3D4749D6-665D-4433-8806-A0718250BC52}" type="presParOf" srcId="{4CF71D68-DAC6-4F9F-9EF2-8876B982A0D9}" destId="{17652428-20E9-4E2B-84C9-E7812E58005C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A7512FD-D400-4645-B41F-5BD5F95F42E7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2AF8BF8A-6805-4D1A-B6BB-2ACD14488475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Cottrell, S, (2013) </a:t>
          </a:r>
          <a:r>
            <a:rPr lang="en-GB" i="1" dirty="0">
              <a:latin typeface="Times New Roman" panose="02020603050405020304" pitchFamily="18" charset="0"/>
              <a:cs typeface="Times New Roman" panose="02020603050405020304" pitchFamily="18" charset="0"/>
            </a:rPr>
            <a:t>Palgrave Study Skills: The Study Skills Handbook.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4</a:t>
          </a:r>
          <a:r>
            <a:rPr lang="en-GB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Edition, London: Palgrave Macmillan</a:t>
          </a:r>
          <a:r>
            <a:rPr lang="en-GB" dirty="0"/>
            <a:t>.</a:t>
          </a:r>
          <a:endParaRPr lang="en-US" dirty="0"/>
        </a:p>
      </dgm:t>
    </dgm:pt>
    <dgm:pt modelId="{2A3297C3-73F7-4A18-BFBF-1B1471BFF001}" type="parTrans" cxnId="{C9A12EF1-E089-46A3-A659-5735AD0CA8CE}">
      <dgm:prSet/>
      <dgm:spPr/>
      <dgm:t>
        <a:bodyPr/>
        <a:lstStyle/>
        <a:p>
          <a:endParaRPr lang="en-US"/>
        </a:p>
      </dgm:t>
    </dgm:pt>
    <dgm:pt modelId="{A076EE99-5CFD-4DAD-94A9-6780AEE9E479}" type="sibTrans" cxnId="{C9A12EF1-E089-46A3-A659-5735AD0CA8CE}">
      <dgm:prSet/>
      <dgm:spPr/>
      <dgm:t>
        <a:bodyPr/>
        <a:lstStyle/>
        <a:p>
          <a:endParaRPr lang="en-US"/>
        </a:p>
      </dgm:t>
    </dgm:pt>
    <dgm:pt modelId="{584C1C92-88E5-41DB-B41C-F003343D1C07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Osmond, A, (2013) </a:t>
          </a:r>
          <a:r>
            <a:rPr lang="en-GB" i="1" dirty="0">
              <a:latin typeface="Times New Roman" panose="02020603050405020304" pitchFamily="18" charset="0"/>
              <a:cs typeface="Times New Roman" panose="02020603050405020304" pitchFamily="18" charset="0"/>
            </a:rPr>
            <a:t>Academic Writing and Grammar for Students.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London</a:t>
          </a: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: Sage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Publications Ltd.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E6782A6-4D43-4CA7-8FE1-65A7754BD41A}" type="parTrans" cxnId="{B79C54CE-A6BD-4643-904E-905E71D11C53}">
      <dgm:prSet/>
      <dgm:spPr/>
      <dgm:t>
        <a:bodyPr/>
        <a:lstStyle/>
        <a:p>
          <a:endParaRPr lang="en-US"/>
        </a:p>
      </dgm:t>
    </dgm:pt>
    <dgm:pt modelId="{55756DB7-7A61-4C86-9D70-B9B8363FEC52}" type="sibTrans" cxnId="{B79C54CE-A6BD-4643-904E-905E71D11C53}">
      <dgm:prSet/>
      <dgm:spPr/>
      <dgm:t>
        <a:bodyPr/>
        <a:lstStyle/>
        <a:p>
          <a:endParaRPr lang="en-US"/>
        </a:p>
      </dgm:t>
    </dgm:pt>
    <dgm:pt modelId="{8A36590A-492A-432B-9B18-B6B2AFDCDBA2}" type="pres">
      <dgm:prSet presAssocID="{BA7512FD-D400-4645-B41F-5BD5F95F42E7}" presName="vert0" presStyleCnt="0">
        <dgm:presLayoutVars>
          <dgm:dir/>
          <dgm:animOne val="branch"/>
          <dgm:animLvl val="lvl"/>
        </dgm:presLayoutVars>
      </dgm:prSet>
      <dgm:spPr/>
    </dgm:pt>
    <dgm:pt modelId="{B2B4677B-84EE-4332-98E5-7745756931EA}" type="pres">
      <dgm:prSet presAssocID="{2AF8BF8A-6805-4D1A-B6BB-2ACD14488475}" presName="thickLine" presStyleLbl="alignNode1" presStyleIdx="0" presStyleCnt="2"/>
      <dgm:spPr/>
    </dgm:pt>
    <dgm:pt modelId="{28C1F200-27D5-454B-A347-A2D478DB07FB}" type="pres">
      <dgm:prSet presAssocID="{2AF8BF8A-6805-4D1A-B6BB-2ACD14488475}" presName="horz1" presStyleCnt="0"/>
      <dgm:spPr/>
    </dgm:pt>
    <dgm:pt modelId="{D88BD666-B208-4955-8867-E45338D8887F}" type="pres">
      <dgm:prSet presAssocID="{2AF8BF8A-6805-4D1A-B6BB-2ACD14488475}" presName="tx1" presStyleLbl="revTx" presStyleIdx="0" presStyleCnt="2"/>
      <dgm:spPr/>
    </dgm:pt>
    <dgm:pt modelId="{CD666905-FE3C-4412-9601-298455C90B7D}" type="pres">
      <dgm:prSet presAssocID="{2AF8BF8A-6805-4D1A-B6BB-2ACD14488475}" presName="vert1" presStyleCnt="0"/>
      <dgm:spPr/>
    </dgm:pt>
    <dgm:pt modelId="{A0E1F914-6424-4279-818C-6A70534745C5}" type="pres">
      <dgm:prSet presAssocID="{584C1C92-88E5-41DB-B41C-F003343D1C07}" presName="thickLine" presStyleLbl="alignNode1" presStyleIdx="1" presStyleCnt="2"/>
      <dgm:spPr/>
    </dgm:pt>
    <dgm:pt modelId="{8798594A-7F49-4F39-A2BD-FE2D7CE4F84C}" type="pres">
      <dgm:prSet presAssocID="{584C1C92-88E5-41DB-B41C-F003343D1C07}" presName="horz1" presStyleCnt="0"/>
      <dgm:spPr/>
    </dgm:pt>
    <dgm:pt modelId="{47AD698E-370C-423E-A8EE-085B35CEF8F2}" type="pres">
      <dgm:prSet presAssocID="{584C1C92-88E5-41DB-B41C-F003343D1C07}" presName="tx1" presStyleLbl="revTx" presStyleIdx="1" presStyleCnt="2"/>
      <dgm:spPr/>
    </dgm:pt>
    <dgm:pt modelId="{5BCD6F75-7B17-4732-A303-350E5726E8A7}" type="pres">
      <dgm:prSet presAssocID="{584C1C92-88E5-41DB-B41C-F003343D1C07}" presName="vert1" presStyleCnt="0"/>
      <dgm:spPr/>
    </dgm:pt>
  </dgm:ptLst>
  <dgm:cxnLst>
    <dgm:cxn modelId="{F202F649-660D-4F61-90CA-ADEB44582368}" type="presOf" srcId="{2AF8BF8A-6805-4D1A-B6BB-2ACD14488475}" destId="{D88BD666-B208-4955-8867-E45338D8887F}" srcOrd="0" destOrd="0" presId="urn:microsoft.com/office/officeart/2008/layout/LinedList"/>
    <dgm:cxn modelId="{96225399-5E65-4128-A2AA-96EC99362C1A}" type="presOf" srcId="{584C1C92-88E5-41DB-B41C-F003343D1C07}" destId="{47AD698E-370C-423E-A8EE-085B35CEF8F2}" srcOrd="0" destOrd="0" presId="urn:microsoft.com/office/officeart/2008/layout/LinedList"/>
    <dgm:cxn modelId="{A68E99B8-5044-4C91-BA10-AA01A8BB7A81}" type="presOf" srcId="{BA7512FD-D400-4645-B41F-5BD5F95F42E7}" destId="{8A36590A-492A-432B-9B18-B6B2AFDCDBA2}" srcOrd="0" destOrd="0" presId="urn:microsoft.com/office/officeart/2008/layout/LinedList"/>
    <dgm:cxn modelId="{B79C54CE-A6BD-4643-904E-905E71D11C53}" srcId="{BA7512FD-D400-4645-B41F-5BD5F95F42E7}" destId="{584C1C92-88E5-41DB-B41C-F003343D1C07}" srcOrd="1" destOrd="0" parTransId="{7E6782A6-4D43-4CA7-8FE1-65A7754BD41A}" sibTransId="{55756DB7-7A61-4C86-9D70-B9B8363FEC52}"/>
    <dgm:cxn modelId="{C9A12EF1-E089-46A3-A659-5735AD0CA8CE}" srcId="{BA7512FD-D400-4645-B41F-5BD5F95F42E7}" destId="{2AF8BF8A-6805-4D1A-B6BB-2ACD14488475}" srcOrd="0" destOrd="0" parTransId="{2A3297C3-73F7-4A18-BFBF-1B1471BFF001}" sibTransId="{A076EE99-5CFD-4DAD-94A9-6780AEE9E479}"/>
    <dgm:cxn modelId="{95140E1E-F3F1-4C3E-A3C5-A565FCE64D22}" type="presParOf" srcId="{8A36590A-492A-432B-9B18-B6B2AFDCDBA2}" destId="{B2B4677B-84EE-4332-98E5-7745756931EA}" srcOrd="0" destOrd="0" presId="urn:microsoft.com/office/officeart/2008/layout/LinedList"/>
    <dgm:cxn modelId="{722D6431-D510-4CD6-83FB-37D9FD8D4639}" type="presParOf" srcId="{8A36590A-492A-432B-9B18-B6B2AFDCDBA2}" destId="{28C1F200-27D5-454B-A347-A2D478DB07FB}" srcOrd="1" destOrd="0" presId="urn:microsoft.com/office/officeart/2008/layout/LinedList"/>
    <dgm:cxn modelId="{7C821167-ECCF-4062-AF46-742E1A063C0D}" type="presParOf" srcId="{28C1F200-27D5-454B-A347-A2D478DB07FB}" destId="{D88BD666-B208-4955-8867-E45338D8887F}" srcOrd="0" destOrd="0" presId="urn:microsoft.com/office/officeart/2008/layout/LinedList"/>
    <dgm:cxn modelId="{E3773F6F-E645-4D60-937D-0FFBBC48188A}" type="presParOf" srcId="{28C1F200-27D5-454B-A347-A2D478DB07FB}" destId="{CD666905-FE3C-4412-9601-298455C90B7D}" srcOrd="1" destOrd="0" presId="urn:microsoft.com/office/officeart/2008/layout/LinedList"/>
    <dgm:cxn modelId="{D7368E70-686C-4FB3-97A4-ECE21D7CC269}" type="presParOf" srcId="{8A36590A-492A-432B-9B18-B6B2AFDCDBA2}" destId="{A0E1F914-6424-4279-818C-6A70534745C5}" srcOrd="2" destOrd="0" presId="urn:microsoft.com/office/officeart/2008/layout/LinedList"/>
    <dgm:cxn modelId="{7BE23383-522D-40C8-8125-E49240B8D8B0}" type="presParOf" srcId="{8A36590A-492A-432B-9B18-B6B2AFDCDBA2}" destId="{8798594A-7F49-4F39-A2BD-FE2D7CE4F84C}" srcOrd="3" destOrd="0" presId="urn:microsoft.com/office/officeart/2008/layout/LinedList"/>
    <dgm:cxn modelId="{63D23AEC-251B-4BD6-85EC-0B6A7F617BE9}" type="presParOf" srcId="{8798594A-7F49-4F39-A2BD-FE2D7CE4F84C}" destId="{47AD698E-370C-423E-A8EE-085B35CEF8F2}" srcOrd="0" destOrd="0" presId="urn:microsoft.com/office/officeart/2008/layout/LinedList"/>
    <dgm:cxn modelId="{0AEEFC99-7B3B-4AB4-A65F-D5AB7F6B6338}" type="presParOf" srcId="{8798594A-7F49-4F39-A2BD-FE2D7CE4F84C}" destId="{5BCD6F75-7B17-4732-A303-350E5726E8A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97C7D5-7590-41EE-A048-756D049E90BC}">
      <dsp:nvSpPr>
        <dsp:cNvPr id="0" name=""/>
        <dsp:cNvSpPr/>
      </dsp:nvSpPr>
      <dsp:spPr>
        <a:xfrm>
          <a:off x="0" y="4430271"/>
          <a:ext cx="6513603" cy="14541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Adjectives describe nouns, most adjectives are used in front of a noun. For example “They have a beautiful house”.</a:t>
          </a:r>
          <a:endParaRPr lang="en-US" sz="27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4430271"/>
        <a:ext cx="6513603" cy="1454114"/>
      </dsp:txXfrm>
    </dsp:sp>
    <dsp:sp modelId="{21990E56-99FD-4230-9212-383C5C53278B}">
      <dsp:nvSpPr>
        <dsp:cNvPr id="0" name=""/>
        <dsp:cNvSpPr/>
      </dsp:nvSpPr>
      <dsp:spPr>
        <a:xfrm rot="10800000">
          <a:off x="0" y="2215655"/>
          <a:ext cx="6513603" cy="2236427"/>
        </a:xfrm>
        <a:prstGeom prst="upArrowCallou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Adjectives – are describing words such as “the sky is Blue”  “the grass is green”. </a:t>
          </a:r>
          <a:endParaRPr lang="en-US" sz="27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2215655"/>
        <a:ext cx="6513603" cy="1453163"/>
      </dsp:txXfrm>
    </dsp:sp>
    <dsp:sp modelId="{EB6C2EB4-868E-4282-A4A7-2923ED706229}">
      <dsp:nvSpPr>
        <dsp:cNvPr id="0" name=""/>
        <dsp:cNvSpPr/>
      </dsp:nvSpPr>
      <dsp:spPr>
        <a:xfrm rot="10800000">
          <a:off x="0" y="1040"/>
          <a:ext cx="6513603" cy="2236427"/>
        </a:xfrm>
        <a:prstGeom prst="upArrowCallou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Verbs – are doing words or action words such as run, sing, type, be, and walk.</a:t>
          </a:r>
          <a:endParaRPr lang="en-US" sz="27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1040"/>
        <a:ext cx="6513603" cy="14531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BDBF71-DAE5-4C3B-B172-7156769AFEA8}">
      <dsp:nvSpPr>
        <dsp:cNvPr id="0" name=""/>
        <dsp:cNvSpPr/>
      </dsp:nvSpPr>
      <dsp:spPr>
        <a:xfrm>
          <a:off x="0" y="0"/>
          <a:ext cx="8412480" cy="91398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There are </a:t>
          </a:r>
          <a:r>
            <a:rPr lang="en-GB" sz="2800" u="sng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personal subject pronouns </a:t>
          </a:r>
          <a:r>
            <a:rPr lang="en-GB" sz="28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such as </a:t>
          </a:r>
          <a:r>
            <a:rPr lang="en-GB" sz="2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I, she and they. </a:t>
          </a:r>
          <a:endParaRPr lang="en-US" sz="28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770" y="26770"/>
        <a:ext cx="7348983" cy="860447"/>
      </dsp:txXfrm>
    </dsp:sp>
    <dsp:sp modelId="{B658D3B6-26E3-4580-911A-27AC98F0EC0B}">
      <dsp:nvSpPr>
        <dsp:cNvPr id="0" name=""/>
        <dsp:cNvSpPr/>
      </dsp:nvSpPr>
      <dsp:spPr>
        <a:xfrm>
          <a:off x="704545" y="1080166"/>
          <a:ext cx="8412480" cy="913987"/>
        </a:xfrm>
        <a:prstGeom prst="roundRect">
          <a:avLst>
            <a:gd name="adj" fmla="val 10000"/>
          </a:avLst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u="sng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Personal object pronouns </a:t>
          </a:r>
          <a:r>
            <a:rPr lang="en-GB" sz="28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such as </a:t>
          </a:r>
          <a:r>
            <a:rPr lang="en-GB" sz="2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us, you, it </a:t>
          </a:r>
          <a:r>
            <a:rPr lang="en-GB" sz="28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and </a:t>
          </a:r>
          <a:r>
            <a:rPr lang="en-GB" sz="2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them. </a:t>
          </a:r>
          <a:endParaRPr lang="en-US" sz="28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31315" y="1106936"/>
        <a:ext cx="7060303" cy="860447"/>
      </dsp:txXfrm>
    </dsp:sp>
    <dsp:sp modelId="{9228B9C0-FE49-4BA9-99B1-65A9606B2673}">
      <dsp:nvSpPr>
        <dsp:cNvPr id="0" name=""/>
        <dsp:cNvSpPr/>
      </dsp:nvSpPr>
      <dsp:spPr>
        <a:xfrm>
          <a:off x="1398574" y="2160333"/>
          <a:ext cx="8412480" cy="913987"/>
        </a:xfrm>
        <a:prstGeom prst="roundRect">
          <a:avLst>
            <a:gd name="adj" fmla="val 10000"/>
          </a:avLst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u="sng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Personal possessive pronouns </a:t>
          </a:r>
          <a:r>
            <a:rPr lang="en-GB" sz="28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such as </a:t>
          </a:r>
          <a:r>
            <a:rPr lang="en-GB" sz="2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mine, yours his </a:t>
          </a:r>
          <a:r>
            <a:rPr lang="en-GB" sz="28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and </a:t>
          </a:r>
          <a:r>
            <a:rPr lang="en-GB" sz="2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theirs.</a:t>
          </a:r>
          <a:endParaRPr lang="en-US" sz="28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25344" y="2187103"/>
        <a:ext cx="7070818" cy="860447"/>
      </dsp:txXfrm>
    </dsp:sp>
    <dsp:sp modelId="{990D7F2B-C99F-4CA6-90FB-BD9CEF1BE701}">
      <dsp:nvSpPr>
        <dsp:cNvPr id="0" name=""/>
        <dsp:cNvSpPr/>
      </dsp:nvSpPr>
      <dsp:spPr>
        <a:xfrm>
          <a:off x="2103119" y="3240500"/>
          <a:ext cx="8412480" cy="913987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u="sng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Relative pronouns </a:t>
          </a:r>
          <a:r>
            <a:rPr lang="en-GB" sz="28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such as </a:t>
          </a:r>
          <a:r>
            <a:rPr lang="en-GB" sz="2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who, which, that </a:t>
          </a:r>
          <a:r>
            <a:rPr lang="en-GB" sz="2800" kern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and </a:t>
          </a:r>
          <a:r>
            <a:rPr lang="en-GB" sz="28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whose.</a:t>
          </a:r>
          <a:endParaRPr lang="en-US" sz="2800" kern="12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129889" y="3267270"/>
        <a:ext cx="7060303" cy="860447"/>
      </dsp:txXfrm>
    </dsp:sp>
    <dsp:sp modelId="{18B4C57B-D413-42FC-9E87-63DCE514BF7B}">
      <dsp:nvSpPr>
        <dsp:cNvPr id="0" name=""/>
        <dsp:cNvSpPr/>
      </dsp:nvSpPr>
      <dsp:spPr>
        <a:xfrm>
          <a:off x="7818388" y="700031"/>
          <a:ext cx="594091" cy="59409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 dirty="0"/>
        </a:p>
      </dsp:txBody>
      <dsp:txXfrm>
        <a:off x="7952058" y="700031"/>
        <a:ext cx="326751" cy="447053"/>
      </dsp:txXfrm>
    </dsp:sp>
    <dsp:sp modelId="{0CBF414B-29B2-4B61-B1F7-FF61A469EA5D}">
      <dsp:nvSpPr>
        <dsp:cNvPr id="0" name=""/>
        <dsp:cNvSpPr/>
      </dsp:nvSpPr>
      <dsp:spPr>
        <a:xfrm>
          <a:off x="8522933" y="1780198"/>
          <a:ext cx="594091" cy="59409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 dirty="0"/>
        </a:p>
      </dsp:txBody>
      <dsp:txXfrm>
        <a:off x="8656603" y="1780198"/>
        <a:ext cx="326751" cy="447053"/>
      </dsp:txXfrm>
    </dsp:sp>
    <dsp:sp modelId="{F05404CE-BED4-427A-8F74-F461F2F83C53}">
      <dsp:nvSpPr>
        <dsp:cNvPr id="0" name=""/>
        <dsp:cNvSpPr/>
      </dsp:nvSpPr>
      <dsp:spPr>
        <a:xfrm>
          <a:off x="9216963" y="2860364"/>
          <a:ext cx="594091" cy="59409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 dirty="0"/>
        </a:p>
      </dsp:txBody>
      <dsp:txXfrm>
        <a:off x="9350633" y="2860364"/>
        <a:ext cx="326751" cy="4470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652428-20E9-4E2B-84C9-E7812E58005C}">
      <dsp:nvSpPr>
        <dsp:cNvPr id="0" name=""/>
        <dsp:cNvSpPr/>
      </dsp:nvSpPr>
      <dsp:spPr>
        <a:xfrm>
          <a:off x="0" y="67792"/>
          <a:ext cx="7315200" cy="438912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You should be able to identify: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Verbs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Adjectives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Nouns</a:t>
          </a:r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Pronouns</a:t>
          </a:r>
        </a:p>
      </dsp:txBody>
      <dsp:txXfrm>
        <a:off x="0" y="67792"/>
        <a:ext cx="7315200" cy="43891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4677B-84EE-4332-98E5-7745756931EA}">
      <dsp:nvSpPr>
        <dsp:cNvPr id="0" name=""/>
        <dsp:cNvSpPr/>
      </dsp:nvSpPr>
      <dsp:spPr>
        <a:xfrm>
          <a:off x="0" y="0"/>
          <a:ext cx="73152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8BD666-B208-4955-8867-E45338D8887F}">
      <dsp:nvSpPr>
        <dsp:cNvPr id="0" name=""/>
        <dsp:cNvSpPr/>
      </dsp:nvSpPr>
      <dsp:spPr>
        <a:xfrm>
          <a:off x="0" y="0"/>
          <a:ext cx="7315200" cy="2262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Cottrell, S, (2013) </a:t>
          </a:r>
          <a:r>
            <a:rPr lang="en-GB" sz="37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Palgrave Study Skills: The Study Skills Handbook. </a:t>
          </a:r>
          <a:r>
            <a:rPr lang="en-GB" sz="3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4</a:t>
          </a:r>
          <a:r>
            <a:rPr lang="en-GB" sz="37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3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Edition, London: Palgrave Macmillan</a:t>
          </a:r>
          <a:r>
            <a:rPr lang="en-GB" sz="3700" kern="1200" dirty="0"/>
            <a:t>.</a:t>
          </a:r>
          <a:endParaRPr lang="en-US" sz="3700" kern="1200" dirty="0"/>
        </a:p>
      </dsp:txBody>
      <dsp:txXfrm>
        <a:off x="0" y="0"/>
        <a:ext cx="7315200" cy="2262353"/>
      </dsp:txXfrm>
    </dsp:sp>
    <dsp:sp modelId="{A0E1F914-6424-4279-818C-6A70534745C5}">
      <dsp:nvSpPr>
        <dsp:cNvPr id="0" name=""/>
        <dsp:cNvSpPr/>
      </dsp:nvSpPr>
      <dsp:spPr>
        <a:xfrm>
          <a:off x="0" y="2262353"/>
          <a:ext cx="73152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AD698E-370C-423E-A8EE-085B35CEF8F2}">
      <dsp:nvSpPr>
        <dsp:cNvPr id="0" name=""/>
        <dsp:cNvSpPr/>
      </dsp:nvSpPr>
      <dsp:spPr>
        <a:xfrm>
          <a:off x="0" y="2262353"/>
          <a:ext cx="7315200" cy="22623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Osmond, A, (2013) </a:t>
          </a:r>
          <a:r>
            <a:rPr lang="en-GB" sz="37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Academic Writing and Grammar for Students. </a:t>
          </a:r>
          <a:r>
            <a:rPr lang="en-GB" sz="3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London</a:t>
          </a:r>
          <a:r>
            <a:rPr lang="en-GB" sz="3700" kern="1200">
              <a:latin typeface="Times New Roman" panose="02020603050405020304" pitchFamily="18" charset="0"/>
              <a:cs typeface="Times New Roman" panose="02020603050405020304" pitchFamily="18" charset="0"/>
            </a:rPr>
            <a:t>: Sage </a:t>
          </a:r>
          <a:r>
            <a:rPr lang="en-GB" sz="3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Publications Ltd.</a:t>
          </a:r>
          <a:endParaRPr lang="en-US" sz="3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262353"/>
        <a:ext cx="7315200" cy="22623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3211B-6EE5-467C-9C80-64DBD2B9AB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448801-3558-4416-9320-1E4B3057CF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F211C-E649-43EA-ACBD-274158FA8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21/03/2022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445AD1-8239-44D7-AB10-9B8811CB1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285CA6-A74E-49A5-B2AF-D2F8EDA52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483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04B20-7E87-4237-AC24-D0912A918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34EE4-367C-469A-AC54-5248BFDADC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07073-BD31-40F6-88E9-8C6A1DB5D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21/03/2022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632BC-14E9-43D2-9BD6-513C800F9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99C9BD-9FEB-48BE-8649-960B53CD5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533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2A88A-CFCE-4CE5-B00E-339BA447B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E70088-68A0-4A39-AA2A-AF452D617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732FE-4365-4F14-85C1-204D7B18E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21/03/2022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F407B-933F-4C53-B492-1C08A6816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85A91F-27B2-413E-AFE4-52647325F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579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A58E1-5348-4509-A9F9-59AD374CE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EF88A-161B-461A-8376-208139115B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0D10E8-7DFD-4D28-8286-48BFD5768E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691A4-11CA-4FC9-AE0F-935C3836A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21/03/2022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04801A-671F-44B2-A55F-DEE8C9453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D39E07-4271-43A6-8E36-C43DD76C6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388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5A21F-35B9-4CD3-B8B0-4805EC54A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A0B6B3-5408-496C-8E47-09560111C0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E4C2E4-6EE2-4123-B020-332384B8A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A91EB6-ACA5-489F-9F90-A7D9387AA6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497D45-9B1E-427D-8383-596B66055D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6D2410-A2F5-4BD2-AD05-C0C6BA143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21/03/2022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D02D13-BA96-4821-B63A-AAEB9BC4E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8B6862-CDDA-43DF-8533-1BE23FB44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037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AA830-05CC-49DB-B1C4-8E697CF04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E7EEC1-3D6E-4AA9-AB91-277E1FBE1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21/03/2022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2F4A76-5980-47CC-B066-C23609F3E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B6C339-F1C5-4C83-B5E9-1D791A6D0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5654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0B03A5-BC72-4B01-96F4-0A9E4B61D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21/03/2022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0E65EF-BD2E-428C-9CCE-6BDAB659A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4FCDAA-9B1C-4504-B008-D24D365C7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0459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A434D-6DC1-4755-AB3B-3750AFB1A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425CE-0860-4FEC-B22B-ADEB59C98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4F1659-C91C-4E77-B238-E344485439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CE48EA-6EFC-4AB7-B198-BDD99F356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21/03/2022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E19B3E-17C7-4389-A484-19007EA7F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C8CBF4-D84C-4DAB-9FF7-ABC49B0F5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72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82E67-CCD9-4413-B014-18629006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7FAED6-DA41-47F0-98BD-2F7DF2E287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5CCCF1-3F83-47F8-94A6-41BF3A47C4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18E42B-9C4B-41FF-9CA6-5193648C9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21/03/2022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5AEF96-3B1B-4CF5-881F-F60790317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A738C6-13C2-45AB-B631-202F47DD4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019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96FC5-BF81-44A3-8B40-EF1B10EF9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C2F626-E6A7-4025-BB7D-8617DBF9C1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78516D-712D-430B-9949-10381A4F4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21/03/2022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2912D0-ED19-4B18-92D1-C5579C126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814E67-7FCA-4799-9238-5D950CBFA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722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01822F-8EE9-4577-96EC-CAAE695C41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BDE46F-1A5A-45B7-9778-3C7D058AB0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C5C49-B511-4F4F-9626-E9592A221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4263E-FEE2-4688-B432-08490F22908A}" type="datetimeFigureOut">
              <a:rPr lang="en-GB" smtClean="0"/>
              <a:t>21/03/2022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6A1426-5149-44DE-8740-70FA13DCC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35239-8205-4816-95A5-A05A3EC34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6300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075111-DFE2-4DC4-A2E5-2CF3669D8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C99CFC-7D80-463F-B07A-BFDD0D74CD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3CEA01-EC7E-42CC-9456-99E3C013FF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4263E-FEE2-4688-B432-08490F22908A}" type="datetimeFigureOut">
              <a:rPr lang="en-GB" smtClean="0"/>
              <a:t>21/03/2022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D4B77D-67D1-433F-986A-8778F94D56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3A4C8A-3E0C-4F92-8F72-83697F3A8C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7B5C3-C5AC-4057-B9D6-342D7EE3C9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943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3" r:id="rId1"/>
    <p:sldLayoutId id="2147483984" r:id="rId2"/>
    <p:sldLayoutId id="2147483985" r:id="rId3"/>
    <p:sldLayoutId id="2147483986" r:id="rId4"/>
    <p:sldLayoutId id="2147483987" r:id="rId5"/>
    <p:sldLayoutId id="2147483988" r:id="rId6"/>
    <p:sldLayoutId id="2147483989" r:id="rId7"/>
    <p:sldLayoutId id="2147483990" r:id="rId8"/>
    <p:sldLayoutId id="2147483991" r:id="rId9"/>
    <p:sldLayoutId id="2147483992" r:id="rId10"/>
    <p:sldLayoutId id="21474839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kepope.com/blog/DisplayBlog.aspx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theenglishcornerciudadangeles.blogspot.com/p/unit-1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.e-limu.org/topic/view/?c=132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xrxUyxMnx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E73AFF-31CD-4B8A-AF5B-F556E2C80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8400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8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Types of Words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97982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3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8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889780-F507-44C6-AD24-E00C9A8DA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objectives</a:t>
            </a:r>
          </a:p>
        </p:txBody>
      </p:sp>
      <p:pic>
        <p:nvPicPr>
          <p:cNvPr id="30" name="Graphic 20" descr="Checkmark">
            <a:extLst>
              <a:ext uri="{FF2B5EF4-FFF2-40B4-BE49-F238E27FC236}">
                <a16:creationId xmlns:a16="http://schemas.microsoft.com/office/drawing/2014/main" id="{92BA39CA-A459-40B0-898E-72E3DCF8F8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0060" y="1715781"/>
            <a:ext cx="3425957" cy="34259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21F20-2D24-4CCB-ACFB-534E13924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1001" y="2022601"/>
            <a:ext cx="7357532" cy="415436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the end of this lesson you should </a:t>
            </a: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an understanding of types of words such as :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Verbs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Adjectives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Nouns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Pronouns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105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3683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CAA725-F07F-43F7-8114-304BF6917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Verbs</a:t>
            </a:r>
          </a:p>
        </p:txBody>
      </p:sp>
      <p:pic>
        <p:nvPicPr>
          <p:cNvPr id="14" name="Content Placeholder 13" descr="A close up of a sign&#10;&#10;Description automatically generated">
            <a:extLst>
              <a:ext uri="{FF2B5EF4-FFF2-40B4-BE49-F238E27FC236}">
                <a16:creationId xmlns:a16="http://schemas.microsoft.com/office/drawing/2014/main" id="{2A6DDFE6-C894-47A5-BD79-5F103E659B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56809" y="961812"/>
            <a:ext cx="6351780" cy="49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842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059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299FD-762F-4408-A7BF-FF69B6594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" y="2074363"/>
            <a:ext cx="3220984" cy="3164387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Adjectives</a:t>
            </a:r>
          </a:p>
        </p:txBody>
      </p:sp>
      <p:pic>
        <p:nvPicPr>
          <p:cNvPr id="20" name="Content Placeholder 19" descr="A screenshot of a cell phone&#10;&#10;Description automatically generated">
            <a:extLst>
              <a:ext uri="{FF2B5EF4-FFF2-40B4-BE49-F238E27FC236}">
                <a16:creationId xmlns:a16="http://schemas.microsoft.com/office/drawing/2014/main" id="{9EB61F55-DCBD-4EAA-BA80-EA75B4A368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60823" y="961812"/>
            <a:ext cx="6543753" cy="49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8386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419DF-7D83-46AB-B853-C5045D82B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Verbs &amp; Adjectives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AC3260-7FE0-4132-8553-E95FC94031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8691753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5386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lumMod val="95000"/>
              <a:lumOff val="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3B762A-F093-42B2-8242-AD5EBB9F2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28" y="632990"/>
            <a:ext cx="4541422" cy="1043409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Nouns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8A9E4-9967-4A4F-8799-28A32038C2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463" y="1774371"/>
            <a:ext cx="4541421" cy="3183391"/>
          </a:xfrm>
        </p:spPr>
        <p:txBody>
          <a:bodyPr anchor="t"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Nouns - These are naming words, additionally used to label things with names, such as a person or a place.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Nouns are found within every sentence of an essay unless they are replaced with a pronoun.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800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1218C4FD-B82D-484A-AF18-06C2E2C66D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38101" y="1236663"/>
            <a:ext cx="5510771" cy="4091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3164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B0DF90E-6BAD-4E82-8FDF-717C9A357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13DCC859-0434-4BB8-B6C5-09C88AE69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08E7ACFB-B791-4C23-8B17-013FEDC09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72CE05-38D3-4D58-97E8-E10042B8F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Pronouns 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replace nouns. 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10F9A02-00B1-4677-825C-AF5AC2BA5A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8477492"/>
              </p:ext>
            </p:extLst>
          </p:nvPr>
        </p:nvGraphicFramePr>
        <p:xfrm>
          <a:off x="838200" y="2022475"/>
          <a:ext cx="10515600" cy="4154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92427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B9FB80-5A26-4A95-AEBC-8E598F1B8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8400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9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Nessy Reading Strategy: Adjectives, Nouns, Verbs (Amazing Newts Vibrate)</a:t>
            </a:r>
            <a:br>
              <a:rPr lang="en-US" sz="49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</a:br>
            <a:endParaRPr lang="en-US" sz="49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9D823-A901-4177-8930-C3D492381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256436"/>
            <a:ext cx="9144000" cy="16008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Click on the words above to watch a short video clip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45222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10CAF4-0DE2-492C-AF54-002B1475E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57400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en-GB" sz="32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0CDB15-1839-45B2-981B-98ADB9ECEC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1363718"/>
              </p:ext>
            </p:extLst>
          </p:nvPr>
        </p:nvGraphicFramePr>
        <p:xfrm>
          <a:off x="4038600" y="1166648"/>
          <a:ext cx="7315200" cy="4524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78311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69981E-B084-4DBF-9A53-85A91C92F8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57400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en-GB" sz="2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7D78BD-5A61-4759-A8D3-1087535BEC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6321837"/>
              </p:ext>
            </p:extLst>
          </p:nvPr>
        </p:nvGraphicFramePr>
        <p:xfrm>
          <a:off x="4038600" y="1166648"/>
          <a:ext cx="7315200" cy="4524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28277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275</Words>
  <Application>Microsoft Office PowerPoint</Application>
  <PresentationFormat>Widescreen</PresentationFormat>
  <Paragraphs>35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Types of Words</vt:lpstr>
      <vt:lpstr>Learning objectives</vt:lpstr>
      <vt:lpstr>Verbs</vt:lpstr>
      <vt:lpstr>Adjectives</vt:lpstr>
      <vt:lpstr>Verbs &amp; Adjectives</vt:lpstr>
      <vt:lpstr>Nouns</vt:lpstr>
      <vt:lpstr>Pronouns can replace nouns.  </vt:lpstr>
      <vt:lpstr>Nessy Reading Strategy: Adjectives, Nouns, Verbs (Amazing Newts Vibrate) 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Types of Words</dc:title>
  <dc:creator>Joanna Fender</dc:creator>
  <cp:lastModifiedBy>Karen Hudson</cp:lastModifiedBy>
  <cp:revision>3</cp:revision>
  <dcterms:created xsi:type="dcterms:W3CDTF">2018-11-11T18:23:32Z</dcterms:created>
  <dcterms:modified xsi:type="dcterms:W3CDTF">2022-03-21T11:33:12Z</dcterms:modified>
</cp:coreProperties>
</file>