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53" d="100"/>
          <a:sy n="53" d="100"/>
        </p:scale>
        <p:origin x="-1098"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661D2BC-3DD6-4639-B8FF-74DEF4F541E1}" type="datetimeFigureOut">
              <a:rPr lang="en-GB" smtClean="0"/>
              <a:t>28/10/2014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349415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661D2BC-3DD6-4639-B8FF-74DEF4F541E1}" type="datetimeFigureOut">
              <a:rPr lang="en-GB" smtClean="0"/>
              <a:t>28/10/2014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3754415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661D2BC-3DD6-4639-B8FF-74DEF4F541E1}" type="datetimeFigureOut">
              <a:rPr lang="en-GB" smtClean="0"/>
              <a:t>28/10/2014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995332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661D2BC-3DD6-4639-B8FF-74DEF4F541E1}" type="datetimeFigureOut">
              <a:rPr lang="en-GB" smtClean="0"/>
              <a:t>28/10/2014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8366260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661D2BC-3DD6-4639-B8FF-74DEF4F541E1}" type="datetimeFigureOut">
              <a:rPr lang="en-GB" smtClean="0"/>
              <a:t>28/10/2014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41210696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661D2BC-3DD6-4639-B8FF-74DEF4F541E1}" type="datetimeFigureOut">
              <a:rPr lang="en-GB" smtClean="0"/>
              <a:t>28/10/2014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3050685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61D2BC-3DD6-4639-B8FF-74DEF4F541E1}" type="datetimeFigureOut">
              <a:rPr lang="en-GB" smtClean="0"/>
              <a:t>28/10/2014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20106756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661D2BC-3DD6-4639-B8FF-74DEF4F541E1}" type="datetimeFigureOut">
              <a:rPr lang="en-GB" smtClean="0"/>
              <a:t>28/10/2014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29816768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661D2BC-3DD6-4639-B8FF-74DEF4F541E1}" type="datetimeFigureOut">
              <a:rPr lang="en-GB" smtClean="0"/>
              <a:t>28/10/2014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2271979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661D2BC-3DD6-4639-B8FF-74DEF4F541E1}" type="datetimeFigureOut">
              <a:rPr lang="en-GB" smtClean="0"/>
              <a:t>28/10/2014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3202732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661D2BC-3DD6-4639-B8FF-74DEF4F541E1}" type="datetimeFigureOut">
              <a:rPr lang="en-GB" smtClean="0"/>
              <a:t>28/10/2014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1A5CC23-6769-4C80-ABE0-49897FBDE3D3}" type="slidenum">
              <a:rPr lang="en-GB" smtClean="0"/>
              <a:t>‹#›</a:t>
            </a:fld>
            <a:endParaRPr lang="en-GB"/>
          </a:p>
        </p:txBody>
      </p:sp>
    </p:spTree>
    <p:extLst>
      <p:ext uri="{BB962C8B-B14F-4D97-AF65-F5344CB8AC3E}">
        <p14:creationId xmlns:p14="http://schemas.microsoft.com/office/powerpoint/2010/main" val="34731427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61D2BC-3DD6-4639-B8FF-74DEF4F541E1}" type="datetimeFigureOut">
              <a:rPr lang="en-GB" smtClean="0"/>
              <a:t>28/10/2014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A5CC23-6769-4C80-ABE0-49897FBDE3D3}" type="slidenum">
              <a:rPr lang="en-GB" smtClean="0"/>
              <a:t>‹#›</a:t>
            </a:fld>
            <a:endParaRPr lang="en-GB"/>
          </a:p>
        </p:txBody>
      </p:sp>
    </p:spTree>
    <p:extLst>
      <p:ext uri="{BB962C8B-B14F-4D97-AF65-F5344CB8AC3E}">
        <p14:creationId xmlns:p14="http://schemas.microsoft.com/office/powerpoint/2010/main" val="29814766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1"/>
          <p:cNvSpPr>
            <a:spLocks noGrp="1"/>
          </p:cNvSpPr>
          <p:nvPr>
            <p:ph type="ctrTitle"/>
          </p:nvPr>
        </p:nvSpPr>
        <p:spPr/>
        <p:txBody>
          <a:bodyPr/>
          <a:lstStyle/>
          <a:p>
            <a:r>
              <a:rPr lang="en-GB" altLang="en-US" smtClean="0"/>
              <a:t>Freedom of Speech</a:t>
            </a:r>
          </a:p>
        </p:txBody>
      </p:sp>
      <p:sp>
        <p:nvSpPr>
          <p:cNvPr id="3" name="Subtitle 2"/>
          <p:cNvSpPr>
            <a:spLocks noGrp="1"/>
          </p:cNvSpPr>
          <p:nvPr>
            <p:ph type="subTitle" idx="1"/>
          </p:nvPr>
        </p:nvSpPr>
        <p:spPr/>
        <p:txBody>
          <a:bodyPr rtlCol="0">
            <a:normAutofit/>
          </a:bodyPr>
          <a:lstStyle/>
          <a:p>
            <a:pPr fontAlgn="auto">
              <a:spcAft>
                <a:spcPts val="0"/>
              </a:spcAft>
              <a:buFont typeface="Arial" pitchFamily="34" charset="0"/>
              <a:buNone/>
              <a:defRPr/>
            </a:pPr>
            <a:endParaRPr lang="en-GB" smtClean="0"/>
          </a:p>
        </p:txBody>
      </p:sp>
    </p:spTree>
    <p:extLst>
      <p:ext uri="{BB962C8B-B14F-4D97-AF65-F5344CB8AC3E}">
        <p14:creationId xmlns:p14="http://schemas.microsoft.com/office/powerpoint/2010/main" val="20483595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title"/>
          </p:nvPr>
        </p:nvSpPr>
        <p:spPr/>
        <p:txBody>
          <a:bodyPr/>
          <a:lstStyle/>
          <a:p>
            <a:endParaRPr lang="en-GB" altLang="en-US" smtClean="0"/>
          </a:p>
        </p:txBody>
      </p:sp>
      <p:sp>
        <p:nvSpPr>
          <p:cNvPr id="3075" name="Content Placeholder 2"/>
          <p:cNvSpPr>
            <a:spLocks noGrp="1"/>
          </p:cNvSpPr>
          <p:nvPr>
            <p:ph idx="1"/>
          </p:nvPr>
        </p:nvSpPr>
        <p:spPr/>
        <p:txBody>
          <a:bodyPr/>
          <a:lstStyle/>
          <a:p>
            <a:pPr>
              <a:buFont typeface="Arial" charset="0"/>
              <a:buNone/>
            </a:pPr>
            <a:r>
              <a:rPr lang="en-GB" altLang="en-US" smtClean="0"/>
              <a:t>    ‘if all mankind minus one person were of one opinion, and one person were of the contrary opinion, mankind would be no more justified in silencing that one person, than he, if he had the power, would be justified in silencing mankind.’</a:t>
            </a:r>
          </a:p>
          <a:p>
            <a:pPr>
              <a:buFont typeface="Arial" charset="0"/>
              <a:buNone/>
            </a:pPr>
            <a:endParaRPr lang="en-GB" altLang="en-US" smtClean="0"/>
          </a:p>
        </p:txBody>
      </p:sp>
    </p:spTree>
    <p:extLst>
      <p:ext uri="{BB962C8B-B14F-4D97-AF65-F5344CB8AC3E}">
        <p14:creationId xmlns:p14="http://schemas.microsoft.com/office/powerpoint/2010/main" val="2538925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Content Placeholder 2"/>
          <p:cNvSpPr>
            <a:spLocks noGrp="1"/>
          </p:cNvSpPr>
          <p:nvPr>
            <p:ph idx="1"/>
          </p:nvPr>
        </p:nvSpPr>
        <p:spPr>
          <a:xfrm>
            <a:off x="457200" y="333375"/>
            <a:ext cx="8229600" cy="5792788"/>
          </a:xfrm>
        </p:spPr>
        <p:txBody>
          <a:bodyPr/>
          <a:lstStyle/>
          <a:p>
            <a:r>
              <a:rPr lang="en-GB" altLang="en-US" smtClean="0"/>
              <a:t>If we suppress a view that is true, or at least partly true, then we have missed the chance to correct our views</a:t>
            </a:r>
          </a:p>
          <a:p>
            <a:r>
              <a:rPr lang="en-GB" altLang="en-US" smtClean="0"/>
              <a:t>If we suppress a false view then we have missed the chance to challenge and strengthen our opinions. If views are not discussed they become dead dogma rather than living truth.</a:t>
            </a:r>
          </a:p>
          <a:p>
            <a:r>
              <a:rPr lang="en-GB" altLang="en-US" smtClean="0"/>
              <a:t>There is more chance for truth to merge if there is a free discussion. </a:t>
            </a:r>
          </a:p>
          <a:p>
            <a:endParaRPr lang="en-GB" altLang="en-US" smtClean="0"/>
          </a:p>
          <a:p>
            <a:endParaRPr lang="en-GB" altLang="en-US" smtClean="0"/>
          </a:p>
        </p:txBody>
      </p:sp>
    </p:spTree>
    <p:extLst>
      <p:ext uri="{BB962C8B-B14F-4D97-AF65-F5344CB8AC3E}">
        <p14:creationId xmlns:p14="http://schemas.microsoft.com/office/powerpoint/2010/main" val="18802451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lstStyle/>
          <a:p>
            <a:endParaRPr lang="en-GB" altLang="en-US" smtClean="0"/>
          </a:p>
        </p:txBody>
      </p:sp>
      <p:sp>
        <p:nvSpPr>
          <p:cNvPr id="5123" name="Content Placeholder 2"/>
          <p:cNvSpPr>
            <a:spLocks noGrp="1"/>
          </p:cNvSpPr>
          <p:nvPr>
            <p:ph idx="1"/>
          </p:nvPr>
        </p:nvSpPr>
        <p:spPr/>
        <p:txBody>
          <a:bodyPr/>
          <a:lstStyle/>
          <a:p>
            <a:pPr>
              <a:buFont typeface="Arial" charset="0"/>
              <a:buNone/>
            </a:pPr>
            <a:r>
              <a:rPr lang="en-GB" altLang="en-US" smtClean="0"/>
              <a:t>    ‘absolute freedom of opinion and sentiment on all subjects, practical or speculative, scientific, moral or theological.’</a:t>
            </a:r>
          </a:p>
          <a:p>
            <a:pPr>
              <a:buFont typeface="Arial" charset="0"/>
              <a:buNone/>
            </a:pPr>
            <a:endParaRPr lang="en-GB" altLang="en-US" smtClean="0"/>
          </a:p>
        </p:txBody>
      </p:sp>
    </p:spTree>
    <p:extLst>
      <p:ext uri="{BB962C8B-B14F-4D97-AF65-F5344CB8AC3E}">
        <p14:creationId xmlns:p14="http://schemas.microsoft.com/office/powerpoint/2010/main" val="42649717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lstStyle/>
          <a:p>
            <a:endParaRPr lang="en-GB" altLang="en-US" smtClean="0"/>
          </a:p>
        </p:txBody>
      </p:sp>
      <p:sp>
        <p:nvSpPr>
          <p:cNvPr id="6147" name="Content Placeholder 2"/>
          <p:cNvSpPr>
            <a:spLocks noGrp="1"/>
          </p:cNvSpPr>
          <p:nvPr>
            <p:ph idx="1"/>
          </p:nvPr>
        </p:nvSpPr>
        <p:spPr/>
        <p:txBody>
          <a:bodyPr/>
          <a:lstStyle/>
          <a:p>
            <a:pPr>
              <a:buFont typeface="Arial" charset="0"/>
              <a:buNone/>
            </a:pPr>
            <a:r>
              <a:rPr lang="en-GB" altLang="en-US" smtClean="0"/>
              <a:t>     ‘An opinion that corn-dealers are starvers of the poor, or that private property is robbery, ought to be unmolested when simply circulated through the press, but may justly incur punishment when delivered orally to an excited mob assembled before the house of a corn-dealer, or when handed about among the mob in the form of a placard.’</a:t>
            </a:r>
          </a:p>
          <a:p>
            <a:pPr>
              <a:buFont typeface="Arial" charset="0"/>
              <a:buNone/>
            </a:pPr>
            <a:endParaRPr lang="en-GB" altLang="en-US" smtClean="0"/>
          </a:p>
        </p:txBody>
      </p:sp>
    </p:spTree>
    <p:extLst>
      <p:ext uri="{BB962C8B-B14F-4D97-AF65-F5344CB8AC3E}">
        <p14:creationId xmlns:p14="http://schemas.microsoft.com/office/powerpoint/2010/main" val="3573093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endParaRPr lang="en-GB" altLang="en-US" smtClean="0"/>
          </a:p>
        </p:txBody>
      </p:sp>
      <p:sp>
        <p:nvSpPr>
          <p:cNvPr id="7171" name="Content Placeholder 2"/>
          <p:cNvSpPr>
            <a:spLocks noGrp="1"/>
          </p:cNvSpPr>
          <p:nvPr>
            <p:ph idx="1"/>
          </p:nvPr>
        </p:nvSpPr>
        <p:spPr/>
        <p:txBody>
          <a:bodyPr/>
          <a:lstStyle/>
          <a:p>
            <a:r>
              <a:rPr lang="en-GB" altLang="en-US" smtClean="0"/>
              <a:t>Joel Feinberg – Offence Principle</a:t>
            </a:r>
          </a:p>
          <a:p>
            <a:endParaRPr lang="en-GB" altLang="en-US" smtClean="0"/>
          </a:p>
          <a:p>
            <a:r>
              <a:rPr lang="en-GB" altLang="en-US" smtClean="0"/>
              <a:t>Paternalism</a:t>
            </a:r>
          </a:p>
        </p:txBody>
      </p:sp>
    </p:spTree>
    <p:extLst>
      <p:ext uri="{BB962C8B-B14F-4D97-AF65-F5344CB8AC3E}">
        <p14:creationId xmlns:p14="http://schemas.microsoft.com/office/powerpoint/2010/main" val="29171773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endParaRPr lang="en-GB" altLang="en-US" smtClean="0"/>
          </a:p>
        </p:txBody>
      </p:sp>
      <p:sp>
        <p:nvSpPr>
          <p:cNvPr id="8195" name="Content Placeholder 2"/>
          <p:cNvSpPr>
            <a:spLocks noGrp="1"/>
          </p:cNvSpPr>
          <p:nvPr>
            <p:ph idx="1"/>
          </p:nvPr>
        </p:nvSpPr>
        <p:spPr/>
        <p:txBody>
          <a:bodyPr/>
          <a:lstStyle/>
          <a:p>
            <a:pPr>
              <a:buFont typeface="Arial" charset="0"/>
              <a:buNone/>
            </a:pPr>
            <a:r>
              <a:rPr lang="en-GB" altLang="en-US" smtClean="0"/>
              <a:t>Raimond Gaita</a:t>
            </a:r>
          </a:p>
          <a:p>
            <a:pPr>
              <a:buFont typeface="Arial" charset="0"/>
              <a:buNone/>
            </a:pPr>
            <a:endParaRPr lang="en-GB" altLang="en-US" smtClean="0"/>
          </a:p>
          <a:p>
            <a:pPr>
              <a:buFont typeface="Arial" charset="0"/>
              <a:buNone/>
            </a:pPr>
            <a:r>
              <a:rPr lang="en-GB" altLang="en-US" smtClean="0"/>
              <a:t>    ‘It would debase the noble ideal of free speech to think of it as a gift bestowed by those who wish to ridicule the opinions they expose to public debate.’</a:t>
            </a:r>
          </a:p>
          <a:p>
            <a:pPr>
              <a:buFont typeface="Arial" charset="0"/>
              <a:buNone/>
            </a:pPr>
            <a:endParaRPr lang="en-GB" altLang="en-US" smtClean="0"/>
          </a:p>
          <a:p>
            <a:pPr>
              <a:buFont typeface="Arial" charset="0"/>
              <a:buNone/>
            </a:pPr>
            <a:endParaRPr lang="en-GB" altLang="en-US" smtClean="0"/>
          </a:p>
          <a:p>
            <a:pPr>
              <a:buFont typeface="Arial" charset="0"/>
              <a:buNone/>
            </a:pPr>
            <a:endParaRPr lang="en-GB" altLang="en-US" smtClean="0"/>
          </a:p>
        </p:txBody>
      </p:sp>
    </p:spTree>
    <p:extLst>
      <p:ext uri="{BB962C8B-B14F-4D97-AF65-F5344CB8AC3E}">
        <p14:creationId xmlns:p14="http://schemas.microsoft.com/office/powerpoint/2010/main" val="24925703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endParaRPr lang="en-GB" altLang="en-US" smtClean="0"/>
          </a:p>
        </p:txBody>
      </p:sp>
      <p:sp>
        <p:nvSpPr>
          <p:cNvPr id="9219" name="Content Placeholder 2"/>
          <p:cNvSpPr>
            <a:spLocks noGrp="1"/>
          </p:cNvSpPr>
          <p:nvPr>
            <p:ph idx="1"/>
          </p:nvPr>
        </p:nvSpPr>
        <p:spPr/>
        <p:txBody>
          <a:bodyPr/>
          <a:lstStyle/>
          <a:p>
            <a:r>
              <a:rPr lang="en-GB" altLang="en-US" smtClean="0"/>
              <a:t>Assumes a real argument is possible</a:t>
            </a:r>
          </a:p>
          <a:p>
            <a:endParaRPr lang="en-GB" altLang="en-US" smtClean="0"/>
          </a:p>
          <a:p>
            <a:endParaRPr lang="en-GB" altLang="en-US" smtClean="0"/>
          </a:p>
          <a:p>
            <a:r>
              <a:rPr lang="en-GB" altLang="en-US" smtClean="0"/>
              <a:t>Excludes lunatics and true cranks who ‘like children, are in need of extensive education’</a:t>
            </a:r>
          </a:p>
          <a:p>
            <a:pPr>
              <a:buFont typeface="Arial" charset="0"/>
              <a:buNone/>
            </a:pPr>
            <a:endParaRPr lang="en-GB" altLang="en-US" smtClean="0"/>
          </a:p>
        </p:txBody>
      </p:sp>
    </p:spTree>
    <p:extLst>
      <p:ext uri="{BB962C8B-B14F-4D97-AF65-F5344CB8AC3E}">
        <p14:creationId xmlns:p14="http://schemas.microsoft.com/office/powerpoint/2010/main" val="9710788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276</Words>
  <Application>Microsoft Office PowerPoint</Application>
  <PresentationFormat>On-screen Show (4:3)</PresentationFormat>
  <Paragraphs>18</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Freedom of Speech</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Freedom of Speech</dc:title>
  <dc:creator>Administrator</dc:creator>
  <cp:lastModifiedBy>Administrator</cp:lastModifiedBy>
  <cp:revision>1</cp:revision>
  <dcterms:created xsi:type="dcterms:W3CDTF">2014-10-28T12:54:08Z</dcterms:created>
  <dcterms:modified xsi:type="dcterms:W3CDTF">2014-10-28T12:54:22Z</dcterms:modified>
</cp:coreProperties>
</file>