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3"/>
  </p:notesMasterIdLst>
  <p:handoutMasterIdLst>
    <p:handoutMasterId r:id="rId44"/>
  </p:handoutMasterIdLst>
  <p:sldIdLst>
    <p:sldId id="282" r:id="rId2"/>
    <p:sldId id="321" r:id="rId3"/>
    <p:sldId id="322" r:id="rId4"/>
    <p:sldId id="323" r:id="rId5"/>
    <p:sldId id="362" r:id="rId6"/>
    <p:sldId id="325" r:id="rId7"/>
    <p:sldId id="364" r:id="rId8"/>
    <p:sldId id="326" r:id="rId9"/>
    <p:sldId id="327" r:id="rId10"/>
    <p:sldId id="363" r:id="rId11"/>
    <p:sldId id="328" r:id="rId12"/>
    <p:sldId id="329" r:id="rId13"/>
    <p:sldId id="330" r:id="rId14"/>
    <p:sldId id="331" r:id="rId15"/>
    <p:sldId id="332" r:id="rId16"/>
    <p:sldId id="333" r:id="rId17"/>
    <p:sldId id="334" r:id="rId18"/>
    <p:sldId id="335" r:id="rId19"/>
    <p:sldId id="336" r:id="rId20"/>
    <p:sldId id="337" r:id="rId21"/>
    <p:sldId id="338" r:id="rId22"/>
    <p:sldId id="339" r:id="rId23"/>
    <p:sldId id="341" r:id="rId24"/>
    <p:sldId id="342" r:id="rId25"/>
    <p:sldId id="343" r:id="rId26"/>
    <p:sldId id="344" r:id="rId27"/>
    <p:sldId id="345" r:id="rId28"/>
    <p:sldId id="346" r:id="rId29"/>
    <p:sldId id="347" r:id="rId30"/>
    <p:sldId id="348" r:id="rId31"/>
    <p:sldId id="349" r:id="rId32"/>
    <p:sldId id="351" r:id="rId33"/>
    <p:sldId id="352" r:id="rId34"/>
    <p:sldId id="353" r:id="rId35"/>
    <p:sldId id="354" r:id="rId36"/>
    <p:sldId id="355" r:id="rId37"/>
    <p:sldId id="356" r:id="rId38"/>
    <p:sldId id="358" r:id="rId39"/>
    <p:sldId id="359" r:id="rId40"/>
    <p:sldId id="360" r:id="rId41"/>
    <p:sldId id="361" r:id="rId42"/>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3" d="100"/>
          <a:sy n="103" d="100"/>
        </p:scale>
        <p:origin x="234" y="108"/>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295585E9-3C0B-49BE-96C7-29D4C7E3CA47}" type="datetimeFigureOut">
              <a:rPr lang="en-GB" smtClean="0"/>
              <a:t>14/10/2016</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5B344DBD-3772-443F-97CE-91769E63B33C}" type="slidenum">
              <a:rPr lang="en-GB" smtClean="0"/>
              <a:t>‹#›</a:t>
            </a:fld>
            <a:endParaRPr lang="en-GB"/>
          </a:p>
        </p:txBody>
      </p:sp>
    </p:spTree>
    <p:extLst>
      <p:ext uri="{BB962C8B-B14F-4D97-AF65-F5344CB8AC3E}">
        <p14:creationId xmlns:p14="http://schemas.microsoft.com/office/powerpoint/2010/main" val="311213421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40136307-597E-461D-8D1F-2FD874688291}" type="datetimeFigureOut">
              <a:rPr lang="en-GB" smtClean="0"/>
              <a:t>14/10/2016</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12EBB159-2F1B-4D2A-97C6-A00E64E170DA}" type="slidenum">
              <a:rPr lang="en-GB" smtClean="0"/>
              <a:t>‹#›</a:t>
            </a:fld>
            <a:endParaRPr lang="en-GB"/>
          </a:p>
        </p:txBody>
      </p:sp>
    </p:spTree>
    <p:extLst>
      <p:ext uri="{BB962C8B-B14F-4D97-AF65-F5344CB8AC3E}">
        <p14:creationId xmlns:p14="http://schemas.microsoft.com/office/powerpoint/2010/main" val="8409776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3"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itchFamily="34" charset="-128"/>
            </a:endParaRPr>
          </a:p>
        </p:txBody>
      </p:sp>
    </p:spTree>
    <p:extLst>
      <p:ext uri="{BB962C8B-B14F-4D97-AF65-F5344CB8AC3E}">
        <p14:creationId xmlns:p14="http://schemas.microsoft.com/office/powerpoint/2010/main" val="10764437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itchFamily="34" charset="-128"/>
            </a:endParaRPr>
          </a:p>
        </p:txBody>
      </p:sp>
    </p:spTree>
    <p:extLst>
      <p:ext uri="{BB962C8B-B14F-4D97-AF65-F5344CB8AC3E}">
        <p14:creationId xmlns:p14="http://schemas.microsoft.com/office/powerpoint/2010/main" val="11185676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itchFamily="34" charset="-128"/>
            </a:endParaRPr>
          </a:p>
        </p:txBody>
      </p:sp>
    </p:spTree>
    <p:extLst>
      <p:ext uri="{BB962C8B-B14F-4D97-AF65-F5344CB8AC3E}">
        <p14:creationId xmlns:p14="http://schemas.microsoft.com/office/powerpoint/2010/main" val="9385676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19"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itchFamily="34" charset="-128"/>
            </a:endParaRPr>
          </a:p>
        </p:txBody>
      </p:sp>
    </p:spTree>
    <p:extLst>
      <p:ext uri="{BB962C8B-B14F-4D97-AF65-F5344CB8AC3E}">
        <p14:creationId xmlns:p14="http://schemas.microsoft.com/office/powerpoint/2010/main" val="24576304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itchFamily="34" charset="-128"/>
            </a:endParaRPr>
          </a:p>
        </p:txBody>
      </p:sp>
    </p:spTree>
    <p:extLst>
      <p:ext uri="{BB962C8B-B14F-4D97-AF65-F5344CB8AC3E}">
        <p14:creationId xmlns:p14="http://schemas.microsoft.com/office/powerpoint/2010/main" val="6401424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42910" y="1785926"/>
            <a:ext cx="7658208" cy="815992"/>
          </a:xfrm>
        </p:spPr>
        <p:txBody>
          <a:bodyPr/>
          <a:lstStyle/>
          <a:p>
            <a:r>
              <a:rPr lang="en-US" smtClean="0"/>
              <a:t>Click to edit Master title style</a:t>
            </a:r>
            <a:endParaRPr lang="en-GB"/>
          </a:p>
        </p:txBody>
      </p:sp>
      <p:sp>
        <p:nvSpPr>
          <p:cNvPr id="3" name="Subtitle 2"/>
          <p:cNvSpPr>
            <a:spLocks noGrp="1"/>
          </p:cNvSpPr>
          <p:nvPr>
            <p:ph type="subTitle" idx="1"/>
          </p:nvPr>
        </p:nvSpPr>
        <p:spPr>
          <a:xfrm>
            <a:off x="642910" y="3143248"/>
            <a:ext cx="6429420" cy="714380"/>
          </a:xfrm>
        </p:spPr>
        <p:txBody>
          <a:bodyPr/>
          <a:lstStyle>
            <a:lvl1pPr marL="0" indent="0" algn="l">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Click to edit Master subtitle style</a:t>
            </a:r>
            <a:endParaRPr lang="en-GB" dirty="0"/>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fontAlgn="base" hangingPunct="0">
              <a:spcBef>
                <a:spcPct val="0"/>
              </a:spcBef>
              <a:spcAft>
                <a:spcPct val="0"/>
              </a:spcAft>
              <a:defRPr/>
            </a:pPr>
            <a:fld id="{67260C89-1C6C-4F27-B7A2-B81FE46C0662}" type="datetimeFigureOut">
              <a:rPr lang="en-US" sz="2000">
                <a:solidFill>
                  <a:prstClr val="black"/>
                </a:solidFill>
                <a:latin typeface="Times" pitchFamily="18" charset="0"/>
              </a:rPr>
              <a:pPr eaLnBrk="0" fontAlgn="base" hangingPunct="0">
                <a:spcBef>
                  <a:spcPct val="0"/>
                </a:spcBef>
                <a:spcAft>
                  <a:spcPct val="0"/>
                </a:spcAft>
                <a:defRPr/>
              </a:pPr>
              <a:t>10/14/2016</a:t>
            </a:fld>
            <a:endParaRPr lang="en-GB" sz="2000">
              <a:solidFill>
                <a:prstClr val="black"/>
              </a:solidFill>
              <a:latin typeface="Times" pitchFamily="18" charset="0"/>
            </a:endParaRPr>
          </a:p>
        </p:txBody>
      </p:sp>
      <p:sp>
        <p:nvSpPr>
          <p:cNvPr id="5"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fld id="{D6BA72D0-B6AF-4443-AA82-D406A08F0695}" type="slidenum">
              <a:rPr lang="en-GB" altLang="en-US"/>
              <a:pPr/>
              <a:t>‹#›</a:t>
            </a:fld>
            <a:endParaRPr lang="en-GB" altLang="en-US"/>
          </a:p>
        </p:txBody>
      </p:sp>
    </p:spTree>
    <p:extLst>
      <p:ext uri="{BB962C8B-B14F-4D97-AF65-F5344CB8AC3E}">
        <p14:creationId xmlns:p14="http://schemas.microsoft.com/office/powerpoint/2010/main" val="5713974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4" name="Straight Connector 3"/>
          <p:cNvCxnSpPr/>
          <p:nvPr userDrawn="1"/>
        </p:nvCxnSpPr>
        <p:spPr>
          <a:xfrm>
            <a:off x="714375" y="1285875"/>
            <a:ext cx="8429625" cy="1588"/>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714348" y="285728"/>
            <a:ext cx="8429652" cy="928694"/>
          </a:xfrm>
          <a:solidFill>
            <a:schemeClr val="bg1"/>
          </a:solidFill>
        </p:spPr>
        <p:txBody>
          <a:bodyPr/>
          <a:lstStyle/>
          <a:p>
            <a:r>
              <a:rPr lang="en-US" dirty="0" smtClean="0"/>
              <a:t>Click to edit Master title style</a:t>
            </a:r>
            <a:endParaRPr lang="en-GB" dirty="0"/>
          </a:p>
        </p:txBody>
      </p:sp>
      <p:sp>
        <p:nvSpPr>
          <p:cNvPr id="3" name="Content Placeholder 2"/>
          <p:cNvSpPr>
            <a:spLocks noGrp="1"/>
          </p:cNvSpPr>
          <p:nvPr>
            <p:ph idx="1"/>
          </p:nvPr>
        </p:nvSpPr>
        <p:spPr>
          <a:xfrm>
            <a:off x="714348" y="1600201"/>
            <a:ext cx="8072494" cy="4114816"/>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5" name="Footer Placeholder 4"/>
          <p:cNvSpPr>
            <a:spLocks noGrp="1"/>
          </p:cNvSpPr>
          <p:nvPr>
            <p:ph type="ftr" sz="quarter" idx="10"/>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1"/>
          </p:nvPr>
        </p:nvSpPr>
        <p:spPr/>
        <p:txBody>
          <a:bodyPr/>
          <a:lstStyle>
            <a:lvl1pPr>
              <a:defRPr/>
            </a:lvl1pPr>
          </a:lstStyle>
          <a:p>
            <a:fld id="{6D175FEC-0D81-4618-AAF1-995D8755A4B4}" type="slidenum">
              <a:rPr lang="en-GB" altLang="en-US"/>
              <a:pPr/>
              <a:t>‹#›</a:t>
            </a:fld>
            <a:endParaRPr lang="en-GB" altLang="en-US"/>
          </a:p>
        </p:txBody>
      </p:sp>
    </p:spTree>
    <p:extLst>
      <p:ext uri="{BB962C8B-B14F-4D97-AF65-F5344CB8AC3E}">
        <p14:creationId xmlns:p14="http://schemas.microsoft.com/office/powerpoint/2010/main" val="27864262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normAutofit/>
          </a:bodyPr>
          <a:lstStyle>
            <a:lvl1pPr algn="l">
              <a:defRPr sz="3200" b="0" cap="all"/>
            </a:lvl1pPr>
          </a:lstStyle>
          <a:p>
            <a:r>
              <a:rPr lang="en-US" dirty="0" smtClean="0"/>
              <a:t>Click to edit Master title style</a:t>
            </a:r>
            <a:endParaRPr lang="en-GB" dirty="0"/>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fontAlgn="base" hangingPunct="0">
              <a:spcBef>
                <a:spcPct val="0"/>
              </a:spcBef>
              <a:spcAft>
                <a:spcPct val="0"/>
              </a:spcAft>
              <a:defRPr/>
            </a:pPr>
            <a:fld id="{DDF97335-FBD4-48D8-832A-8976B815D5F8}" type="datetimeFigureOut">
              <a:rPr lang="en-US" sz="2000">
                <a:solidFill>
                  <a:prstClr val="black"/>
                </a:solidFill>
                <a:latin typeface="Times" pitchFamily="18" charset="0"/>
              </a:rPr>
              <a:pPr eaLnBrk="0" fontAlgn="base" hangingPunct="0">
                <a:spcBef>
                  <a:spcPct val="0"/>
                </a:spcBef>
                <a:spcAft>
                  <a:spcPct val="0"/>
                </a:spcAft>
                <a:defRPr/>
              </a:pPr>
              <a:t>10/14/2016</a:t>
            </a:fld>
            <a:endParaRPr lang="en-GB" sz="2000">
              <a:solidFill>
                <a:prstClr val="black"/>
              </a:solidFill>
              <a:latin typeface="Times" pitchFamily="18" charset="0"/>
            </a:endParaRPr>
          </a:p>
        </p:txBody>
      </p:sp>
      <p:sp>
        <p:nvSpPr>
          <p:cNvPr id="5"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fld id="{09FC3DF8-BF28-424C-8882-A20DF55DECEE}" type="slidenum">
              <a:rPr lang="en-GB" altLang="en-US"/>
              <a:pPr/>
              <a:t>‹#›</a:t>
            </a:fld>
            <a:endParaRPr lang="en-GB" altLang="en-US"/>
          </a:p>
        </p:txBody>
      </p:sp>
    </p:spTree>
    <p:extLst>
      <p:ext uri="{BB962C8B-B14F-4D97-AF65-F5344CB8AC3E}">
        <p14:creationId xmlns:p14="http://schemas.microsoft.com/office/powerpoint/2010/main" val="31670246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42910" y="214290"/>
            <a:ext cx="8501090" cy="928694"/>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fontAlgn="base" hangingPunct="0">
              <a:spcBef>
                <a:spcPct val="0"/>
              </a:spcBef>
              <a:spcAft>
                <a:spcPct val="0"/>
              </a:spcAft>
              <a:defRPr/>
            </a:pPr>
            <a:fld id="{2E5F1E62-0F09-496F-8CA0-5FD587C9110D}" type="datetimeFigureOut">
              <a:rPr lang="en-US" sz="2000">
                <a:solidFill>
                  <a:prstClr val="black"/>
                </a:solidFill>
                <a:latin typeface="Times" pitchFamily="18" charset="0"/>
              </a:rPr>
              <a:pPr eaLnBrk="0" fontAlgn="base" hangingPunct="0">
                <a:spcBef>
                  <a:spcPct val="0"/>
                </a:spcBef>
                <a:spcAft>
                  <a:spcPct val="0"/>
                </a:spcAft>
                <a:defRPr/>
              </a:pPr>
              <a:t>10/14/2016</a:t>
            </a:fld>
            <a:endParaRPr lang="en-GB" sz="2000">
              <a:solidFill>
                <a:prstClr val="black"/>
              </a:solidFill>
              <a:latin typeface="Times" pitchFamily="18" charset="0"/>
            </a:endParaRPr>
          </a:p>
        </p:txBody>
      </p:sp>
      <p:sp>
        <p:nvSpPr>
          <p:cNvPr id="6"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fld id="{05C20C5D-2977-4000-82F6-FDD7297121CE}" type="slidenum">
              <a:rPr lang="en-GB" altLang="en-US"/>
              <a:pPr/>
              <a:t>‹#›</a:t>
            </a:fld>
            <a:endParaRPr lang="en-GB" altLang="en-US"/>
          </a:p>
        </p:txBody>
      </p:sp>
    </p:spTree>
    <p:extLst>
      <p:ext uri="{BB962C8B-B14F-4D97-AF65-F5344CB8AC3E}">
        <p14:creationId xmlns:p14="http://schemas.microsoft.com/office/powerpoint/2010/main" val="36902808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42910" y="285728"/>
            <a:ext cx="8501090" cy="928694"/>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fontAlgn="base" hangingPunct="0">
              <a:spcBef>
                <a:spcPct val="0"/>
              </a:spcBef>
              <a:spcAft>
                <a:spcPct val="0"/>
              </a:spcAft>
              <a:defRPr/>
            </a:pPr>
            <a:fld id="{A21087AA-7D5D-4240-B9B7-3335993A781C}" type="datetimeFigureOut">
              <a:rPr lang="en-US" sz="2000">
                <a:solidFill>
                  <a:prstClr val="black"/>
                </a:solidFill>
                <a:latin typeface="Times" pitchFamily="18" charset="0"/>
              </a:rPr>
              <a:pPr eaLnBrk="0" fontAlgn="base" hangingPunct="0">
                <a:spcBef>
                  <a:spcPct val="0"/>
                </a:spcBef>
                <a:spcAft>
                  <a:spcPct val="0"/>
                </a:spcAft>
                <a:defRPr/>
              </a:pPr>
              <a:t>10/14/2016</a:t>
            </a:fld>
            <a:endParaRPr lang="en-GB" sz="2000">
              <a:solidFill>
                <a:prstClr val="black"/>
              </a:solidFill>
              <a:latin typeface="Times" pitchFamily="18" charset="0"/>
            </a:endParaRPr>
          </a:p>
        </p:txBody>
      </p:sp>
      <p:sp>
        <p:nvSpPr>
          <p:cNvPr id="8"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9" name="Slide Number Placeholder 5"/>
          <p:cNvSpPr>
            <a:spLocks noGrp="1"/>
          </p:cNvSpPr>
          <p:nvPr>
            <p:ph type="sldNum" sz="quarter" idx="12"/>
          </p:nvPr>
        </p:nvSpPr>
        <p:spPr/>
        <p:txBody>
          <a:bodyPr/>
          <a:lstStyle>
            <a:lvl1pPr>
              <a:defRPr/>
            </a:lvl1pPr>
          </a:lstStyle>
          <a:p>
            <a:fld id="{A57594A6-6BF0-4C28-B064-67E39519F5B0}" type="slidenum">
              <a:rPr lang="en-GB" altLang="en-US"/>
              <a:pPr/>
              <a:t>‹#›</a:t>
            </a:fld>
            <a:endParaRPr lang="en-GB" altLang="en-US"/>
          </a:p>
        </p:txBody>
      </p:sp>
    </p:spTree>
    <p:extLst>
      <p:ext uri="{BB962C8B-B14F-4D97-AF65-F5344CB8AC3E}">
        <p14:creationId xmlns:p14="http://schemas.microsoft.com/office/powerpoint/2010/main" val="40981439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42910" y="285728"/>
            <a:ext cx="8501090" cy="928694"/>
          </a:xfrm>
        </p:spPr>
        <p:txBody>
          <a:bodyPr/>
          <a:lstStyle/>
          <a:p>
            <a:r>
              <a:rPr lang="en-US" smtClean="0"/>
              <a:t>Click to edit Master title style</a:t>
            </a:r>
            <a:endParaRPr lang="en-GB"/>
          </a:p>
        </p:txBody>
      </p:sp>
      <p:sp>
        <p:nvSpPr>
          <p:cNvPr id="3"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fontAlgn="base" hangingPunct="0">
              <a:spcBef>
                <a:spcPct val="0"/>
              </a:spcBef>
              <a:spcAft>
                <a:spcPct val="0"/>
              </a:spcAft>
              <a:defRPr/>
            </a:pPr>
            <a:fld id="{949941C4-3645-4846-8242-6BD4C78031A5}" type="datetimeFigureOut">
              <a:rPr lang="en-US" sz="2000">
                <a:solidFill>
                  <a:prstClr val="black"/>
                </a:solidFill>
                <a:latin typeface="Times" pitchFamily="18" charset="0"/>
              </a:rPr>
              <a:pPr eaLnBrk="0" fontAlgn="base" hangingPunct="0">
                <a:spcBef>
                  <a:spcPct val="0"/>
                </a:spcBef>
                <a:spcAft>
                  <a:spcPct val="0"/>
                </a:spcAft>
                <a:defRPr/>
              </a:pPr>
              <a:t>10/14/2016</a:t>
            </a:fld>
            <a:endParaRPr lang="en-GB" sz="2000">
              <a:solidFill>
                <a:prstClr val="black"/>
              </a:solidFill>
              <a:latin typeface="Times" pitchFamily="18" charset="0"/>
            </a:endParaRPr>
          </a:p>
        </p:txBody>
      </p:sp>
      <p:sp>
        <p:nvSpPr>
          <p:cNvPr id="4"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5" name="Slide Number Placeholder 5"/>
          <p:cNvSpPr>
            <a:spLocks noGrp="1"/>
          </p:cNvSpPr>
          <p:nvPr>
            <p:ph type="sldNum" sz="quarter" idx="12"/>
          </p:nvPr>
        </p:nvSpPr>
        <p:spPr/>
        <p:txBody>
          <a:bodyPr/>
          <a:lstStyle>
            <a:lvl1pPr>
              <a:defRPr/>
            </a:lvl1pPr>
          </a:lstStyle>
          <a:p>
            <a:fld id="{29D84E7A-93CD-4193-A896-6E7AEF7F6210}" type="slidenum">
              <a:rPr lang="en-GB" altLang="en-US"/>
              <a:pPr/>
              <a:t>‹#›</a:t>
            </a:fld>
            <a:endParaRPr lang="en-GB" altLang="en-US"/>
          </a:p>
        </p:txBody>
      </p:sp>
    </p:spTree>
    <p:extLst>
      <p:ext uri="{BB962C8B-B14F-4D97-AF65-F5344CB8AC3E}">
        <p14:creationId xmlns:p14="http://schemas.microsoft.com/office/powerpoint/2010/main" val="3254374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fontAlgn="base" hangingPunct="0">
              <a:spcBef>
                <a:spcPct val="0"/>
              </a:spcBef>
              <a:spcAft>
                <a:spcPct val="0"/>
              </a:spcAft>
              <a:defRPr/>
            </a:pPr>
            <a:fld id="{E883F067-F09D-48FB-A84B-9FE2C88F8378}" type="datetimeFigureOut">
              <a:rPr lang="en-US" sz="2000">
                <a:solidFill>
                  <a:prstClr val="black"/>
                </a:solidFill>
                <a:latin typeface="Times" pitchFamily="18" charset="0"/>
              </a:rPr>
              <a:pPr eaLnBrk="0" fontAlgn="base" hangingPunct="0">
                <a:spcBef>
                  <a:spcPct val="0"/>
                </a:spcBef>
                <a:spcAft>
                  <a:spcPct val="0"/>
                </a:spcAft>
                <a:defRPr/>
              </a:pPr>
              <a:t>10/14/2016</a:t>
            </a:fld>
            <a:endParaRPr lang="en-GB" sz="2000">
              <a:solidFill>
                <a:prstClr val="black"/>
              </a:solidFill>
              <a:latin typeface="Times" pitchFamily="18" charset="0"/>
            </a:endParaRPr>
          </a:p>
        </p:txBody>
      </p:sp>
      <p:sp>
        <p:nvSpPr>
          <p:cNvPr id="3"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4" name="Slide Number Placeholder 5"/>
          <p:cNvSpPr>
            <a:spLocks noGrp="1"/>
          </p:cNvSpPr>
          <p:nvPr>
            <p:ph type="sldNum" sz="quarter" idx="12"/>
          </p:nvPr>
        </p:nvSpPr>
        <p:spPr/>
        <p:txBody>
          <a:bodyPr/>
          <a:lstStyle>
            <a:lvl1pPr>
              <a:defRPr/>
            </a:lvl1pPr>
          </a:lstStyle>
          <a:p>
            <a:fld id="{CBCA0269-DC4E-40C9-BE22-749668324C87}" type="slidenum">
              <a:rPr lang="en-GB" altLang="en-US"/>
              <a:pPr/>
              <a:t>‹#›</a:t>
            </a:fld>
            <a:endParaRPr lang="en-GB" altLang="en-US"/>
          </a:p>
        </p:txBody>
      </p:sp>
    </p:spTree>
    <p:extLst>
      <p:ext uri="{BB962C8B-B14F-4D97-AF65-F5344CB8AC3E}">
        <p14:creationId xmlns:p14="http://schemas.microsoft.com/office/powerpoint/2010/main" val="20569253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fontAlgn="base" hangingPunct="0">
              <a:spcBef>
                <a:spcPct val="0"/>
              </a:spcBef>
              <a:spcAft>
                <a:spcPct val="0"/>
              </a:spcAft>
              <a:defRPr/>
            </a:pPr>
            <a:fld id="{846996F2-07F9-4EA3-BB00-CB70FE1F7330}" type="datetimeFigureOut">
              <a:rPr lang="en-US" sz="2000">
                <a:solidFill>
                  <a:prstClr val="black"/>
                </a:solidFill>
                <a:latin typeface="Times" pitchFamily="18" charset="0"/>
              </a:rPr>
              <a:pPr eaLnBrk="0" fontAlgn="base" hangingPunct="0">
                <a:spcBef>
                  <a:spcPct val="0"/>
                </a:spcBef>
                <a:spcAft>
                  <a:spcPct val="0"/>
                </a:spcAft>
                <a:defRPr/>
              </a:pPr>
              <a:t>10/14/2016</a:t>
            </a:fld>
            <a:endParaRPr lang="en-GB" sz="2000">
              <a:solidFill>
                <a:prstClr val="black"/>
              </a:solidFill>
              <a:latin typeface="Times" pitchFamily="18" charset="0"/>
            </a:endParaRPr>
          </a:p>
        </p:txBody>
      </p:sp>
      <p:sp>
        <p:nvSpPr>
          <p:cNvPr id="6"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fld id="{DBC6C850-BF2A-42F4-AABF-416935AE0479}" type="slidenum">
              <a:rPr lang="en-GB" altLang="en-US"/>
              <a:pPr/>
              <a:t>‹#›</a:t>
            </a:fld>
            <a:endParaRPr lang="en-GB" altLang="en-US"/>
          </a:p>
        </p:txBody>
      </p:sp>
    </p:spTree>
    <p:extLst>
      <p:ext uri="{BB962C8B-B14F-4D97-AF65-F5344CB8AC3E}">
        <p14:creationId xmlns:p14="http://schemas.microsoft.com/office/powerpoint/2010/main" val="16878353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fontAlgn="base" hangingPunct="0">
              <a:spcBef>
                <a:spcPct val="0"/>
              </a:spcBef>
              <a:spcAft>
                <a:spcPct val="0"/>
              </a:spcAft>
              <a:defRPr/>
            </a:pPr>
            <a:fld id="{28CE3BDA-6373-4C57-8305-D7D02E51B224}" type="datetimeFigureOut">
              <a:rPr lang="en-US" sz="2000">
                <a:solidFill>
                  <a:prstClr val="black"/>
                </a:solidFill>
                <a:latin typeface="Times" pitchFamily="18" charset="0"/>
              </a:rPr>
              <a:pPr eaLnBrk="0" fontAlgn="base" hangingPunct="0">
                <a:spcBef>
                  <a:spcPct val="0"/>
                </a:spcBef>
                <a:spcAft>
                  <a:spcPct val="0"/>
                </a:spcAft>
                <a:defRPr/>
              </a:pPr>
              <a:t>10/14/2016</a:t>
            </a:fld>
            <a:endParaRPr lang="en-GB" sz="2000">
              <a:solidFill>
                <a:prstClr val="black"/>
              </a:solidFill>
              <a:latin typeface="Times" pitchFamily="18" charset="0"/>
            </a:endParaRPr>
          </a:p>
        </p:txBody>
      </p:sp>
      <p:sp>
        <p:nvSpPr>
          <p:cNvPr id="6"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fld id="{71CBD292-6184-4F7E-B66C-551DEA5E56FF}" type="slidenum">
              <a:rPr lang="en-GB" altLang="en-US"/>
              <a:pPr/>
              <a:t>‹#›</a:t>
            </a:fld>
            <a:endParaRPr lang="en-GB" altLang="en-US"/>
          </a:p>
        </p:txBody>
      </p:sp>
    </p:spTree>
    <p:extLst>
      <p:ext uri="{BB962C8B-B14F-4D97-AF65-F5344CB8AC3E}">
        <p14:creationId xmlns:p14="http://schemas.microsoft.com/office/powerpoint/2010/main" val="14994339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642910" y="285728"/>
            <a:ext cx="8501090" cy="928694"/>
          </a:xfrm>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fontAlgn="base" hangingPunct="0">
              <a:spcBef>
                <a:spcPct val="0"/>
              </a:spcBef>
              <a:spcAft>
                <a:spcPct val="0"/>
              </a:spcAft>
              <a:defRPr/>
            </a:pPr>
            <a:fld id="{A9FB0674-F0B2-47E8-A770-A123889CF9E7}" type="datetimeFigureOut">
              <a:rPr lang="en-US" sz="2000">
                <a:solidFill>
                  <a:prstClr val="black"/>
                </a:solidFill>
                <a:latin typeface="Times" pitchFamily="18" charset="0"/>
              </a:rPr>
              <a:pPr eaLnBrk="0" fontAlgn="base" hangingPunct="0">
                <a:spcBef>
                  <a:spcPct val="0"/>
                </a:spcBef>
                <a:spcAft>
                  <a:spcPct val="0"/>
                </a:spcAft>
                <a:defRPr/>
              </a:pPr>
              <a:t>10/14/2016</a:t>
            </a:fld>
            <a:endParaRPr lang="en-GB" sz="2000">
              <a:solidFill>
                <a:prstClr val="black"/>
              </a:solidFill>
              <a:latin typeface="Times" pitchFamily="18" charset="0"/>
            </a:endParaRPr>
          </a:p>
        </p:txBody>
      </p:sp>
      <p:sp>
        <p:nvSpPr>
          <p:cNvPr id="5"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fld id="{01E7B7F2-1793-4204-8F1F-56B8C7B14B23}" type="slidenum">
              <a:rPr lang="en-GB" altLang="en-US"/>
              <a:pPr/>
              <a:t>‹#›</a:t>
            </a:fld>
            <a:endParaRPr lang="en-GB" altLang="en-US"/>
          </a:p>
        </p:txBody>
      </p:sp>
    </p:spTree>
    <p:extLst>
      <p:ext uri="{BB962C8B-B14F-4D97-AF65-F5344CB8AC3E}">
        <p14:creationId xmlns:p14="http://schemas.microsoft.com/office/powerpoint/2010/main" val="37612452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fontAlgn="base" hangingPunct="0">
              <a:spcBef>
                <a:spcPct val="0"/>
              </a:spcBef>
              <a:spcAft>
                <a:spcPct val="0"/>
              </a:spcAft>
              <a:defRPr/>
            </a:pPr>
            <a:fld id="{FBD8DCF5-F1F6-4E47-8963-3E9EDE489C4D}" type="datetimeFigureOut">
              <a:rPr lang="en-US" sz="2000">
                <a:solidFill>
                  <a:prstClr val="black"/>
                </a:solidFill>
                <a:latin typeface="Times" pitchFamily="18" charset="0"/>
              </a:rPr>
              <a:pPr eaLnBrk="0" fontAlgn="base" hangingPunct="0">
                <a:spcBef>
                  <a:spcPct val="0"/>
                </a:spcBef>
                <a:spcAft>
                  <a:spcPct val="0"/>
                </a:spcAft>
                <a:defRPr/>
              </a:pPr>
              <a:t>10/14/2016</a:t>
            </a:fld>
            <a:endParaRPr lang="en-GB" sz="2000">
              <a:solidFill>
                <a:prstClr val="black"/>
              </a:solidFill>
              <a:latin typeface="Times" pitchFamily="18" charset="0"/>
            </a:endParaRPr>
          </a:p>
        </p:txBody>
      </p:sp>
      <p:sp>
        <p:nvSpPr>
          <p:cNvPr id="5"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fld id="{DCAF36FD-A9CF-4820-B808-E1F4F64B992E}" type="slidenum">
              <a:rPr lang="en-GB" altLang="en-US"/>
              <a:pPr/>
              <a:t>‹#›</a:t>
            </a:fld>
            <a:endParaRPr lang="en-GB" altLang="en-US"/>
          </a:p>
        </p:txBody>
      </p:sp>
    </p:spTree>
    <p:extLst>
      <p:ext uri="{BB962C8B-B14F-4D97-AF65-F5344CB8AC3E}">
        <p14:creationId xmlns:p14="http://schemas.microsoft.com/office/powerpoint/2010/main" val="26000994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71513" y="6350"/>
            <a:ext cx="7772400" cy="1143000"/>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685800" y="1676400"/>
            <a:ext cx="3810000" cy="44196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76400"/>
            <a:ext cx="3810000" cy="44196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9"/>
          <p:cNvSpPr>
            <a:spLocks noGrp="1" noChangeArrowheads="1"/>
          </p:cNvSpPr>
          <p:nvPr>
            <p:ph type="dt" sz="half" idx="10"/>
          </p:nvPr>
        </p:nvSpPr>
        <p:spPr>
          <a:xfrm>
            <a:off x="6477000" y="76200"/>
            <a:ext cx="2514600" cy="288925"/>
          </a:xfrm>
          <a:prstGeom prst="rect">
            <a:avLst/>
          </a:prstGeom>
        </p:spPr>
        <p:txBody>
          <a:bodyPr/>
          <a:lstStyle>
            <a:lvl1pPr>
              <a:defRPr/>
            </a:lvl1pPr>
          </a:lstStyle>
          <a:p>
            <a:pPr>
              <a:defRPr/>
            </a:pPr>
            <a:fld id="{D2CEB45F-BDA6-46D9-8C8F-60609F8D58AB}" type="datetime1">
              <a:rPr lang="en-US" altLang="en-US"/>
              <a:pPr>
                <a:defRPr/>
              </a:pPr>
              <a:t>10/14/2016</a:t>
            </a:fld>
            <a:endParaRPr lang="en-US" altLang="en-US"/>
          </a:p>
        </p:txBody>
      </p:sp>
      <p:sp>
        <p:nvSpPr>
          <p:cNvPr id="6" name="Rectangle 10"/>
          <p:cNvSpPr>
            <a:spLocks noGrp="1" noChangeArrowheads="1"/>
          </p:cNvSpPr>
          <p:nvPr>
            <p:ph type="ftr" sz="quarter" idx="11"/>
          </p:nvPr>
        </p:nvSpPr>
        <p:spPr/>
        <p:txBody>
          <a:bodyPr wrap="square" numCol="1" anchorCtr="0" compatLnSpc="1">
            <a:prstTxWarp prst="textNoShape">
              <a:avLst/>
            </a:prstTxWarp>
          </a:bodyPr>
          <a:lstStyle>
            <a:lvl1pPr fontAlgn="base">
              <a:spcBef>
                <a:spcPct val="0"/>
              </a:spcBef>
              <a:spcAft>
                <a:spcPct val="0"/>
              </a:spcAft>
              <a:defRPr>
                <a:solidFill>
                  <a:srgbClr val="898989"/>
                </a:solidFill>
                <a:cs typeface="Arial" charset="0"/>
              </a:defRPr>
            </a:lvl1pPr>
          </a:lstStyle>
          <a:p>
            <a:pPr>
              <a:defRPr/>
            </a:pPr>
            <a:r>
              <a:rPr lang="en-US" altLang="en-US"/>
              <a:t>© The McGraw-Hill Companies, 2009</a:t>
            </a:r>
            <a:endParaRPr lang="en-GB" altLang="en-US"/>
          </a:p>
        </p:txBody>
      </p:sp>
      <p:sp>
        <p:nvSpPr>
          <p:cNvPr id="7" name="Rectangle 11"/>
          <p:cNvSpPr>
            <a:spLocks noGrp="1" noChangeArrowheads="1"/>
          </p:cNvSpPr>
          <p:nvPr>
            <p:ph type="sldNum" sz="quarter" idx="12"/>
          </p:nvPr>
        </p:nvSpPr>
        <p:spPr/>
        <p:txBody>
          <a:bodyPr/>
          <a:lstStyle>
            <a:lvl1pPr>
              <a:defRPr/>
            </a:lvl1pPr>
          </a:lstStyle>
          <a:p>
            <a:pPr>
              <a:defRPr/>
            </a:pPr>
            <a:fld id="{27392773-5DCA-450F-A423-0FFA877FA674}" type="slidenum">
              <a:rPr lang="en-GB" altLang="en-US"/>
              <a:pPr>
                <a:defRPr/>
              </a:pPr>
              <a:t>‹#›</a:t>
            </a:fld>
            <a:endParaRPr lang="en-GB" altLang="en-US"/>
          </a:p>
        </p:txBody>
      </p:sp>
    </p:spTree>
    <p:extLst>
      <p:ext uri="{BB962C8B-B14F-4D97-AF65-F5344CB8AC3E}">
        <p14:creationId xmlns:p14="http://schemas.microsoft.com/office/powerpoint/2010/main" val="20482638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42938" y="285750"/>
            <a:ext cx="8501062" cy="1071563"/>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42938" y="1600200"/>
            <a:ext cx="8043862" cy="4043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latin typeface="Arial" charset="0"/>
                <a:cs typeface="+mn-cs"/>
              </a:defRPr>
            </a:lvl1pPr>
          </a:lstStyle>
          <a:p>
            <a:pPr eaLnBrk="0" fontAlgn="base" hangingPunct="0">
              <a:spcBef>
                <a:spcPct val="0"/>
              </a:spcBef>
              <a:spcAft>
                <a:spcPct val="0"/>
              </a:spcAft>
              <a:defRPr/>
            </a:pPr>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Arial" charset="0"/>
              </a:defRPr>
            </a:lvl1pPr>
          </a:lstStyle>
          <a:p>
            <a:pPr eaLnBrk="0" fontAlgn="base" hangingPunct="0">
              <a:spcBef>
                <a:spcPct val="0"/>
              </a:spcBef>
              <a:spcAft>
                <a:spcPct val="0"/>
              </a:spcAft>
            </a:pPr>
            <a:fld id="{48C7085D-60A0-465E-99D1-E086C83C9623}" type="slidenum">
              <a:rPr lang="en-GB" altLang="en-US"/>
              <a:pPr eaLnBrk="0" fontAlgn="base" hangingPunct="0">
                <a:spcBef>
                  <a:spcPct val="0"/>
                </a:spcBef>
                <a:spcAft>
                  <a:spcPct val="0"/>
                </a:spcAft>
              </a:pPr>
              <a:t>‹#›</a:t>
            </a:fld>
            <a:endParaRPr lang="en-GB" altLang="en-US"/>
          </a:p>
        </p:txBody>
      </p:sp>
      <p:cxnSp>
        <p:nvCxnSpPr>
          <p:cNvPr id="10" name="Straight Connector 9"/>
          <p:cNvCxnSpPr/>
          <p:nvPr userDrawn="1"/>
        </p:nvCxnSpPr>
        <p:spPr>
          <a:xfrm>
            <a:off x="714375" y="1285875"/>
            <a:ext cx="8429625" cy="1588"/>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pic>
        <p:nvPicPr>
          <p:cNvPr id="1031" name="Picture 1" descr="Logo email"/>
          <p:cNvPicPr>
            <a:picLocks noChangeAspect="1" noChangeArrowheads="1"/>
          </p:cNvPicPr>
          <p:nvPr userDrawn="1"/>
        </p:nvPicPr>
        <p:blipFill>
          <a:blip r:embed="rId14">
            <a:extLst>
              <a:ext uri="{28A0092B-C50C-407E-A947-70E740481C1C}">
                <a14:useLocalDpi xmlns:a14="http://schemas.microsoft.com/office/drawing/2010/main" val="0"/>
              </a:ext>
            </a:extLst>
          </a:blip>
          <a:srcRect/>
          <a:stretch>
            <a:fillRect/>
          </a:stretch>
        </p:blipFill>
        <p:spPr bwMode="auto">
          <a:xfrm>
            <a:off x="611188" y="5805488"/>
            <a:ext cx="2232025" cy="873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038517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rtl="0" eaLnBrk="0" fontAlgn="base" hangingPunct="0">
        <a:spcBef>
          <a:spcPct val="0"/>
        </a:spcBef>
        <a:spcAft>
          <a:spcPct val="0"/>
        </a:spcAft>
        <a:defRPr sz="4000" kern="1200">
          <a:solidFill>
            <a:srgbClr val="0D0D0D"/>
          </a:solidFill>
          <a:latin typeface="+mn-lt"/>
          <a:ea typeface="+mj-ea"/>
          <a:cs typeface="Arial" pitchFamily="34" charset="0"/>
        </a:defRPr>
      </a:lvl1pPr>
      <a:lvl2pPr algn="l" rtl="0" eaLnBrk="0" fontAlgn="base" hangingPunct="0">
        <a:spcBef>
          <a:spcPct val="0"/>
        </a:spcBef>
        <a:spcAft>
          <a:spcPct val="0"/>
        </a:spcAft>
        <a:defRPr sz="4000">
          <a:solidFill>
            <a:srgbClr val="0D0D0D"/>
          </a:solidFill>
          <a:latin typeface="Calibri" pitchFamily="34" charset="0"/>
          <a:cs typeface="Arial" charset="0"/>
        </a:defRPr>
      </a:lvl2pPr>
      <a:lvl3pPr algn="l" rtl="0" eaLnBrk="0" fontAlgn="base" hangingPunct="0">
        <a:spcBef>
          <a:spcPct val="0"/>
        </a:spcBef>
        <a:spcAft>
          <a:spcPct val="0"/>
        </a:spcAft>
        <a:defRPr sz="4000">
          <a:solidFill>
            <a:srgbClr val="0D0D0D"/>
          </a:solidFill>
          <a:latin typeface="Calibri" pitchFamily="34" charset="0"/>
          <a:cs typeface="Arial" charset="0"/>
        </a:defRPr>
      </a:lvl3pPr>
      <a:lvl4pPr algn="l" rtl="0" eaLnBrk="0" fontAlgn="base" hangingPunct="0">
        <a:spcBef>
          <a:spcPct val="0"/>
        </a:spcBef>
        <a:spcAft>
          <a:spcPct val="0"/>
        </a:spcAft>
        <a:defRPr sz="4000">
          <a:solidFill>
            <a:srgbClr val="0D0D0D"/>
          </a:solidFill>
          <a:latin typeface="Calibri" pitchFamily="34" charset="0"/>
          <a:cs typeface="Arial" charset="0"/>
        </a:defRPr>
      </a:lvl4pPr>
      <a:lvl5pPr algn="l" rtl="0" eaLnBrk="0" fontAlgn="base" hangingPunct="0">
        <a:spcBef>
          <a:spcPct val="0"/>
        </a:spcBef>
        <a:spcAft>
          <a:spcPct val="0"/>
        </a:spcAft>
        <a:defRPr sz="4000">
          <a:solidFill>
            <a:srgbClr val="0D0D0D"/>
          </a:solidFill>
          <a:latin typeface="Calibri" pitchFamily="34" charset="0"/>
          <a:cs typeface="Arial" charset="0"/>
        </a:defRPr>
      </a:lvl5pPr>
      <a:lvl6pPr marL="457200" algn="l" rtl="0" fontAlgn="base">
        <a:spcBef>
          <a:spcPct val="0"/>
        </a:spcBef>
        <a:spcAft>
          <a:spcPct val="0"/>
        </a:spcAft>
        <a:defRPr sz="4400">
          <a:solidFill>
            <a:schemeClr val="bg1"/>
          </a:solidFill>
          <a:latin typeface="Calibri" pitchFamily="34" charset="0"/>
        </a:defRPr>
      </a:lvl6pPr>
      <a:lvl7pPr marL="914400" algn="l" rtl="0" fontAlgn="base">
        <a:spcBef>
          <a:spcPct val="0"/>
        </a:spcBef>
        <a:spcAft>
          <a:spcPct val="0"/>
        </a:spcAft>
        <a:defRPr sz="4400">
          <a:solidFill>
            <a:schemeClr val="bg1"/>
          </a:solidFill>
          <a:latin typeface="Calibri" pitchFamily="34" charset="0"/>
        </a:defRPr>
      </a:lvl7pPr>
      <a:lvl8pPr marL="1371600" algn="l" rtl="0" fontAlgn="base">
        <a:spcBef>
          <a:spcPct val="0"/>
        </a:spcBef>
        <a:spcAft>
          <a:spcPct val="0"/>
        </a:spcAft>
        <a:defRPr sz="4400">
          <a:solidFill>
            <a:schemeClr val="bg1"/>
          </a:solidFill>
          <a:latin typeface="Calibri" pitchFamily="34" charset="0"/>
        </a:defRPr>
      </a:lvl8pPr>
      <a:lvl9pPr marL="1828800" algn="l" rtl="0" fontAlgn="base">
        <a:spcBef>
          <a:spcPct val="0"/>
        </a:spcBef>
        <a:spcAft>
          <a:spcPct val="0"/>
        </a:spcAft>
        <a:defRPr sz="4400">
          <a:solidFill>
            <a:schemeClr val="bg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Arial" pitchFamily="34" charset="0"/>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Arial" pitchFamily="34" charset="0"/>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Arial" pitchFamily="34" charset="0"/>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Arial" pitchFamily="34" charset="0"/>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youtu.be/VohEkWMkbsI"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youtu.be/7Cj_BkoeCOc"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9.jpeg"/><Relationship Id="rId5" Type="http://schemas.openxmlformats.org/officeDocument/2006/relationships/hyperlink" Target="https://youtu.be/1A0L83rEsOo" TargetMode="External"/><Relationship Id="rId4" Type="http://schemas.openxmlformats.org/officeDocument/2006/relationships/hyperlink" Target="http://www.youtube.com/watch?v=ZEbJQmiZlEk"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8" Type="http://schemas.openxmlformats.org/officeDocument/2006/relationships/hyperlink" Target="http://www.guardian.co.uk/media/video/2008/dec/10/asa-advertising" TargetMode="External"/><Relationship Id="rId3" Type="http://schemas.openxmlformats.org/officeDocument/2006/relationships/hyperlink" Target="http://www.youtube.com/watch?v=lSH6wLDoE1w" TargetMode="External"/><Relationship Id="rId7" Type="http://schemas.openxmlformats.org/officeDocument/2006/relationships/hyperlink" Target="http://youtu.be/caOAk-V6P94" TargetMode="External"/><Relationship Id="rId2" Type="http://schemas.openxmlformats.org/officeDocument/2006/relationships/hyperlink" Target="http://www.youtube.com/watch?v=DEmA_QF30GI" TargetMode="External"/><Relationship Id="rId1" Type="http://schemas.openxmlformats.org/officeDocument/2006/relationships/slideLayout" Target="../slideLayouts/slideLayout2.xml"/><Relationship Id="rId6" Type="http://schemas.openxmlformats.org/officeDocument/2006/relationships/hyperlink" Target="http://www.youtube.com/watch?v=iLq5o228Nlk" TargetMode="External"/><Relationship Id="rId5" Type="http://schemas.openxmlformats.org/officeDocument/2006/relationships/hyperlink" Target="http://youtu.be/XmSJfZYBYzo" TargetMode="External"/><Relationship Id="rId10" Type="http://schemas.openxmlformats.org/officeDocument/2006/relationships/hyperlink" Target="http://youtu.be/yFOcrZeMRUU" TargetMode="External"/><Relationship Id="rId4" Type="http://schemas.openxmlformats.org/officeDocument/2006/relationships/hyperlink" Target="http://www.youtube.com/watch?v=LVjZl_PKdow" TargetMode="External"/><Relationship Id="rId9" Type="http://schemas.openxmlformats.org/officeDocument/2006/relationships/hyperlink" Target="http://news.bbc.co.uk/1/hi/magazine/7373667.stm"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5.wmf"/><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s://www.transparency.org/cpi2014/results"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7.wmf"/><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hyperlink" Target="http://www.moweble.com/quiz-to-check-whether-or-not-you-are-a-smartphone-addict.html" TargetMode="Externa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hyperlink" Target="https://www.youtube.com/watch?v=chbjc-XDKLw" TargetMode="Externa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hyperlink" Target="http://www.acid.uk.com/tl_files/2014/Plagiarius%20Awards%202014.pdf" TargetMode="External"/><Relationship Id="rId1" Type="http://schemas.openxmlformats.org/officeDocument/2006/relationships/slideLayout" Target="../slideLayouts/slideLayout12.xml"/></Relationships>
</file>

<file path=ppt/slides/_rels/slide40.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hyperlink" Target="http://www.havocscope.com/products/" TargetMode="Externa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a:spLocks noGrp="1" noChangeArrowheads="1"/>
          </p:cNvSpPr>
          <p:nvPr>
            <p:ph type="ctrTitle"/>
          </p:nvPr>
        </p:nvSpPr>
        <p:spPr>
          <a:xfrm>
            <a:off x="642938" y="1428750"/>
            <a:ext cx="7772400" cy="1470025"/>
          </a:xfrm>
        </p:spPr>
        <p:txBody>
          <a:bodyPr/>
          <a:lstStyle/>
          <a:p>
            <a:pPr eaLnBrk="1" hangingPunct="1"/>
            <a:r>
              <a:rPr lang="en-GB" altLang="en-US" smtClean="0">
                <a:cs typeface="Arial" charset="0"/>
              </a:rPr>
              <a:t>Marketing Essentials</a:t>
            </a:r>
          </a:p>
        </p:txBody>
      </p:sp>
      <p:sp>
        <p:nvSpPr>
          <p:cNvPr id="2051" name="Rectangle 3"/>
          <p:cNvSpPr>
            <a:spLocks noGrp="1" noChangeArrowheads="1"/>
          </p:cNvSpPr>
          <p:nvPr>
            <p:ph type="subTitle" idx="1"/>
          </p:nvPr>
        </p:nvSpPr>
        <p:spPr>
          <a:xfrm>
            <a:off x="714375" y="2928938"/>
            <a:ext cx="6400800" cy="2000250"/>
          </a:xfrm>
        </p:spPr>
        <p:txBody>
          <a:bodyPr rtlCol="0">
            <a:normAutofit/>
          </a:bodyPr>
          <a:lstStyle/>
          <a:p>
            <a:pPr eaLnBrk="1" fontAlgn="auto" hangingPunct="1">
              <a:spcAft>
                <a:spcPts val="0"/>
              </a:spcAft>
              <a:defRPr/>
            </a:pPr>
            <a:r>
              <a:rPr lang="en-GB" sz="2400" dirty="0" smtClean="0">
                <a:solidFill>
                  <a:schemeClr val="bg1">
                    <a:lumMod val="50000"/>
                  </a:schemeClr>
                </a:solidFill>
              </a:rPr>
              <a:t>Marketing Ethics</a:t>
            </a:r>
          </a:p>
        </p:txBody>
      </p:sp>
    </p:spTree>
    <p:extLst>
      <p:ext uri="{BB962C8B-B14F-4D97-AF65-F5344CB8AC3E}">
        <p14:creationId xmlns:p14="http://schemas.microsoft.com/office/powerpoint/2010/main" val="407635160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051">
                                            <p:txEl>
                                              <p:pRg st="0" end="0"/>
                                            </p:txEl>
                                          </p:spTgt>
                                        </p:tgtEl>
                                        <p:attrNameLst>
                                          <p:attrName>style.visibility</p:attrName>
                                        </p:attrNameLst>
                                      </p:cBhvr>
                                      <p:to>
                                        <p:strVal val="visible"/>
                                      </p:to>
                                    </p:set>
                                    <p:anim calcmode="lin" valueType="num">
                                      <p:cBhvr additive="base">
                                        <p:cTn id="13" dur="1000" fill="hold"/>
                                        <p:tgtEl>
                                          <p:spTgt spid="2051">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2051">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2051"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Introduction</a:t>
            </a:r>
            <a:endParaRPr lang="en-GB" dirty="0"/>
          </a:p>
        </p:txBody>
      </p:sp>
      <p:sp>
        <p:nvSpPr>
          <p:cNvPr id="13315" name="Content Placeholder 2"/>
          <p:cNvSpPr>
            <a:spLocks noGrp="1"/>
          </p:cNvSpPr>
          <p:nvPr>
            <p:ph idx="1"/>
          </p:nvPr>
        </p:nvSpPr>
        <p:spPr/>
        <p:txBody>
          <a:bodyPr/>
          <a:lstStyle/>
          <a:p>
            <a:r>
              <a:rPr lang="en-GB" altLang="en-US" smtClean="0"/>
              <a:t>Marketing and Ethics –</a:t>
            </a:r>
          </a:p>
          <a:p>
            <a:pPr lvl="1"/>
            <a:r>
              <a:rPr lang="en-GB" altLang="en-US" smtClean="0"/>
              <a:t>Touches on all parts of the marketing mix</a:t>
            </a:r>
          </a:p>
          <a:p>
            <a:pPr lvl="1"/>
            <a:r>
              <a:rPr lang="en-GB" altLang="en-US" smtClean="0"/>
              <a:t>Production &amp; labour practices, advertising and sales, pricing,  transport and logistics, employee relationships</a:t>
            </a:r>
          </a:p>
          <a:p>
            <a:r>
              <a:rPr lang="en-GB" altLang="en-US" smtClean="0"/>
              <a:t>Has two sides:</a:t>
            </a:r>
          </a:p>
          <a:p>
            <a:pPr lvl="1"/>
            <a:r>
              <a:rPr lang="en-GB" altLang="en-US" smtClean="0"/>
              <a:t>Potentially unethical company behaviour</a:t>
            </a:r>
          </a:p>
          <a:p>
            <a:pPr lvl="1"/>
            <a:r>
              <a:rPr lang="en-GB" altLang="en-US" smtClean="0"/>
              <a:t>Unethical and undesirable customer behaviour</a:t>
            </a:r>
          </a:p>
          <a:p>
            <a:pPr lvl="1"/>
            <a:endParaRPr lang="en-GB" altLang="en-US" smtClean="0"/>
          </a:p>
        </p:txBody>
      </p:sp>
    </p:spTree>
    <p:extLst>
      <p:ext uri="{BB962C8B-B14F-4D97-AF65-F5344CB8AC3E}">
        <p14:creationId xmlns:p14="http://schemas.microsoft.com/office/powerpoint/2010/main" val="18563732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The company – selected issues</a:t>
            </a:r>
            <a:endParaRPr lang="en-GB" dirty="0"/>
          </a:p>
        </p:txBody>
      </p:sp>
      <p:sp>
        <p:nvSpPr>
          <p:cNvPr id="14339" name="Content Placeholder 2"/>
          <p:cNvSpPr>
            <a:spLocks noGrp="1"/>
          </p:cNvSpPr>
          <p:nvPr>
            <p:ph idx="1"/>
          </p:nvPr>
        </p:nvSpPr>
        <p:spPr/>
        <p:txBody>
          <a:bodyPr/>
          <a:lstStyle/>
          <a:p>
            <a:r>
              <a:rPr lang="en-GB" altLang="en-US" smtClean="0"/>
              <a:t>Ethics and Adverting</a:t>
            </a:r>
          </a:p>
          <a:p>
            <a:r>
              <a:rPr lang="en-GB" altLang="en-US" smtClean="0"/>
              <a:t>Sustainability</a:t>
            </a:r>
          </a:p>
          <a:p>
            <a:r>
              <a:rPr lang="en-GB" altLang="en-US" smtClean="0"/>
              <a:t>Labour practices</a:t>
            </a:r>
          </a:p>
          <a:p>
            <a:r>
              <a:rPr lang="en-GB" altLang="en-US" smtClean="0"/>
              <a:t>Corruption</a:t>
            </a:r>
          </a:p>
        </p:txBody>
      </p:sp>
    </p:spTree>
    <p:extLst>
      <p:ext uri="{BB962C8B-B14F-4D97-AF65-F5344CB8AC3E}">
        <p14:creationId xmlns:p14="http://schemas.microsoft.com/office/powerpoint/2010/main" val="26701033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Footer Placeholder 4"/>
          <p:cNvSpPr>
            <a:spLocks noGrp="1"/>
          </p:cNvSpPr>
          <p:nvPr>
            <p:ph type="ftr" sz="quarter" idx="11"/>
          </p:nvPr>
        </p:nvSpPr>
        <p:spPr/>
        <p:txBody>
          <a:bodyPr/>
          <a:lstStyle/>
          <a:p>
            <a:pPr>
              <a:defRPr/>
            </a:pPr>
            <a:r>
              <a:rPr lang="en-US" smtClean="0">
                <a:latin typeface="Akzidenz Grotesk BE Light"/>
              </a:rPr>
              <a:t>4</a:t>
            </a:r>
          </a:p>
        </p:txBody>
      </p:sp>
      <p:sp>
        <p:nvSpPr>
          <p:cNvPr id="25603" name="Slide Number Placeholder 5"/>
          <p:cNvSpPr>
            <a:spLocks noGrp="1"/>
          </p:cNvSpPr>
          <p:nvPr>
            <p:ph type="sldNum" sz="quarter" idx="4294967295"/>
          </p:nvPr>
        </p:nvSpPr>
        <p:spPr>
          <a:xfrm>
            <a:off x="8229600" y="6473825"/>
            <a:ext cx="758825" cy="247650"/>
          </a:xfrm>
          <a:prstGeom prst="rect">
            <a:avLst/>
          </a:prstGeom>
        </p:spPr>
        <p:txBody>
          <a:bodyPr/>
          <a:lstStyle/>
          <a:p>
            <a:pPr>
              <a:defRPr/>
            </a:pPr>
            <a:fld id="{E7815061-1A76-46C0-9E98-B805412FB79D}" type="slidenum">
              <a:rPr lang="en-US" smtClean="0">
                <a:latin typeface="Arial Black" pitchFamily="34" charset="0"/>
                <a:ea typeface="HelveticaNeueLT Std Blk Ext" pitchFamily="34" charset="0"/>
                <a:cs typeface="Arial Black" pitchFamily="34" charset="0"/>
              </a:rPr>
              <a:pPr>
                <a:defRPr/>
              </a:pPr>
              <a:t>4</a:t>
            </a:fld>
            <a:endParaRPr lang="en-US" smtClean="0">
              <a:latin typeface="Arial Black" pitchFamily="34" charset="0"/>
              <a:ea typeface="HelveticaNeueLT Std Blk Ext" pitchFamily="34" charset="0"/>
              <a:cs typeface="Arial Black" pitchFamily="34" charset="0"/>
            </a:endParaRPr>
          </a:p>
        </p:txBody>
      </p:sp>
      <p:sp>
        <p:nvSpPr>
          <p:cNvPr id="102402" name="Rectangle 2"/>
          <p:cNvSpPr>
            <a:spLocks noGrp="1" noChangeArrowheads="1"/>
          </p:cNvSpPr>
          <p:nvPr>
            <p:ph type="title"/>
          </p:nvPr>
        </p:nvSpPr>
        <p:spPr>
          <a:xfrm>
            <a:off x="899592" y="260648"/>
            <a:ext cx="7467600" cy="838200"/>
          </a:xfrm>
        </p:spPr>
        <p:txBody>
          <a:bodyPr/>
          <a:lstStyle/>
          <a:p>
            <a:pPr eaLnBrk="1" hangingPunct="1">
              <a:defRPr/>
            </a:pPr>
            <a:r>
              <a:rPr lang="en-US" sz="3400" dirty="0" smtClean="0">
                <a:latin typeface="HelveticaNeueLT Std Med Ext" pitchFamily="29" charset="0"/>
              </a:rPr>
              <a:t>Ethical Issues in Advertising</a:t>
            </a:r>
            <a:endParaRPr lang="en-US" sz="3400" dirty="0">
              <a:latin typeface="HelveticaNeueLT Std Med Ext" pitchFamily="29" charset="0"/>
            </a:endParaRPr>
          </a:p>
        </p:txBody>
      </p:sp>
      <p:sp>
        <p:nvSpPr>
          <p:cNvPr id="35845" name="Rectangle 3"/>
          <p:cNvSpPr>
            <a:spLocks noGrp="1" noChangeArrowheads="1"/>
          </p:cNvSpPr>
          <p:nvPr>
            <p:ph type="body" idx="1"/>
          </p:nvPr>
        </p:nvSpPr>
        <p:spPr>
          <a:xfrm>
            <a:off x="683568" y="1556792"/>
            <a:ext cx="7643192" cy="4014192"/>
          </a:xfrm>
        </p:spPr>
        <p:txBody>
          <a:bodyPr/>
          <a:lstStyle/>
          <a:p>
            <a:pPr eaLnBrk="1" hangingPunct="1"/>
            <a:r>
              <a:rPr lang="en-US" altLang="en-US" sz="2400" dirty="0" smtClean="0"/>
              <a:t>Deception, unfairness, misrepresentation</a:t>
            </a:r>
          </a:p>
          <a:p>
            <a:pPr lvl="1" eaLnBrk="1" hangingPunct="1">
              <a:lnSpc>
                <a:spcPct val="10000"/>
              </a:lnSpc>
            </a:pPr>
            <a:endParaRPr lang="en-US" altLang="en-US" sz="2400" dirty="0" smtClean="0"/>
          </a:p>
          <a:p>
            <a:pPr eaLnBrk="1" hangingPunct="1"/>
            <a:r>
              <a:rPr lang="en-US" altLang="en-US" sz="2400" dirty="0" smtClean="0"/>
              <a:t>Competitive issues (</a:t>
            </a:r>
            <a:r>
              <a:rPr lang="en-US" altLang="en-US" sz="2400" dirty="0" smtClean="0">
                <a:hlinkClick r:id="rId3"/>
              </a:rPr>
              <a:t>BMW/Audi)</a:t>
            </a:r>
            <a:endParaRPr lang="en-US" altLang="en-US" sz="2400" dirty="0" smtClean="0"/>
          </a:p>
          <a:p>
            <a:pPr eaLnBrk="1" hangingPunct="1"/>
            <a:r>
              <a:rPr lang="en-US" altLang="en-US" sz="2400" dirty="0" smtClean="0"/>
              <a:t>Advertising to children</a:t>
            </a:r>
          </a:p>
          <a:p>
            <a:pPr eaLnBrk="1" hangingPunct="1"/>
            <a:r>
              <a:rPr lang="en-US" altLang="en-US" sz="2400" dirty="0" smtClean="0"/>
              <a:t>Use of stereotypes</a:t>
            </a:r>
          </a:p>
          <a:p>
            <a:pPr eaLnBrk="1" hangingPunct="1"/>
            <a:r>
              <a:rPr lang="en-US" altLang="en-US" sz="2400" dirty="0" smtClean="0"/>
              <a:t>Advertising of controversial products such as tobacco, gambling</a:t>
            </a:r>
          </a:p>
          <a:p>
            <a:pPr eaLnBrk="1" hangingPunct="1"/>
            <a:r>
              <a:rPr lang="en-US" altLang="en-US" sz="2400" dirty="0" smtClean="0"/>
              <a:t>Bad taste/offensive/inappropriate for audience</a:t>
            </a:r>
          </a:p>
          <a:p>
            <a:pPr eaLnBrk="1" hangingPunct="1">
              <a:buFontTx/>
              <a:buNone/>
            </a:pPr>
            <a:endParaRPr lang="en-US" altLang="en-US" dirty="0" smtClean="0"/>
          </a:p>
          <a:p>
            <a:pPr eaLnBrk="1" hangingPunct="1"/>
            <a:endParaRPr lang="en-US" altLang="en-US" dirty="0" smtClean="0"/>
          </a:p>
        </p:txBody>
      </p:sp>
    </p:spTree>
    <p:extLst>
      <p:ext uri="{BB962C8B-B14F-4D97-AF65-F5344CB8AC3E}">
        <p14:creationId xmlns:p14="http://schemas.microsoft.com/office/powerpoint/2010/main" val="155609225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584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5845">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5845">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5845">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5845">
                                            <p:txEl>
                                              <p:pRg st="5" end="5"/>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584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5" grpId="0" build="p"/>
    </p:bld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40913" y="260648"/>
            <a:ext cx="4857750" cy="2438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descr="Pictur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80112" y="2348880"/>
            <a:ext cx="3415688" cy="2788172"/>
          </a:xfrm>
          <a:prstGeom prst="rect">
            <a:avLst/>
          </a:prstGeom>
          <a:noFill/>
          <a:extLst>
            <a:ext uri="{909E8E84-426E-40DD-AFC4-6F175D3DCCD1}">
              <a14:hiddenFill xmlns:a14="http://schemas.microsoft.com/office/drawing/2010/main">
                <a:solidFill>
                  <a:srgbClr val="FFFFFF"/>
                </a:solidFill>
              </a14:hiddenFill>
            </a:ext>
          </a:extLst>
        </p:spPr>
      </p:pic>
      <p:pic>
        <p:nvPicPr>
          <p:cNvPr id="1029"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5536" y="3140968"/>
            <a:ext cx="4600575" cy="30003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142697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Footer Placeholder 4"/>
          <p:cNvSpPr>
            <a:spLocks noGrp="1"/>
          </p:cNvSpPr>
          <p:nvPr>
            <p:ph type="ftr" sz="quarter" idx="11"/>
          </p:nvPr>
        </p:nvSpPr>
        <p:spPr/>
        <p:txBody>
          <a:bodyPr/>
          <a:lstStyle/>
          <a:p>
            <a:pPr>
              <a:defRPr/>
            </a:pPr>
            <a:r>
              <a:rPr lang="en-US" smtClean="0">
                <a:latin typeface="Akzidenz Grotesk BE Light"/>
              </a:rPr>
              <a:t>4</a:t>
            </a:r>
          </a:p>
        </p:txBody>
      </p:sp>
      <p:sp>
        <p:nvSpPr>
          <p:cNvPr id="22531" name="Slide Number Placeholder 5"/>
          <p:cNvSpPr>
            <a:spLocks noGrp="1"/>
          </p:cNvSpPr>
          <p:nvPr>
            <p:ph type="sldNum" sz="quarter" idx="4294967295"/>
          </p:nvPr>
        </p:nvSpPr>
        <p:spPr>
          <a:xfrm>
            <a:off x="8229600" y="6473825"/>
            <a:ext cx="758825" cy="247650"/>
          </a:xfrm>
          <a:prstGeom prst="rect">
            <a:avLst/>
          </a:prstGeom>
        </p:spPr>
        <p:txBody>
          <a:bodyPr/>
          <a:lstStyle/>
          <a:p>
            <a:pPr>
              <a:defRPr/>
            </a:pPr>
            <a:fld id="{0FF1F6F7-2CD8-4C1D-B28D-56F292C144A8}" type="slidenum">
              <a:rPr lang="en-US" smtClean="0">
                <a:latin typeface="Arial Black" pitchFamily="34" charset="0"/>
                <a:ea typeface="HelveticaNeueLT Std Blk Ext" pitchFamily="34" charset="0"/>
                <a:cs typeface="Arial Black" pitchFamily="34" charset="0"/>
              </a:rPr>
              <a:pPr>
                <a:defRPr/>
              </a:pPr>
              <a:t>6</a:t>
            </a:fld>
            <a:endParaRPr lang="en-US" smtClean="0">
              <a:latin typeface="Arial Black" pitchFamily="34" charset="0"/>
              <a:ea typeface="HelveticaNeueLT Std Blk Ext" pitchFamily="34" charset="0"/>
              <a:cs typeface="Arial Black" pitchFamily="34" charset="0"/>
            </a:endParaRPr>
          </a:p>
        </p:txBody>
      </p:sp>
      <p:sp>
        <p:nvSpPr>
          <p:cNvPr id="99330" name="Rectangle 2"/>
          <p:cNvSpPr>
            <a:spLocks noGrp="1" noChangeArrowheads="1"/>
          </p:cNvSpPr>
          <p:nvPr>
            <p:ph type="title"/>
          </p:nvPr>
        </p:nvSpPr>
        <p:spPr>
          <a:xfrm>
            <a:off x="1676400" y="228600"/>
            <a:ext cx="7467600" cy="838200"/>
          </a:xfrm>
        </p:spPr>
        <p:txBody>
          <a:bodyPr>
            <a:normAutofit/>
          </a:bodyPr>
          <a:lstStyle/>
          <a:p>
            <a:pPr eaLnBrk="1" hangingPunct="1">
              <a:defRPr/>
            </a:pPr>
            <a:r>
              <a:rPr lang="en-US" sz="3400" dirty="0">
                <a:latin typeface="HelveticaNeueLT Std Med Ext" pitchFamily="29" charset="0"/>
              </a:rPr>
              <a:t>Ethical Aspects of Advertising</a:t>
            </a:r>
          </a:p>
        </p:txBody>
      </p:sp>
      <p:sp>
        <p:nvSpPr>
          <p:cNvPr id="17414" name="Rectangle 8"/>
          <p:cNvSpPr>
            <a:spLocks noChangeArrowheads="1"/>
          </p:cNvSpPr>
          <p:nvPr/>
        </p:nvSpPr>
        <p:spPr bwMode="auto">
          <a:xfrm>
            <a:off x="684213" y="1268413"/>
            <a:ext cx="4572000" cy="9787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70000"/>
              <a:buFont typeface="Wingdings 2" pitchFamily="18" charset="2"/>
              <a:buChar char=""/>
              <a:defRPr sz="3200">
                <a:solidFill>
                  <a:schemeClr val="tx2"/>
                </a:solidFill>
                <a:latin typeface="Franklin Gothic Book" pitchFamily="34" charset="0"/>
              </a:defRPr>
            </a:lvl1pPr>
            <a:lvl2pPr eaLnBrk="0" hangingPunct="0">
              <a:spcBef>
                <a:spcPct val="20000"/>
              </a:spcBef>
              <a:buClr>
                <a:schemeClr val="accent1"/>
              </a:buClr>
              <a:buSzPct val="70000"/>
              <a:buFont typeface="Wingdings 2" pitchFamily="18" charset="2"/>
              <a:buChar char=""/>
              <a:defRPr sz="2800">
                <a:solidFill>
                  <a:schemeClr val="tx2"/>
                </a:solidFill>
                <a:latin typeface="Franklin Gothic Book" pitchFamily="34" charset="0"/>
              </a:defRPr>
            </a:lvl2pPr>
            <a:lvl3pPr marL="1143000" indent="-228600" eaLnBrk="0" hangingPunct="0">
              <a:spcBef>
                <a:spcPct val="20000"/>
              </a:spcBef>
              <a:buClr>
                <a:schemeClr val="accent1"/>
              </a:buClr>
              <a:buSzPct val="70000"/>
              <a:buFont typeface="Wingdings 2" pitchFamily="18" charset="2"/>
              <a:buChar char=""/>
              <a:defRPr sz="2400">
                <a:solidFill>
                  <a:schemeClr val="tx2"/>
                </a:solidFill>
                <a:latin typeface="Franklin Gothic Book" pitchFamily="34" charset="0"/>
              </a:defRPr>
            </a:lvl3pPr>
            <a:lvl4pPr marL="1600200" indent="-228600" eaLnBrk="0" hangingPunct="0">
              <a:spcBef>
                <a:spcPct val="20000"/>
              </a:spcBef>
              <a:buClr>
                <a:schemeClr val="accent1"/>
              </a:buClr>
              <a:buSzPct val="70000"/>
              <a:buFont typeface="Wingdings 2" pitchFamily="18" charset="2"/>
              <a:buChar char=""/>
              <a:defRPr sz="2000">
                <a:solidFill>
                  <a:schemeClr val="tx2"/>
                </a:solidFill>
                <a:latin typeface="Franklin Gothic Book" pitchFamily="34" charset="0"/>
              </a:defRPr>
            </a:lvl4pPr>
            <a:lvl5pPr marL="2057400" indent="-228600" eaLnBrk="0" hangingPunct="0">
              <a:spcBef>
                <a:spcPct val="20000"/>
              </a:spcBef>
              <a:buClr>
                <a:schemeClr val="accent1"/>
              </a:buClr>
              <a:buSzPct val="60000"/>
              <a:buFont typeface="Wingdings 2" pitchFamily="18" charset="2"/>
              <a:buChar char=""/>
              <a:defRPr>
                <a:solidFill>
                  <a:schemeClr val="tx2"/>
                </a:solidFill>
                <a:latin typeface="Franklin Gothic Book" pitchFamily="34" charset="0"/>
              </a:defRPr>
            </a:lvl5pPr>
            <a:lvl6pPr marL="25146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6pPr>
            <a:lvl7pPr marL="29718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7pPr>
            <a:lvl8pPr marL="34290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8pPr>
            <a:lvl9pPr marL="38862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9pPr>
          </a:lstStyle>
          <a:p>
            <a:pPr eaLnBrk="1" fontAlgn="ctr" hangingPunct="1">
              <a:lnSpc>
                <a:spcPct val="90000"/>
              </a:lnSpc>
              <a:spcBef>
                <a:spcPct val="0"/>
              </a:spcBef>
              <a:buClrTx/>
              <a:buSzTx/>
              <a:buFontTx/>
              <a:buNone/>
            </a:pPr>
            <a:endParaRPr lang="en-US" altLang="en-US" sz="1200" dirty="0">
              <a:solidFill>
                <a:schemeClr val="tx1"/>
              </a:solidFill>
              <a:latin typeface="Arial" pitchFamily="34" charset="0"/>
            </a:endParaRPr>
          </a:p>
          <a:p>
            <a:pPr lvl="1" eaLnBrk="1" hangingPunct="1">
              <a:lnSpc>
                <a:spcPct val="90000"/>
              </a:lnSpc>
              <a:spcBef>
                <a:spcPct val="0"/>
              </a:spcBef>
              <a:buClr>
                <a:srgbClr val="229FC6"/>
              </a:buClr>
              <a:buSzTx/>
              <a:buFont typeface="Wingdings" pitchFamily="2" charset="2"/>
              <a:buChar char="§"/>
            </a:pPr>
            <a:r>
              <a:rPr lang="en-US" altLang="en-US" sz="2000" b="1" i="1" dirty="0">
                <a:solidFill>
                  <a:schemeClr val="tx1"/>
                </a:solidFill>
                <a:latin typeface="Arial" pitchFamily="34" charset="0"/>
              </a:rPr>
              <a:t>Deception </a:t>
            </a:r>
            <a:r>
              <a:rPr lang="en-US" altLang="en-US" sz="2000" dirty="0">
                <a:solidFill>
                  <a:schemeClr val="tx1"/>
                </a:solidFill>
                <a:latin typeface="Arial" pitchFamily="34" charset="0"/>
              </a:rPr>
              <a:t>is making false or misleading statements</a:t>
            </a:r>
            <a:endParaRPr lang="en-US" altLang="en-US" sz="2000" b="1" i="1" dirty="0">
              <a:solidFill>
                <a:schemeClr val="tx1"/>
              </a:solidFill>
              <a:latin typeface="Arial" pitchFamily="34" charset="0"/>
            </a:endParaRPr>
          </a:p>
          <a:p>
            <a:pPr eaLnBrk="1" hangingPunct="1">
              <a:lnSpc>
                <a:spcPct val="90000"/>
              </a:lnSpc>
              <a:spcBef>
                <a:spcPct val="0"/>
              </a:spcBef>
              <a:buClr>
                <a:srgbClr val="229FC6"/>
              </a:buClr>
              <a:buSzTx/>
              <a:buFont typeface="Wingdings" pitchFamily="2" charset="2"/>
              <a:buChar char="§"/>
            </a:pPr>
            <a:endParaRPr lang="en-US" altLang="en-US" sz="1200" dirty="0">
              <a:solidFill>
                <a:schemeClr val="tx1"/>
              </a:solidFill>
              <a:latin typeface="Arial" pitchFamily="34" charset="0"/>
            </a:endParaRPr>
          </a:p>
        </p:txBody>
      </p:sp>
      <p:pic>
        <p:nvPicPr>
          <p:cNvPr id="17415" name="Picture 8" descr="christy_145742.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21449" y="2564904"/>
            <a:ext cx="4281487" cy="2498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16" name="Rectangle 10"/>
          <p:cNvSpPr>
            <a:spLocks noChangeArrowheads="1"/>
          </p:cNvSpPr>
          <p:nvPr/>
        </p:nvSpPr>
        <p:spPr bwMode="auto">
          <a:xfrm>
            <a:off x="1907704" y="5300662"/>
            <a:ext cx="4775025"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lr>
                <a:schemeClr val="accent1"/>
              </a:buClr>
              <a:buSzPct val="70000"/>
              <a:buFont typeface="Wingdings 2" pitchFamily="18" charset="2"/>
              <a:buChar char=""/>
              <a:defRPr sz="3200">
                <a:solidFill>
                  <a:schemeClr val="tx2"/>
                </a:solidFill>
                <a:latin typeface="Franklin Gothic Book" pitchFamily="34" charset="0"/>
              </a:defRPr>
            </a:lvl1pPr>
            <a:lvl2pPr marL="742950" indent="-285750" eaLnBrk="0" hangingPunct="0">
              <a:spcBef>
                <a:spcPct val="20000"/>
              </a:spcBef>
              <a:buClr>
                <a:schemeClr val="accent1"/>
              </a:buClr>
              <a:buSzPct val="70000"/>
              <a:buFont typeface="Wingdings 2" pitchFamily="18" charset="2"/>
              <a:buChar char=""/>
              <a:defRPr sz="2800">
                <a:solidFill>
                  <a:schemeClr val="tx2"/>
                </a:solidFill>
                <a:latin typeface="Franklin Gothic Book" pitchFamily="34" charset="0"/>
              </a:defRPr>
            </a:lvl2pPr>
            <a:lvl3pPr marL="1143000" indent="-228600" eaLnBrk="0" hangingPunct="0">
              <a:spcBef>
                <a:spcPct val="20000"/>
              </a:spcBef>
              <a:buClr>
                <a:schemeClr val="accent1"/>
              </a:buClr>
              <a:buSzPct val="70000"/>
              <a:buFont typeface="Wingdings 2" pitchFamily="18" charset="2"/>
              <a:buChar char=""/>
              <a:defRPr sz="2400">
                <a:solidFill>
                  <a:schemeClr val="tx2"/>
                </a:solidFill>
                <a:latin typeface="Franklin Gothic Book" pitchFamily="34" charset="0"/>
              </a:defRPr>
            </a:lvl3pPr>
            <a:lvl4pPr marL="1600200" indent="-228600" eaLnBrk="0" hangingPunct="0">
              <a:spcBef>
                <a:spcPct val="20000"/>
              </a:spcBef>
              <a:buClr>
                <a:schemeClr val="accent1"/>
              </a:buClr>
              <a:buSzPct val="70000"/>
              <a:buFont typeface="Wingdings 2" pitchFamily="18" charset="2"/>
              <a:buChar char=""/>
              <a:defRPr sz="2000">
                <a:solidFill>
                  <a:schemeClr val="tx2"/>
                </a:solidFill>
                <a:latin typeface="Franklin Gothic Book" pitchFamily="34" charset="0"/>
              </a:defRPr>
            </a:lvl4pPr>
            <a:lvl5pPr marL="2057400" indent="-228600" eaLnBrk="0" hangingPunct="0">
              <a:spcBef>
                <a:spcPct val="20000"/>
              </a:spcBef>
              <a:buClr>
                <a:schemeClr val="accent1"/>
              </a:buClr>
              <a:buSzPct val="60000"/>
              <a:buFont typeface="Wingdings 2" pitchFamily="18" charset="2"/>
              <a:buChar char=""/>
              <a:defRPr>
                <a:solidFill>
                  <a:schemeClr val="tx2"/>
                </a:solidFill>
                <a:latin typeface="Franklin Gothic Book" pitchFamily="34" charset="0"/>
              </a:defRPr>
            </a:lvl5pPr>
            <a:lvl6pPr marL="25146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6pPr>
            <a:lvl7pPr marL="29718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7pPr>
            <a:lvl8pPr marL="34290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8pPr>
            <a:lvl9pPr marL="38862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9pPr>
          </a:lstStyle>
          <a:p>
            <a:pPr eaLnBrk="1" hangingPunct="1">
              <a:spcBef>
                <a:spcPct val="0"/>
              </a:spcBef>
              <a:buClrTx/>
              <a:buSzTx/>
              <a:buFontTx/>
              <a:buNone/>
            </a:pPr>
            <a:r>
              <a:rPr lang="en-GB" altLang="en-US" sz="1600" dirty="0" smtClean="0">
                <a:solidFill>
                  <a:schemeClr val="tx1"/>
                </a:solidFill>
                <a:latin typeface="Arial" pitchFamily="34" charset="0"/>
              </a:rPr>
              <a:t>Christy </a:t>
            </a:r>
            <a:r>
              <a:rPr lang="en-GB" altLang="en-US" sz="1600" dirty="0" err="1" smtClean="0">
                <a:solidFill>
                  <a:schemeClr val="tx1"/>
                </a:solidFill>
                <a:latin typeface="Arial" pitchFamily="34" charset="0"/>
              </a:rPr>
              <a:t>Turlington</a:t>
            </a:r>
            <a:r>
              <a:rPr lang="en-GB" altLang="en-US" sz="1600" dirty="0" smtClean="0">
                <a:solidFill>
                  <a:schemeClr val="tx1"/>
                </a:solidFill>
                <a:latin typeface="Arial" pitchFamily="34" charset="0"/>
              </a:rPr>
              <a:t> and Julie Robert’s make-up ads.</a:t>
            </a:r>
            <a:endParaRPr lang="en-GB" altLang="en-US" sz="1600" dirty="0">
              <a:solidFill>
                <a:schemeClr val="tx1"/>
              </a:solidFill>
              <a:latin typeface="Arial" pitchFamily="34" charset="0"/>
            </a:endParaRPr>
          </a:p>
        </p:txBody>
      </p:sp>
      <p:pic>
        <p:nvPicPr>
          <p:cNvPr id="2050" name="Picture 2" descr="http://edition.cnn.com/video/bestoftv/2011/07/28/exp.am.roberts.makeup.ad.ban.cnn.640x360.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6629" y="2564904"/>
            <a:ext cx="4524064" cy="2544787"/>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5436096" y="1484784"/>
            <a:ext cx="3024336" cy="646331"/>
          </a:xfrm>
          <a:prstGeom prst="rect">
            <a:avLst/>
          </a:prstGeom>
          <a:noFill/>
        </p:spPr>
        <p:txBody>
          <a:bodyPr wrap="square" rtlCol="0">
            <a:spAutoFit/>
          </a:bodyPr>
          <a:lstStyle/>
          <a:p>
            <a:r>
              <a:rPr lang="en-GB" dirty="0" smtClean="0"/>
              <a:t>Two ads banned at the same time (2011) in the UK</a:t>
            </a:r>
            <a:endParaRPr lang="en-US" dirty="0"/>
          </a:p>
        </p:txBody>
      </p:sp>
    </p:spTree>
    <p:extLst>
      <p:ext uri="{BB962C8B-B14F-4D97-AF65-F5344CB8AC3E}">
        <p14:creationId xmlns:p14="http://schemas.microsoft.com/office/powerpoint/2010/main" val="172136077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Picture 3"/>
          <p:cNvPicPr/>
          <p:nvPr/>
        </p:nvPicPr>
        <p:blipFill rotWithShape="1">
          <a:blip r:embed="rId2"/>
          <a:srcRect l="16026" t="16676" r="43429" b="8699"/>
          <a:stretch/>
        </p:blipFill>
        <p:spPr bwMode="auto">
          <a:xfrm>
            <a:off x="2267744" y="980728"/>
            <a:ext cx="3672407" cy="4824536"/>
          </a:xfrm>
          <a:prstGeom prst="rect">
            <a:avLst/>
          </a:prstGeom>
          <a:ln>
            <a:noFill/>
          </a:ln>
          <a:extLst>
            <a:ext uri="{53640926-AAD7-44D8-BBD7-CCE9431645EC}">
              <a14:shadowObscured xmlns:a14="http://schemas.microsoft.com/office/drawing/2010/main"/>
            </a:ext>
          </a:extLst>
        </p:spPr>
      </p:pic>
      <p:sp>
        <p:nvSpPr>
          <p:cNvPr id="5" name="Rectangle 4"/>
          <p:cNvSpPr/>
          <p:nvPr/>
        </p:nvSpPr>
        <p:spPr>
          <a:xfrm>
            <a:off x="2951227" y="5826107"/>
            <a:ext cx="1431802" cy="253916"/>
          </a:xfrm>
          <a:prstGeom prst="rect">
            <a:avLst/>
          </a:prstGeom>
        </p:spPr>
        <p:txBody>
          <a:bodyPr wrap="none">
            <a:spAutoFit/>
          </a:bodyPr>
          <a:lstStyle/>
          <a:p>
            <a:r>
              <a:rPr lang="en-US" sz="1050" dirty="0">
                <a:solidFill>
                  <a:schemeClr val="tx1">
                    <a:lumMod val="65000"/>
                    <a:lumOff val="35000"/>
                  </a:schemeClr>
                </a:solidFill>
              </a:rPr>
              <a:t>© 2012 Jeffrey Reason</a:t>
            </a:r>
          </a:p>
        </p:txBody>
      </p:sp>
    </p:spTree>
    <p:extLst>
      <p:ext uri="{BB962C8B-B14F-4D97-AF65-F5344CB8AC3E}">
        <p14:creationId xmlns:p14="http://schemas.microsoft.com/office/powerpoint/2010/main" val="10349183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8435" name="Rectangle 2"/>
          <p:cNvSpPr>
            <a:spLocks noChangeArrowheads="1"/>
          </p:cNvSpPr>
          <p:nvPr/>
        </p:nvSpPr>
        <p:spPr bwMode="auto">
          <a:xfrm>
            <a:off x="2723208" y="4941168"/>
            <a:ext cx="297180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70000"/>
              <a:buFont typeface="Wingdings 2" pitchFamily="18" charset="2"/>
              <a:buChar char=""/>
              <a:defRPr sz="3200">
                <a:solidFill>
                  <a:schemeClr val="tx2"/>
                </a:solidFill>
                <a:latin typeface="Franklin Gothic Book" pitchFamily="34" charset="0"/>
              </a:defRPr>
            </a:lvl1pPr>
            <a:lvl2pPr marL="742950" indent="-285750" eaLnBrk="0" hangingPunct="0">
              <a:spcBef>
                <a:spcPct val="20000"/>
              </a:spcBef>
              <a:buClr>
                <a:schemeClr val="accent1"/>
              </a:buClr>
              <a:buSzPct val="70000"/>
              <a:buFont typeface="Wingdings 2" pitchFamily="18" charset="2"/>
              <a:buChar char=""/>
              <a:defRPr sz="2800">
                <a:solidFill>
                  <a:schemeClr val="tx2"/>
                </a:solidFill>
                <a:latin typeface="Franklin Gothic Book" pitchFamily="34" charset="0"/>
              </a:defRPr>
            </a:lvl2pPr>
            <a:lvl3pPr marL="1143000" indent="-228600" eaLnBrk="0" hangingPunct="0">
              <a:spcBef>
                <a:spcPct val="20000"/>
              </a:spcBef>
              <a:buClr>
                <a:schemeClr val="accent1"/>
              </a:buClr>
              <a:buSzPct val="70000"/>
              <a:buFont typeface="Wingdings 2" pitchFamily="18" charset="2"/>
              <a:buChar char=""/>
              <a:defRPr sz="2400">
                <a:solidFill>
                  <a:schemeClr val="tx2"/>
                </a:solidFill>
                <a:latin typeface="Franklin Gothic Book" pitchFamily="34" charset="0"/>
              </a:defRPr>
            </a:lvl3pPr>
            <a:lvl4pPr marL="1600200" indent="-228600" eaLnBrk="0" hangingPunct="0">
              <a:spcBef>
                <a:spcPct val="20000"/>
              </a:spcBef>
              <a:buClr>
                <a:schemeClr val="accent1"/>
              </a:buClr>
              <a:buSzPct val="70000"/>
              <a:buFont typeface="Wingdings 2" pitchFamily="18" charset="2"/>
              <a:buChar char=""/>
              <a:defRPr sz="2000">
                <a:solidFill>
                  <a:schemeClr val="tx2"/>
                </a:solidFill>
                <a:latin typeface="Franklin Gothic Book" pitchFamily="34" charset="0"/>
              </a:defRPr>
            </a:lvl4pPr>
            <a:lvl5pPr marL="2057400" indent="-228600" eaLnBrk="0" hangingPunct="0">
              <a:spcBef>
                <a:spcPct val="20000"/>
              </a:spcBef>
              <a:buClr>
                <a:schemeClr val="accent1"/>
              </a:buClr>
              <a:buSzPct val="60000"/>
              <a:buFont typeface="Wingdings 2" pitchFamily="18" charset="2"/>
              <a:buChar char=""/>
              <a:defRPr>
                <a:solidFill>
                  <a:schemeClr val="tx2"/>
                </a:solidFill>
                <a:latin typeface="Franklin Gothic Book" pitchFamily="34" charset="0"/>
              </a:defRPr>
            </a:lvl5pPr>
            <a:lvl6pPr marL="25146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6pPr>
            <a:lvl7pPr marL="29718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7pPr>
            <a:lvl8pPr marL="34290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8pPr>
            <a:lvl9pPr marL="38862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9pPr>
          </a:lstStyle>
          <a:p>
            <a:pPr eaLnBrk="1" hangingPunct="1">
              <a:spcBef>
                <a:spcPct val="0"/>
              </a:spcBef>
              <a:buClrTx/>
              <a:buSzTx/>
              <a:buFontTx/>
              <a:buNone/>
            </a:pPr>
            <a:r>
              <a:rPr lang="en-GB" altLang="en-US" sz="800" dirty="0">
                <a:solidFill>
                  <a:schemeClr val="tx1"/>
                </a:solidFill>
                <a:latin typeface="Arial" pitchFamily="34" charset="0"/>
              </a:rPr>
              <a:t>http://www.mouseprint.org/2009/06/15/cheerios-helps-lower-cholesterol-4-no-make-that-10-do-i-hear-20/</a:t>
            </a:r>
          </a:p>
        </p:txBody>
      </p:sp>
      <p:sp>
        <p:nvSpPr>
          <p:cNvPr id="18436" name="TextBox 1"/>
          <p:cNvSpPr txBox="1">
            <a:spLocks noChangeArrowheads="1"/>
          </p:cNvSpPr>
          <p:nvPr/>
        </p:nvSpPr>
        <p:spPr bwMode="auto">
          <a:xfrm>
            <a:off x="1547664" y="3140968"/>
            <a:ext cx="5322888"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70000"/>
              <a:buFont typeface="Wingdings 2" pitchFamily="18" charset="2"/>
              <a:buChar char=""/>
              <a:defRPr sz="3200">
                <a:solidFill>
                  <a:schemeClr val="tx2"/>
                </a:solidFill>
                <a:latin typeface="Franklin Gothic Book" pitchFamily="34" charset="0"/>
              </a:defRPr>
            </a:lvl1pPr>
            <a:lvl2pPr marL="742950" indent="-285750" eaLnBrk="0" hangingPunct="0">
              <a:spcBef>
                <a:spcPct val="20000"/>
              </a:spcBef>
              <a:buClr>
                <a:schemeClr val="accent1"/>
              </a:buClr>
              <a:buSzPct val="70000"/>
              <a:buFont typeface="Wingdings 2" pitchFamily="18" charset="2"/>
              <a:buChar char=""/>
              <a:defRPr sz="2800">
                <a:solidFill>
                  <a:schemeClr val="tx2"/>
                </a:solidFill>
                <a:latin typeface="Franklin Gothic Book" pitchFamily="34" charset="0"/>
              </a:defRPr>
            </a:lvl2pPr>
            <a:lvl3pPr marL="1143000" indent="-228600" eaLnBrk="0" hangingPunct="0">
              <a:spcBef>
                <a:spcPct val="20000"/>
              </a:spcBef>
              <a:buClr>
                <a:schemeClr val="accent1"/>
              </a:buClr>
              <a:buSzPct val="70000"/>
              <a:buFont typeface="Wingdings 2" pitchFamily="18" charset="2"/>
              <a:buChar char=""/>
              <a:defRPr sz="2400">
                <a:solidFill>
                  <a:schemeClr val="tx2"/>
                </a:solidFill>
                <a:latin typeface="Franklin Gothic Book" pitchFamily="34" charset="0"/>
              </a:defRPr>
            </a:lvl3pPr>
            <a:lvl4pPr marL="1600200" indent="-228600" eaLnBrk="0" hangingPunct="0">
              <a:spcBef>
                <a:spcPct val="20000"/>
              </a:spcBef>
              <a:buClr>
                <a:schemeClr val="accent1"/>
              </a:buClr>
              <a:buSzPct val="70000"/>
              <a:buFont typeface="Wingdings 2" pitchFamily="18" charset="2"/>
              <a:buChar char=""/>
              <a:defRPr sz="2000">
                <a:solidFill>
                  <a:schemeClr val="tx2"/>
                </a:solidFill>
                <a:latin typeface="Franklin Gothic Book" pitchFamily="34" charset="0"/>
              </a:defRPr>
            </a:lvl4pPr>
            <a:lvl5pPr marL="2057400" indent="-228600" eaLnBrk="0" hangingPunct="0">
              <a:spcBef>
                <a:spcPct val="20000"/>
              </a:spcBef>
              <a:buClr>
                <a:schemeClr val="accent1"/>
              </a:buClr>
              <a:buSzPct val="60000"/>
              <a:buFont typeface="Wingdings 2" pitchFamily="18" charset="2"/>
              <a:buChar char=""/>
              <a:defRPr>
                <a:solidFill>
                  <a:schemeClr val="tx2"/>
                </a:solidFill>
                <a:latin typeface="Franklin Gothic Book" pitchFamily="34" charset="0"/>
              </a:defRPr>
            </a:lvl5pPr>
            <a:lvl6pPr marL="25146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6pPr>
            <a:lvl7pPr marL="29718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7pPr>
            <a:lvl8pPr marL="34290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8pPr>
            <a:lvl9pPr marL="38862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9pPr>
          </a:lstStyle>
          <a:p>
            <a:pPr eaLnBrk="1" hangingPunct="1">
              <a:spcBef>
                <a:spcPct val="0"/>
              </a:spcBef>
              <a:buClrTx/>
              <a:buSzTx/>
              <a:buFontTx/>
              <a:buNone/>
            </a:pPr>
            <a:r>
              <a:rPr lang="en-GB" altLang="en-US" sz="1800" dirty="0" smtClean="0">
                <a:solidFill>
                  <a:schemeClr val="tx1"/>
                </a:solidFill>
                <a:latin typeface="Arial" pitchFamily="34" charset="0"/>
              </a:rPr>
              <a:t>You </a:t>
            </a:r>
            <a:r>
              <a:rPr lang="en-GB" altLang="en-US" sz="1800" dirty="0">
                <a:solidFill>
                  <a:schemeClr val="tx1"/>
                </a:solidFill>
                <a:latin typeface="Arial" pitchFamily="34" charset="0"/>
              </a:rPr>
              <a:t>have to eat </a:t>
            </a:r>
            <a:r>
              <a:rPr lang="en-GB" altLang="en-US" sz="1800" dirty="0" err="1">
                <a:solidFill>
                  <a:schemeClr val="tx1"/>
                </a:solidFill>
                <a:latin typeface="Arial" pitchFamily="34" charset="0"/>
              </a:rPr>
              <a:t>Cheerios</a:t>
            </a:r>
            <a:r>
              <a:rPr lang="en-GB" altLang="en-US" sz="1800" dirty="0">
                <a:solidFill>
                  <a:schemeClr val="tx1"/>
                </a:solidFill>
                <a:latin typeface="Arial" pitchFamily="34" charset="0"/>
              </a:rPr>
              <a:t> for two out of three meals to get this </a:t>
            </a:r>
            <a:r>
              <a:rPr lang="en-GB" altLang="en-US" sz="1800" dirty="0" smtClean="0">
                <a:solidFill>
                  <a:schemeClr val="tx1"/>
                </a:solidFill>
                <a:latin typeface="Arial" pitchFamily="34" charset="0"/>
              </a:rPr>
              <a:t>effect for the first ad; and you need to eat three portions of </a:t>
            </a:r>
            <a:r>
              <a:rPr lang="en-GB" altLang="en-US" sz="1800" dirty="0" err="1" smtClean="0">
                <a:solidFill>
                  <a:schemeClr val="tx1"/>
                </a:solidFill>
                <a:latin typeface="Arial" pitchFamily="34" charset="0"/>
              </a:rPr>
              <a:t>Cheerios</a:t>
            </a:r>
            <a:r>
              <a:rPr lang="en-GB" altLang="en-US" sz="1800" dirty="0" smtClean="0">
                <a:solidFill>
                  <a:schemeClr val="tx1"/>
                </a:solidFill>
                <a:latin typeface="Arial" pitchFamily="34" charset="0"/>
              </a:rPr>
              <a:t> to possibly achieve the second effect.</a:t>
            </a:r>
            <a:endParaRPr lang="en-US" altLang="en-US" sz="1800" dirty="0">
              <a:solidFill>
                <a:schemeClr val="tx1"/>
              </a:solidFill>
              <a:latin typeface="Arial" pitchFamily="34" charset="0"/>
            </a:endParaRPr>
          </a:p>
        </p:txBody>
      </p:sp>
      <p:pic>
        <p:nvPicPr>
          <p:cNvPr id="5" name="Picture 4"/>
          <p:cNvPicPr/>
          <p:nvPr/>
        </p:nvPicPr>
        <p:blipFill rotWithShape="1">
          <a:blip r:embed="rId2"/>
          <a:srcRect l="28686" t="30226" r="20513" b="33921"/>
          <a:stretch/>
        </p:blipFill>
        <p:spPr bwMode="auto">
          <a:xfrm>
            <a:off x="1403648" y="548680"/>
            <a:ext cx="5256583" cy="2592288"/>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9554794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Footer Placeholder 4"/>
          <p:cNvSpPr>
            <a:spLocks noGrp="1"/>
          </p:cNvSpPr>
          <p:nvPr>
            <p:ph type="ftr" sz="quarter" idx="11"/>
          </p:nvPr>
        </p:nvSpPr>
        <p:spPr/>
        <p:txBody>
          <a:bodyPr/>
          <a:lstStyle/>
          <a:p>
            <a:pPr>
              <a:defRPr/>
            </a:pPr>
            <a:r>
              <a:rPr lang="en-US" smtClean="0">
                <a:latin typeface="Akzidenz Grotesk BE Light"/>
              </a:rPr>
              <a:t>4</a:t>
            </a:r>
          </a:p>
        </p:txBody>
      </p:sp>
      <p:sp>
        <p:nvSpPr>
          <p:cNvPr id="23555" name="Slide Number Placeholder 5"/>
          <p:cNvSpPr>
            <a:spLocks noGrp="1"/>
          </p:cNvSpPr>
          <p:nvPr>
            <p:ph type="sldNum" sz="quarter" idx="4294967295"/>
          </p:nvPr>
        </p:nvSpPr>
        <p:spPr>
          <a:xfrm>
            <a:off x="8229600" y="6473825"/>
            <a:ext cx="758825" cy="247650"/>
          </a:xfrm>
          <a:prstGeom prst="rect">
            <a:avLst/>
          </a:prstGeom>
        </p:spPr>
        <p:txBody>
          <a:bodyPr/>
          <a:lstStyle/>
          <a:p>
            <a:pPr>
              <a:defRPr/>
            </a:pPr>
            <a:fld id="{DD9DC831-9BC3-491B-B5EF-ED1184E8DB80}" type="slidenum">
              <a:rPr lang="en-US" smtClean="0">
                <a:latin typeface="Arial Black" pitchFamily="34" charset="0"/>
                <a:ea typeface="HelveticaNeueLT Std Blk Ext" pitchFamily="34" charset="0"/>
                <a:cs typeface="Arial Black" pitchFamily="34" charset="0"/>
              </a:rPr>
              <a:pPr>
                <a:defRPr/>
              </a:pPr>
              <a:t>9</a:t>
            </a:fld>
            <a:endParaRPr lang="en-US" smtClean="0">
              <a:latin typeface="Arial Black" pitchFamily="34" charset="0"/>
              <a:ea typeface="HelveticaNeueLT Std Blk Ext" pitchFamily="34" charset="0"/>
              <a:cs typeface="Arial Black" pitchFamily="34" charset="0"/>
            </a:endParaRPr>
          </a:p>
        </p:txBody>
      </p:sp>
      <p:sp>
        <p:nvSpPr>
          <p:cNvPr id="100354" name="Rectangle 2"/>
          <p:cNvSpPr>
            <a:spLocks noGrp="1" noChangeArrowheads="1"/>
          </p:cNvSpPr>
          <p:nvPr>
            <p:ph type="title"/>
          </p:nvPr>
        </p:nvSpPr>
        <p:spPr/>
        <p:txBody>
          <a:bodyPr/>
          <a:lstStyle/>
          <a:p>
            <a:pPr eaLnBrk="1" hangingPunct="1">
              <a:defRPr/>
            </a:pPr>
            <a:r>
              <a:rPr lang="en-US" sz="3400" dirty="0">
                <a:latin typeface="HelveticaNeueLT Std Med Ext" pitchFamily="29" charset="0"/>
              </a:rPr>
              <a:t>Ethical Aspects of </a:t>
            </a:r>
            <a:r>
              <a:rPr lang="en-US" sz="3400" dirty="0" smtClean="0">
                <a:latin typeface="HelveticaNeueLT Std Med Ext" pitchFamily="29" charset="0"/>
              </a:rPr>
              <a:t>Advertising to Children</a:t>
            </a:r>
            <a:endParaRPr lang="en-US" sz="3400" dirty="0">
              <a:latin typeface="HelveticaNeueLT Std Med Ext" pitchFamily="29" charset="0"/>
            </a:endParaRPr>
          </a:p>
        </p:txBody>
      </p:sp>
      <p:sp>
        <p:nvSpPr>
          <p:cNvPr id="33797" name="Rectangle 3"/>
          <p:cNvSpPr>
            <a:spLocks noGrp="1" noChangeArrowheads="1"/>
          </p:cNvSpPr>
          <p:nvPr>
            <p:ph type="body" idx="1"/>
          </p:nvPr>
        </p:nvSpPr>
        <p:spPr>
          <a:xfrm>
            <a:off x="539553" y="1412777"/>
            <a:ext cx="7416823" cy="5064224"/>
          </a:xfrm>
        </p:spPr>
        <p:txBody>
          <a:bodyPr/>
          <a:lstStyle/>
          <a:p>
            <a:pPr marL="282575" eaLnBrk="1" hangingPunct="1"/>
            <a:r>
              <a:rPr lang="en-US" altLang="en-US" sz="2400" dirty="0" smtClean="0"/>
              <a:t>Advertising promotes superficiality </a:t>
            </a:r>
            <a:br>
              <a:rPr lang="en-US" altLang="en-US" sz="2400" dirty="0" smtClean="0"/>
            </a:br>
            <a:r>
              <a:rPr lang="en-US" altLang="en-US" sz="2400" dirty="0" smtClean="0"/>
              <a:t>and materialism in children</a:t>
            </a:r>
          </a:p>
          <a:p>
            <a:pPr marL="282575" eaLnBrk="1" hangingPunct="1"/>
            <a:r>
              <a:rPr lang="en-US" altLang="en-US" sz="2400" dirty="0" smtClean="0"/>
              <a:t>Children are inexperienced and easy prey</a:t>
            </a:r>
          </a:p>
          <a:p>
            <a:pPr marL="282575" eaLnBrk="1" hangingPunct="1"/>
            <a:r>
              <a:rPr lang="en-US" altLang="en-US" sz="2400" dirty="0" smtClean="0"/>
              <a:t>Persuasion to children creates </a:t>
            </a:r>
            <a:br>
              <a:rPr lang="en-US" altLang="en-US" sz="2400" dirty="0" smtClean="0"/>
            </a:br>
            <a:r>
              <a:rPr lang="en-US" altLang="en-US" sz="2400" dirty="0" smtClean="0"/>
              <a:t>child-parent conflicts</a:t>
            </a:r>
          </a:p>
          <a:p>
            <a:pPr marL="282575" eaLnBrk="1" hangingPunct="1"/>
            <a:r>
              <a:rPr lang="en-US" altLang="en-US" sz="2400" dirty="0" smtClean="0"/>
              <a:t>Perpetuation of stereotypes </a:t>
            </a:r>
            <a:r>
              <a:rPr lang="en-US" altLang="en-US" sz="2400" dirty="0" smtClean="0">
                <a:hlinkClick r:id="rId3"/>
              </a:rPr>
              <a:t>Boys</a:t>
            </a:r>
            <a:r>
              <a:rPr lang="en-US" altLang="en-US" sz="2400" dirty="0" smtClean="0"/>
              <a:t>    </a:t>
            </a:r>
            <a:r>
              <a:rPr lang="en-US" altLang="en-US" sz="2400" dirty="0" smtClean="0">
                <a:hlinkClick r:id="rId4"/>
              </a:rPr>
              <a:t>Girls</a:t>
            </a:r>
            <a:endParaRPr lang="en-US" altLang="en-US" sz="2400" dirty="0" smtClean="0"/>
          </a:p>
          <a:p>
            <a:pPr marL="0" indent="0" eaLnBrk="1" hangingPunct="1">
              <a:buNone/>
            </a:pPr>
            <a:r>
              <a:rPr lang="en-GB" altLang="en-US" sz="2400" dirty="0" smtClean="0">
                <a:hlinkClick r:id="rId5"/>
              </a:rPr>
              <a:t>Development of stereotypes in children</a:t>
            </a:r>
            <a:endParaRPr lang="en-GB" altLang="en-US" sz="2400" dirty="0" smtClean="0"/>
          </a:p>
          <a:p>
            <a:pPr marL="0" indent="0" eaLnBrk="1" hangingPunct="1">
              <a:buNone/>
            </a:pPr>
            <a:endParaRPr lang="en-US" altLang="en-US" sz="2800" dirty="0" smtClean="0"/>
          </a:p>
        </p:txBody>
      </p:sp>
      <p:pic>
        <p:nvPicPr>
          <p:cNvPr id="3074" name="Picture 2" descr="http://business-ethics.com/wp-content/uploads/2012/03/EarthTalkKidsCommercialMessages-1.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796136" y="4121092"/>
            <a:ext cx="2958306" cy="1972204"/>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4427984" y="6093296"/>
            <a:ext cx="4572000" cy="415498"/>
          </a:xfrm>
          <a:prstGeom prst="rect">
            <a:avLst/>
          </a:prstGeom>
        </p:spPr>
        <p:txBody>
          <a:bodyPr>
            <a:spAutoFit/>
          </a:bodyPr>
          <a:lstStyle/>
          <a:p>
            <a:r>
              <a:rPr lang="en-US" sz="1050" dirty="0">
                <a:solidFill>
                  <a:schemeClr val="tx1">
                    <a:lumMod val="65000"/>
                    <a:lumOff val="35000"/>
                  </a:schemeClr>
                </a:solidFill>
              </a:rPr>
              <a:t>http://business-ethics.com/wp-content/uploads/2012/03/EarthTalkKidsCommercialMessages-1-300x200.jpg</a:t>
            </a:r>
          </a:p>
        </p:txBody>
      </p:sp>
    </p:spTree>
    <p:extLst>
      <p:ext uri="{BB962C8B-B14F-4D97-AF65-F5344CB8AC3E}">
        <p14:creationId xmlns:p14="http://schemas.microsoft.com/office/powerpoint/2010/main" val="82321978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379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3797">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3797">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379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379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7"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Advertising awareness in Children</a:t>
            </a:r>
            <a:endParaRPr lang="en-US" dirty="0"/>
          </a:p>
        </p:txBody>
      </p:sp>
      <p:pic>
        <p:nvPicPr>
          <p:cNvPr id="4" name="Content Placeholder 3"/>
          <p:cNvPicPr>
            <a:picLocks noGrp="1"/>
          </p:cNvPicPr>
          <p:nvPr>
            <p:ph idx="1"/>
          </p:nvPr>
        </p:nvPicPr>
        <p:blipFill rotWithShape="1">
          <a:blip r:embed="rId2"/>
          <a:srcRect l="28886" t="43493" r="19622" b="36087"/>
          <a:stretch/>
        </p:blipFill>
        <p:spPr bwMode="auto">
          <a:xfrm>
            <a:off x="899592" y="1772816"/>
            <a:ext cx="7200799" cy="3168351"/>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5665926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Footer Placeholder 4"/>
          <p:cNvSpPr>
            <a:spLocks noGrp="1"/>
          </p:cNvSpPr>
          <p:nvPr>
            <p:ph type="ftr" sz="quarter" idx="11"/>
          </p:nvPr>
        </p:nvSpPr>
        <p:spPr/>
        <p:txBody>
          <a:bodyPr/>
          <a:lstStyle/>
          <a:p>
            <a:pPr>
              <a:defRPr/>
            </a:pPr>
            <a:r>
              <a:rPr lang="en-US" smtClean="0">
                <a:latin typeface="Akzidenz Grotesk BE Light"/>
              </a:rPr>
              <a:t>4</a:t>
            </a:r>
          </a:p>
        </p:txBody>
      </p:sp>
      <p:sp>
        <p:nvSpPr>
          <p:cNvPr id="24579" name="Slide Number Placeholder 5"/>
          <p:cNvSpPr>
            <a:spLocks noGrp="1"/>
          </p:cNvSpPr>
          <p:nvPr>
            <p:ph type="sldNum" sz="quarter" idx="4294967295"/>
          </p:nvPr>
        </p:nvSpPr>
        <p:spPr>
          <a:xfrm>
            <a:off x="8229600" y="6473825"/>
            <a:ext cx="758825" cy="247650"/>
          </a:xfrm>
          <a:prstGeom prst="rect">
            <a:avLst/>
          </a:prstGeom>
        </p:spPr>
        <p:txBody>
          <a:bodyPr/>
          <a:lstStyle/>
          <a:p>
            <a:pPr>
              <a:defRPr/>
            </a:pPr>
            <a:fld id="{D05323EB-4BAF-4D4E-8ECC-E2FA417CF36F}" type="slidenum">
              <a:rPr lang="en-US" smtClean="0">
                <a:latin typeface="Arial Black" pitchFamily="34" charset="0"/>
                <a:ea typeface="HelveticaNeueLT Std Blk Ext" pitchFamily="34" charset="0"/>
                <a:cs typeface="Arial Black" pitchFamily="34" charset="0"/>
              </a:rPr>
              <a:pPr>
                <a:defRPr/>
              </a:pPr>
              <a:t>11</a:t>
            </a:fld>
            <a:endParaRPr lang="en-US" smtClean="0">
              <a:latin typeface="Arial Black" pitchFamily="34" charset="0"/>
              <a:ea typeface="HelveticaNeueLT Std Blk Ext" pitchFamily="34" charset="0"/>
              <a:cs typeface="Arial Black" pitchFamily="34" charset="0"/>
            </a:endParaRPr>
          </a:p>
        </p:txBody>
      </p:sp>
      <p:sp>
        <p:nvSpPr>
          <p:cNvPr id="101378" name="Rectangle 2"/>
          <p:cNvSpPr>
            <a:spLocks noGrp="1" noChangeArrowheads="1"/>
          </p:cNvSpPr>
          <p:nvPr>
            <p:ph type="title"/>
          </p:nvPr>
        </p:nvSpPr>
        <p:spPr/>
        <p:txBody>
          <a:bodyPr/>
          <a:lstStyle/>
          <a:p>
            <a:pPr eaLnBrk="1" hangingPunct="1">
              <a:defRPr/>
            </a:pPr>
            <a:r>
              <a:rPr lang="en-US" sz="3400">
                <a:latin typeface="HelveticaNeueLT Std Med Ext" pitchFamily="29" charset="0"/>
              </a:rPr>
              <a:t>Ethical Aspects of Advertising</a:t>
            </a:r>
          </a:p>
        </p:txBody>
      </p:sp>
      <p:sp>
        <p:nvSpPr>
          <p:cNvPr id="34821" name="Rectangle 3"/>
          <p:cNvSpPr>
            <a:spLocks noGrp="1" noChangeArrowheads="1"/>
          </p:cNvSpPr>
          <p:nvPr>
            <p:ph type="body" idx="1"/>
          </p:nvPr>
        </p:nvSpPr>
        <p:spPr>
          <a:xfrm>
            <a:off x="755576" y="1916832"/>
            <a:ext cx="7315200" cy="4114800"/>
          </a:xfrm>
        </p:spPr>
        <p:txBody>
          <a:bodyPr/>
          <a:lstStyle/>
          <a:p>
            <a:pPr marL="282575" eaLnBrk="1" hangingPunct="1">
              <a:lnSpc>
                <a:spcPct val="80000"/>
              </a:lnSpc>
            </a:pPr>
            <a:r>
              <a:rPr lang="en-US" altLang="en-US" dirty="0" smtClean="0"/>
              <a:t>Tobacco, alcohol, gambling and lotteries are product categories of greatest concern </a:t>
            </a:r>
          </a:p>
          <a:p>
            <a:pPr lvl="1" eaLnBrk="1" hangingPunct="1">
              <a:lnSpc>
                <a:spcPct val="80000"/>
              </a:lnSpc>
            </a:pPr>
            <a:r>
              <a:rPr lang="en-US" altLang="en-US" sz="2400" dirty="0" smtClean="0"/>
              <a:t>How does the concept of “primary demand” provide insights here?</a:t>
            </a:r>
          </a:p>
          <a:p>
            <a:pPr lvl="1" eaLnBrk="1" hangingPunct="1">
              <a:lnSpc>
                <a:spcPct val="80000"/>
              </a:lnSpc>
            </a:pPr>
            <a:r>
              <a:rPr lang="en-US" altLang="en-US" sz="2400" dirty="0" smtClean="0"/>
              <a:t>What does the literature say about advertising’s impact on these product categories?</a:t>
            </a:r>
          </a:p>
          <a:p>
            <a:pPr lvl="1" eaLnBrk="1" hangingPunct="1">
              <a:lnSpc>
                <a:spcPct val="80000"/>
              </a:lnSpc>
            </a:pPr>
            <a:r>
              <a:rPr lang="en-US" altLang="en-US" sz="2400" dirty="0" smtClean="0"/>
              <a:t>Doesn’t the government advertise gambling through state lotteries?</a:t>
            </a:r>
          </a:p>
        </p:txBody>
      </p:sp>
      <p:sp>
        <p:nvSpPr>
          <p:cNvPr id="34822" name="Text Box 4"/>
          <p:cNvSpPr txBox="1">
            <a:spLocks noChangeArrowheads="1"/>
          </p:cNvSpPr>
          <p:nvPr/>
        </p:nvSpPr>
        <p:spPr bwMode="auto">
          <a:xfrm>
            <a:off x="683568" y="1373187"/>
            <a:ext cx="678180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70000"/>
              <a:buFont typeface="Wingdings 2" pitchFamily="18" charset="2"/>
              <a:buChar char=""/>
              <a:defRPr sz="3200">
                <a:solidFill>
                  <a:schemeClr val="tx2"/>
                </a:solidFill>
                <a:latin typeface="Franklin Gothic Book" pitchFamily="34" charset="0"/>
              </a:defRPr>
            </a:lvl1pPr>
            <a:lvl2pPr marL="742950" indent="-285750" eaLnBrk="0" hangingPunct="0">
              <a:spcBef>
                <a:spcPct val="20000"/>
              </a:spcBef>
              <a:buClr>
                <a:schemeClr val="accent1"/>
              </a:buClr>
              <a:buSzPct val="70000"/>
              <a:buFont typeface="Wingdings 2" pitchFamily="18" charset="2"/>
              <a:buChar char=""/>
              <a:defRPr sz="2800">
                <a:solidFill>
                  <a:schemeClr val="tx2"/>
                </a:solidFill>
                <a:latin typeface="Franklin Gothic Book" pitchFamily="34" charset="0"/>
              </a:defRPr>
            </a:lvl2pPr>
            <a:lvl3pPr marL="1143000" indent="-228600" eaLnBrk="0" hangingPunct="0">
              <a:spcBef>
                <a:spcPct val="20000"/>
              </a:spcBef>
              <a:buClr>
                <a:schemeClr val="accent1"/>
              </a:buClr>
              <a:buSzPct val="70000"/>
              <a:buFont typeface="Wingdings 2" pitchFamily="18" charset="2"/>
              <a:buChar char=""/>
              <a:defRPr sz="2400">
                <a:solidFill>
                  <a:schemeClr val="tx2"/>
                </a:solidFill>
                <a:latin typeface="Franklin Gothic Book" pitchFamily="34" charset="0"/>
              </a:defRPr>
            </a:lvl3pPr>
            <a:lvl4pPr marL="1600200" indent="-228600" eaLnBrk="0" hangingPunct="0">
              <a:spcBef>
                <a:spcPct val="20000"/>
              </a:spcBef>
              <a:buClr>
                <a:schemeClr val="accent1"/>
              </a:buClr>
              <a:buSzPct val="70000"/>
              <a:buFont typeface="Wingdings 2" pitchFamily="18" charset="2"/>
              <a:buChar char=""/>
              <a:defRPr sz="2000">
                <a:solidFill>
                  <a:schemeClr val="tx2"/>
                </a:solidFill>
                <a:latin typeface="Franklin Gothic Book" pitchFamily="34" charset="0"/>
              </a:defRPr>
            </a:lvl4pPr>
            <a:lvl5pPr marL="2057400" indent="-228600" eaLnBrk="0" hangingPunct="0">
              <a:spcBef>
                <a:spcPct val="20000"/>
              </a:spcBef>
              <a:buClr>
                <a:schemeClr val="accent1"/>
              </a:buClr>
              <a:buSzPct val="60000"/>
              <a:buFont typeface="Wingdings 2" pitchFamily="18" charset="2"/>
              <a:buChar char=""/>
              <a:defRPr>
                <a:solidFill>
                  <a:schemeClr val="tx2"/>
                </a:solidFill>
                <a:latin typeface="Franklin Gothic Book" pitchFamily="34" charset="0"/>
              </a:defRPr>
            </a:lvl5pPr>
            <a:lvl6pPr marL="25146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6pPr>
            <a:lvl7pPr marL="29718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7pPr>
            <a:lvl8pPr marL="34290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8pPr>
            <a:lvl9pPr marL="38862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9pPr>
          </a:lstStyle>
          <a:p>
            <a:pPr algn="ctr">
              <a:spcBef>
                <a:spcPct val="50000"/>
              </a:spcBef>
              <a:buClrTx/>
              <a:buSzTx/>
              <a:buFontTx/>
              <a:buNone/>
            </a:pPr>
            <a:r>
              <a:rPr lang="en-US" altLang="en-US" sz="2800" dirty="0">
                <a:solidFill>
                  <a:srgbClr val="8AB900"/>
                </a:solidFill>
                <a:latin typeface="HelveticaNeueLT Std Hvy Ext"/>
                <a:ea typeface="HelveticaNeueLT Std Hvy Ext"/>
                <a:cs typeface="HelveticaNeueLT Std Hvy Ext"/>
              </a:rPr>
              <a:t>Advertising Controversial Products</a:t>
            </a:r>
            <a:endParaRPr lang="en-US" altLang="en-US" sz="1800" dirty="0">
              <a:solidFill>
                <a:schemeClr val="tx1"/>
              </a:solidFill>
              <a:latin typeface="HelveticaNeueLT Std Hvy Ext"/>
              <a:ea typeface="HelveticaNeueLT Std Hvy Ext"/>
              <a:cs typeface="HelveticaNeueLT Std Hvy Ext"/>
            </a:endParaRPr>
          </a:p>
        </p:txBody>
      </p:sp>
    </p:spTree>
    <p:extLst>
      <p:ext uri="{BB962C8B-B14F-4D97-AF65-F5344CB8AC3E}">
        <p14:creationId xmlns:p14="http://schemas.microsoft.com/office/powerpoint/2010/main" val="156328312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4822"/>
                                        </p:tgtEl>
                                        <p:attrNameLst>
                                          <p:attrName>style.visibility</p:attrName>
                                        </p:attrNameLst>
                                      </p:cBhvr>
                                      <p:to>
                                        <p:strVal val="visible"/>
                                      </p:to>
                                    </p:set>
                                    <p:animEffect transition="in" filter="fade">
                                      <p:cBhvr>
                                        <p:cTn id="7" dur="2000"/>
                                        <p:tgtEl>
                                          <p:spTgt spid="3482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34821">
                                            <p:txEl>
                                              <p:pRg st="0" end="0"/>
                                            </p:txEl>
                                          </p:spTgt>
                                        </p:tgtEl>
                                        <p:attrNameLst>
                                          <p:attrName>style.visibility</p:attrName>
                                        </p:attrNameLst>
                                      </p:cBhvr>
                                      <p:to>
                                        <p:strVal val="visible"/>
                                      </p:to>
                                    </p:set>
                                  </p:childTnLst>
                                </p:cTn>
                              </p:par>
                              <p:par>
                                <p:cTn id="12" presetID="1" presetClass="entr" presetSubtype="0" fill="hold" grpId="0" nodeType="withEffect">
                                  <p:stCondLst>
                                    <p:cond delay="0"/>
                                  </p:stCondLst>
                                  <p:childTnLst>
                                    <p:set>
                                      <p:cBhvr>
                                        <p:cTn id="13" dur="1" fill="hold">
                                          <p:stCondLst>
                                            <p:cond delay="0"/>
                                          </p:stCondLst>
                                        </p:cTn>
                                        <p:tgtEl>
                                          <p:spTgt spid="34821">
                                            <p:txEl>
                                              <p:pRg st="1" end="1"/>
                                            </p:txEl>
                                          </p:spTgt>
                                        </p:tgtEl>
                                        <p:attrNameLst>
                                          <p:attrName>style.visibility</p:attrName>
                                        </p:attrNameLst>
                                      </p:cBhvr>
                                      <p:to>
                                        <p:strVal val="visible"/>
                                      </p:to>
                                    </p:set>
                                  </p:childTnLst>
                                </p:cTn>
                              </p:par>
                              <p:par>
                                <p:cTn id="14" presetID="1" presetClass="entr" presetSubtype="0" fill="hold" grpId="0" nodeType="withEffect">
                                  <p:stCondLst>
                                    <p:cond delay="0"/>
                                  </p:stCondLst>
                                  <p:childTnLst>
                                    <p:set>
                                      <p:cBhvr>
                                        <p:cTn id="15" dur="1" fill="hold">
                                          <p:stCondLst>
                                            <p:cond delay="0"/>
                                          </p:stCondLst>
                                        </p:cTn>
                                        <p:tgtEl>
                                          <p:spTgt spid="34821">
                                            <p:txEl>
                                              <p:pRg st="2" end="2"/>
                                            </p:txEl>
                                          </p:spTgt>
                                        </p:tgtEl>
                                        <p:attrNameLst>
                                          <p:attrName>style.visibility</p:attrName>
                                        </p:attrNameLst>
                                      </p:cBhvr>
                                      <p:to>
                                        <p:strVal val="visible"/>
                                      </p:to>
                                    </p:set>
                                  </p:childTnLst>
                                </p:cTn>
                              </p:par>
                              <p:par>
                                <p:cTn id="16" presetID="1" presetClass="entr" presetSubtype="0" fill="hold" grpId="0" nodeType="withEffect">
                                  <p:stCondLst>
                                    <p:cond delay="0"/>
                                  </p:stCondLst>
                                  <p:childTnLst>
                                    <p:set>
                                      <p:cBhvr>
                                        <p:cTn id="17" dur="1" fill="hold">
                                          <p:stCondLst>
                                            <p:cond delay="0"/>
                                          </p:stCondLst>
                                        </p:cTn>
                                        <p:tgtEl>
                                          <p:spTgt spid="3482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21" grpId="0" build="p"/>
      <p:bldP spid="3482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Footer Placeholder 4"/>
          <p:cNvSpPr txBox="1">
            <a:spLocks noGrp="1"/>
          </p:cNvSpPr>
          <p:nvPr/>
        </p:nvSpPr>
        <p:spPr bwMode="auto">
          <a:xfrm>
            <a:off x="12700" y="6172200"/>
            <a:ext cx="1071563"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lstStyle>
            <a:lvl1pPr eaLnBrk="0" hangingPunct="0">
              <a:spcBef>
                <a:spcPct val="20000"/>
              </a:spcBef>
              <a:buClr>
                <a:schemeClr val="accent1"/>
              </a:buClr>
              <a:buSzPct val="70000"/>
              <a:buFont typeface="Wingdings 2" pitchFamily="18" charset="2"/>
              <a:buChar char=""/>
              <a:defRPr sz="3200">
                <a:solidFill>
                  <a:schemeClr val="tx2"/>
                </a:solidFill>
                <a:latin typeface="Franklin Gothic Book" pitchFamily="34" charset="0"/>
              </a:defRPr>
            </a:lvl1pPr>
            <a:lvl2pPr marL="742950" indent="-285750" eaLnBrk="0" hangingPunct="0">
              <a:spcBef>
                <a:spcPct val="20000"/>
              </a:spcBef>
              <a:buClr>
                <a:schemeClr val="accent1"/>
              </a:buClr>
              <a:buSzPct val="70000"/>
              <a:buFont typeface="Wingdings 2" pitchFamily="18" charset="2"/>
              <a:buChar char=""/>
              <a:defRPr sz="2800">
                <a:solidFill>
                  <a:schemeClr val="tx2"/>
                </a:solidFill>
                <a:latin typeface="Franklin Gothic Book" pitchFamily="34" charset="0"/>
              </a:defRPr>
            </a:lvl2pPr>
            <a:lvl3pPr marL="1143000" indent="-228600" eaLnBrk="0" hangingPunct="0">
              <a:spcBef>
                <a:spcPct val="20000"/>
              </a:spcBef>
              <a:buClr>
                <a:schemeClr val="accent1"/>
              </a:buClr>
              <a:buSzPct val="70000"/>
              <a:buFont typeface="Wingdings 2" pitchFamily="18" charset="2"/>
              <a:buChar char=""/>
              <a:defRPr sz="2400">
                <a:solidFill>
                  <a:schemeClr val="tx2"/>
                </a:solidFill>
                <a:latin typeface="Franklin Gothic Book" pitchFamily="34" charset="0"/>
              </a:defRPr>
            </a:lvl3pPr>
            <a:lvl4pPr marL="1600200" indent="-228600" eaLnBrk="0" hangingPunct="0">
              <a:spcBef>
                <a:spcPct val="20000"/>
              </a:spcBef>
              <a:buClr>
                <a:schemeClr val="accent1"/>
              </a:buClr>
              <a:buSzPct val="70000"/>
              <a:buFont typeface="Wingdings 2" pitchFamily="18" charset="2"/>
              <a:buChar char=""/>
              <a:defRPr sz="2000">
                <a:solidFill>
                  <a:schemeClr val="tx2"/>
                </a:solidFill>
                <a:latin typeface="Franklin Gothic Book" pitchFamily="34" charset="0"/>
              </a:defRPr>
            </a:lvl4pPr>
            <a:lvl5pPr marL="2057400" indent="-228600" eaLnBrk="0" hangingPunct="0">
              <a:spcBef>
                <a:spcPct val="20000"/>
              </a:spcBef>
              <a:buClr>
                <a:schemeClr val="accent1"/>
              </a:buClr>
              <a:buSzPct val="60000"/>
              <a:buFont typeface="Wingdings 2" pitchFamily="18" charset="2"/>
              <a:buChar char=""/>
              <a:defRPr>
                <a:solidFill>
                  <a:schemeClr val="tx2"/>
                </a:solidFill>
                <a:latin typeface="Franklin Gothic Book" pitchFamily="34" charset="0"/>
              </a:defRPr>
            </a:lvl5pPr>
            <a:lvl6pPr marL="25146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6pPr>
            <a:lvl7pPr marL="29718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7pPr>
            <a:lvl8pPr marL="34290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8pPr>
            <a:lvl9pPr marL="38862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9pPr>
          </a:lstStyle>
          <a:p>
            <a:pPr algn="ctr">
              <a:spcBef>
                <a:spcPct val="0"/>
              </a:spcBef>
              <a:buClrTx/>
              <a:buSzTx/>
              <a:buFontTx/>
              <a:buNone/>
            </a:pPr>
            <a:r>
              <a:rPr lang="en-US" altLang="en-US" sz="1400">
                <a:solidFill>
                  <a:schemeClr val="tx1"/>
                </a:solidFill>
                <a:latin typeface="Akzidenz Grotesk BE Light"/>
              </a:rPr>
              <a:t>4</a:t>
            </a:r>
          </a:p>
        </p:txBody>
      </p:sp>
      <p:sp>
        <p:nvSpPr>
          <p:cNvPr id="21507" name="Slide Number Placeholder 5"/>
          <p:cNvSpPr txBox="1">
            <a:spLocks noGrp="1"/>
          </p:cNvSpPr>
          <p:nvPr/>
        </p:nvSpPr>
        <p:spPr bwMode="auto">
          <a:xfrm>
            <a:off x="15875" y="6400800"/>
            <a:ext cx="1066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lstStyle>
            <a:lvl1pPr eaLnBrk="0" hangingPunct="0">
              <a:spcBef>
                <a:spcPct val="20000"/>
              </a:spcBef>
              <a:buClr>
                <a:schemeClr val="accent1"/>
              </a:buClr>
              <a:buSzPct val="70000"/>
              <a:buFont typeface="Wingdings 2" pitchFamily="18" charset="2"/>
              <a:buChar char=""/>
              <a:defRPr sz="3200">
                <a:solidFill>
                  <a:schemeClr val="tx2"/>
                </a:solidFill>
                <a:latin typeface="Franklin Gothic Book" pitchFamily="34" charset="0"/>
              </a:defRPr>
            </a:lvl1pPr>
            <a:lvl2pPr marL="742950" indent="-285750" eaLnBrk="0" hangingPunct="0">
              <a:spcBef>
                <a:spcPct val="20000"/>
              </a:spcBef>
              <a:buClr>
                <a:schemeClr val="accent1"/>
              </a:buClr>
              <a:buSzPct val="70000"/>
              <a:buFont typeface="Wingdings 2" pitchFamily="18" charset="2"/>
              <a:buChar char=""/>
              <a:defRPr sz="2800">
                <a:solidFill>
                  <a:schemeClr val="tx2"/>
                </a:solidFill>
                <a:latin typeface="Franklin Gothic Book" pitchFamily="34" charset="0"/>
              </a:defRPr>
            </a:lvl2pPr>
            <a:lvl3pPr marL="1143000" indent="-228600" eaLnBrk="0" hangingPunct="0">
              <a:spcBef>
                <a:spcPct val="20000"/>
              </a:spcBef>
              <a:buClr>
                <a:schemeClr val="accent1"/>
              </a:buClr>
              <a:buSzPct val="70000"/>
              <a:buFont typeface="Wingdings 2" pitchFamily="18" charset="2"/>
              <a:buChar char=""/>
              <a:defRPr sz="2400">
                <a:solidFill>
                  <a:schemeClr val="tx2"/>
                </a:solidFill>
                <a:latin typeface="Franklin Gothic Book" pitchFamily="34" charset="0"/>
              </a:defRPr>
            </a:lvl3pPr>
            <a:lvl4pPr marL="1600200" indent="-228600" eaLnBrk="0" hangingPunct="0">
              <a:spcBef>
                <a:spcPct val="20000"/>
              </a:spcBef>
              <a:buClr>
                <a:schemeClr val="accent1"/>
              </a:buClr>
              <a:buSzPct val="70000"/>
              <a:buFont typeface="Wingdings 2" pitchFamily="18" charset="2"/>
              <a:buChar char=""/>
              <a:defRPr sz="2000">
                <a:solidFill>
                  <a:schemeClr val="tx2"/>
                </a:solidFill>
                <a:latin typeface="Franklin Gothic Book" pitchFamily="34" charset="0"/>
              </a:defRPr>
            </a:lvl4pPr>
            <a:lvl5pPr marL="2057400" indent="-228600" eaLnBrk="0" hangingPunct="0">
              <a:spcBef>
                <a:spcPct val="20000"/>
              </a:spcBef>
              <a:buClr>
                <a:schemeClr val="accent1"/>
              </a:buClr>
              <a:buSzPct val="60000"/>
              <a:buFont typeface="Wingdings 2" pitchFamily="18" charset="2"/>
              <a:buChar char=""/>
              <a:defRPr>
                <a:solidFill>
                  <a:schemeClr val="tx2"/>
                </a:solidFill>
                <a:latin typeface="Franklin Gothic Book" pitchFamily="34" charset="0"/>
              </a:defRPr>
            </a:lvl5pPr>
            <a:lvl6pPr marL="25146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6pPr>
            <a:lvl7pPr marL="29718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7pPr>
            <a:lvl8pPr marL="34290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8pPr>
            <a:lvl9pPr marL="38862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9pPr>
          </a:lstStyle>
          <a:p>
            <a:pPr algn="ctr">
              <a:spcBef>
                <a:spcPct val="0"/>
              </a:spcBef>
              <a:buClrTx/>
              <a:buSzTx/>
              <a:buFontTx/>
              <a:buNone/>
            </a:pPr>
            <a:fld id="{38F340A3-B190-40CB-AB7C-9C4F1963CA5F}" type="slidenum">
              <a:rPr lang="en-US" altLang="en-US" sz="1400">
                <a:solidFill>
                  <a:schemeClr val="tx1"/>
                </a:solidFill>
                <a:latin typeface="Arial Black" pitchFamily="34" charset="0"/>
                <a:ea typeface="HelveticaNeueLT Std Blk Ext" pitchFamily="34" charset="0"/>
                <a:cs typeface="Arial Black" pitchFamily="34" charset="0"/>
              </a:rPr>
              <a:pPr algn="ctr">
                <a:spcBef>
                  <a:spcPct val="0"/>
                </a:spcBef>
                <a:buClrTx/>
                <a:buSzTx/>
                <a:buFontTx/>
                <a:buNone/>
              </a:pPr>
              <a:t>12</a:t>
            </a:fld>
            <a:endParaRPr lang="en-US" altLang="en-US" sz="1400">
              <a:solidFill>
                <a:schemeClr val="tx1"/>
              </a:solidFill>
              <a:latin typeface="Arial Black" pitchFamily="34" charset="0"/>
              <a:ea typeface="HelveticaNeueLT Std Blk Ext" pitchFamily="34" charset="0"/>
              <a:cs typeface="Arial Black" pitchFamily="34" charset="0"/>
            </a:endParaRPr>
          </a:p>
        </p:txBody>
      </p:sp>
      <p:sp>
        <p:nvSpPr>
          <p:cNvPr id="104450" name="Rectangle 2"/>
          <p:cNvSpPr>
            <a:spLocks noGrp="1" noChangeArrowheads="1"/>
          </p:cNvSpPr>
          <p:nvPr>
            <p:ph type="title" idx="4294967295"/>
          </p:nvPr>
        </p:nvSpPr>
        <p:spPr/>
        <p:txBody>
          <a:bodyPr/>
          <a:lstStyle/>
          <a:p>
            <a:pPr eaLnBrk="1" hangingPunct="1">
              <a:defRPr/>
            </a:pPr>
            <a:r>
              <a:rPr lang="en-US" dirty="0" smtClean="0">
                <a:latin typeface="HelveticaNeueLT Std Med Ext" pitchFamily="29" charset="0"/>
              </a:rPr>
              <a:t>Advertising Code UK</a:t>
            </a:r>
            <a:endParaRPr lang="en-US" dirty="0">
              <a:latin typeface="HelveticaNeueLT Std Med Ext" pitchFamily="29" charset="0"/>
            </a:endParaRPr>
          </a:p>
        </p:txBody>
      </p:sp>
      <p:sp>
        <p:nvSpPr>
          <p:cNvPr id="21509" name="Rectangle 3"/>
          <p:cNvSpPr>
            <a:spLocks noGrp="1" noChangeArrowheads="1"/>
          </p:cNvSpPr>
          <p:nvPr>
            <p:ph type="body" idx="4294967295"/>
          </p:nvPr>
        </p:nvSpPr>
        <p:spPr/>
        <p:txBody>
          <a:bodyPr/>
          <a:lstStyle/>
          <a:p>
            <a:pPr eaLnBrk="1" hangingPunct="1">
              <a:lnSpc>
                <a:spcPct val="80000"/>
              </a:lnSpc>
            </a:pPr>
            <a:endParaRPr lang="en-US" altLang="en-US" smtClean="0"/>
          </a:p>
          <a:p>
            <a:pPr eaLnBrk="1" hangingPunct="1">
              <a:lnSpc>
                <a:spcPct val="80000"/>
              </a:lnSpc>
              <a:buFontTx/>
              <a:buNone/>
            </a:pPr>
            <a:endParaRPr lang="en-US" altLang="en-US" smtClean="0"/>
          </a:p>
        </p:txBody>
      </p:sp>
      <p:sp>
        <p:nvSpPr>
          <p:cNvPr id="21510" name="Text Box 4"/>
          <p:cNvSpPr txBox="1">
            <a:spLocks noChangeArrowheads="1"/>
          </p:cNvSpPr>
          <p:nvPr/>
        </p:nvSpPr>
        <p:spPr bwMode="auto">
          <a:xfrm>
            <a:off x="1447800" y="1447800"/>
            <a:ext cx="7300913" cy="4540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70000"/>
              <a:buFont typeface="Wingdings 2" pitchFamily="18" charset="2"/>
              <a:buChar char=""/>
              <a:defRPr sz="3200">
                <a:solidFill>
                  <a:schemeClr val="tx2"/>
                </a:solidFill>
                <a:latin typeface="Franklin Gothic Book" pitchFamily="34" charset="0"/>
              </a:defRPr>
            </a:lvl1pPr>
            <a:lvl2pPr marL="742950" indent="-285750" eaLnBrk="0" hangingPunct="0">
              <a:spcBef>
                <a:spcPct val="20000"/>
              </a:spcBef>
              <a:buClr>
                <a:schemeClr val="accent1"/>
              </a:buClr>
              <a:buSzPct val="70000"/>
              <a:buFont typeface="Wingdings 2" pitchFamily="18" charset="2"/>
              <a:buChar char=""/>
              <a:defRPr sz="2800">
                <a:solidFill>
                  <a:schemeClr val="tx2"/>
                </a:solidFill>
                <a:latin typeface="Franklin Gothic Book" pitchFamily="34" charset="0"/>
              </a:defRPr>
            </a:lvl2pPr>
            <a:lvl3pPr marL="1143000" indent="-228600" eaLnBrk="0" hangingPunct="0">
              <a:spcBef>
                <a:spcPct val="20000"/>
              </a:spcBef>
              <a:buClr>
                <a:schemeClr val="accent1"/>
              </a:buClr>
              <a:buSzPct val="70000"/>
              <a:buFont typeface="Wingdings 2" pitchFamily="18" charset="2"/>
              <a:buChar char=""/>
              <a:defRPr sz="2400">
                <a:solidFill>
                  <a:schemeClr val="tx2"/>
                </a:solidFill>
                <a:latin typeface="Franklin Gothic Book" pitchFamily="34" charset="0"/>
              </a:defRPr>
            </a:lvl3pPr>
            <a:lvl4pPr marL="1600200" indent="-228600" eaLnBrk="0" hangingPunct="0">
              <a:spcBef>
                <a:spcPct val="20000"/>
              </a:spcBef>
              <a:buClr>
                <a:schemeClr val="accent1"/>
              </a:buClr>
              <a:buSzPct val="70000"/>
              <a:buFont typeface="Wingdings 2" pitchFamily="18" charset="2"/>
              <a:buChar char=""/>
              <a:defRPr sz="2000">
                <a:solidFill>
                  <a:schemeClr val="tx2"/>
                </a:solidFill>
                <a:latin typeface="Franklin Gothic Book" pitchFamily="34" charset="0"/>
              </a:defRPr>
            </a:lvl4pPr>
            <a:lvl5pPr marL="2057400" indent="-228600" eaLnBrk="0" hangingPunct="0">
              <a:spcBef>
                <a:spcPct val="20000"/>
              </a:spcBef>
              <a:buClr>
                <a:schemeClr val="accent1"/>
              </a:buClr>
              <a:buSzPct val="60000"/>
              <a:buFont typeface="Wingdings 2" pitchFamily="18" charset="2"/>
              <a:buChar char=""/>
              <a:defRPr>
                <a:solidFill>
                  <a:schemeClr val="tx2"/>
                </a:solidFill>
                <a:latin typeface="Franklin Gothic Book" pitchFamily="34" charset="0"/>
              </a:defRPr>
            </a:lvl5pPr>
            <a:lvl6pPr marL="25146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6pPr>
            <a:lvl7pPr marL="29718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7pPr>
            <a:lvl8pPr marL="34290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8pPr>
            <a:lvl9pPr marL="38862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9pPr>
          </a:lstStyle>
          <a:p>
            <a:pPr eaLnBrk="1" hangingPunct="1">
              <a:spcBef>
                <a:spcPct val="0"/>
              </a:spcBef>
              <a:spcAft>
                <a:spcPts val="600"/>
              </a:spcAft>
              <a:buClrTx/>
              <a:buSzTx/>
              <a:buFontTx/>
              <a:buNone/>
            </a:pPr>
            <a:r>
              <a:rPr lang="en-GB" altLang="en-US" sz="1800">
                <a:solidFill>
                  <a:schemeClr val="tx1"/>
                </a:solidFill>
                <a:latin typeface="Arial" pitchFamily="34" charset="0"/>
              </a:rPr>
              <a:t>The Advertising Standards Authority (ASA) considers various factors before deciding whether an advertisement is offensive including </a:t>
            </a:r>
          </a:p>
          <a:p>
            <a:pPr eaLnBrk="1" hangingPunct="1">
              <a:spcBef>
                <a:spcPct val="0"/>
              </a:spcBef>
              <a:spcAft>
                <a:spcPts val="600"/>
              </a:spcAft>
              <a:buClr>
                <a:srgbClr val="000099"/>
              </a:buClr>
              <a:buSzTx/>
              <a:buFont typeface="Arial" pitchFamily="34" charset="0"/>
              <a:buChar char="•"/>
            </a:pPr>
            <a:r>
              <a:rPr lang="en-GB" altLang="en-US" sz="1800">
                <a:solidFill>
                  <a:schemeClr val="tx1"/>
                </a:solidFill>
                <a:latin typeface="Arial" pitchFamily="34" charset="0"/>
              </a:rPr>
              <a:t>the medium in which it appears, </a:t>
            </a:r>
          </a:p>
          <a:p>
            <a:pPr eaLnBrk="1" hangingPunct="1">
              <a:spcBef>
                <a:spcPct val="0"/>
              </a:spcBef>
              <a:spcAft>
                <a:spcPts val="600"/>
              </a:spcAft>
              <a:buClr>
                <a:srgbClr val="000099"/>
              </a:buClr>
              <a:buSzTx/>
              <a:buFont typeface="Arial" pitchFamily="34" charset="0"/>
              <a:buChar char="•"/>
            </a:pPr>
            <a:r>
              <a:rPr lang="en-GB" altLang="en-US" sz="1800">
                <a:solidFill>
                  <a:schemeClr val="tx1"/>
                </a:solidFill>
                <a:latin typeface="Arial" pitchFamily="34" charset="0"/>
              </a:rPr>
              <a:t>the target audience, </a:t>
            </a:r>
          </a:p>
          <a:p>
            <a:pPr eaLnBrk="1" hangingPunct="1">
              <a:spcBef>
                <a:spcPct val="0"/>
              </a:spcBef>
              <a:spcAft>
                <a:spcPts val="600"/>
              </a:spcAft>
              <a:buClr>
                <a:srgbClr val="000099"/>
              </a:buClr>
              <a:buSzTx/>
              <a:buFont typeface="Arial" pitchFamily="34" charset="0"/>
              <a:buChar char="•"/>
            </a:pPr>
            <a:r>
              <a:rPr lang="en-GB" altLang="en-US" sz="1800">
                <a:solidFill>
                  <a:schemeClr val="tx1"/>
                </a:solidFill>
                <a:latin typeface="Arial" pitchFamily="34" charset="0"/>
              </a:rPr>
              <a:t>the particular product or service </a:t>
            </a:r>
          </a:p>
          <a:p>
            <a:pPr eaLnBrk="1" hangingPunct="1">
              <a:spcBef>
                <a:spcPct val="0"/>
              </a:spcBef>
              <a:spcAft>
                <a:spcPts val="600"/>
              </a:spcAft>
              <a:buClr>
                <a:srgbClr val="000099"/>
              </a:buClr>
              <a:buSzTx/>
              <a:buFont typeface="Arial" pitchFamily="34" charset="0"/>
              <a:buChar char="•"/>
            </a:pPr>
            <a:r>
              <a:rPr lang="en-GB" altLang="en-US" sz="1800">
                <a:solidFill>
                  <a:schemeClr val="tx1"/>
                </a:solidFill>
                <a:latin typeface="Arial" pitchFamily="34" charset="0"/>
              </a:rPr>
              <a:t>what is generally acceptable conduct at the time. </a:t>
            </a:r>
          </a:p>
          <a:p>
            <a:pPr eaLnBrk="1" hangingPunct="1">
              <a:spcBef>
                <a:spcPct val="0"/>
              </a:spcBef>
              <a:spcAft>
                <a:spcPts val="600"/>
              </a:spcAft>
              <a:buClrTx/>
              <a:buSzTx/>
              <a:buFont typeface="Arial" pitchFamily="34" charset="0"/>
              <a:buChar char="•"/>
            </a:pPr>
            <a:r>
              <a:rPr lang="en-GB" altLang="en-US" sz="1800">
                <a:solidFill>
                  <a:schemeClr val="tx1"/>
                </a:solidFill>
                <a:latin typeface="Arial" pitchFamily="34" charset="0"/>
              </a:rPr>
              <a:t>a ban today need not necessarily mean a ban in the future. This has led some observers to suggest that the boundaries of what is acceptable are forever being tested and pushed forward by advertisers.</a:t>
            </a:r>
          </a:p>
        </p:txBody>
      </p:sp>
    </p:spTree>
    <p:extLst>
      <p:ext uri="{BB962C8B-B14F-4D97-AF65-F5344CB8AC3E}">
        <p14:creationId xmlns:p14="http://schemas.microsoft.com/office/powerpoint/2010/main" val="135371983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pPr>
              <a:defRPr/>
            </a:pPr>
            <a:r>
              <a:rPr lang="en-GB" sz="2400" dirty="0" smtClean="0">
                <a:solidFill>
                  <a:schemeClr val="tx1"/>
                </a:solidFill>
                <a:effectLst>
                  <a:outerShdw blurRad="38100" dist="38100" dir="2700000" algn="tl">
                    <a:srgbClr val="000000">
                      <a:alpha val="43137"/>
                    </a:srgbClr>
                  </a:outerShdw>
                </a:effectLst>
                <a:latin typeface="HelveticaNeueLT Std Blk Ext"/>
              </a:rPr>
              <a:t>Some of Britain’s Most Complained about TV </a:t>
            </a:r>
            <a:r>
              <a:rPr lang="en-GB" sz="2400" dirty="0" err="1" smtClean="0">
                <a:solidFill>
                  <a:schemeClr val="tx1"/>
                </a:solidFill>
                <a:effectLst>
                  <a:outerShdw blurRad="38100" dist="38100" dir="2700000" algn="tl">
                    <a:srgbClr val="000000">
                      <a:alpha val="43137"/>
                    </a:srgbClr>
                  </a:outerShdw>
                </a:effectLst>
                <a:latin typeface="HelveticaNeueLT Std Blk Ext"/>
              </a:rPr>
              <a:t>AdS</a:t>
            </a:r>
            <a:r>
              <a:rPr lang="en-GB" dirty="0" smtClean="0">
                <a:solidFill>
                  <a:schemeClr val="tx1"/>
                </a:solidFill>
                <a:latin typeface="HelveticaNeueLT Std Blk Ext"/>
              </a:rPr>
              <a:t/>
            </a:r>
            <a:br>
              <a:rPr lang="en-GB" dirty="0" smtClean="0">
                <a:solidFill>
                  <a:schemeClr val="tx1"/>
                </a:solidFill>
                <a:latin typeface="HelveticaNeueLT Std Blk Ext"/>
              </a:rPr>
            </a:br>
            <a:endParaRPr lang="en-GB" dirty="0">
              <a:solidFill>
                <a:schemeClr val="tx1"/>
              </a:solidFill>
              <a:latin typeface="HelveticaNeueLT Std Blk Ext"/>
            </a:endParaRPr>
          </a:p>
        </p:txBody>
      </p:sp>
      <p:sp>
        <p:nvSpPr>
          <p:cNvPr id="29699" name="Footer Placeholder 1"/>
          <p:cNvSpPr>
            <a:spLocks noGrp="1"/>
          </p:cNvSpPr>
          <p:nvPr>
            <p:ph type="ftr" sz="quarter" idx="11"/>
          </p:nvPr>
        </p:nvSpPr>
        <p:spPr>
          <a:xfrm>
            <a:off x="1384300" y="6096000"/>
            <a:ext cx="1071563" cy="304800"/>
          </a:xfrm>
        </p:spPr>
        <p:txBody>
          <a:bodyPr/>
          <a:lstStyle/>
          <a:p>
            <a:pPr>
              <a:defRPr/>
            </a:pPr>
            <a:r>
              <a:rPr lang="en-US" smtClean="0"/>
              <a:t>4</a:t>
            </a:r>
          </a:p>
        </p:txBody>
      </p:sp>
      <p:sp>
        <p:nvSpPr>
          <p:cNvPr id="22532" name="Text Box 4"/>
          <p:cNvSpPr txBox="1">
            <a:spLocks noChangeArrowheads="1"/>
          </p:cNvSpPr>
          <p:nvPr/>
        </p:nvSpPr>
        <p:spPr bwMode="auto">
          <a:xfrm>
            <a:off x="900113" y="1268413"/>
            <a:ext cx="2743200" cy="5740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70000"/>
              <a:buFont typeface="Wingdings 2" pitchFamily="18" charset="2"/>
              <a:buChar char=""/>
              <a:defRPr sz="3200">
                <a:solidFill>
                  <a:schemeClr val="tx2"/>
                </a:solidFill>
                <a:latin typeface="Franklin Gothic Book" pitchFamily="34" charset="0"/>
              </a:defRPr>
            </a:lvl1pPr>
            <a:lvl2pPr marL="742950" indent="-285750" eaLnBrk="0" hangingPunct="0">
              <a:spcBef>
                <a:spcPct val="20000"/>
              </a:spcBef>
              <a:buClr>
                <a:schemeClr val="accent1"/>
              </a:buClr>
              <a:buSzPct val="70000"/>
              <a:buFont typeface="Wingdings 2" pitchFamily="18" charset="2"/>
              <a:buChar char=""/>
              <a:defRPr sz="2800">
                <a:solidFill>
                  <a:schemeClr val="tx2"/>
                </a:solidFill>
                <a:latin typeface="Franklin Gothic Book" pitchFamily="34" charset="0"/>
              </a:defRPr>
            </a:lvl2pPr>
            <a:lvl3pPr marL="1143000" indent="-228600" eaLnBrk="0" hangingPunct="0">
              <a:spcBef>
                <a:spcPct val="20000"/>
              </a:spcBef>
              <a:buClr>
                <a:schemeClr val="accent1"/>
              </a:buClr>
              <a:buSzPct val="70000"/>
              <a:buFont typeface="Wingdings 2" pitchFamily="18" charset="2"/>
              <a:buChar char=""/>
              <a:defRPr sz="2400">
                <a:solidFill>
                  <a:schemeClr val="tx2"/>
                </a:solidFill>
                <a:latin typeface="Franklin Gothic Book" pitchFamily="34" charset="0"/>
              </a:defRPr>
            </a:lvl3pPr>
            <a:lvl4pPr marL="1600200" indent="-228600" eaLnBrk="0" hangingPunct="0">
              <a:spcBef>
                <a:spcPct val="20000"/>
              </a:spcBef>
              <a:buClr>
                <a:schemeClr val="accent1"/>
              </a:buClr>
              <a:buSzPct val="70000"/>
              <a:buFont typeface="Wingdings 2" pitchFamily="18" charset="2"/>
              <a:buChar char=""/>
              <a:defRPr sz="2000">
                <a:solidFill>
                  <a:schemeClr val="tx2"/>
                </a:solidFill>
                <a:latin typeface="Franklin Gothic Book" pitchFamily="34" charset="0"/>
              </a:defRPr>
            </a:lvl4pPr>
            <a:lvl5pPr marL="2057400" indent="-228600" eaLnBrk="0" hangingPunct="0">
              <a:spcBef>
                <a:spcPct val="20000"/>
              </a:spcBef>
              <a:buClr>
                <a:schemeClr val="accent1"/>
              </a:buClr>
              <a:buSzPct val="60000"/>
              <a:buFont typeface="Wingdings 2" pitchFamily="18" charset="2"/>
              <a:buChar char=""/>
              <a:defRPr>
                <a:solidFill>
                  <a:schemeClr val="tx2"/>
                </a:solidFill>
                <a:latin typeface="Franklin Gothic Book" pitchFamily="34" charset="0"/>
              </a:defRPr>
            </a:lvl5pPr>
            <a:lvl6pPr marL="25146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6pPr>
            <a:lvl7pPr marL="29718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7pPr>
            <a:lvl8pPr marL="34290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8pPr>
            <a:lvl9pPr marL="38862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9pPr>
          </a:lstStyle>
          <a:p>
            <a:pPr eaLnBrk="1" hangingPunct="1">
              <a:spcBef>
                <a:spcPct val="0"/>
              </a:spcBef>
              <a:spcAft>
                <a:spcPts val="600"/>
              </a:spcAft>
              <a:buClr>
                <a:srgbClr val="FF0000"/>
              </a:buClr>
              <a:buSzTx/>
              <a:buFont typeface="Wingdings" pitchFamily="2" charset="2"/>
              <a:buNone/>
            </a:pPr>
            <a:r>
              <a:rPr lang="en-GB" altLang="en-US" sz="2000" dirty="0">
                <a:solidFill>
                  <a:schemeClr val="tx1"/>
                </a:solidFill>
                <a:latin typeface="Arial" pitchFamily="34" charset="0"/>
              </a:rPr>
              <a:t>Advertiser/Product</a:t>
            </a:r>
          </a:p>
          <a:p>
            <a:pPr eaLnBrk="1" hangingPunct="1">
              <a:spcBef>
                <a:spcPct val="0"/>
              </a:spcBef>
              <a:buClr>
                <a:srgbClr val="FF0000"/>
              </a:buClr>
              <a:buSzTx/>
              <a:buFont typeface="Wingdings" pitchFamily="2" charset="2"/>
              <a:buNone/>
            </a:pPr>
            <a:endParaRPr lang="en-GB" altLang="en-US" sz="1800" dirty="0">
              <a:solidFill>
                <a:schemeClr val="tx1"/>
              </a:solidFill>
              <a:latin typeface="Arial" pitchFamily="34" charset="0"/>
              <a:hlinkClick r:id="rId2"/>
            </a:endParaRPr>
          </a:p>
          <a:p>
            <a:pPr eaLnBrk="1" hangingPunct="1">
              <a:spcBef>
                <a:spcPct val="0"/>
              </a:spcBef>
              <a:buClr>
                <a:srgbClr val="FF0000"/>
              </a:buClr>
              <a:buSzTx/>
              <a:buFont typeface="Wingdings" pitchFamily="2" charset="2"/>
              <a:buNone/>
            </a:pPr>
            <a:r>
              <a:rPr lang="en-GB" altLang="en-US" sz="1800" dirty="0">
                <a:solidFill>
                  <a:schemeClr val="tx1"/>
                </a:solidFill>
                <a:latin typeface="Arial" pitchFamily="34" charset="0"/>
                <a:hlinkClick r:id="rId2"/>
              </a:rPr>
              <a:t> </a:t>
            </a:r>
            <a:r>
              <a:rPr lang="en-GB" altLang="en-US" sz="1800" dirty="0">
                <a:solidFill>
                  <a:schemeClr val="tx1"/>
                </a:solidFill>
                <a:latin typeface="Arial" pitchFamily="34" charset="0"/>
              </a:rPr>
              <a:t>Paddy Power</a:t>
            </a:r>
            <a:endParaRPr lang="en-GB" altLang="en-US" sz="1800" dirty="0">
              <a:solidFill>
                <a:schemeClr val="tx1"/>
              </a:solidFill>
              <a:latin typeface="Arial" pitchFamily="34" charset="0"/>
              <a:hlinkClick r:id="rId2"/>
            </a:endParaRPr>
          </a:p>
          <a:p>
            <a:pPr eaLnBrk="1" hangingPunct="1">
              <a:spcBef>
                <a:spcPct val="0"/>
              </a:spcBef>
              <a:buClr>
                <a:srgbClr val="FF0000"/>
              </a:buClr>
              <a:buSzTx/>
              <a:buFont typeface="Wingdings" pitchFamily="2" charset="2"/>
              <a:buNone/>
            </a:pPr>
            <a:endParaRPr lang="en-GB" altLang="en-US" sz="1800" dirty="0">
              <a:solidFill>
                <a:schemeClr val="tx1"/>
              </a:solidFill>
              <a:latin typeface="Arial" pitchFamily="34" charset="0"/>
              <a:hlinkClick r:id="rId2"/>
            </a:endParaRPr>
          </a:p>
          <a:p>
            <a:pPr eaLnBrk="1" hangingPunct="1">
              <a:spcBef>
                <a:spcPct val="0"/>
              </a:spcBef>
              <a:buClr>
                <a:srgbClr val="FF0000"/>
              </a:buClr>
              <a:buSzTx/>
              <a:buFont typeface="Wingdings" pitchFamily="2" charset="2"/>
              <a:buNone/>
            </a:pPr>
            <a:r>
              <a:rPr lang="en-GB" altLang="en-US" sz="1800" dirty="0">
                <a:solidFill>
                  <a:schemeClr val="tx1"/>
                </a:solidFill>
                <a:latin typeface="Arial" pitchFamily="34" charset="0"/>
                <a:hlinkClick r:id="rId2"/>
              </a:rPr>
              <a:t>Paddy Power</a:t>
            </a:r>
            <a:endParaRPr lang="en-GB" altLang="en-US" sz="1800" dirty="0">
              <a:solidFill>
                <a:schemeClr val="tx1"/>
              </a:solidFill>
              <a:latin typeface="Arial" pitchFamily="34" charset="0"/>
            </a:endParaRPr>
          </a:p>
          <a:p>
            <a:pPr eaLnBrk="1" hangingPunct="1">
              <a:spcBef>
                <a:spcPct val="0"/>
              </a:spcBef>
              <a:buClr>
                <a:srgbClr val="FF0000"/>
              </a:buClr>
              <a:buSzTx/>
              <a:buFont typeface="Wingdings" pitchFamily="2" charset="2"/>
              <a:buNone/>
            </a:pPr>
            <a:endParaRPr lang="en-GB" altLang="en-US" sz="1800" dirty="0">
              <a:solidFill>
                <a:schemeClr val="tx1"/>
              </a:solidFill>
              <a:latin typeface="Arial" pitchFamily="34" charset="0"/>
              <a:hlinkClick r:id="rId3"/>
            </a:endParaRPr>
          </a:p>
          <a:p>
            <a:pPr eaLnBrk="1" hangingPunct="1">
              <a:spcBef>
                <a:spcPct val="0"/>
              </a:spcBef>
              <a:buClr>
                <a:srgbClr val="FF0000"/>
              </a:buClr>
              <a:buSzTx/>
              <a:buFont typeface="Wingdings" pitchFamily="2" charset="2"/>
              <a:buNone/>
            </a:pPr>
            <a:r>
              <a:rPr lang="en-GB" altLang="en-US" sz="1800" dirty="0">
                <a:solidFill>
                  <a:schemeClr val="tx1"/>
                </a:solidFill>
                <a:latin typeface="Arial" pitchFamily="34" charset="0"/>
                <a:hlinkClick r:id="rId3"/>
              </a:rPr>
              <a:t>Marie </a:t>
            </a:r>
            <a:r>
              <a:rPr lang="en-GB" altLang="en-US" sz="1800" dirty="0" err="1">
                <a:solidFill>
                  <a:schemeClr val="tx1"/>
                </a:solidFill>
                <a:latin typeface="Arial" pitchFamily="34" charset="0"/>
                <a:hlinkClick r:id="rId3"/>
              </a:rPr>
              <a:t>Stopes</a:t>
            </a:r>
            <a:endParaRPr lang="en-GB" altLang="en-US" sz="1800" dirty="0">
              <a:solidFill>
                <a:schemeClr val="tx1"/>
              </a:solidFill>
              <a:latin typeface="Arial" pitchFamily="34" charset="0"/>
              <a:hlinkClick r:id="rId4"/>
            </a:endParaRPr>
          </a:p>
          <a:p>
            <a:pPr eaLnBrk="1" hangingPunct="1">
              <a:spcBef>
                <a:spcPct val="0"/>
              </a:spcBef>
              <a:buClr>
                <a:srgbClr val="FF0000"/>
              </a:buClr>
              <a:buSzTx/>
              <a:buFont typeface="Wingdings" pitchFamily="2" charset="2"/>
              <a:buNone/>
            </a:pPr>
            <a:endParaRPr lang="en-GB" altLang="en-US" sz="1800" dirty="0">
              <a:solidFill>
                <a:schemeClr val="tx1"/>
              </a:solidFill>
              <a:latin typeface="Arial" pitchFamily="34" charset="0"/>
              <a:hlinkClick r:id="rId4"/>
            </a:endParaRPr>
          </a:p>
          <a:p>
            <a:pPr eaLnBrk="1" hangingPunct="1">
              <a:spcBef>
                <a:spcPct val="0"/>
              </a:spcBef>
              <a:buClr>
                <a:srgbClr val="FF0000"/>
              </a:buClr>
              <a:buSzTx/>
              <a:buFont typeface="Wingdings" pitchFamily="2" charset="2"/>
              <a:buNone/>
            </a:pPr>
            <a:endParaRPr lang="en-GB" altLang="en-US" sz="1800" dirty="0">
              <a:solidFill>
                <a:schemeClr val="tx1"/>
              </a:solidFill>
              <a:latin typeface="Arial" pitchFamily="34" charset="0"/>
              <a:hlinkClick r:id="rId5"/>
            </a:endParaRPr>
          </a:p>
          <a:p>
            <a:pPr eaLnBrk="1" hangingPunct="1">
              <a:spcBef>
                <a:spcPct val="0"/>
              </a:spcBef>
              <a:buClr>
                <a:srgbClr val="FF0000"/>
              </a:buClr>
              <a:buSzTx/>
              <a:buFont typeface="Wingdings" pitchFamily="2" charset="2"/>
              <a:buNone/>
            </a:pPr>
            <a:r>
              <a:rPr lang="en-GB" altLang="en-US" sz="1800" dirty="0" smtClean="0">
                <a:solidFill>
                  <a:schemeClr val="tx1"/>
                </a:solidFill>
                <a:latin typeface="Arial" pitchFamily="34" charset="0"/>
                <a:hlinkClick r:id="rId5"/>
              </a:rPr>
              <a:t>KFC/Zinger Crunch  Salad</a:t>
            </a:r>
            <a:endParaRPr lang="en-GB" altLang="en-US" sz="1800" dirty="0" smtClean="0">
              <a:solidFill>
                <a:schemeClr val="tx1"/>
              </a:solidFill>
              <a:latin typeface="Arial" pitchFamily="34" charset="0"/>
            </a:endParaRPr>
          </a:p>
          <a:p>
            <a:pPr eaLnBrk="1" hangingPunct="1">
              <a:spcBef>
                <a:spcPct val="0"/>
              </a:spcBef>
              <a:buClr>
                <a:srgbClr val="FF0000"/>
              </a:buClr>
              <a:buSzTx/>
              <a:buFont typeface="Wingdings" pitchFamily="2" charset="2"/>
              <a:buNone/>
            </a:pPr>
            <a:endParaRPr lang="en-GB" altLang="en-US" sz="1800" dirty="0">
              <a:solidFill>
                <a:schemeClr val="tx1"/>
              </a:solidFill>
              <a:latin typeface="Arial" pitchFamily="34" charset="0"/>
              <a:hlinkClick r:id="rId6"/>
            </a:endParaRPr>
          </a:p>
          <a:p>
            <a:pPr eaLnBrk="1" hangingPunct="1">
              <a:spcBef>
                <a:spcPct val="0"/>
              </a:spcBef>
              <a:buClr>
                <a:srgbClr val="FF0000"/>
              </a:buClr>
              <a:buSzTx/>
              <a:buFont typeface="Wingdings" pitchFamily="2" charset="2"/>
              <a:buNone/>
            </a:pPr>
            <a:r>
              <a:rPr lang="en-GB" altLang="en-US" sz="1800" dirty="0">
                <a:solidFill>
                  <a:schemeClr val="tx1"/>
                </a:solidFill>
                <a:latin typeface="Arial" pitchFamily="34" charset="0"/>
                <a:hlinkClick r:id="rId7"/>
              </a:rPr>
              <a:t>Go Compare</a:t>
            </a:r>
            <a:endParaRPr lang="en-GB" altLang="en-US" sz="1800" dirty="0">
              <a:solidFill>
                <a:schemeClr val="tx1"/>
              </a:solidFill>
              <a:latin typeface="Arial" pitchFamily="34" charset="0"/>
              <a:hlinkClick r:id="rId6"/>
            </a:endParaRPr>
          </a:p>
          <a:p>
            <a:pPr eaLnBrk="1" hangingPunct="1">
              <a:spcBef>
                <a:spcPct val="0"/>
              </a:spcBef>
              <a:buClr>
                <a:srgbClr val="FF0000"/>
              </a:buClr>
              <a:buSzTx/>
              <a:buFont typeface="Wingdings" pitchFamily="2" charset="2"/>
              <a:buNone/>
            </a:pPr>
            <a:endParaRPr lang="en-GB" altLang="en-US" sz="1800" dirty="0">
              <a:solidFill>
                <a:schemeClr val="tx1"/>
              </a:solidFill>
              <a:latin typeface="Arial" pitchFamily="34" charset="0"/>
              <a:hlinkClick r:id="rId6"/>
            </a:endParaRPr>
          </a:p>
          <a:p>
            <a:pPr eaLnBrk="1" hangingPunct="1">
              <a:spcBef>
                <a:spcPct val="0"/>
              </a:spcBef>
              <a:buClr>
                <a:srgbClr val="FF0000"/>
              </a:buClr>
              <a:buSzTx/>
              <a:buFont typeface="Wingdings" pitchFamily="2" charset="2"/>
              <a:buNone/>
            </a:pPr>
            <a:endParaRPr lang="en-GB" altLang="en-US" sz="1800" dirty="0">
              <a:solidFill>
                <a:schemeClr val="tx1"/>
              </a:solidFill>
              <a:latin typeface="Arial" pitchFamily="34" charset="0"/>
              <a:hlinkClick r:id="rId6"/>
            </a:endParaRPr>
          </a:p>
          <a:p>
            <a:pPr eaLnBrk="1" hangingPunct="1">
              <a:spcBef>
                <a:spcPct val="0"/>
              </a:spcBef>
              <a:buClr>
                <a:srgbClr val="FF0000"/>
              </a:buClr>
              <a:buSzTx/>
              <a:buFont typeface="Wingdings" pitchFamily="2" charset="2"/>
              <a:buNone/>
            </a:pPr>
            <a:r>
              <a:rPr lang="en-GB" altLang="en-US" sz="1800" dirty="0" smtClean="0">
                <a:solidFill>
                  <a:schemeClr val="tx1"/>
                </a:solidFill>
                <a:latin typeface="Arial" pitchFamily="34" charset="0"/>
                <a:hlinkClick r:id="rId6"/>
              </a:rPr>
              <a:t>Wrigley’s/</a:t>
            </a:r>
            <a:r>
              <a:rPr lang="en-GB" altLang="en-US" sz="1800" dirty="0" err="1" smtClean="0">
                <a:solidFill>
                  <a:schemeClr val="tx1"/>
                </a:solidFill>
                <a:latin typeface="Arial" pitchFamily="34" charset="0"/>
                <a:hlinkClick r:id="rId6"/>
              </a:rPr>
              <a:t>Xcite</a:t>
            </a:r>
            <a:endParaRPr lang="en-GB" altLang="en-US" sz="1800" dirty="0" smtClean="0">
              <a:solidFill>
                <a:schemeClr val="tx1"/>
              </a:solidFill>
              <a:latin typeface="Arial" pitchFamily="34" charset="0"/>
            </a:endParaRPr>
          </a:p>
          <a:p>
            <a:pPr eaLnBrk="1" hangingPunct="1">
              <a:spcBef>
                <a:spcPct val="0"/>
              </a:spcBef>
              <a:buClr>
                <a:srgbClr val="FF0000"/>
              </a:buClr>
              <a:buSzTx/>
              <a:buFont typeface="Wingdings" pitchFamily="2" charset="2"/>
              <a:buNone/>
            </a:pPr>
            <a:endParaRPr lang="en-GB" altLang="en-US" sz="1800" dirty="0">
              <a:solidFill>
                <a:schemeClr val="tx1"/>
              </a:solidFill>
              <a:latin typeface="Arial" pitchFamily="34" charset="0"/>
              <a:hlinkClick r:id="rId8"/>
            </a:endParaRPr>
          </a:p>
          <a:p>
            <a:pPr eaLnBrk="1" hangingPunct="1">
              <a:spcBef>
                <a:spcPct val="0"/>
              </a:spcBef>
              <a:buClr>
                <a:srgbClr val="FF0000"/>
              </a:buClr>
              <a:buSzTx/>
              <a:buFont typeface="Wingdings" pitchFamily="2" charset="2"/>
              <a:buNone/>
            </a:pPr>
            <a:endParaRPr lang="en-GB" altLang="en-US" sz="1800" dirty="0">
              <a:solidFill>
                <a:schemeClr val="tx1"/>
              </a:solidFill>
              <a:latin typeface="Arial" pitchFamily="34" charset="0"/>
              <a:hlinkClick r:id="rId9"/>
            </a:endParaRPr>
          </a:p>
          <a:p>
            <a:pPr eaLnBrk="1" hangingPunct="1">
              <a:spcBef>
                <a:spcPct val="0"/>
              </a:spcBef>
              <a:buClr>
                <a:srgbClr val="FF0000"/>
              </a:buClr>
              <a:buSzTx/>
              <a:buFont typeface="Wingdings" pitchFamily="2" charset="2"/>
              <a:buNone/>
            </a:pPr>
            <a:r>
              <a:rPr lang="en-GB" altLang="en-US" sz="1800" dirty="0" err="1">
                <a:solidFill>
                  <a:schemeClr val="tx1"/>
                </a:solidFill>
                <a:latin typeface="Arial" pitchFamily="34" charset="0"/>
                <a:hlinkClick r:id="rId10"/>
              </a:rPr>
              <a:t>Barnados</a:t>
            </a:r>
            <a:endParaRPr lang="en-GB" altLang="en-US" sz="1800" dirty="0">
              <a:solidFill>
                <a:schemeClr val="tx1"/>
              </a:solidFill>
              <a:latin typeface="Arial" pitchFamily="34" charset="0"/>
              <a:hlinkClick r:id="rId9"/>
            </a:endParaRPr>
          </a:p>
          <a:p>
            <a:pPr eaLnBrk="1" hangingPunct="1">
              <a:spcBef>
                <a:spcPct val="0"/>
              </a:spcBef>
              <a:buClr>
                <a:srgbClr val="FF0000"/>
              </a:buClr>
              <a:buSzTx/>
              <a:buFont typeface="Wingdings" pitchFamily="2" charset="2"/>
              <a:buNone/>
            </a:pPr>
            <a:endParaRPr lang="en-GB" altLang="en-US" sz="1800" dirty="0">
              <a:solidFill>
                <a:schemeClr val="tx1"/>
              </a:solidFill>
              <a:latin typeface="Arial" pitchFamily="34" charset="0"/>
              <a:hlinkClick r:id="rId9"/>
            </a:endParaRPr>
          </a:p>
        </p:txBody>
      </p:sp>
      <p:sp>
        <p:nvSpPr>
          <p:cNvPr id="22533" name="Text Box 5"/>
          <p:cNvSpPr txBox="1">
            <a:spLocks noChangeArrowheads="1"/>
          </p:cNvSpPr>
          <p:nvPr/>
        </p:nvSpPr>
        <p:spPr bwMode="auto">
          <a:xfrm>
            <a:off x="3276600" y="1268413"/>
            <a:ext cx="3959225" cy="5711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70000"/>
              <a:buFont typeface="Wingdings 2" pitchFamily="18" charset="2"/>
              <a:buChar char=""/>
              <a:defRPr sz="3200">
                <a:solidFill>
                  <a:schemeClr val="tx2"/>
                </a:solidFill>
                <a:latin typeface="Franklin Gothic Book" pitchFamily="34" charset="0"/>
              </a:defRPr>
            </a:lvl1pPr>
            <a:lvl2pPr marL="742950" indent="-285750" eaLnBrk="0" hangingPunct="0">
              <a:spcBef>
                <a:spcPct val="20000"/>
              </a:spcBef>
              <a:buClr>
                <a:schemeClr val="accent1"/>
              </a:buClr>
              <a:buSzPct val="70000"/>
              <a:buFont typeface="Wingdings 2" pitchFamily="18" charset="2"/>
              <a:buChar char=""/>
              <a:defRPr sz="2800">
                <a:solidFill>
                  <a:schemeClr val="tx2"/>
                </a:solidFill>
                <a:latin typeface="Franklin Gothic Book" pitchFamily="34" charset="0"/>
              </a:defRPr>
            </a:lvl2pPr>
            <a:lvl3pPr marL="1143000" indent="-228600" eaLnBrk="0" hangingPunct="0">
              <a:spcBef>
                <a:spcPct val="20000"/>
              </a:spcBef>
              <a:buClr>
                <a:schemeClr val="accent1"/>
              </a:buClr>
              <a:buSzPct val="70000"/>
              <a:buFont typeface="Wingdings 2" pitchFamily="18" charset="2"/>
              <a:buChar char=""/>
              <a:defRPr sz="2400">
                <a:solidFill>
                  <a:schemeClr val="tx2"/>
                </a:solidFill>
                <a:latin typeface="Franklin Gothic Book" pitchFamily="34" charset="0"/>
              </a:defRPr>
            </a:lvl3pPr>
            <a:lvl4pPr marL="1600200" indent="-228600" eaLnBrk="0" hangingPunct="0">
              <a:spcBef>
                <a:spcPct val="20000"/>
              </a:spcBef>
              <a:buClr>
                <a:schemeClr val="accent1"/>
              </a:buClr>
              <a:buSzPct val="70000"/>
              <a:buFont typeface="Wingdings 2" pitchFamily="18" charset="2"/>
              <a:buChar char=""/>
              <a:defRPr sz="2000">
                <a:solidFill>
                  <a:schemeClr val="tx2"/>
                </a:solidFill>
                <a:latin typeface="Franklin Gothic Book" pitchFamily="34" charset="0"/>
              </a:defRPr>
            </a:lvl4pPr>
            <a:lvl5pPr marL="2057400" indent="-228600" eaLnBrk="0" hangingPunct="0">
              <a:spcBef>
                <a:spcPct val="20000"/>
              </a:spcBef>
              <a:buClr>
                <a:schemeClr val="accent1"/>
              </a:buClr>
              <a:buSzPct val="60000"/>
              <a:buFont typeface="Wingdings 2" pitchFamily="18" charset="2"/>
              <a:buChar char=""/>
              <a:defRPr>
                <a:solidFill>
                  <a:schemeClr val="tx2"/>
                </a:solidFill>
                <a:latin typeface="Franklin Gothic Book" pitchFamily="34" charset="0"/>
              </a:defRPr>
            </a:lvl5pPr>
            <a:lvl6pPr marL="25146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6pPr>
            <a:lvl7pPr marL="29718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7pPr>
            <a:lvl8pPr marL="34290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8pPr>
            <a:lvl9pPr marL="38862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9pPr>
          </a:lstStyle>
          <a:p>
            <a:pPr eaLnBrk="1" hangingPunct="1">
              <a:spcBef>
                <a:spcPct val="0"/>
              </a:spcBef>
              <a:spcAft>
                <a:spcPts val="600"/>
              </a:spcAft>
              <a:buClrTx/>
              <a:buSzTx/>
              <a:buFontTx/>
              <a:buNone/>
            </a:pPr>
            <a:r>
              <a:rPr lang="en-GB" altLang="en-US" sz="2000" dirty="0">
                <a:solidFill>
                  <a:schemeClr val="tx1"/>
                </a:solidFill>
                <a:latin typeface="Arial" pitchFamily="34" charset="0"/>
              </a:rPr>
              <a:t>Advertisement</a:t>
            </a:r>
          </a:p>
          <a:p>
            <a:pPr eaLnBrk="1" hangingPunct="1">
              <a:spcBef>
                <a:spcPct val="0"/>
              </a:spcBef>
              <a:buClrTx/>
              <a:buSzTx/>
              <a:buFontTx/>
              <a:buNone/>
            </a:pPr>
            <a:r>
              <a:rPr lang="en-GB" altLang="en-US" sz="1800" dirty="0">
                <a:solidFill>
                  <a:schemeClr val="tx1"/>
                </a:solidFill>
                <a:latin typeface="Arial" pitchFamily="34" charset="0"/>
              </a:rPr>
              <a:t>Bet that </a:t>
            </a:r>
            <a:r>
              <a:rPr lang="en-US" altLang="en-US" sz="1800" dirty="0">
                <a:solidFill>
                  <a:schemeClr val="tx1"/>
                </a:solidFill>
                <a:latin typeface="Arial" pitchFamily="34" charset="0"/>
              </a:rPr>
              <a:t>Oscar </a:t>
            </a:r>
            <a:r>
              <a:rPr lang="en-US" altLang="en-US" sz="1800" dirty="0" err="1">
                <a:solidFill>
                  <a:schemeClr val="tx1"/>
                </a:solidFill>
                <a:latin typeface="Arial" pitchFamily="34" charset="0"/>
              </a:rPr>
              <a:t>Pistorius</a:t>
            </a:r>
            <a:r>
              <a:rPr lang="en-US" altLang="en-US" sz="1800" dirty="0">
                <a:solidFill>
                  <a:schemeClr val="tx1"/>
                </a:solidFill>
                <a:latin typeface="Arial" pitchFamily="34" charset="0"/>
              </a:rPr>
              <a:t> would walk free from his murder trial (upheld)</a:t>
            </a:r>
            <a:endParaRPr lang="en-GB" altLang="en-US" sz="1800" dirty="0">
              <a:solidFill>
                <a:schemeClr val="tx1"/>
              </a:solidFill>
              <a:latin typeface="Arial" pitchFamily="34" charset="0"/>
            </a:endParaRPr>
          </a:p>
          <a:p>
            <a:pPr eaLnBrk="1" hangingPunct="1">
              <a:spcBef>
                <a:spcPct val="0"/>
              </a:spcBef>
              <a:buClrTx/>
              <a:buSzTx/>
              <a:buFontTx/>
              <a:buNone/>
            </a:pPr>
            <a:endParaRPr lang="en-GB" altLang="en-US" sz="1800" dirty="0">
              <a:solidFill>
                <a:schemeClr val="tx1"/>
              </a:solidFill>
              <a:latin typeface="Arial" pitchFamily="34" charset="0"/>
            </a:endParaRPr>
          </a:p>
          <a:p>
            <a:pPr eaLnBrk="1" hangingPunct="1">
              <a:spcBef>
                <a:spcPct val="0"/>
              </a:spcBef>
              <a:buClrTx/>
              <a:buSzTx/>
              <a:buFontTx/>
              <a:buNone/>
            </a:pPr>
            <a:r>
              <a:rPr lang="en-GB" altLang="en-US" sz="1800" dirty="0">
                <a:solidFill>
                  <a:schemeClr val="tx1"/>
                </a:solidFill>
                <a:latin typeface="Arial" pitchFamily="34" charset="0"/>
              </a:rPr>
              <a:t>Blindfolded footballer kicking cat instead of ball (Cleared)</a:t>
            </a:r>
          </a:p>
          <a:p>
            <a:pPr eaLnBrk="1" hangingPunct="1">
              <a:spcBef>
                <a:spcPct val="0"/>
              </a:spcBef>
              <a:buClrTx/>
              <a:buSzTx/>
              <a:buFontTx/>
              <a:buNone/>
            </a:pPr>
            <a:r>
              <a:rPr lang="en-GB" altLang="en-US" sz="1800" dirty="0">
                <a:solidFill>
                  <a:schemeClr val="tx1"/>
                </a:solidFill>
                <a:latin typeface="Arial" pitchFamily="34" charset="0"/>
              </a:rPr>
              <a:t>Women being late for their periods (Cleared)</a:t>
            </a:r>
          </a:p>
          <a:p>
            <a:pPr eaLnBrk="1" hangingPunct="1">
              <a:spcBef>
                <a:spcPct val="0"/>
              </a:spcBef>
              <a:buClrTx/>
              <a:buSzTx/>
              <a:buFontTx/>
              <a:buNone/>
            </a:pPr>
            <a:endParaRPr lang="en-GB" altLang="en-US" sz="1800" dirty="0">
              <a:solidFill>
                <a:schemeClr val="tx1"/>
              </a:solidFill>
              <a:latin typeface="Arial" pitchFamily="34" charset="0"/>
            </a:endParaRPr>
          </a:p>
          <a:p>
            <a:pPr eaLnBrk="1" hangingPunct="1">
              <a:spcBef>
                <a:spcPct val="0"/>
              </a:spcBef>
              <a:buClrTx/>
              <a:buSzTx/>
              <a:buFontTx/>
              <a:buNone/>
            </a:pPr>
            <a:r>
              <a:rPr lang="en-GB" altLang="en-US" sz="1800" dirty="0">
                <a:solidFill>
                  <a:schemeClr val="tx1"/>
                </a:solidFill>
                <a:latin typeface="Arial" pitchFamily="34" charset="0"/>
              </a:rPr>
              <a:t>Call Centre workers sing with full mouth (Cleared)</a:t>
            </a:r>
          </a:p>
          <a:p>
            <a:pPr eaLnBrk="1" hangingPunct="1">
              <a:spcBef>
                <a:spcPct val="0"/>
              </a:spcBef>
              <a:buClrTx/>
              <a:buSzTx/>
              <a:buFontTx/>
              <a:buNone/>
            </a:pPr>
            <a:endParaRPr lang="en-GB" altLang="en-US" sz="1800" dirty="0">
              <a:solidFill>
                <a:schemeClr val="tx1"/>
              </a:solidFill>
              <a:latin typeface="Arial" pitchFamily="34" charset="0"/>
            </a:endParaRPr>
          </a:p>
          <a:p>
            <a:pPr eaLnBrk="1" hangingPunct="1">
              <a:spcBef>
                <a:spcPct val="0"/>
              </a:spcBef>
              <a:buClrTx/>
              <a:buSzTx/>
              <a:buFontTx/>
              <a:buNone/>
            </a:pPr>
            <a:r>
              <a:rPr lang="en-GB" altLang="en-US" sz="1800" dirty="0">
                <a:solidFill>
                  <a:schemeClr val="tx1"/>
                </a:solidFill>
                <a:latin typeface="Arial" pitchFamily="34" charset="0"/>
              </a:rPr>
              <a:t>Former footballer Stuart “Psycho” Pearce kicks a football into </a:t>
            </a:r>
            <a:r>
              <a:rPr lang="en-GB" altLang="en-US" sz="1800" dirty="0" err="1">
                <a:solidFill>
                  <a:schemeClr val="tx1"/>
                </a:solidFill>
                <a:latin typeface="Arial" pitchFamily="34" charset="0"/>
              </a:rPr>
              <a:t>Compario</a:t>
            </a:r>
            <a:r>
              <a:rPr lang="en-GB" altLang="en-US" sz="1800" dirty="0">
                <a:solidFill>
                  <a:schemeClr val="tx1"/>
                </a:solidFill>
                <a:latin typeface="Arial" pitchFamily="34" charset="0"/>
              </a:rPr>
              <a:t> (Cleared)</a:t>
            </a:r>
          </a:p>
          <a:p>
            <a:pPr eaLnBrk="1" hangingPunct="1">
              <a:lnSpc>
                <a:spcPct val="160000"/>
              </a:lnSpc>
              <a:spcBef>
                <a:spcPct val="0"/>
              </a:spcBef>
              <a:buClrTx/>
              <a:buSzTx/>
              <a:buFontTx/>
              <a:buNone/>
            </a:pPr>
            <a:r>
              <a:rPr lang="en-GB" altLang="en-US" sz="1800" dirty="0" smtClean="0">
                <a:solidFill>
                  <a:schemeClr val="tx1"/>
                </a:solidFill>
                <a:latin typeface="Arial" pitchFamily="34" charset="0"/>
              </a:rPr>
              <a:t>Man vomits dog (Upheld)</a:t>
            </a:r>
          </a:p>
          <a:p>
            <a:pPr eaLnBrk="1" hangingPunct="1">
              <a:lnSpc>
                <a:spcPct val="110000"/>
              </a:lnSpc>
              <a:spcBef>
                <a:spcPct val="0"/>
              </a:spcBef>
              <a:buClrTx/>
              <a:buSzTx/>
              <a:buFontTx/>
              <a:buNone/>
            </a:pPr>
            <a:endParaRPr lang="en-GB" altLang="en-US" sz="1800" dirty="0">
              <a:solidFill>
                <a:schemeClr val="tx1"/>
              </a:solidFill>
              <a:latin typeface="Arial" pitchFamily="34" charset="0"/>
            </a:endParaRPr>
          </a:p>
          <a:p>
            <a:pPr eaLnBrk="1" hangingPunct="1">
              <a:lnSpc>
                <a:spcPct val="110000"/>
              </a:lnSpc>
              <a:spcBef>
                <a:spcPct val="0"/>
              </a:spcBef>
              <a:buClrTx/>
              <a:buSzTx/>
              <a:buFontTx/>
              <a:buNone/>
            </a:pPr>
            <a:r>
              <a:rPr lang="en-GB" altLang="en-US" sz="1800" dirty="0">
                <a:solidFill>
                  <a:schemeClr val="tx1"/>
                </a:solidFill>
                <a:latin typeface="Arial" pitchFamily="34" charset="0"/>
              </a:rPr>
              <a:t>Domestic abuse (Cleared)</a:t>
            </a:r>
          </a:p>
          <a:p>
            <a:pPr eaLnBrk="1" hangingPunct="1">
              <a:lnSpc>
                <a:spcPct val="110000"/>
              </a:lnSpc>
              <a:spcBef>
                <a:spcPct val="0"/>
              </a:spcBef>
              <a:buClrTx/>
              <a:buSzTx/>
              <a:buFontTx/>
              <a:buNone/>
            </a:pPr>
            <a:endParaRPr lang="en-GB" altLang="en-US" sz="1800" dirty="0">
              <a:solidFill>
                <a:schemeClr val="tx1"/>
              </a:solidFill>
              <a:latin typeface="Arial" pitchFamily="34" charset="0"/>
            </a:endParaRPr>
          </a:p>
        </p:txBody>
      </p:sp>
      <p:sp>
        <p:nvSpPr>
          <p:cNvPr id="22534" name="Text Box 6"/>
          <p:cNvSpPr txBox="1">
            <a:spLocks noChangeArrowheads="1"/>
          </p:cNvSpPr>
          <p:nvPr/>
        </p:nvSpPr>
        <p:spPr bwMode="auto">
          <a:xfrm>
            <a:off x="7010400" y="1600200"/>
            <a:ext cx="1911350" cy="5940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70000"/>
              <a:buFont typeface="Wingdings 2" pitchFamily="18" charset="2"/>
              <a:buChar char=""/>
              <a:defRPr sz="3200">
                <a:solidFill>
                  <a:schemeClr val="tx2"/>
                </a:solidFill>
                <a:latin typeface="Franklin Gothic Book" pitchFamily="34" charset="0"/>
              </a:defRPr>
            </a:lvl1pPr>
            <a:lvl2pPr marL="742950" indent="-285750" eaLnBrk="0" hangingPunct="0">
              <a:spcBef>
                <a:spcPct val="20000"/>
              </a:spcBef>
              <a:buClr>
                <a:schemeClr val="accent1"/>
              </a:buClr>
              <a:buSzPct val="70000"/>
              <a:buFont typeface="Wingdings 2" pitchFamily="18" charset="2"/>
              <a:buChar char=""/>
              <a:defRPr sz="2800">
                <a:solidFill>
                  <a:schemeClr val="tx2"/>
                </a:solidFill>
                <a:latin typeface="Franklin Gothic Book" pitchFamily="34" charset="0"/>
              </a:defRPr>
            </a:lvl2pPr>
            <a:lvl3pPr marL="1143000" indent="-228600" eaLnBrk="0" hangingPunct="0">
              <a:spcBef>
                <a:spcPct val="20000"/>
              </a:spcBef>
              <a:buClr>
                <a:schemeClr val="accent1"/>
              </a:buClr>
              <a:buSzPct val="70000"/>
              <a:buFont typeface="Wingdings 2" pitchFamily="18" charset="2"/>
              <a:buChar char=""/>
              <a:defRPr sz="2400">
                <a:solidFill>
                  <a:schemeClr val="tx2"/>
                </a:solidFill>
                <a:latin typeface="Franklin Gothic Book" pitchFamily="34" charset="0"/>
              </a:defRPr>
            </a:lvl3pPr>
            <a:lvl4pPr marL="1600200" indent="-228600" eaLnBrk="0" hangingPunct="0">
              <a:spcBef>
                <a:spcPct val="20000"/>
              </a:spcBef>
              <a:buClr>
                <a:schemeClr val="accent1"/>
              </a:buClr>
              <a:buSzPct val="70000"/>
              <a:buFont typeface="Wingdings 2" pitchFamily="18" charset="2"/>
              <a:buChar char=""/>
              <a:defRPr sz="2000">
                <a:solidFill>
                  <a:schemeClr val="tx2"/>
                </a:solidFill>
                <a:latin typeface="Franklin Gothic Book" pitchFamily="34" charset="0"/>
              </a:defRPr>
            </a:lvl4pPr>
            <a:lvl5pPr marL="2057400" indent="-228600" eaLnBrk="0" hangingPunct="0">
              <a:spcBef>
                <a:spcPct val="20000"/>
              </a:spcBef>
              <a:buClr>
                <a:schemeClr val="accent1"/>
              </a:buClr>
              <a:buSzPct val="60000"/>
              <a:buFont typeface="Wingdings 2" pitchFamily="18" charset="2"/>
              <a:buChar char=""/>
              <a:defRPr>
                <a:solidFill>
                  <a:schemeClr val="tx2"/>
                </a:solidFill>
                <a:latin typeface="Franklin Gothic Book" pitchFamily="34" charset="0"/>
              </a:defRPr>
            </a:lvl5pPr>
            <a:lvl6pPr marL="25146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6pPr>
            <a:lvl7pPr marL="29718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7pPr>
            <a:lvl8pPr marL="34290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8pPr>
            <a:lvl9pPr marL="38862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9pPr>
          </a:lstStyle>
          <a:p>
            <a:pPr algn="r" eaLnBrk="1" hangingPunct="1">
              <a:spcBef>
                <a:spcPct val="0"/>
              </a:spcBef>
              <a:buClrTx/>
              <a:buSzTx/>
              <a:buFontTx/>
              <a:buNone/>
            </a:pPr>
            <a:endParaRPr lang="en-GB" altLang="en-US" sz="1800">
              <a:solidFill>
                <a:schemeClr val="tx1"/>
              </a:solidFill>
              <a:latin typeface="Arial" pitchFamily="34" charset="0"/>
            </a:endParaRPr>
          </a:p>
          <a:p>
            <a:pPr algn="r" eaLnBrk="1" hangingPunct="1">
              <a:spcBef>
                <a:spcPct val="0"/>
              </a:spcBef>
              <a:buClrTx/>
              <a:buSzTx/>
              <a:buFontTx/>
              <a:buNone/>
            </a:pPr>
            <a:r>
              <a:rPr lang="en-GB" altLang="en-US" sz="1800">
                <a:solidFill>
                  <a:schemeClr val="tx1"/>
                </a:solidFill>
                <a:latin typeface="Arial" pitchFamily="34" charset="0"/>
              </a:rPr>
              <a:t>5200 + (2014)</a:t>
            </a:r>
          </a:p>
          <a:p>
            <a:pPr algn="r" eaLnBrk="1" hangingPunct="1">
              <a:spcBef>
                <a:spcPct val="0"/>
              </a:spcBef>
              <a:buClrTx/>
              <a:buSzTx/>
              <a:buFontTx/>
              <a:buNone/>
            </a:pPr>
            <a:endParaRPr lang="en-GB" altLang="en-US" sz="1800">
              <a:solidFill>
                <a:schemeClr val="tx1"/>
              </a:solidFill>
              <a:latin typeface="Arial" pitchFamily="34" charset="0"/>
            </a:endParaRPr>
          </a:p>
          <a:p>
            <a:pPr algn="r" eaLnBrk="1" hangingPunct="1">
              <a:spcBef>
                <a:spcPct val="0"/>
              </a:spcBef>
              <a:buClrTx/>
              <a:buSzTx/>
              <a:buFontTx/>
              <a:buNone/>
            </a:pPr>
            <a:r>
              <a:rPr lang="en-GB" altLang="en-US" sz="1800">
                <a:solidFill>
                  <a:schemeClr val="tx1"/>
                </a:solidFill>
                <a:latin typeface="Arial" pitchFamily="34" charset="0"/>
              </a:rPr>
              <a:t>1313 (2010)</a:t>
            </a:r>
          </a:p>
          <a:p>
            <a:pPr algn="r" eaLnBrk="1" hangingPunct="1">
              <a:spcBef>
                <a:spcPct val="0"/>
              </a:spcBef>
              <a:buClrTx/>
              <a:buSzTx/>
              <a:buFontTx/>
              <a:buNone/>
            </a:pPr>
            <a:endParaRPr lang="en-GB" altLang="en-US" sz="1800">
              <a:solidFill>
                <a:schemeClr val="tx1"/>
              </a:solidFill>
              <a:latin typeface="Arial" pitchFamily="34" charset="0"/>
            </a:endParaRPr>
          </a:p>
          <a:p>
            <a:pPr algn="r" eaLnBrk="1" hangingPunct="1">
              <a:spcBef>
                <a:spcPct val="0"/>
              </a:spcBef>
              <a:buClrTx/>
              <a:buSzTx/>
              <a:buFontTx/>
              <a:buNone/>
            </a:pPr>
            <a:r>
              <a:rPr lang="en-GB" altLang="en-US" sz="1800">
                <a:solidFill>
                  <a:schemeClr val="tx1"/>
                </a:solidFill>
                <a:latin typeface="Arial" pitchFamily="34" charset="0"/>
              </a:rPr>
              <a:t>1088 + 3600 other obj.(2010)</a:t>
            </a:r>
          </a:p>
          <a:p>
            <a:pPr algn="r" eaLnBrk="1" hangingPunct="1">
              <a:spcBef>
                <a:spcPct val="0"/>
              </a:spcBef>
              <a:buClrTx/>
              <a:buSzTx/>
              <a:buFontTx/>
              <a:buNone/>
            </a:pPr>
            <a:endParaRPr lang="en-GB" altLang="en-US" sz="1800">
              <a:solidFill>
                <a:schemeClr val="tx1"/>
              </a:solidFill>
              <a:latin typeface="Arial" pitchFamily="34" charset="0"/>
            </a:endParaRPr>
          </a:p>
          <a:p>
            <a:pPr algn="r" eaLnBrk="1" hangingPunct="1">
              <a:spcBef>
                <a:spcPct val="0"/>
              </a:spcBef>
              <a:buClrTx/>
              <a:buSzTx/>
              <a:buFontTx/>
              <a:buNone/>
            </a:pPr>
            <a:r>
              <a:rPr lang="en-GB" altLang="en-US" sz="1800">
                <a:solidFill>
                  <a:schemeClr val="tx1"/>
                </a:solidFill>
                <a:latin typeface="Arial" pitchFamily="34" charset="0"/>
              </a:rPr>
              <a:t>1671 (2005)</a:t>
            </a:r>
          </a:p>
          <a:p>
            <a:pPr algn="r" eaLnBrk="1" hangingPunct="1">
              <a:spcBef>
                <a:spcPct val="0"/>
              </a:spcBef>
              <a:buClrTx/>
              <a:buSzTx/>
              <a:buFontTx/>
              <a:buNone/>
            </a:pPr>
            <a:endParaRPr lang="en-GB" altLang="en-US" sz="1800">
              <a:solidFill>
                <a:schemeClr val="tx1"/>
              </a:solidFill>
              <a:latin typeface="Arial" pitchFamily="34" charset="0"/>
            </a:endParaRPr>
          </a:p>
          <a:p>
            <a:pPr algn="r" eaLnBrk="1" hangingPunct="1">
              <a:spcBef>
                <a:spcPct val="0"/>
              </a:spcBef>
              <a:buClrTx/>
              <a:buSzTx/>
              <a:buFontTx/>
              <a:buNone/>
            </a:pPr>
            <a:endParaRPr lang="en-GB" altLang="en-US" sz="1800">
              <a:solidFill>
                <a:schemeClr val="tx1"/>
              </a:solidFill>
              <a:latin typeface="Arial" pitchFamily="34" charset="0"/>
            </a:endParaRPr>
          </a:p>
          <a:p>
            <a:pPr algn="r" eaLnBrk="1" hangingPunct="1">
              <a:spcBef>
                <a:spcPct val="0"/>
              </a:spcBef>
              <a:buClrTx/>
              <a:buSzTx/>
              <a:buFontTx/>
              <a:buNone/>
            </a:pPr>
            <a:r>
              <a:rPr lang="en-GB" altLang="en-US" sz="1800">
                <a:solidFill>
                  <a:schemeClr val="tx1"/>
                </a:solidFill>
                <a:latin typeface="Arial" pitchFamily="34" charset="0"/>
              </a:rPr>
              <a:t>1008 (2012)</a:t>
            </a:r>
          </a:p>
          <a:p>
            <a:pPr algn="r" eaLnBrk="1" hangingPunct="1">
              <a:spcBef>
                <a:spcPct val="0"/>
              </a:spcBef>
              <a:buClrTx/>
              <a:buSzTx/>
              <a:buFontTx/>
              <a:buNone/>
            </a:pPr>
            <a:endParaRPr lang="en-GB" altLang="en-US" sz="1800">
              <a:solidFill>
                <a:schemeClr val="tx1"/>
              </a:solidFill>
              <a:latin typeface="Arial" pitchFamily="34" charset="0"/>
            </a:endParaRPr>
          </a:p>
          <a:p>
            <a:pPr algn="r" eaLnBrk="1" hangingPunct="1">
              <a:spcBef>
                <a:spcPct val="0"/>
              </a:spcBef>
              <a:buClrTx/>
              <a:buSzTx/>
              <a:buFontTx/>
              <a:buNone/>
            </a:pPr>
            <a:endParaRPr lang="en-GB" altLang="en-US" sz="1800">
              <a:solidFill>
                <a:schemeClr val="tx1"/>
              </a:solidFill>
              <a:latin typeface="Arial" pitchFamily="34" charset="0"/>
            </a:endParaRPr>
          </a:p>
          <a:p>
            <a:pPr algn="r" eaLnBrk="1" hangingPunct="1">
              <a:spcBef>
                <a:spcPct val="0"/>
              </a:spcBef>
              <a:buClrTx/>
              <a:buSzTx/>
              <a:buFontTx/>
              <a:buNone/>
            </a:pPr>
            <a:r>
              <a:rPr lang="en-GB" altLang="en-US" sz="1800">
                <a:solidFill>
                  <a:schemeClr val="tx1"/>
                </a:solidFill>
                <a:latin typeface="Arial" pitchFamily="34" charset="0"/>
              </a:rPr>
              <a:t>863 (2003)</a:t>
            </a:r>
          </a:p>
          <a:p>
            <a:pPr algn="r" eaLnBrk="1" hangingPunct="1">
              <a:spcBef>
                <a:spcPct val="0"/>
              </a:spcBef>
              <a:buClrTx/>
              <a:buSzTx/>
              <a:buFontTx/>
              <a:buNone/>
            </a:pPr>
            <a:endParaRPr lang="en-GB" altLang="en-US" sz="1800">
              <a:solidFill>
                <a:schemeClr val="tx1"/>
              </a:solidFill>
              <a:latin typeface="Arial" pitchFamily="34" charset="0"/>
            </a:endParaRPr>
          </a:p>
          <a:p>
            <a:pPr algn="r" eaLnBrk="1" hangingPunct="1">
              <a:spcBef>
                <a:spcPct val="0"/>
              </a:spcBef>
              <a:buClrTx/>
              <a:buSzTx/>
              <a:buFontTx/>
              <a:buNone/>
            </a:pPr>
            <a:endParaRPr lang="en-GB" altLang="en-US" sz="1800">
              <a:solidFill>
                <a:schemeClr val="tx1"/>
              </a:solidFill>
              <a:latin typeface="Arial" pitchFamily="34" charset="0"/>
            </a:endParaRPr>
          </a:p>
          <a:p>
            <a:pPr algn="r" eaLnBrk="1" hangingPunct="1">
              <a:spcBef>
                <a:spcPct val="0"/>
              </a:spcBef>
              <a:buClrTx/>
              <a:buSzTx/>
              <a:buFontTx/>
              <a:buNone/>
            </a:pPr>
            <a:r>
              <a:rPr lang="en-GB" altLang="en-US" sz="1800">
                <a:solidFill>
                  <a:schemeClr val="tx1"/>
                </a:solidFill>
                <a:latin typeface="Arial" pitchFamily="34" charset="0"/>
              </a:rPr>
              <a:t>840 (2008)</a:t>
            </a:r>
          </a:p>
          <a:p>
            <a:pPr algn="r" eaLnBrk="1" hangingPunct="1">
              <a:spcBef>
                <a:spcPct val="0"/>
              </a:spcBef>
              <a:buClrTx/>
              <a:buSzTx/>
              <a:buFontTx/>
              <a:buNone/>
            </a:pPr>
            <a:endParaRPr lang="en-GB" altLang="en-US" sz="1800">
              <a:solidFill>
                <a:schemeClr val="tx1"/>
              </a:solidFill>
              <a:latin typeface="Arial" pitchFamily="34" charset="0"/>
            </a:endParaRPr>
          </a:p>
          <a:p>
            <a:pPr algn="r" eaLnBrk="1" hangingPunct="1">
              <a:spcBef>
                <a:spcPct val="0"/>
              </a:spcBef>
              <a:buClrTx/>
              <a:buSzTx/>
              <a:buFontTx/>
              <a:buNone/>
            </a:pPr>
            <a:endParaRPr lang="en-GB" altLang="en-US" sz="1800">
              <a:solidFill>
                <a:schemeClr val="tx1"/>
              </a:solidFill>
              <a:latin typeface="Arial" pitchFamily="34" charset="0"/>
            </a:endParaRPr>
          </a:p>
          <a:p>
            <a:pPr algn="r" eaLnBrk="1" hangingPunct="1">
              <a:spcBef>
                <a:spcPct val="0"/>
              </a:spcBef>
              <a:buClrTx/>
              <a:buSzTx/>
              <a:buFontTx/>
              <a:buNone/>
            </a:pPr>
            <a:endParaRPr lang="en-GB" altLang="en-US" sz="2000">
              <a:solidFill>
                <a:schemeClr val="tx1"/>
              </a:solidFill>
              <a:latin typeface="Arial" pitchFamily="34" charset="0"/>
            </a:endParaRPr>
          </a:p>
        </p:txBody>
      </p:sp>
      <p:sp>
        <p:nvSpPr>
          <p:cNvPr id="22535" name="Rectangle 1"/>
          <p:cNvSpPr>
            <a:spLocks noChangeArrowheads="1"/>
          </p:cNvSpPr>
          <p:nvPr/>
        </p:nvSpPr>
        <p:spPr bwMode="auto">
          <a:xfrm>
            <a:off x="7407275" y="1316038"/>
            <a:ext cx="144145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lr>
                <a:schemeClr val="accent1"/>
              </a:buClr>
              <a:buSzPct val="70000"/>
              <a:buFont typeface="Wingdings 2" pitchFamily="18" charset="2"/>
              <a:buChar char=""/>
              <a:defRPr sz="3200">
                <a:solidFill>
                  <a:schemeClr val="tx2"/>
                </a:solidFill>
                <a:latin typeface="Franklin Gothic Book" pitchFamily="34" charset="0"/>
              </a:defRPr>
            </a:lvl1pPr>
            <a:lvl2pPr marL="742950" indent="-285750" eaLnBrk="0" hangingPunct="0">
              <a:spcBef>
                <a:spcPct val="20000"/>
              </a:spcBef>
              <a:buClr>
                <a:schemeClr val="accent1"/>
              </a:buClr>
              <a:buSzPct val="70000"/>
              <a:buFont typeface="Wingdings 2" pitchFamily="18" charset="2"/>
              <a:buChar char=""/>
              <a:defRPr sz="2800">
                <a:solidFill>
                  <a:schemeClr val="tx2"/>
                </a:solidFill>
                <a:latin typeface="Franklin Gothic Book" pitchFamily="34" charset="0"/>
              </a:defRPr>
            </a:lvl2pPr>
            <a:lvl3pPr marL="1143000" indent="-228600" eaLnBrk="0" hangingPunct="0">
              <a:spcBef>
                <a:spcPct val="20000"/>
              </a:spcBef>
              <a:buClr>
                <a:schemeClr val="accent1"/>
              </a:buClr>
              <a:buSzPct val="70000"/>
              <a:buFont typeface="Wingdings 2" pitchFamily="18" charset="2"/>
              <a:buChar char=""/>
              <a:defRPr sz="2400">
                <a:solidFill>
                  <a:schemeClr val="tx2"/>
                </a:solidFill>
                <a:latin typeface="Franklin Gothic Book" pitchFamily="34" charset="0"/>
              </a:defRPr>
            </a:lvl3pPr>
            <a:lvl4pPr marL="1600200" indent="-228600" eaLnBrk="0" hangingPunct="0">
              <a:spcBef>
                <a:spcPct val="20000"/>
              </a:spcBef>
              <a:buClr>
                <a:schemeClr val="accent1"/>
              </a:buClr>
              <a:buSzPct val="70000"/>
              <a:buFont typeface="Wingdings 2" pitchFamily="18" charset="2"/>
              <a:buChar char=""/>
              <a:defRPr sz="2000">
                <a:solidFill>
                  <a:schemeClr val="tx2"/>
                </a:solidFill>
                <a:latin typeface="Franklin Gothic Book" pitchFamily="34" charset="0"/>
              </a:defRPr>
            </a:lvl4pPr>
            <a:lvl5pPr marL="2057400" indent="-228600" eaLnBrk="0" hangingPunct="0">
              <a:spcBef>
                <a:spcPct val="20000"/>
              </a:spcBef>
              <a:buClr>
                <a:schemeClr val="accent1"/>
              </a:buClr>
              <a:buSzPct val="60000"/>
              <a:buFont typeface="Wingdings 2" pitchFamily="18" charset="2"/>
              <a:buChar char=""/>
              <a:defRPr>
                <a:solidFill>
                  <a:schemeClr val="tx2"/>
                </a:solidFill>
                <a:latin typeface="Franklin Gothic Book" pitchFamily="34" charset="0"/>
              </a:defRPr>
            </a:lvl5pPr>
            <a:lvl6pPr marL="25146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6pPr>
            <a:lvl7pPr marL="29718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7pPr>
            <a:lvl8pPr marL="34290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8pPr>
            <a:lvl9pPr marL="38862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9pPr>
          </a:lstStyle>
          <a:p>
            <a:pPr algn="r" eaLnBrk="1" hangingPunct="1">
              <a:spcBef>
                <a:spcPct val="0"/>
              </a:spcBef>
              <a:spcAft>
                <a:spcPts val="600"/>
              </a:spcAft>
              <a:buClrTx/>
              <a:buSzTx/>
              <a:buFontTx/>
              <a:buNone/>
            </a:pPr>
            <a:r>
              <a:rPr lang="en-GB" altLang="en-US" sz="1800" b="1">
                <a:solidFill>
                  <a:srgbClr val="000000"/>
                </a:solidFill>
                <a:latin typeface="Arial" pitchFamily="34" charset="0"/>
              </a:rPr>
              <a:t>Complaints</a:t>
            </a:r>
          </a:p>
        </p:txBody>
      </p:sp>
    </p:spTree>
    <p:extLst>
      <p:ext uri="{BB962C8B-B14F-4D97-AF65-F5344CB8AC3E}">
        <p14:creationId xmlns:p14="http://schemas.microsoft.com/office/powerpoint/2010/main" val="1594944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Banned </a:t>
            </a:r>
            <a:r>
              <a:rPr lang="en-GB" dirty="0" err="1" smtClean="0"/>
              <a:t>PADDy</a:t>
            </a:r>
            <a:r>
              <a:rPr lang="en-GB" dirty="0" smtClean="0"/>
              <a:t> Power AD</a:t>
            </a:r>
            <a:endParaRPr lang="en-US" dirty="0"/>
          </a:p>
        </p:txBody>
      </p:sp>
      <p:pic>
        <p:nvPicPr>
          <p:cNvPr id="23556"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14500" y="1819275"/>
            <a:ext cx="6564313" cy="36972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23104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Moving On</a:t>
            </a:r>
            <a:endParaRPr lang="en-GB" dirty="0"/>
          </a:p>
        </p:txBody>
      </p:sp>
      <p:sp>
        <p:nvSpPr>
          <p:cNvPr id="24579" name="Content Placeholder 2"/>
          <p:cNvSpPr>
            <a:spLocks noGrp="1"/>
          </p:cNvSpPr>
          <p:nvPr>
            <p:ph idx="1"/>
          </p:nvPr>
        </p:nvSpPr>
        <p:spPr/>
        <p:txBody>
          <a:bodyPr/>
          <a:lstStyle/>
          <a:p>
            <a:endParaRPr lang="en-GB" altLang="en-US" smtClean="0"/>
          </a:p>
          <a:p>
            <a:endParaRPr lang="en-GB" altLang="en-US" smtClean="0"/>
          </a:p>
          <a:p>
            <a:pPr algn="ctr">
              <a:buFont typeface="Wingdings 2" pitchFamily="18" charset="2"/>
              <a:buNone/>
            </a:pPr>
            <a:r>
              <a:rPr lang="en-GB" altLang="en-US" smtClean="0"/>
              <a:t>Sustainable Marketing &amp; Corruption</a:t>
            </a:r>
          </a:p>
        </p:txBody>
      </p:sp>
    </p:spTree>
    <p:extLst>
      <p:ext uri="{BB962C8B-B14F-4D97-AF65-F5344CB8AC3E}">
        <p14:creationId xmlns:p14="http://schemas.microsoft.com/office/powerpoint/2010/main" val="113664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bwMode="auto">
          <a:xfrm>
            <a:off x="611188" y="142875"/>
            <a:ext cx="7804150" cy="1143000"/>
          </a:xfrm>
          <a:ln>
            <a:miter lim="800000"/>
            <a:headEnd/>
            <a:tailEnd/>
          </a:ln>
        </p:spPr>
        <p:txBody>
          <a:bodyPr wrap="square" lIns="91440" tIns="45720" rIns="91440" bIns="45720" numCol="1" anchor="t" anchorCtr="0" compatLnSpc="1">
            <a:prstTxWarp prst="textNoShape">
              <a:avLst/>
            </a:prstTxWarp>
            <a:normAutofit fontScale="90000"/>
          </a:bodyPr>
          <a:lstStyle/>
          <a:p>
            <a:pPr eaLnBrk="1" hangingPunct="1">
              <a:defRPr/>
            </a:pPr>
            <a:r>
              <a:rPr lang="en-GB" altLang="en-US" smtClean="0">
                <a:ea typeface="ＭＳ Ｐゴシック" pitchFamily="34" charset="-128"/>
              </a:rPr>
              <a:t>Increased Pressure to Use Ethical and Sustainable Practices</a:t>
            </a:r>
          </a:p>
        </p:txBody>
      </p:sp>
      <p:sp>
        <p:nvSpPr>
          <p:cNvPr id="344067" name="Rectangle 3"/>
          <p:cNvSpPr>
            <a:spLocks noGrp="1" noChangeArrowheads="1"/>
          </p:cNvSpPr>
          <p:nvPr>
            <p:ph type="body" idx="1"/>
          </p:nvPr>
        </p:nvSpPr>
        <p:spPr>
          <a:xfrm>
            <a:off x="4572000" y="1538288"/>
            <a:ext cx="4097338" cy="4849812"/>
          </a:xfrm>
        </p:spPr>
        <p:txBody>
          <a:bodyPr>
            <a:normAutofit fontScale="70000" lnSpcReduction="20000"/>
          </a:bodyPr>
          <a:lstStyle/>
          <a:p>
            <a:pPr eaLnBrk="1" hangingPunct="1">
              <a:lnSpc>
                <a:spcPct val="90000"/>
              </a:lnSpc>
              <a:defRPr/>
            </a:pPr>
            <a:r>
              <a:rPr lang="en-GB" dirty="0" smtClean="0"/>
              <a:t>Environmental policies and practices</a:t>
            </a:r>
          </a:p>
          <a:p>
            <a:pPr lvl="1" eaLnBrk="1" hangingPunct="1">
              <a:lnSpc>
                <a:spcPct val="90000"/>
              </a:lnSpc>
              <a:defRPr/>
            </a:pPr>
            <a:r>
              <a:rPr lang="en-GB" dirty="0" smtClean="0">
                <a:ea typeface="ＭＳ Ｐゴシック" pitchFamily="34" charset="-128"/>
              </a:rPr>
              <a:t>Climate change and global warming – emission of green house gases</a:t>
            </a:r>
          </a:p>
          <a:p>
            <a:pPr lvl="1" eaLnBrk="1" hangingPunct="1">
              <a:lnSpc>
                <a:spcPct val="90000"/>
              </a:lnSpc>
              <a:defRPr/>
            </a:pPr>
            <a:r>
              <a:rPr lang="en-GB" dirty="0" smtClean="0">
                <a:ea typeface="ＭＳ Ｐゴシック" pitchFamily="34" charset="-128"/>
              </a:rPr>
              <a:t>Deforestation – believed to exacerbate global warming</a:t>
            </a:r>
          </a:p>
          <a:p>
            <a:pPr lvl="1" eaLnBrk="1" hangingPunct="1">
              <a:lnSpc>
                <a:spcPct val="90000"/>
              </a:lnSpc>
              <a:defRPr/>
            </a:pPr>
            <a:r>
              <a:rPr lang="en-GB" dirty="0" smtClean="0">
                <a:ea typeface="ＭＳ Ｐゴシック" pitchFamily="34" charset="-128"/>
              </a:rPr>
              <a:t>Waste management</a:t>
            </a:r>
          </a:p>
          <a:p>
            <a:pPr lvl="1" eaLnBrk="1" hangingPunct="1">
              <a:lnSpc>
                <a:spcPct val="90000"/>
              </a:lnSpc>
              <a:defRPr/>
            </a:pPr>
            <a:r>
              <a:rPr lang="en-GB" dirty="0" smtClean="0">
                <a:ea typeface="ＭＳ Ｐゴシック" pitchFamily="34" charset="-128"/>
              </a:rPr>
              <a:t>Food production and distribution</a:t>
            </a:r>
          </a:p>
          <a:p>
            <a:pPr lvl="1" eaLnBrk="1" hangingPunct="1">
              <a:lnSpc>
                <a:spcPct val="90000"/>
              </a:lnSpc>
              <a:defRPr/>
            </a:pPr>
            <a:r>
              <a:rPr lang="en-GB" dirty="0" smtClean="0">
                <a:ea typeface="ＭＳ Ｐゴシック" pitchFamily="34" charset="-128"/>
              </a:rPr>
              <a:t>Loss of bio-diversity</a:t>
            </a:r>
          </a:p>
          <a:p>
            <a:pPr lvl="1" eaLnBrk="1" hangingPunct="1">
              <a:lnSpc>
                <a:spcPct val="90000"/>
              </a:lnSpc>
              <a:defRPr/>
            </a:pPr>
            <a:r>
              <a:rPr lang="en-GB" dirty="0" smtClean="0">
                <a:ea typeface="ＭＳ Ｐゴシック" pitchFamily="34" charset="-128"/>
              </a:rPr>
              <a:t>The Focus is on Sustainable Development</a:t>
            </a:r>
            <a:endParaRPr lang="en-GB" dirty="0" smtClean="0"/>
          </a:p>
          <a:p>
            <a:pPr eaLnBrk="1" hangingPunct="1">
              <a:lnSpc>
                <a:spcPct val="90000"/>
              </a:lnSpc>
              <a:defRPr/>
            </a:pPr>
            <a:endParaRPr lang="en-GB" dirty="0" smtClean="0"/>
          </a:p>
          <a:p>
            <a:pPr eaLnBrk="1" hangingPunct="1">
              <a:lnSpc>
                <a:spcPct val="90000"/>
              </a:lnSpc>
              <a:defRPr/>
            </a:pPr>
            <a:r>
              <a:rPr lang="en-GB" dirty="0" smtClean="0"/>
              <a:t>Ethical and welfare considerations</a:t>
            </a:r>
          </a:p>
          <a:p>
            <a:pPr eaLnBrk="1" hangingPunct="1">
              <a:lnSpc>
                <a:spcPct val="90000"/>
              </a:lnSpc>
              <a:defRPr/>
            </a:pPr>
            <a:endParaRPr lang="en-GB" dirty="0" smtClean="0"/>
          </a:p>
          <a:p>
            <a:pPr eaLnBrk="1" hangingPunct="1">
              <a:lnSpc>
                <a:spcPct val="90000"/>
              </a:lnSpc>
              <a:defRPr/>
            </a:pPr>
            <a:r>
              <a:rPr lang="en-GB" dirty="0" smtClean="0"/>
              <a:t>Addressing corruption</a:t>
            </a:r>
          </a:p>
          <a:p>
            <a:pPr eaLnBrk="1" hangingPunct="1">
              <a:lnSpc>
                <a:spcPct val="90000"/>
              </a:lnSpc>
              <a:defRPr/>
            </a:pPr>
            <a:endParaRPr lang="en-GB" dirty="0" smtClean="0"/>
          </a:p>
        </p:txBody>
      </p:sp>
      <p:pic>
        <p:nvPicPr>
          <p:cNvPr id="25604" name="Picture 5"/>
          <p:cNvPicPr>
            <a:picLocks noChangeAspect="1" noChangeArrowheads="1"/>
          </p:cNvPicPr>
          <p:nvPr/>
        </p:nvPicPr>
        <p:blipFill>
          <a:blip r:embed="rId2">
            <a:extLst>
              <a:ext uri="{28A0092B-C50C-407E-A947-70E740481C1C}">
                <a14:useLocalDpi xmlns:a14="http://schemas.microsoft.com/office/drawing/2010/main" val="0"/>
              </a:ext>
            </a:extLst>
          </a:blip>
          <a:srcRect l="11833" r="9280"/>
          <a:stretch>
            <a:fillRect/>
          </a:stretch>
        </p:blipFill>
        <p:spPr bwMode="auto">
          <a:xfrm>
            <a:off x="285750" y="1714500"/>
            <a:ext cx="4000500" cy="400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63482174"/>
      </p:ext>
    </p:extLst>
  </p:cSld>
  <p:clrMapOvr>
    <a:masterClrMapping/>
  </p:clrMapOvr>
  <p:transition spd="slow"/>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bwMode="auto">
          <a:xfrm>
            <a:off x="611188" y="333375"/>
            <a:ext cx="7772400" cy="658813"/>
          </a:xfrm>
          <a:ln>
            <a:miter lim="800000"/>
            <a:headEnd/>
            <a:tailEnd/>
          </a:ln>
        </p:spPr>
        <p:txBody>
          <a:bodyPr wrap="square" lIns="91440" tIns="45720" rIns="91440" bIns="45720" numCol="1" anchor="t" anchorCtr="0" compatLnSpc="1">
            <a:prstTxWarp prst="textNoShape">
              <a:avLst/>
            </a:prstTxWarp>
          </a:bodyPr>
          <a:lstStyle/>
          <a:p>
            <a:pPr>
              <a:defRPr/>
            </a:pPr>
            <a:r>
              <a:rPr lang="en-GB" altLang="en-US" sz="3200" smtClean="0">
                <a:ea typeface="ＭＳ Ｐゴシック" pitchFamily="34" charset="-128"/>
              </a:rPr>
              <a:t>Ecologically Sustainable Marketing</a:t>
            </a:r>
          </a:p>
        </p:txBody>
      </p:sp>
      <p:sp>
        <p:nvSpPr>
          <p:cNvPr id="26627" name="Content Placeholder 2"/>
          <p:cNvSpPr>
            <a:spLocks noGrp="1"/>
          </p:cNvSpPr>
          <p:nvPr>
            <p:ph idx="1"/>
          </p:nvPr>
        </p:nvSpPr>
        <p:spPr>
          <a:xfrm>
            <a:off x="684213" y="1268413"/>
            <a:ext cx="7745412" cy="4725987"/>
          </a:xfrm>
        </p:spPr>
        <p:txBody>
          <a:bodyPr/>
          <a:lstStyle/>
          <a:p>
            <a:pPr eaLnBrk="1" hangingPunct="1">
              <a:lnSpc>
                <a:spcPct val="90000"/>
              </a:lnSpc>
              <a:spcAft>
                <a:spcPts val="600"/>
              </a:spcAft>
            </a:pPr>
            <a:r>
              <a:rPr lang="en-GB" altLang="en-US" sz="2800" smtClean="0">
                <a:ea typeface="ＭＳ Ｐゴシック" pitchFamily="34" charset="-128"/>
              </a:rPr>
              <a:t>Meeting the needs of the present generation without compromising the ability of future generations to meet their own needs</a:t>
            </a:r>
          </a:p>
          <a:p>
            <a:pPr eaLnBrk="1" hangingPunct="1">
              <a:lnSpc>
                <a:spcPct val="90000"/>
              </a:lnSpc>
              <a:spcAft>
                <a:spcPts val="600"/>
              </a:spcAft>
            </a:pPr>
            <a:r>
              <a:rPr lang="en-GB" altLang="en-US" sz="2800" smtClean="0">
                <a:ea typeface="ＭＳ Ｐゴシック" pitchFamily="34" charset="-128"/>
              </a:rPr>
              <a:t>Holistic approach to the environment</a:t>
            </a:r>
          </a:p>
          <a:p>
            <a:pPr eaLnBrk="1" hangingPunct="1">
              <a:lnSpc>
                <a:spcPct val="90000"/>
              </a:lnSpc>
              <a:spcAft>
                <a:spcPts val="600"/>
              </a:spcAft>
            </a:pPr>
            <a:r>
              <a:rPr lang="en-GB" altLang="en-US" sz="2800" smtClean="0">
                <a:ea typeface="ＭＳ Ｐゴシック" pitchFamily="34" charset="-128"/>
              </a:rPr>
              <a:t>Changes to management systems, company philosophy, marketing approaches</a:t>
            </a:r>
          </a:p>
          <a:p>
            <a:pPr eaLnBrk="1" hangingPunct="1">
              <a:lnSpc>
                <a:spcPct val="90000"/>
              </a:lnSpc>
              <a:spcAft>
                <a:spcPts val="600"/>
              </a:spcAft>
            </a:pPr>
            <a:r>
              <a:rPr lang="en-GB" altLang="en-US" sz="2800" smtClean="0">
                <a:ea typeface="ＭＳ Ｐゴシック" pitchFamily="34" charset="-128"/>
              </a:rPr>
              <a:t>Aim to enhance the ‘triple bottom line’ – economic efficiency, environment, equity</a:t>
            </a:r>
          </a:p>
          <a:p>
            <a:pPr eaLnBrk="1" hangingPunct="1">
              <a:lnSpc>
                <a:spcPct val="90000"/>
              </a:lnSpc>
              <a:spcAft>
                <a:spcPts val="600"/>
              </a:spcAft>
            </a:pPr>
            <a:r>
              <a:rPr lang="en-GB" altLang="en-US" sz="2800" smtClean="0">
                <a:ea typeface="ＭＳ Ｐゴシック" pitchFamily="34" charset="-128"/>
              </a:rPr>
              <a:t>Protect and restore ecological systems and well being</a:t>
            </a:r>
          </a:p>
        </p:txBody>
      </p:sp>
    </p:spTree>
    <p:extLst>
      <p:ext uri="{BB962C8B-B14F-4D97-AF65-F5344CB8AC3E}">
        <p14:creationId xmlns:p14="http://schemas.microsoft.com/office/powerpoint/2010/main" val="19514602"/>
      </p:ext>
    </p:extLst>
  </p:cSld>
  <p:clrMapOvr>
    <a:masterClrMapping/>
  </p:clrMapOvr>
  <p:transition spd="slow"/>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bwMode="auto">
          <a:xfrm>
            <a:off x="657225" y="98425"/>
            <a:ext cx="7772400" cy="1143000"/>
          </a:xfrm>
          <a:ln>
            <a:miter lim="800000"/>
            <a:headEnd/>
            <a:tailEnd/>
          </a:ln>
        </p:spPr>
        <p:txBody>
          <a:bodyPr wrap="square" lIns="91440" tIns="45720" rIns="91440" bIns="45720" numCol="1" anchor="t" anchorCtr="0" compatLnSpc="1">
            <a:prstTxWarp prst="textNoShape">
              <a:avLst/>
            </a:prstTxWarp>
          </a:bodyPr>
          <a:lstStyle/>
          <a:p>
            <a:pPr eaLnBrk="1" hangingPunct="1">
              <a:defRPr/>
            </a:pPr>
            <a:r>
              <a:rPr lang="en-GB" altLang="en-US" sz="3200" smtClean="0">
                <a:ea typeface="ＭＳ Ｐゴシック" pitchFamily="34" charset="-128"/>
              </a:rPr>
              <a:t>Benefits From Environmental Management</a:t>
            </a:r>
          </a:p>
        </p:txBody>
      </p:sp>
      <p:sp>
        <p:nvSpPr>
          <p:cNvPr id="27651" name="Rectangle 3"/>
          <p:cNvSpPr>
            <a:spLocks noGrp="1" noChangeArrowheads="1"/>
          </p:cNvSpPr>
          <p:nvPr>
            <p:ph type="body" idx="1"/>
          </p:nvPr>
        </p:nvSpPr>
        <p:spPr>
          <a:xfrm>
            <a:off x="4356100" y="1341438"/>
            <a:ext cx="4311650" cy="4786312"/>
          </a:xfrm>
        </p:spPr>
        <p:txBody>
          <a:bodyPr/>
          <a:lstStyle/>
          <a:p>
            <a:pPr eaLnBrk="1" hangingPunct="1"/>
            <a:r>
              <a:rPr lang="en-GB" altLang="en-US" sz="2800" smtClean="0">
                <a:ea typeface="ＭＳ Ｐゴシック" pitchFamily="34" charset="-128"/>
              </a:rPr>
              <a:t>New revenue streams</a:t>
            </a:r>
          </a:p>
          <a:p>
            <a:pPr eaLnBrk="1" hangingPunct="1"/>
            <a:r>
              <a:rPr lang="en-GB" altLang="en-US" sz="2800" smtClean="0">
                <a:ea typeface="ＭＳ Ｐゴシック" pitchFamily="34" charset="-128"/>
              </a:rPr>
              <a:t>Improved product design</a:t>
            </a:r>
          </a:p>
          <a:p>
            <a:pPr eaLnBrk="1" hangingPunct="1"/>
            <a:r>
              <a:rPr lang="en-GB" altLang="en-US" sz="2800" smtClean="0">
                <a:ea typeface="ＭＳ Ｐゴシック" pitchFamily="34" charset="-128"/>
              </a:rPr>
              <a:t>Greater asset retention</a:t>
            </a:r>
          </a:p>
          <a:p>
            <a:pPr eaLnBrk="1" hangingPunct="1"/>
            <a:r>
              <a:rPr lang="en-GB" altLang="en-US" sz="2800" smtClean="0">
                <a:ea typeface="ＭＳ Ｐゴシック" pitchFamily="34" charset="-128"/>
              </a:rPr>
              <a:t>Reduced material use</a:t>
            </a:r>
          </a:p>
          <a:p>
            <a:pPr eaLnBrk="1" hangingPunct="1"/>
            <a:r>
              <a:rPr lang="en-GB" altLang="en-US" sz="2800" smtClean="0">
                <a:ea typeface="ＭＳ Ｐゴシック" pitchFamily="34" charset="-128"/>
              </a:rPr>
              <a:t>Increased worker productivity</a:t>
            </a:r>
          </a:p>
          <a:p>
            <a:pPr eaLnBrk="1" hangingPunct="1"/>
            <a:r>
              <a:rPr lang="en-GB" altLang="en-US" sz="2800" smtClean="0">
                <a:ea typeface="ＭＳ Ｐゴシック" pitchFamily="34" charset="-128"/>
              </a:rPr>
              <a:t>Enhanced brand</a:t>
            </a:r>
          </a:p>
          <a:p>
            <a:pPr eaLnBrk="1" hangingPunct="1"/>
            <a:r>
              <a:rPr lang="en-GB" altLang="en-US" sz="2800" smtClean="0">
                <a:ea typeface="ＭＳ Ｐゴシック" pitchFamily="34" charset="-128"/>
              </a:rPr>
              <a:t>Expanded market share</a:t>
            </a:r>
          </a:p>
        </p:txBody>
      </p:sp>
      <p:pic>
        <p:nvPicPr>
          <p:cNvPr id="27652" name="Picture 2"/>
          <p:cNvPicPr>
            <a:picLocks noChangeAspect="1" noChangeArrowheads="1"/>
          </p:cNvPicPr>
          <p:nvPr/>
        </p:nvPicPr>
        <p:blipFill>
          <a:blip r:embed="rId2">
            <a:extLst>
              <a:ext uri="{28A0092B-C50C-407E-A947-70E740481C1C}">
                <a14:useLocalDpi xmlns:a14="http://schemas.microsoft.com/office/drawing/2010/main" val="0"/>
              </a:ext>
            </a:extLst>
          </a:blip>
          <a:srcRect l="22017"/>
          <a:stretch>
            <a:fillRect/>
          </a:stretch>
        </p:blipFill>
        <p:spPr bwMode="auto">
          <a:xfrm>
            <a:off x="285750" y="1719263"/>
            <a:ext cx="3929063" cy="4357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50929315"/>
      </p:ext>
    </p:extLst>
  </p:cSld>
  <p:clrMapOvr>
    <a:masterClrMapping/>
  </p:clrMapOvr>
  <p:transition spd="slow"/>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bwMode="auto">
          <a:xfrm>
            <a:off x="927100" y="142875"/>
            <a:ext cx="7170738" cy="838200"/>
          </a:xfrm>
          <a:ln>
            <a:miter lim="800000"/>
            <a:headEnd/>
            <a:tailEnd/>
          </a:ln>
        </p:spPr>
        <p:txBody>
          <a:bodyPr wrap="square" lIns="91440" tIns="45720" rIns="91440" bIns="45720" numCol="1" anchor="t" anchorCtr="0" compatLnSpc="1">
            <a:prstTxWarp prst="textNoShape">
              <a:avLst/>
            </a:prstTxWarp>
            <a:normAutofit fontScale="90000"/>
          </a:bodyPr>
          <a:lstStyle/>
          <a:p>
            <a:pPr eaLnBrk="1" hangingPunct="1">
              <a:defRPr/>
            </a:pPr>
            <a:r>
              <a:rPr lang="en-GB" altLang="en-US" smtClean="0">
                <a:ea typeface="ＭＳ Ｐゴシック" pitchFamily="34" charset="-128"/>
              </a:rPr>
              <a:t>Ethical Responsibility</a:t>
            </a:r>
            <a:br>
              <a:rPr lang="en-GB" altLang="en-US" smtClean="0">
                <a:ea typeface="ＭＳ Ｐゴシック" pitchFamily="34" charset="-128"/>
              </a:rPr>
            </a:br>
            <a:r>
              <a:rPr lang="en-GB" altLang="en-US" sz="2400" smtClean="0">
                <a:ea typeface="ＭＳ Ｐゴシック" pitchFamily="34" charset="-128"/>
              </a:rPr>
              <a:t>Corporate Social Responsibility</a:t>
            </a:r>
          </a:p>
        </p:txBody>
      </p:sp>
      <p:sp>
        <p:nvSpPr>
          <p:cNvPr id="28675" name="Rectangle 3"/>
          <p:cNvSpPr>
            <a:spLocks noGrp="1" noChangeArrowheads="1"/>
          </p:cNvSpPr>
          <p:nvPr>
            <p:ph type="body" idx="1"/>
          </p:nvPr>
        </p:nvSpPr>
        <p:spPr>
          <a:xfrm>
            <a:off x="611188" y="1714500"/>
            <a:ext cx="7772400" cy="4714875"/>
          </a:xfrm>
        </p:spPr>
        <p:txBody>
          <a:bodyPr/>
          <a:lstStyle/>
          <a:p>
            <a:pPr eaLnBrk="1" hangingPunct="1">
              <a:lnSpc>
                <a:spcPct val="90000"/>
              </a:lnSpc>
            </a:pPr>
            <a:r>
              <a:rPr lang="en-GB" altLang="en-US" smtClean="0">
                <a:ea typeface="ＭＳ Ｐゴシック" pitchFamily="34" charset="-128"/>
              </a:rPr>
              <a:t>Adoption of codes, standards and principles to meet the challenge of global social issues</a:t>
            </a:r>
          </a:p>
          <a:p>
            <a:pPr eaLnBrk="1" hangingPunct="1">
              <a:lnSpc>
                <a:spcPct val="90000"/>
              </a:lnSpc>
            </a:pPr>
            <a:r>
              <a:rPr lang="en-GB" altLang="en-US" smtClean="0">
                <a:ea typeface="ＭＳ Ｐゴシック" pitchFamily="34" charset="-128"/>
              </a:rPr>
              <a:t>Corporate social responsibility is concerned with the impact of business on the societies within which it operates</a:t>
            </a:r>
          </a:p>
          <a:p>
            <a:pPr eaLnBrk="1" hangingPunct="1">
              <a:lnSpc>
                <a:spcPct val="90000"/>
              </a:lnSpc>
            </a:pPr>
            <a:r>
              <a:rPr lang="en-GB" altLang="en-US" smtClean="0">
                <a:ea typeface="ＭＳ Ｐゴシック" pitchFamily="34" charset="-128"/>
              </a:rPr>
              <a:t>Corporate ethics is concerned with issues of individual decision making and the development of ethical conduct</a:t>
            </a:r>
          </a:p>
        </p:txBody>
      </p:sp>
    </p:spTree>
    <p:extLst>
      <p:ext uri="{BB962C8B-B14F-4D97-AF65-F5344CB8AC3E}">
        <p14:creationId xmlns:p14="http://schemas.microsoft.com/office/powerpoint/2010/main" val="1667178980"/>
      </p:ext>
    </p:extLst>
  </p:cSld>
  <p:clrMapOvr>
    <a:masterClrMapping/>
  </p:clrMapOvr>
  <p:transition spd="slow"/>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Number Placeholder 5"/>
          <p:cNvSpPr>
            <a:spLocks noGrp="1"/>
          </p:cNvSpPr>
          <p:nvPr>
            <p:ph type="sldNum" sz="quarter" idx="4294967295"/>
          </p:nvPr>
        </p:nvSpPr>
        <p:spPr bwMode="auto">
          <a:xfrm>
            <a:off x="6553200" y="6248400"/>
            <a:ext cx="19050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t" anchorCtr="0" compatLnSpc="1">
            <a:prstTxWarp prst="textNoShape">
              <a:avLst/>
            </a:prstTxWarp>
          </a:bodyPr>
          <a:lstStyle>
            <a:lvl1pPr eaLnBrk="0" hangingPunct="0">
              <a:spcBef>
                <a:spcPct val="20000"/>
              </a:spcBef>
              <a:buClr>
                <a:schemeClr val="accent1"/>
              </a:buClr>
              <a:buSzPct val="70000"/>
              <a:buFont typeface="Wingdings 2" pitchFamily="18" charset="2"/>
              <a:buChar char=""/>
              <a:defRPr sz="3200">
                <a:solidFill>
                  <a:schemeClr val="tx2"/>
                </a:solidFill>
                <a:latin typeface="Franklin Gothic Book" pitchFamily="34" charset="0"/>
              </a:defRPr>
            </a:lvl1pPr>
            <a:lvl2pPr marL="742950" indent="-285750" eaLnBrk="0" hangingPunct="0">
              <a:spcBef>
                <a:spcPct val="20000"/>
              </a:spcBef>
              <a:buClr>
                <a:schemeClr val="accent1"/>
              </a:buClr>
              <a:buSzPct val="70000"/>
              <a:buFont typeface="Wingdings 2" pitchFamily="18" charset="2"/>
              <a:buChar char=""/>
              <a:defRPr sz="2800">
                <a:solidFill>
                  <a:schemeClr val="tx2"/>
                </a:solidFill>
                <a:latin typeface="Franklin Gothic Book" pitchFamily="34" charset="0"/>
              </a:defRPr>
            </a:lvl2pPr>
            <a:lvl3pPr marL="1143000" indent="-228600" eaLnBrk="0" hangingPunct="0">
              <a:spcBef>
                <a:spcPct val="20000"/>
              </a:spcBef>
              <a:buClr>
                <a:schemeClr val="accent1"/>
              </a:buClr>
              <a:buSzPct val="70000"/>
              <a:buFont typeface="Wingdings 2" pitchFamily="18" charset="2"/>
              <a:buChar char=""/>
              <a:defRPr sz="2400">
                <a:solidFill>
                  <a:schemeClr val="tx2"/>
                </a:solidFill>
                <a:latin typeface="Franklin Gothic Book" pitchFamily="34" charset="0"/>
              </a:defRPr>
            </a:lvl3pPr>
            <a:lvl4pPr marL="1600200" indent="-228600" eaLnBrk="0" hangingPunct="0">
              <a:spcBef>
                <a:spcPct val="20000"/>
              </a:spcBef>
              <a:buClr>
                <a:schemeClr val="accent1"/>
              </a:buClr>
              <a:buSzPct val="70000"/>
              <a:buFont typeface="Wingdings 2" pitchFamily="18" charset="2"/>
              <a:buChar char=""/>
              <a:defRPr sz="2000">
                <a:solidFill>
                  <a:schemeClr val="tx2"/>
                </a:solidFill>
                <a:latin typeface="Franklin Gothic Book" pitchFamily="34" charset="0"/>
              </a:defRPr>
            </a:lvl4pPr>
            <a:lvl5pPr marL="2057400" indent="-228600" eaLnBrk="0" hangingPunct="0">
              <a:spcBef>
                <a:spcPct val="20000"/>
              </a:spcBef>
              <a:buClr>
                <a:schemeClr val="accent1"/>
              </a:buClr>
              <a:buSzPct val="60000"/>
              <a:buFont typeface="Wingdings 2" pitchFamily="18" charset="2"/>
              <a:buChar char=""/>
              <a:defRPr>
                <a:solidFill>
                  <a:schemeClr val="tx2"/>
                </a:solidFill>
                <a:latin typeface="Franklin Gothic Book" pitchFamily="34" charset="0"/>
              </a:defRPr>
            </a:lvl5pPr>
            <a:lvl6pPr marL="25146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6pPr>
            <a:lvl7pPr marL="29718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7pPr>
            <a:lvl8pPr marL="34290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8pPr>
            <a:lvl9pPr marL="38862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9pPr>
          </a:lstStyle>
          <a:p>
            <a:pPr algn="l" eaLnBrk="1" hangingPunct="1">
              <a:spcBef>
                <a:spcPct val="0"/>
              </a:spcBef>
              <a:buClrTx/>
              <a:buSzTx/>
              <a:buFontTx/>
              <a:buNone/>
            </a:pPr>
            <a:fld id="{918CF08F-7FD1-470E-9ED7-1A776FF35CCC}" type="slidenum">
              <a:rPr lang="en-US" altLang="en-US" sz="1200" smtClean="0">
                <a:solidFill>
                  <a:srgbClr val="FFFF00"/>
                </a:solidFill>
                <a:latin typeface="Arial" pitchFamily="34" charset="0"/>
                <a:cs typeface="Arial" pitchFamily="34" charset="0"/>
              </a:rPr>
              <a:pPr algn="l" eaLnBrk="1" hangingPunct="1">
                <a:spcBef>
                  <a:spcPct val="0"/>
                </a:spcBef>
                <a:buClrTx/>
                <a:buSzTx/>
                <a:buFontTx/>
                <a:buNone/>
              </a:pPr>
              <a:t>20</a:t>
            </a:fld>
            <a:endParaRPr lang="en-US" altLang="en-US" sz="1200" smtClean="0">
              <a:solidFill>
                <a:srgbClr val="FFFF00"/>
              </a:solidFill>
              <a:latin typeface="Arial" pitchFamily="34" charset="0"/>
              <a:cs typeface="Arial" pitchFamily="34" charset="0"/>
            </a:endParaRPr>
          </a:p>
        </p:txBody>
      </p:sp>
      <p:sp>
        <p:nvSpPr>
          <p:cNvPr id="25603" name="Rectangle 2"/>
          <p:cNvSpPr>
            <a:spLocks noGrp="1" noChangeArrowheads="1"/>
          </p:cNvSpPr>
          <p:nvPr>
            <p:ph type="title"/>
          </p:nvPr>
        </p:nvSpPr>
        <p:spPr bwMode="auto">
          <a:xfrm>
            <a:off x="611188" y="333375"/>
            <a:ext cx="7772400" cy="1143000"/>
          </a:xfrm>
          <a:ln>
            <a:miter lim="800000"/>
            <a:headEnd/>
            <a:tailEnd/>
          </a:ln>
        </p:spPr>
        <p:txBody>
          <a:bodyPr wrap="square" lIns="91440" tIns="45720" rIns="91440" bIns="45720" numCol="1" anchor="t" anchorCtr="0" compatLnSpc="1">
            <a:prstTxWarp prst="textNoShape">
              <a:avLst/>
            </a:prstTxWarp>
            <a:normAutofit/>
          </a:bodyPr>
          <a:lstStyle/>
          <a:p>
            <a:pPr eaLnBrk="1" hangingPunct="1">
              <a:defRPr/>
            </a:pPr>
            <a:r>
              <a:rPr lang="en-GB" altLang="en-US" smtClean="0">
                <a:ea typeface="ＭＳ Ｐゴシック" pitchFamily="34" charset="-128"/>
              </a:rPr>
              <a:t>Ethical Considerations: Sweatshops</a:t>
            </a:r>
          </a:p>
        </p:txBody>
      </p:sp>
      <p:sp>
        <p:nvSpPr>
          <p:cNvPr id="1862659" name="Rectangle 3"/>
          <p:cNvSpPr>
            <a:spLocks noGrp="1" noChangeArrowheads="1"/>
          </p:cNvSpPr>
          <p:nvPr>
            <p:ph type="body" idx="1"/>
          </p:nvPr>
        </p:nvSpPr>
        <p:spPr>
          <a:xfrm>
            <a:off x="827088" y="1357313"/>
            <a:ext cx="7745412" cy="5072062"/>
          </a:xfrm>
        </p:spPr>
        <p:txBody>
          <a:bodyPr>
            <a:normAutofit fontScale="70000" lnSpcReduction="20000"/>
          </a:bodyPr>
          <a:lstStyle/>
          <a:p>
            <a:pPr eaLnBrk="1" hangingPunct="1">
              <a:lnSpc>
                <a:spcPct val="120000"/>
              </a:lnSpc>
              <a:defRPr/>
            </a:pPr>
            <a:r>
              <a:rPr lang="en-GB" dirty="0" smtClean="0"/>
              <a:t>Main focus – Sweatshops and Use of Child Labour</a:t>
            </a:r>
          </a:p>
          <a:p>
            <a:pPr eaLnBrk="1" hangingPunct="1">
              <a:lnSpc>
                <a:spcPct val="120000"/>
              </a:lnSpc>
              <a:defRPr/>
            </a:pPr>
            <a:r>
              <a:rPr lang="en-GB" dirty="0" smtClean="0"/>
              <a:t>Managing human rights up the supply chain esp. subcontractors in developing countries</a:t>
            </a:r>
          </a:p>
          <a:p>
            <a:pPr eaLnBrk="1" hangingPunct="1">
              <a:lnSpc>
                <a:spcPct val="120000"/>
              </a:lnSpc>
              <a:defRPr/>
            </a:pPr>
            <a:r>
              <a:rPr lang="en-GB" dirty="0" smtClean="0"/>
              <a:t>Spotlight tends to be on MNCs (rather than the wider, more pervasive smaller businesses)</a:t>
            </a:r>
          </a:p>
          <a:p>
            <a:pPr lvl="1" eaLnBrk="1" hangingPunct="1">
              <a:lnSpc>
                <a:spcPct val="120000"/>
              </a:lnSpc>
              <a:defRPr/>
            </a:pPr>
            <a:r>
              <a:rPr lang="en-GB" dirty="0" smtClean="0"/>
              <a:t>"When local producers in Vietnam, Pakistan or Honduras exploit their workforce, few in the West hear of it... but when those same producers become suppliers to Reebok, Levi Strauss or Walt Disney, their actions make headlines" (Spar, 1998)</a:t>
            </a:r>
          </a:p>
          <a:p>
            <a:pPr eaLnBrk="1" hangingPunct="1">
              <a:lnSpc>
                <a:spcPct val="120000"/>
              </a:lnSpc>
              <a:defRPr/>
            </a:pPr>
            <a:r>
              <a:rPr lang="en-GB" dirty="0" smtClean="0"/>
              <a:t>The challenge for global businesses is about managing human rights up the supply chain esp. subcontractors in developing countries</a:t>
            </a:r>
          </a:p>
          <a:p>
            <a:pPr eaLnBrk="1" hangingPunct="1">
              <a:lnSpc>
                <a:spcPct val="80000"/>
              </a:lnSpc>
              <a:defRPr/>
            </a:pPr>
            <a:endParaRPr lang="en-GB" dirty="0" smtClean="0"/>
          </a:p>
        </p:txBody>
      </p:sp>
    </p:spTree>
    <p:extLst>
      <p:ext uri="{BB962C8B-B14F-4D97-AF65-F5344CB8AC3E}">
        <p14:creationId xmlns:p14="http://schemas.microsoft.com/office/powerpoint/2010/main" val="2778638268"/>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9" presetClass="entr" presetSubtype="0" fill="hold" nodeType="afterEffect">
                                  <p:stCondLst>
                                    <p:cond delay="0"/>
                                  </p:stCondLst>
                                  <p:childTnLst>
                                    <p:set>
                                      <p:cBhvr>
                                        <p:cTn id="6" dur="1" fill="hold">
                                          <p:stCondLst>
                                            <p:cond delay="0"/>
                                          </p:stCondLst>
                                        </p:cTn>
                                        <p:tgtEl>
                                          <p:spTgt spid="1862659">
                                            <p:txEl>
                                              <p:pRg st="0" end="0"/>
                                            </p:txEl>
                                          </p:spTgt>
                                        </p:tgtEl>
                                        <p:attrNameLst>
                                          <p:attrName>style.visibility</p:attrName>
                                        </p:attrNameLst>
                                      </p:cBhvr>
                                      <p:to>
                                        <p:strVal val="visible"/>
                                      </p:to>
                                    </p:set>
                                    <p:animEffect transition="in" filter="dissolve">
                                      <p:cBhvr>
                                        <p:cTn id="7" dur="500"/>
                                        <p:tgtEl>
                                          <p:spTgt spid="1862659">
                                            <p:txEl>
                                              <p:pRg st="0" end="0"/>
                                            </p:txEl>
                                          </p:spTgt>
                                        </p:tgtEl>
                                      </p:cBhvr>
                                    </p:animEffect>
                                  </p:childTnLst>
                                </p:cTn>
                              </p:par>
                            </p:childTnLst>
                          </p:cTn>
                        </p:par>
                        <p:par>
                          <p:cTn id="8" fill="hold" nodeType="afterGroup">
                            <p:stCondLst>
                              <p:cond delay="500"/>
                            </p:stCondLst>
                            <p:childTnLst>
                              <p:par>
                                <p:cTn id="9" presetID="9" presetClass="entr" presetSubtype="0" fill="hold" nodeType="afterEffect">
                                  <p:stCondLst>
                                    <p:cond delay="0"/>
                                  </p:stCondLst>
                                  <p:childTnLst>
                                    <p:set>
                                      <p:cBhvr>
                                        <p:cTn id="10" dur="1" fill="hold">
                                          <p:stCondLst>
                                            <p:cond delay="0"/>
                                          </p:stCondLst>
                                        </p:cTn>
                                        <p:tgtEl>
                                          <p:spTgt spid="1862659">
                                            <p:txEl>
                                              <p:pRg st="1" end="1"/>
                                            </p:txEl>
                                          </p:spTgt>
                                        </p:tgtEl>
                                        <p:attrNameLst>
                                          <p:attrName>style.visibility</p:attrName>
                                        </p:attrNameLst>
                                      </p:cBhvr>
                                      <p:to>
                                        <p:strVal val="visible"/>
                                      </p:to>
                                    </p:set>
                                    <p:animEffect transition="in" filter="dissolve">
                                      <p:cBhvr>
                                        <p:cTn id="11" dur="500"/>
                                        <p:tgtEl>
                                          <p:spTgt spid="1862659">
                                            <p:txEl>
                                              <p:pRg st="1" end="1"/>
                                            </p:txEl>
                                          </p:spTgt>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9" presetClass="entr" presetSubtype="0" fill="hold" nodeType="clickEffect">
                                  <p:stCondLst>
                                    <p:cond delay="0"/>
                                  </p:stCondLst>
                                  <p:childTnLst>
                                    <p:set>
                                      <p:cBhvr>
                                        <p:cTn id="15" dur="1" fill="hold">
                                          <p:stCondLst>
                                            <p:cond delay="0"/>
                                          </p:stCondLst>
                                        </p:cTn>
                                        <p:tgtEl>
                                          <p:spTgt spid="1862659">
                                            <p:txEl>
                                              <p:pRg st="2" end="2"/>
                                            </p:txEl>
                                          </p:spTgt>
                                        </p:tgtEl>
                                        <p:attrNameLst>
                                          <p:attrName>style.visibility</p:attrName>
                                        </p:attrNameLst>
                                      </p:cBhvr>
                                      <p:to>
                                        <p:strVal val="visible"/>
                                      </p:to>
                                    </p:set>
                                    <p:animEffect transition="in" filter="dissolve">
                                      <p:cBhvr>
                                        <p:cTn id="16" dur="500"/>
                                        <p:tgtEl>
                                          <p:spTgt spid="1862659">
                                            <p:txEl>
                                              <p:pRg st="2" end="2"/>
                                            </p:txEl>
                                          </p:spTgt>
                                        </p:tgtEl>
                                      </p:cBhvr>
                                    </p:animEffect>
                                  </p:childTnLst>
                                </p:cTn>
                              </p:par>
                            </p:childTnLst>
                          </p:cTn>
                        </p:par>
                        <p:par>
                          <p:cTn id="17" fill="hold" nodeType="afterGroup">
                            <p:stCondLst>
                              <p:cond delay="500"/>
                            </p:stCondLst>
                            <p:childTnLst>
                              <p:par>
                                <p:cTn id="18" presetID="9" presetClass="entr" presetSubtype="0" fill="hold" nodeType="afterEffect">
                                  <p:stCondLst>
                                    <p:cond delay="0"/>
                                  </p:stCondLst>
                                  <p:childTnLst>
                                    <p:set>
                                      <p:cBhvr>
                                        <p:cTn id="19" dur="1" fill="hold">
                                          <p:stCondLst>
                                            <p:cond delay="0"/>
                                          </p:stCondLst>
                                        </p:cTn>
                                        <p:tgtEl>
                                          <p:spTgt spid="1862659">
                                            <p:txEl>
                                              <p:pRg st="3" end="3"/>
                                            </p:txEl>
                                          </p:spTgt>
                                        </p:tgtEl>
                                        <p:attrNameLst>
                                          <p:attrName>style.visibility</p:attrName>
                                        </p:attrNameLst>
                                      </p:cBhvr>
                                      <p:to>
                                        <p:strVal val="visible"/>
                                      </p:to>
                                    </p:set>
                                    <p:animEffect transition="in" filter="dissolve">
                                      <p:cBhvr>
                                        <p:cTn id="20" dur="500"/>
                                        <p:tgtEl>
                                          <p:spTgt spid="1862659">
                                            <p:txEl>
                                              <p:pRg st="3" end="3"/>
                                            </p:txEl>
                                          </p:spTgt>
                                        </p:tgtEl>
                                      </p:cBhvr>
                                    </p:animEffect>
                                  </p:childTnLst>
                                </p:cTn>
                              </p:par>
                            </p:childTnLst>
                          </p:cTn>
                        </p:par>
                        <p:par>
                          <p:cTn id="21" fill="hold" nodeType="afterGroup">
                            <p:stCondLst>
                              <p:cond delay="1000"/>
                            </p:stCondLst>
                            <p:childTnLst>
                              <p:par>
                                <p:cTn id="22" presetID="9" presetClass="entr" presetSubtype="0" fill="hold" nodeType="afterEffect">
                                  <p:stCondLst>
                                    <p:cond delay="0"/>
                                  </p:stCondLst>
                                  <p:childTnLst>
                                    <p:set>
                                      <p:cBhvr>
                                        <p:cTn id="23" dur="1" fill="hold">
                                          <p:stCondLst>
                                            <p:cond delay="0"/>
                                          </p:stCondLst>
                                        </p:cTn>
                                        <p:tgtEl>
                                          <p:spTgt spid="1862659">
                                            <p:txEl>
                                              <p:pRg st="4" end="4"/>
                                            </p:txEl>
                                          </p:spTgt>
                                        </p:tgtEl>
                                        <p:attrNameLst>
                                          <p:attrName>style.visibility</p:attrName>
                                        </p:attrNameLst>
                                      </p:cBhvr>
                                      <p:to>
                                        <p:strVal val="visible"/>
                                      </p:to>
                                    </p:set>
                                    <p:animEffect transition="in" filter="dissolve">
                                      <p:cBhvr>
                                        <p:cTn id="24" dur="500"/>
                                        <p:tgtEl>
                                          <p:spTgt spid="186265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bwMode="auto">
          <a:xfrm>
            <a:off x="611188" y="368300"/>
            <a:ext cx="7772400" cy="890588"/>
          </a:xfrm>
          <a:ln>
            <a:miter lim="800000"/>
            <a:headEnd/>
            <a:tailEnd/>
          </a:ln>
        </p:spPr>
        <p:txBody>
          <a:bodyPr wrap="square" lIns="91440" tIns="45720" rIns="91440" bIns="45720" numCol="1" anchor="t" anchorCtr="0" compatLnSpc="1">
            <a:prstTxWarp prst="textNoShape">
              <a:avLst/>
            </a:prstTxWarp>
          </a:bodyPr>
          <a:lstStyle/>
          <a:p>
            <a:pPr eaLnBrk="1" hangingPunct="1">
              <a:defRPr/>
            </a:pPr>
            <a:r>
              <a:rPr lang="en-GB" altLang="en-US" smtClean="0">
                <a:ea typeface="ＭＳ Ｐゴシック" pitchFamily="34" charset="-128"/>
              </a:rPr>
              <a:t>Marketers and Corruption</a:t>
            </a:r>
          </a:p>
        </p:txBody>
      </p:sp>
      <p:sp>
        <p:nvSpPr>
          <p:cNvPr id="30723" name="Rectangle 3"/>
          <p:cNvSpPr>
            <a:spLocks noGrp="1" noChangeArrowheads="1"/>
          </p:cNvSpPr>
          <p:nvPr>
            <p:ph type="body" idx="1"/>
          </p:nvPr>
        </p:nvSpPr>
        <p:spPr>
          <a:xfrm>
            <a:off x="611188" y="1571625"/>
            <a:ext cx="7772400" cy="4459288"/>
          </a:xfrm>
        </p:spPr>
        <p:txBody>
          <a:bodyPr/>
          <a:lstStyle/>
          <a:p>
            <a:pPr eaLnBrk="1" hangingPunct="1"/>
            <a:r>
              <a:rPr lang="en-GB" altLang="en-US" smtClean="0">
                <a:ea typeface="ＭＳ Ｐゴシック" pitchFamily="34" charset="-128"/>
              </a:rPr>
              <a:t>Corruption is defined as ‘the abuse of public office for private gain' (Lasserre, 2003)</a:t>
            </a:r>
          </a:p>
          <a:p>
            <a:pPr eaLnBrk="1" hangingPunct="1"/>
            <a:r>
              <a:rPr lang="en-GB" altLang="en-US" smtClean="0">
                <a:ea typeface="ＭＳ Ｐゴシック" pitchFamily="34" charset="-128"/>
              </a:rPr>
              <a:t>Term covers a range of practices including bribery, fraud, money laundering, cronyism, extortion, embezzlement</a:t>
            </a:r>
          </a:p>
          <a:p>
            <a:pPr eaLnBrk="1" hangingPunct="1"/>
            <a:r>
              <a:rPr lang="en-GB" altLang="en-US" smtClean="0">
                <a:ea typeface="ＭＳ Ｐゴシック" pitchFamily="34" charset="-128"/>
              </a:rPr>
              <a:t>Perceived to be widespread around the world</a:t>
            </a:r>
          </a:p>
        </p:txBody>
      </p:sp>
      <p:pic>
        <p:nvPicPr>
          <p:cNvPr id="30724" name="Picture 2" descr="C:\Users\antje\AppData\Local\Microsoft\Windows\Temporary Internet Files\Content.IE5\LRRZKVWA\MC900432566[1].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70501" y="5013176"/>
            <a:ext cx="1370162" cy="1370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5" name="Picture 3" descr="C:\Users\antje\AppData\Local\Microsoft\Windows\Temporary Internet Files\Content.IE5\QVCKTY9R\MC900441886[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067944" y="5374454"/>
            <a:ext cx="1392560" cy="11188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3742038"/>
      </p:ext>
    </p:extLst>
  </p:cSld>
  <p:clrMapOvr>
    <a:masterClrMapping/>
  </p:clrMapOvr>
  <p:transition spd="slow"/>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title"/>
          </p:nvPr>
        </p:nvSpPr>
        <p:spPr bwMode="auto">
          <a:xfrm>
            <a:off x="457200" y="236538"/>
            <a:ext cx="8229600" cy="987425"/>
          </a:xfrm>
          <a:ln>
            <a:miter lim="800000"/>
            <a:headEnd/>
            <a:tailEnd/>
          </a:ln>
        </p:spPr>
        <p:txBody>
          <a:bodyPr wrap="square" lIns="91440" tIns="45720" rIns="91440" bIns="45720" numCol="1" anchor="t" anchorCtr="0" compatLnSpc="1">
            <a:prstTxWarp prst="textNoShape">
              <a:avLst/>
            </a:prstTxWarp>
          </a:bodyPr>
          <a:lstStyle/>
          <a:p>
            <a:pPr eaLnBrk="1" hangingPunct="1">
              <a:defRPr/>
            </a:pPr>
            <a:r>
              <a:rPr lang="en-GB" altLang="en-US" sz="3200" smtClean="0">
                <a:ea typeface="ＭＳ Ｐゴシック" pitchFamily="34" charset="-128"/>
              </a:rPr>
              <a:t>Corruption Perceptions Index (CPI)</a:t>
            </a:r>
          </a:p>
        </p:txBody>
      </p:sp>
      <p:sp>
        <p:nvSpPr>
          <p:cNvPr id="5" name="Rectangle 8"/>
          <p:cNvSpPr txBox="1">
            <a:spLocks noChangeArrowheads="1"/>
          </p:cNvSpPr>
          <p:nvPr/>
        </p:nvSpPr>
        <p:spPr bwMode="auto">
          <a:xfrm>
            <a:off x="244475" y="1223963"/>
            <a:ext cx="8569325" cy="1800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spcBef>
                <a:spcPct val="20000"/>
              </a:spcBef>
              <a:buClr>
                <a:schemeClr val="accent1"/>
              </a:buClr>
              <a:buSzPct val="70000"/>
              <a:buFont typeface="Wingdings 2" pitchFamily="18" charset="2"/>
              <a:buChar char=""/>
              <a:defRPr sz="3200">
                <a:solidFill>
                  <a:schemeClr val="tx2"/>
                </a:solidFill>
                <a:latin typeface="Franklin Gothic Book" pitchFamily="34" charset="0"/>
              </a:defRPr>
            </a:lvl1pPr>
            <a:lvl2pPr marL="742950" indent="-285750" eaLnBrk="0" hangingPunct="0">
              <a:spcBef>
                <a:spcPct val="20000"/>
              </a:spcBef>
              <a:buClr>
                <a:schemeClr val="accent1"/>
              </a:buClr>
              <a:buSzPct val="70000"/>
              <a:buFont typeface="Wingdings 2" pitchFamily="18" charset="2"/>
              <a:buChar char=""/>
              <a:defRPr sz="2800">
                <a:solidFill>
                  <a:schemeClr val="tx2"/>
                </a:solidFill>
                <a:latin typeface="Franklin Gothic Book" pitchFamily="34" charset="0"/>
              </a:defRPr>
            </a:lvl2pPr>
            <a:lvl3pPr marL="1143000" indent="-228600" eaLnBrk="0" hangingPunct="0">
              <a:spcBef>
                <a:spcPct val="20000"/>
              </a:spcBef>
              <a:buClr>
                <a:schemeClr val="accent1"/>
              </a:buClr>
              <a:buSzPct val="70000"/>
              <a:buFont typeface="Wingdings 2" pitchFamily="18" charset="2"/>
              <a:buChar char=""/>
              <a:defRPr sz="2400">
                <a:solidFill>
                  <a:schemeClr val="tx2"/>
                </a:solidFill>
                <a:latin typeface="Franklin Gothic Book" pitchFamily="34" charset="0"/>
              </a:defRPr>
            </a:lvl3pPr>
            <a:lvl4pPr marL="1600200" indent="-228600" eaLnBrk="0" hangingPunct="0">
              <a:spcBef>
                <a:spcPct val="20000"/>
              </a:spcBef>
              <a:buClr>
                <a:schemeClr val="accent1"/>
              </a:buClr>
              <a:buSzPct val="70000"/>
              <a:buFont typeface="Wingdings 2" pitchFamily="18" charset="2"/>
              <a:buChar char=""/>
              <a:defRPr sz="2000">
                <a:solidFill>
                  <a:schemeClr val="tx2"/>
                </a:solidFill>
                <a:latin typeface="Franklin Gothic Book" pitchFamily="34" charset="0"/>
              </a:defRPr>
            </a:lvl4pPr>
            <a:lvl5pPr marL="2057400" indent="-228600" eaLnBrk="0" hangingPunct="0">
              <a:spcBef>
                <a:spcPct val="20000"/>
              </a:spcBef>
              <a:buClr>
                <a:schemeClr val="accent1"/>
              </a:buClr>
              <a:buSzPct val="60000"/>
              <a:buFont typeface="Wingdings 2" pitchFamily="18" charset="2"/>
              <a:buChar char=""/>
              <a:defRPr>
                <a:solidFill>
                  <a:schemeClr val="tx2"/>
                </a:solidFill>
                <a:latin typeface="Franklin Gothic Book" pitchFamily="34" charset="0"/>
              </a:defRPr>
            </a:lvl5pPr>
            <a:lvl6pPr marL="25146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6pPr>
            <a:lvl7pPr marL="29718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7pPr>
            <a:lvl8pPr marL="34290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8pPr>
            <a:lvl9pPr marL="38862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9pPr>
          </a:lstStyle>
          <a:p>
            <a:pPr eaLnBrk="1" hangingPunct="1">
              <a:buClrTx/>
              <a:buSzTx/>
              <a:buFontTx/>
              <a:buChar char="•"/>
            </a:pPr>
            <a:endParaRPr lang="en-GB" altLang="en-US" sz="1600" dirty="0">
              <a:solidFill>
                <a:srgbClr val="000000"/>
              </a:solidFill>
              <a:latin typeface="Arial" pitchFamily="34" charset="0"/>
            </a:endParaRPr>
          </a:p>
        </p:txBody>
      </p:sp>
      <p:sp>
        <p:nvSpPr>
          <p:cNvPr id="7" name="Rectangle 8"/>
          <p:cNvSpPr txBox="1">
            <a:spLocks noChangeArrowheads="1"/>
          </p:cNvSpPr>
          <p:nvPr/>
        </p:nvSpPr>
        <p:spPr bwMode="auto">
          <a:xfrm>
            <a:off x="396875" y="1376363"/>
            <a:ext cx="8569325" cy="1800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spcBef>
                <a:spcPct val="20000"/>
              </a:spcBef>
              <a:buClr>
                <a:schemeClr val="accent1"/>
              </a:buClr>
              <a:buSzPct val="70000"/>
              <a:buFont typeface="Wingdings 2" pitchFamily="18" charset="2"/>
              <a:buChar char=""/>
              <a:defRPr sz="3200">
                <a:solidFill>
                  <a:schemeClr val="tx2"/>
                </a:solidFill>
                <a:latin typeface="Franklin Gothic Book" pitchFamily="34" charset="0"/>
              </a:defRPr>
            </a:lvl1pPr>
            <a:lvl2pPr marL="742950" indent="-285750" eaLnBrk="0" hangingPunct="0">
              <a:spcBef>
                <a:spcPct val="20000"/>
              </a:spcBef>
              <a:buClr>
                <a:schemeClr val="accent1"/>
              </a:buClr>
              <a:buSzPct val="70000"/>
              <a:buFont typeface="Wingdings 2" pitchFamily="18" charset="2"/>
              <a:buChar char=""/>
              <a:defRPr sz="2800">
                <a:solidFill>
                  <a:schemeClr val="tx2"/>
                </a:solidFill>
                <a:latin typeface="Franklin Gothic Book" pitchFamily="34" charset="0"/>
              </a:defRPr>
            </a:lvl2pPr>
            <a:lvl3pPr marL="1143000" indent="-228600" eaLnBrk="0" hangingPunct="0">
              <a:spcBef>
                <a:spcPct val="20000"/>
              </a:spcBef>
              <a:buClr>
                <a:schemeClr val="accent1"/>
              </a:buClr>
              <a:buSzPct val="70000"/>
              <a:buFont typeface="Wingdings 2" pitchFamily="18" charset="2"/>
              <a:buChar char=""/>
              <a:defRPr sz="2400">
                <a:solidFill>
                  <a:schemeClr val="tx2"/>
                </a:solidFill>
                <a:latin typeface="Franklin Gothic Book" pitchFamily="34" charset="0"/>
              </a:defRPr>
            </a:lvl3pPr>
            <a:lvl4pPr marL="1600200" indent="-228600" eaLnBrk="0" hangingPunct="0">
              <a:spcBef>
                <a:spcPct val="20000"/>
              </a:spcBef>
              <a:buClr>
                <a:schemeClr val="accent1"/>
              </a:buClr>
              <a:buSzPct val="70000"/>
              <a:buFont typeface="Wingdings 2" pitchFamily="18" charset="2"/>
              <a:buChar char=""/>
              <a:defRPr sz="2000">
                <a:solidFill>
                  <a:schemeClr val="tx2"/>
                </a:solidFill>
                <a:latin typeface="Franklin Gothic Book" pitchFamily="34" charset="0"/>
              </a:defRPr>
            </a:lvl4pPr>
            <a:lvl5pPr marL="2057400" indent="-228600" eaLnBrk="0" hangingPunct="0">
              <a:spcBef>
                <a:spcPct val="20000"/>
              </a:spcBef>
              <a:buClr>
                <a:schemeClr val="accent1"/>
              </a:buClr>
              <a:buSzPct val="60000"/>
              <a:buFont typeface="Wingdings 2" pitchFamily="18" charset="2"/>
              <a:buChar char=""/>
              <a:defRPr>
                <a:solidFill>
                  <a:schemeClr val="tx2"/>
                </a:solidFill>
                <a:latin typeface="Franklin Gothic Book" pitchFamily="34" charset="0"/>
              </a:defRPr>
            </a:lvl5pPr>
            <a:lvl6pPr marL="25146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6pPr>
            <a:lvl7pPr marL="29718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7pPr>
            <a:lvl8pPr marL="34290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8pPr>
            <a:lvl9pPr marL="38862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9pPr>
          </a:lstStyle>
          <a:p>
            <a:pPr eaLnBrk="1" hangingPunct="1">
              <a:buClrTx/>
              <a:buSzTx/>
              <a:buFontTx/>
              <a:buChar char="•"/>
            </a:pPr>
            <a:r>
              <a:rPr lang="en-GB" altLang="en-US" sz="1600" dirty="0" smtClean="0">
                <a:solidFill>
                  <a:srgbClr val="000000"/>
                </a:solidFill>
                <a:latin typeface="Arial" pitchFamily="34" charset="0"/>
                <a:hlinkClick r:id="rId2"/>
              </a:rPr>
              <a:t>Corruption Index 2014 interactive</a:t>
            </a:r>
            <a:endParaRPr lang="en-GB" altLang="en-US" sz="1600" dirty="0" smtClean="0">
              <a:solidFill>
                <a:srgbClr val="000000"/>
              </a:solidFill>
              <a:latin typeface="Arial" pitchFamily="34" charset="0"/>
            </a:endParaRPr>
          </a:p>
          <a:p>
            <a:pPr eaLnBrk="1" hangingPunct="1">
              <a:buClrTx/>
              <a:buSzTx/>
              <a:buFontTx/>
              <a:buChar char="•"/>
            </a:pPr>
            <a:endParaRPr lang="en-GB" altLang="en-US" sz="1600" dirty="0">
              <a:solidFill>
                <a:srgbClr val="000000"/>
              </a:solidFill>
              <a:latin typeface="Arial" pitchFamily="34" charset="0"/>
            </a:endParaRPr>
          </a:p>
          <a:p>
            <a:pPr eaLnBrk="1" hangingPunct="1">
              <a:buClrTx/>
              <a:buSzTx/>
              <a:buFontTx/>
              <a:buChar char="•"/>
            </a:pPr>
            <a:r>
              <a:rPr lang="en-US" sz="1600" dirty="0"/>
              <a:t>The Corruption Perceptions Index ranks countries and territories based on how corrupt their public sector is perceived to be. A country or territory’s score indicates the perceived level of public sector corruption on a scale of 0 (highly corrupt) to 100 (very clean). A country or territory's rank indicates its position relative to the other countries and territories in the index. This year's index includes 175 countries and territories. </a:t>
            </a:r>
            <a:endParaRPr lang="en-GB" altLang="en-US" sz="1600" dirty="0">
              <a:solidFill>
                <a:srgbClr val="000000"/>
              </a:solidFill>
              <a:latin typeface="Arial" pitchFamily="34" charset="0"/>
            </a:endParaRPr>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63888" y="3501008"/>
            <a:ext cx="4449763" cy="27130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Rectangle 2"/>
          <p:cNvSpPr/>
          <p:nvPr/>
        </p:nvSpPr>
        <p:spPr>
          <a:xfrm>
            <a:off x="3580656" y="6309320"/>
            <a:ext cx="3101042" cy="276999"/>
          </a:xfrm>
          <a:prstGeom prst="rect">
            <a:avLst/>
          </a:prstGeom>
        </p:spPr>
        <p:txBody>
          <a:bodyPr wrap="none">
            <a:spAutoFit/>
          </a:bodyPr>
          <a:lstStyle/>
          <a:p>
            <a:r>
              <a:rPr lang="en-US" sz="1200" dirty="0">
                <a:solidFill>
                  <a:schemeClr val="tx1">
                    <a:lumMod val="65000"/>
                    <a:lumOff val="35000"/>
                  </a:schemeClr>
                </a:solidFill>
              </a:rPr>
              <a:t>https://www.transparency.org/cpi2014/results</a:t>
            </a:r>
          </a:p>
        </p:txBody>
      </p:sp>
    </p:spTree>
    <p:extLst>
      <p:ext uri="{BB962C8B-B14F-4D97-AF65-F5344CB8AC3E}">
        <p14:creationId xmlns:p14="http://schemas.microsoft.com/office/powerpoint/2010/main" val="6334613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7" presetClass="entr" presetSubtype="0" fill="hold" nodeType="afterEffect" nodePh="1">
                                  <p:stCondLst>
                                    <p:cond delay="0"/>
                                  </p:stCondLst>
                                  <p:endCondLst>
                                    <p:cond evt="begin" delay="0">
                                      <p:tn val="5"/>
                                    </p:cond>
                                  </p:endCondLst>
                                  <p:iterate type="lt">
                                    <p:tmPct val="50000"/>
                                  </p:iterate>
                                  <p:childTnLst>
                                    <p:set>
                                      <p:cBhvr>
                                        <p:cTn id="6" dur="1" fill="hold">
                                          <p:stCondLst>
                                            <p:cond delay="0"/>
                                          </p:stCondLst>
                                        </p:cTn>
                                        <p:tgtEl>
                                          <p:spTgt spid="5">
                                            <p:txEl>
                                              <p:pRg st="0" end="0"/>
                                            </p:txEl>
                                          </p:spTgt>
                                        </p:tgtEl>
                                        <p:attrNameLst>
                                          <p:attrName>style.visibility</p:attrName>
                                        </p:attrNameLst>
                                      </p:cBhvr>
                                      <p:to>
                                        <p:strVal val="visible"/>
                                      </p:to>
                                    </p:set>
                                    <p:anim calcmode="discrete" valueType="clr">
                                      <p:cBhvr override="childStyle">
                                        <p:cTn id="7" dur="80"/>
                                        <p:tgtEl>
                                          <p:spTgt spid="5">
                                            <p:txEl>
                                              <p:pRg st="0" end="0"/>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8" dur="80"/>
                                        <p:tgtEl>
                                          <p:spTgt spid="5">
                                            <p:txEl>
                                              <p:pRg st="0" end="0"/>
                                            </p:txEl>
                                          </p:spTgt>
                                        </p:tgtEl>
                                        <p:attrNameLst>
                                          <p:attrName>fillcolor</p:attrName>
                                        </p:attrNameLst>
                                      </p:cBhvr>
                                      <p:tavLst>
                                        <p:tav tm="0">
                                          <p:val>
                                            <p:clrVal>
                                              <a:schemeClr val="accent2"/>
                                            </p:clrVal>
                                          </p:val>
                                        </p:tav>
                                        <p:tav tm="50000">
                                          <p:val>
                                            <p:clrVal>
                                              <a:schemeClr val="hlink"/>
                                            </p:clrVal>
                                          </p:val>
                                        </p:tav>
                                      </p:tavLst>
                                    </p:anim>
                                    <p:set>
                                      <p:cBhvr>
                                        <p:cTn id="9" dur="80"/>
                                        <p:tgtEl>
                                          <p:spTgt spid="5">
                                            <p:txEl>
                                              <p:pRg st="0" end="0"/>
                                            </p:txEl>
                                          </p:spTgt>
                                        </p:tgtEl>
                                        <p:attrNameLst>
                                          <p:attrName>fill.type</p:attrName>
                                        </p:attrNameLst>
                                      </p:cBhvr>
                                      <p:to>
                                        <p:strVal val="solid"/>
                                      </p:to>
                                    </p:set>
                                  </p:childTnLst>
                                </p:cTn>
                              </p:par>
                            </p:childTnLst>
                          </p:cTn>
                        </p:par>
                        <p:par>
                          <p:cTn id="10" fill="hold">
                            <p:stCondLst>
                              <p:cond delay="80"/>
                            </p:stCondLst>
                            <p:childTnLst>
                              <p:par>
                                <p:cTn id="11" presetID="27" presetClass="entr" presetSubtype="0" fill="hold" nodeType="afterEffect">
                                  <p:stCondLst>
                                    <p:cond delay="0"/>
                                  </p:stCondLst>
                                  <p:iterate type="lt">
                                    <p:tmPct val="50000"/>
                                  </p:iterate>
                                  <p:childTnLst>
                                    <p:set>
                                      <p:cBhvr>
                                        <p:cTn id="12" dur="1" fill="hold">
                                          <p:stCondLst>
                                            <p:cond delay="0"/>
                                          </p:stCondLst>
                                        </p:cTn>
                                        <p:tgtEl>
                                          <p:spTgt spid="7">
                                            <p:txEl>
                                              <p:pRg st="0" end="0"/>
                                            </p:txEl>
                                          </p:spTgt>
                                        </p:tgtEl>
                                        <p:attrNameLst>
                                          <p:attrName>style.visibility</p:attrName>
                                        </p:attrNameLst>
                                      </p:cBhvr>
                                      <p:to>
                                        <p:strVal val="visible"/>
                                      </p:to>
                                    </p:set>
                                    <p:anim calcmode="discrete" valueType="clr">
                                      <p:cBhvr override="childStyle">
                                        <p:cTn id="13" dur="80"/>
                                        <p:tgtEl>
                                          <p:spTgt spid="7">
                                            <p:txEl>
                                              <p:pRg st="0" end="0"/>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14" dur="80"/>
                                        <p:tgtEl>
                                          <p:spTgt spid="7">
                                            <p:txEl>
                                              <p:pRg st="0" end="0"/>
                                            </p:txEl>
                                          </p:spTgt>
                                        </p:tgtEl>
                                        <p:attrNameLst>
                                          <p:attrName>fillcolor</p:attrName>
                                        </p:attrNameLst>
                                      </p:cBhvr>
                                      <p:tavLst>
                                        <p:tav tm="0">
                                          <p:val>
                                            <p:clrVal>
                                              <a:schemeClr val="accent2"/>
                                            </p:clrVal>
                                          </p:val>
                                        </p:tav>
                                        <p:tav tm="50000">
                                          <p:val>
                                            <p:clrVal>
                                              <a:schemeClr val="hlink"/>
                                            </p:clrVal>
                                          </p:val>
                                        </p:tav>
                                      </p:tavLst>
                                    </p:anim>
                                    <p:set>
                                      <p:cBhvr>
                                        <p:cTn id="15" dur="80"/>
                                        <p:tgtEl>
                                          <p:spTgt spid="7">
                                            <p:txEl>
                                              <p:pRg st="0" end="0"/>
                                            </p:txEl>
                                          </p:spTgt>
                                        </p:tgtEl>
                                        <p:attrNameLst>
                                          <p:attrName>fill.type</p:attrName>
                                        </p:attrNameLst>
                                      </p:cBhvr>
                                      <p:to>
                                        <p:strVal val="solid"/>
                                      </p:to>
                                    </p:set>
                                  </p:childTnLst>
                                </p:cTn>
                              </p:par>
                            </p:childTnLst>
                          </p:cTn>
                        </p:par>
                        <p:par>
                          <p:cTn id="16" fill="hold">
                            <p:stCondLst>
                              <p:cond delay="1320"/>
                            </p:stCondLst>
                            <p:childTnLst>
                              <p:par>
                                <p:cTn id="17" presetID="27" presetClass="entr" presetSubtype="0" fill="hold" nodeType="afterEffect">
                                  <p:stCondLst>
                                    <p:cond delay="0"/>
                                  </p:stCondLst>
                                  <p:iterate type="lt">
                                    <p:tmPct val="50000"/>
                                  </p:iterate>
                                  <p:childTnLst>
                                    <p:set>
                                      <p:cBhvr>
                                        <p:cTn id="18" dur="1" fill="hold">
                                          <p:stCondLst>
                                            <p:cond delay="0"/>
                                          </p:stCondLst>
                                        </p:cTn>
                                        <p:tgtEl>
                                          <p:spTgt spid="7">
                                            <p:txEl>
                                              <p:pRg st="2" end="2"/>
                                            </p:txEl>
                                          </p:spTgt>
                                        </p:tgtEl>
                                        <p:attrNameLst>
                                          <p:attrName>style.visibility</p:attrName>
                                        </p:attrNameLst>
                                      </p:cBhvr>
                                      <p:to>
                                        <p:strVal val="visible"/>
                                      </p:to>
                                    </p:set>
                                    <p:anim calcmode="discrete" valueType="clr">
                                      <p:cBhvr override="childStyle">
                                        <p:cTn id="19" dur="80"/>
                                        <p:tgtEl>
                                          <p:spTgt spid="7">
                                            <p:txEl>
                                              <p:pRg st="2" end="2"/>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20" dur="80"/>
                                        <p:tgtEl>
                                          <p:spTgt spid="7">
                                            <p:txEl>
                                              <p:pRg st="2" end="2"/>
                                            </p:txEl>
                                          </p:spTgt>
                                        </p:tgtEl>
                                        <p:attrNameLst>
                                          <p:attrName>fillcolor</p:attrName>
                                        </p:attrNameLst>
                                      </p:cBhvr>
                                      <p:tavLst>
                                        <p:tav tm="0">
                                          <p:val>
                                            <p:clrVal>
                                              <a:schemeClr val="accent2"/>
                                            </p:clrVal>
                                          </p:val>
                                        </p:tav>
                                        <p:tav tm="50000">
                                          <p:val>
                                            <p:clrVal>
                                              <a:schemeClr val="hlink"/>
                                            </p:clrVal>
                                          </p:val>
                                        </p:tav>
                                      </p:tavLst>
                                    </p:anim>
                                    <p:set>
                                      <p:cBhvr>
                                        <p:cTn id="21" dur="80"/>
                                        <p:tgtEl>
                                          <p:spTgt spid="7">
                                            <p:txEl>
                                              <p:pRg st="2" end="2"/>
                                            </p:txEl>
                                          </p:spTgt>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3"/>
          <p:cNvSpPr>
            <a:spLocks noGrp="1" noChangeArrowheads="1"/>
          </p:cNvSpPr>
          <p:nvPr>
            <p:ph type="title"/>
          </p:nvPr>
        </p:nvSpPr>
        <p:spPr bwMode="auto">
          <a:xfrm>
            <a:off x="457200" y="236538"/>
            <a:ext cx="8229600" cy="987425"/>
          </a:xfrm>
          <a:ln>
            <a:miter lim="800000"/>
            <a:headEnd/>
            <a:tailEnd/>
          </a:ln>
        </p:spPr>
        <p:txBody>
          <a:bodyPr wrap="square" lIns="91440" tIns="45720" rIns="91440" bIns="45720" numCol="1" anchor="t" anchorCtr="0" compatLnSpc="1">
            <a:prstTxWarp prst="textNoShape">
              <a:avLst/>
            </a:prstTxWarp>
          </a:bodyPr>
          <a:lstStyle/>
          <a:p>
            <a:pPr eaLnBrk="1" hangingPunct="1">
              <a:defRPr/>
            </a:pPr>
            <a:r>
              <a:rPr lang="en-GB" altLang="en-US" smtClean="0">
                <a:ea typeface="ＭＳ Ｐゴシック" pitchFamily="34" charset="-128"/>
              </a:rPr>
              <a:t>Why Corruption Matters?</a:t>
            </a:r>
          </a:p>
        </p:txBody>
      </p:sp>
      <p:sp>
        <p:nvSpPr>
          <p:cNvPr id="5" name="Rectangle 2"/>
          <p:cNvSpPr txBox="1">
            <a:spLocks noChangeArrowheads="1"/>
          </p:cNvSpPr>
          <p:nvPr/>
        </p:nvSpPr>
        <p:spPr>
          <a:xfrm>
            <a:off x="323850" y="1557338"/>
            <a:ext cx="4097338" cy="4689475"/>
          </a:xfrm>
          <a:prstGeom prst="rect">
            <a:avLst/>
          </a:prstGeom>
          <a:solidFill>
            <a:schemeClr val="accent2">
              <a:lumMod val="20000"/>
              <a:lumOff val="80000"/>
              <a:alpha val="64999"/>
            </a:schemeClr>
          </a:solidFill>
        </p:spPr>
        <p:txBody>
          <a:bodyPr/>
          <a:lstStyle>
            <a:lvl1pPr marL="342900" indent="-342900" algn="l" rtl="0" eaLnBrk="0" fontAlgn="base" hangingPunct="0">
              <a:spcBef>
                <a:spcPct val="20000"/>
              </a:spcBef>
              <a:spcAft>
                <a:spcPct val="0"/>
              </a:spcAft>
              <a:buChar char="•"/>
              <a:defRPr sz="2800">
                <a:solidFill>
                  <a:srgbClr val="000000"/>
                </a:solidFill>
                <a:latin typeface="+mn-lt"/>
                <a:ea typeface="ＭＳ Ｐゴシック" charset="0"/>
                <a:cs typeface="ＭＳ Ｐゴシック" charset="0"/>
              </a:defRPr>
            </a:lvl1pPr>
            <a:lvl2pPr marL="742950" indent="-285750" algn="l" rtl="0" eaLnBrk="0" fontAlgn="base" hangingPunct="0">
              <a:spcBef>
                <a:spcPct val="20000"/>
              </a:spcBef>
              <a:spcAft>
                <a:spcPct val="0"/>
              </a:spcAft>
              <a:buChar char="–"/>
              <a:defRPr sz="2400">
                <a:solidFill>
                  <a:srgbClr val="000000"/>
                </a:solidFill>
                <a:latin typeface="+mn-lt"/>
                <a:ea typeface="ＭＳ Ｐゴシック" charset="0"/>
              </a:defRPr>
            </a:lvl2pPr>
            <a:lvl3pPr marL="1143000" indent="-228600" algn="l" rtl="0" eaLnBrk="0" fontAlgn="base" hangingPunct="0">
              <a:spcBef>
                <a:spcPct val="20000"/>
              </a:spcBef>
              <a:spcAft>
                <a:spcPct val="0"/>
              </a:spcAft>
              <a:buChar char="•"/>
              <a:defRPr sz="2000">
                <a:solidFill>
                  <a:srgbClr val="000000"/>
                </a:solidFill>
                <a:latin typeface="+mn-lt"/>
                <a:ea typeface="ＭＳ Ｐゴシック" charset="0"/>
              </a:defRPr>
            </a:lvl3pPr>
            <a:lvl4pPr marL="1600200" indent="-228600" algn="l" rtl="0" eaLnBrk="0" fontAlgn="base" hangingPunct="0">
              <a:spcBef>
                <a:spcPct val="20000"/>
              </a:spcBef>
              <a:spcAft>
                <a:spcPct val="0"/>
              </a:spcAft>
              <a:buChar char="–"/>
              <a:defRPr>
                <a:solidFill>
                  <a:srgbClr val="000000"/>
                </a:solidFill>
                <a:latin typeface="+mn-lt"/>
                <a:ea typeface="ＭＳ Ｐゴシック" charset="0"/>
              </a:defRPr>
            </a:lvl4pPr>
            <a:lvl5pPr marL="2057400" indent="-228600" algn="l" rtl="0" eaLnBrk="0" fontAlgn="base" hangingPunct="0">
              <a:spcBef>
                <a:spcPct val="20000"/>
              </a:spcBef>
              <a:spcAft>
                <a:spcPct val="0"/>
              </a:spcAft>
              <a:buChar char="»"/>
              <a:defRPr sz="1600">
                <a:solidFill>
                  <a:srgbClr val="000000"/>
                </a:solidFill>
                <a:latin typeface="+mn-lt"/>
                <a:ea typeface="ＭＳ Ｐゴシック" charset="0"/>
              </a:defRPr>
            </a:lvl5pPr>
            <a:lvl6pPr marL="2514600" indent="-228600" algn="l" rtl="0" eaLnBrk="0" fontAlgn="base" hangingPunct="0">
              <a:spcBef>
                <a:spcPct val="20000"/>
              </a:spcBef>
              <a:spcAft>
                <a:spcPct val="0"/>
              </a:spcAft>
              <a:buChar char="»"/>
              <a:defRPr sz="1600">
                <a:solidFill>
                  <a:srgbClr val="000000"/>
                </a:solidFill>
                <a:latin typeface="+mn-lt"/>
              </a:defRPr>
            </a:lvl6pPr>
            <a:lvl7pPr marL="2971800" indent="-228600" algn="l" rtl="0" eaLnBrk="0" fontAlgn="base" hangingPunct="0">
              <a:spcBef>
                <a:spcPct val="20000"/>
              </a:spcBef>
              <a:spcAft>
                <a:spcPct val="0"/>
              </a:spcAft>
              <a:buChar char="»"/>
              <a:defRPr sz="1600">
                <a:solidFill>
                  <a:srgbClr val="000000"/>
                </a:solidFill>
                <a:latin typeface="+mn-lt"/>
              </a:defRPr>
            </a:lvl7pPr>
            <a:lvl8pPr marL="3429000" indent="-228600" algn="l" rtl="0" eaLnBrk="0" fontAlgn="base" hangingPunct="0">
              <a:spcBef>
                <a:spcPct val="20000"/>
              </a:spcBef>
              <a:spcAft>
                <a:spcPct val="0"/>
              </a:spcAft>
              <a:buChar char="»"/>
              <a:defRPr sz="1600">
                <a:solidFill>
                  <a:srgbClr val="000000"/>
                </a:solidFill>
                <a:latin typeface="+mn-lt"/>
              </a:defRPr>
            </a:lvl8pPr>
            <a:lvl9pPr marL="3886200" indent="-228600" algn="l" rtl="0" eaLnBrk="0" fontAlgn="base" hangingPunct="0">
              <a:spcBef>
                <a:spcPct val="20000"/>
              </a:spcBef>
              <a:spcAft>
                <a:spcPct val="0"/>
              </a:spcAft>
              <a:buChar char="»"/>
              <a:defRPr sz="1600">
                <a:solidFill>
                  <a:srgbClr val="000000"/>
                </a:solidFill>
                <a:latin typeface="+mn-lt"/>
              </a:defRPr>
            </a:lvl9pPr>
          </a:lstStyle>
          <a:p>
            <a:pPr algn="ctr" eaLnBrk="1" hangingPunct="1">
              <a:buFont typeface="Wingdings" pitchFamily="2" charset="2"/>
              <a:buNone/>
              <a:defRPr/>
            </a:pPr>
            <a:endParaRPr lang="en-GB" sz="2400" b="1" smtClean="0"/>
          </a:p>
          <a:p>
            <a:pPr algn="ctr" eaLnBrk="1" hangingPunct="1">
              <a:buFont typeface="Wingdings" pitchFamily="2" charset="2"/>
              <a:buNone/>
              <a:defRPr/>
            </a:pPr>
            <a:r>
              <a:rPr lang="en-GB" sz="2400" b="1" smtClean="0"/>
              <a:t>Corruption &amp; Business</a:t>
            </a:r>
          </a:p>
          <a:p>
            <a:pPr lvl="1" eaLnBrk="1" hangingPunct="1">
              <a:defRPr/>
            </a:pPr>
            <a:r>
              <a:rPr lang="en-GB" sz="2000" smtClean="0">
                <a:cs typeface="Arial" charset="0"/>
              </a:rPr>
              <a:t>Increases the costs of doing business</a:t>
            </a:r>
          </a:p>
          <a:p>
            <a:pPr lvl="1" eaLnBrk="1" hangingPunct="1">
              <a:defRPr/>
            </a:pPr>
            <a:r>
              <a:rPr lang="en-GB" sz="2000" smtClean="0">
                <a:cs typeface="Arial" charset="0"/>
              </a:rPr>
              <a:t>Erodes competitive advantage</a:t>
            </a:r>
          </a:p>
          <a:p>
            <a:pPr lvl="1" eaLnBrk="1" hangingPunct="1">
              <a:defRPr/>
            </a:pPr>
            <a:r>
              <a:rPr lang="en-GB" sz="2000" smtClean="0">
                <a:cs typeface="Arial" charset="0"/>
              </a:rPr>
              <a:t>Blocks access to international markets</a:t>
            </a:r>
          </a:p>
          <a:p>
            <a:pPr lvl="1" eaLnBrk="1" hangingPunct="1">
              <a:defRPr/>
            </a:pPr>
            <a:r>
              <a:rPr lang="en-GB" sz="2000" smtClean="0">
                <a:cs typeface="Arial" charset="0"/>
              </a:rPr>
              <a:t>Damages market efficiency</a:t>
            </a:r>
          </a:p>
          <a:p>
            <a:pPr lvl="1" eaLnBrk="1" hangingPunct="1">
              <a:defRPr/>
            </a:pPr>
            <a:r>
              <a:rPr lang="en-GB" sz="2000" smtClean="0">
                <a:cs typeface="Arial" charset="0"/>
              </a:rPr>
              <a:t>Loss of reputation</a:t>
            </a:r>
          </a:p>
          <a:p>
            <a:pPr lvl="1" eaLnBrk="1" hangingPunct="1">
              <a:defRPr/>
            </a:pPr>
            <a:r>
              <a:rPr lang="en-GB" sz="2000" smtClean="0">
                <a:cs typeface="Arial" charset="0"/>
              </a:rPr>
              <a:t>Credit restrictions and blacklisting</a:t>
            </a:r>
            <a:endParaRPr lang="en-GB" sz="2000" dirty="0" smtClean="0">
              <a:cs typeface="Arial" charset="0"/>
            </a:endParaRPr>
          </a:p>
        </p:txBody>
      </p:sp>
      <p:sp>
        <p:nvSpPr>
          <p:cNvPr id="6" name="Rectangle 4"/>
          <p:cNvSpPr>
            <a:spLocks noChangeArrowheads="1"/>
          </p:cNvSpPr>
          <p:nvPr/>
        </p:nvSpPr>
        <p:spPr bwMode="auto">
          <a:xfrm>
            <a:off x="4572000" y="1557338"/>
            <a:ext cx="4176713" cy="4679950"/>
          </a:xfrm>
          <a:prstGeom prst="rect">
            <a:avLst/>
          </a:prstGeom>
          <a:solidFill>
            <a:schemeClr val="bg2">
              <a:lumMod val="90000"/>
              <a:alpha val="75000"/>
            </a:schemeClr>
          </a:solidFill>
          <a:ln w="9525">
            <a:noFill/>
            <a:miter lim="800000"/>
            <a:headEnd/>
            <a:tailEnd/>
          </a:ln>
          <a:effectLst>
            <a:outerShdw dist="17961" dir="2700000" algn="ctr" rotWithShape="0">
              <a:schemeClr val="tx1"/>
            </a:outerShdw>
          </a:effectLst>
        </p:spPr>
        <p:txBody>
          <a:bodyPr/>
          <a:lstStyle/>
          <a:p>
            <a:pPr marL="342900" indent="-342900" algn="ctr">
              <a:lnSpc>
                <a:spcPct val="90000"/>
              </a:lnSpc>
              <a:spcBef>
                <a:spcPct val="20000"/>
              </a:spcBef>
              <a:buClr>
                <a:srgbClr val="FF0066"/>
              </a:buClr>
              <a:buSzPct val="75000"/>
              <a:buFont typeface="Wingdings" pitchFamily="2" charset="2"/>
              <a:buNone/>
              <a:defRPr/>
            </a:pPr>
            <a:endParaRPr lang="en-GB" sz="2400" b="1" dirty="0">
              <a:solidFill>
                <a:srgbClr val="FFFF00"/>
              </a:solidFill>
              <a:latin typeface="Arial" charset="0"/>
              <a:cs typeface="Arial" charset="0"/>
            </a:endParaRPr>
          </a:p>
          <a:p>
            <a:pPr marL="342900" indent="-342900" algn="ctr">
              <a:lnSpc>
                <a:spcPct val="90000"/>
              </a:lnSpc>
              <a:spcBef>
                <a:spcPct val="20000"/>
              </a:spcBef>
              <a:buClr>
                <a:srgbClr val="FF0066"/>
              </a:buClr>
              <a:buSzPct val="75000"/>
              <a:buFont typeface="Wingdings" pitchFamily="2" charset="2"/>
              <a:buNone/>
              <a:defRPr/>
            </a:pPr>
            <a:r>
              <a:rPr lang="en-GB" sz="2400" b="1" dirty="0">
                <a:solidFill>
                  <a:srgbClr val="000000"/>
                </a:solidFill>
                <a:latin typeface="Arial" charset="0"/>
                <a:cs typeface="Arial" charset="0"/>
              </a:rPr>
              <a:t>Corruption &amp; Development</a:t>
            </a:r>
          </a:p>
          <a:p>
            <a:pPr marL="742950" lvl="1" indent="-285750">
              <a:lnSpc>
                <a:spcPct val="90000"/>
              </a:lnSpc>
              <a:spcBef>
                <a:spcPct val="20000"/>
              </a:spcBef>
              <a:buClr>
                <a:schemeClr val="accent1"/>
              </a:buClr>
              <a:buFont typeface="Wingdings" pitchFamily="2" charset="2"/>
              <a:buChar char="§"/>
              <a:defRPr/>
            </a:pPr>
            <a:r>
              <a:rPr lang="en-GB" dirty="0">
                <a:solidFill>
                  <a:srgbClr val="000000"/>
                </a:solidFill>
                <a:latin typeface="Arial" charset="0"/>
                <a:cs typeface="Arial" charset="0"/>
              </a:rPr>
              <a:t>Reduces government tax revenues</a:t>
            </a:r>
          </a:p>
          <a:p>
            <a:pPr marL="742950" lvl="1" indent="-285750">
              <a:lnSpc>
                <a:spcPct val="90000"/>
              </a:lnSpc>
              <a:spcBef>
                <a:spcPct val="20000"/>
              </a:spcBef>
              <a:buClr>
                <a:schemeClr val="accent1"/>
              </a:buClr>
              <a:buFont typeface="Wingdings" pitchFamily="2" charset="2"/>
              <a:buChar char="§"/>
              <a:defRPr/>
            </a:pPr>
            <a:r>
              <a:rPr lang="en-GB" dirty="0">
                <a:solidFill>
                  <a:srgbClr val="000000"/>
                </a:solidFill>
                <a:latin typeface="Arial" charset="0"/>
                <a:cs typeface="Arial" charset="0"/>
              </a:rPr>
              <a:t>Limits government ability to invest in public health and education</a:t>
            </a:r>
          </a:p>
          <a:p>
            <a:pPr marL="742950" lvl="1" indent="-285750">
              <a:lnSpc>
                <a:spcPct val="90000"/>
              </a:lnSpc>
              <a:spcBef>
                <a:spcPct val="20000"/>
              </a:spcBef>
              <a:buClr>
                <a:schemeClr val="accent1"/>
              </a:buClr>
              <a:buFont typeface="Wingdings" pitchFamily="2" charset="2"/>
              <a:buChar char="§"/>
              <a:defRPr/>
            </a:pPr>
            <a:r>
              <a:rPr lang="en-GB" dirty="0">
                <a:solidFill>
                  <a:srgbClr val="000000"/>
                </a:solidFill>
                <a:latin typeface="Arial" charset="0"/>
                <a:cs typeface="Arial" charset="0"/>
              </a:rPr>
              <a:t>Weakens the public infrastructure on which growth depends</a:t>
            </a:r>
          </a:p>
          <a:p>
            <a:pPr marL="742950" lvl="1" indent="-285750">
              <a:lnSpc>
                <a:spcPct val="90000"/>
              </a:lnSpc>
              <a:spcBef>
                <a:spcPct val="20000"/>
              </a:spcBef>
              <a:buClr>
                <a:schemeClr val="accent1"/>
              </a:buClr>
              <a:buFont typeface="Wingdings" pitchFamily="2" charset="2"/>
              <a:buChar char="§"/>
              <a:defRPr/>
            </a:pPr>
            <a:r>
              <a:rPr lang="en-GB" dirty="0">
                <a:solidFill>
                  <a:srgbClr val="000000"/>
                </a:solidFill>
                <a:latin typeface="Arial" charset="0"/>
                <a:cs typeface="Arial" charset="0"/>
              </a:rPr>
              <a:t>Increases construction projects costs</a:t>
            </a:r>
          </a:p>
          <a:p>
            <a:pPr marL="742950" lvl="1" indent="-285750">
              <a:lnSpc>
                <a:spcPct val="90000"/>
              </a:lnSpc>
              <a:spcBef>
                <a:spcPct val="20000"/>
              </a:spcBef>
              <a:buClr>
                <a:schemeClr val="accent1"/>
              </a:buClr>
              <a:buFont typeface="Wingdings" pitchFamily="2" charset="2"/>
              <a:buChar char="§"/>
              <a:defRPr/>
            </a:pPr>
            <a:r>
              <a:rPr lang="en-GB" dirty="0">
                <a:solidFill>
                  <a:srgbClr val="000000"/>
                </a:solidFill>
                <a:latin typeface="Arial" charset="0"/>
                <a:cs typeface="Arial" charset="0"/>
              </a:rPr>
              <a:t>Increases susceptibility to financial crises</a:t>
            </a:r>
          </a:p>
          <a:p>
            <a:pPr marL="742950" lvl="1" indent="-285750">
              <a:lnSpc>
                <a:spcPct val="90000"/>
              </a:lnSpc>
              <a:spcBef>
                <a:spcPct val="20000"/>
              </a:spcBef>
              <a:buClr>
                <a:schemeClr val="accent1"/>
              </a:buClr>
              <a:buFont typeface="Wingdings" pitchFamily="2" charset="2"/>
              <a:buChar char="§"/>
              <a:defRPr/>
            </a:pPr>
            <a:r>
              <a:rPr lang="en-GB" dirty="0">
                <a:solidFill>
                  <a:srgbClr val="000000"/>
                </a:solidFill>
                <a:latin typeface="Arial" charset="0"/>
                <a:cs typeface="Arial" charset="0"/>
              </a:rPr>
              <a:t>Damages future business potential</a:t>
            </a:r>
          </a:p>
        </p:txBody>
      </p:sp>
    </p:spTree>
    <p:extLst>
      <p:ext uri="{BB962C8B-B14F-4D97-AF65-F5344CB8AC3E}">
        <p14:creationId xmlns:p14="http://schemas.microsoft.com/office/powerpoint/2010/main" val="133302852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3" presetClass="entr" presetSubtype="528" fill="hold" grpId="0" nodeType="afterEffect">
                                  <p:stCondLst>
                                    <p:cond delay="0"/>
                                  </p:stCondLst>
                                  <p:childTnLst>
                                    <p:set>
                                      <p:cBhvr>
                                        <p:cTn id="6" dur="1" fill="hold">
                                          <p:stCondLst>
                                            <p:cond delay="0"/>
                                          </p:stCondLst>
                                        </p:cTn>
                                        <p:tgtEl>
                                          <p:spTgt spid="5">
                                            <p:bg/>
                                          </p:spTgt>
                                        </p:tgtEl>
                                        <p:attrNameLst>
                                          <p:attrName>style.visibility</p:attrName>
                                        </p:attrNameLst>
                                      </p:cBhvr>
                                      <p:to>
                                        <p:strVal val="visible"/>
                                      </p:to>
                                    </p:set>
                                    <p:anim calcmode="lin" valueType="num">
                                      <p:cBhvr>
                                        <p:cTn id="7" dur="500" fill="hold"/>
                                        <p:tgtEl>
                                          <p:spTgt spid="5">
                                            <p:bg/>
                                          </p:spTgt>
                                        </p:tgtEl>
                                        <p:attrNameLst>
                                          <p:attrName>ppt_w</p:attrName>
                                        </p:attrNameLst>
                                      </p:cBhvr>
                                      <p:tavLst>
                                        <p:tav tm="0">
                                          <p:val>
                                            <p:fltVal val="0"/>
                                          </p:val>
                                        </p:tav>
                                        <p:tav tm="100000">
                                          <p:val>
                                            <p:strVal val="#ppt_w"/>
                                          </p:val>
                                        </p:tav>
                                      </p:tavLst>
                                    </p:anim>
                                    <p:anim calcmode="lin" valueType="num">
                                      <p:cBhvr>
                                        <p:cTn id="8" dur="500" fill="hold"/>
                                        <p:tgtEl>
                                          <p:spTgt spid="5">
                                            <p:bg/>
                                          </p:spTgt>
                                        </p:tgtEl>
                                        <p:attrNameLst>
                                          <p:attrName>ppt_h</p:attrName>
                                        </p:attrNameLst>
                                      </p:cBhvr>
                                      <p:tavLst>
                                        <p:tav tm="0">
                                          <p:val>
                                            <p:fltVal val="0"/>
                                          </p:val>
                                        </p:tav>
                                        <p:tav tm="100000">
                                          <p:val>
                                            <p:strVal val="#ppt_h"/>
                                          </p:val>
                                        </p:tav>
                                      </p:tavLst>
                                    </p:anim>
                                    <p:anim calcmode="lin" valueType="num">
                                      <p:cBhvr>
                                        <p:cTn id="9" dur="500" fill="hold"/>
                                        <p:tgtEl>
                                          <p:spTgt spid="5">
                                            <p:bg/>
                                          </p:spTgt>
                                        </p:tgtEl>
                                        <p:attrNameLst>
                                          <p:attrName>ppt_x</p:attrName>
                                        </p:attrNameLst>
                                      </p:cBhvr>
                                      <p:tavLst>
                                        <p:tav tm="0">
                                          <p:val>
                                            <p:fltVal val="0.5"/>
                                          </p:val>
                                        </p:tav>
                                        <p:tav tm="100000">
                                          <p:val>
                                            <p:strVal val="#ppt_x"/>
                                          </p:val>
                                        </p:tav>
                                      </p:tavLst>
                                    </p:anim>
                                    <p:anim calcmode="lin" valueType="num">
                                      <p:cBhvr>
                                        <p:cTn id="10" dur="500" fill="hold"/>
                                        <p:tgtEl>
                                          <p:spTgt spid="5">
                                            <p:bg/>
                                          </p:spTgt>
                                        </p:tgtEl>
                                        <p:attrNameLst>
                                          <p:attrName>ppt_y</p:attrName>
                                        </p:attrNameLst>
                                      </p:cBhvr>
                                      <p:tavLst>
                                        <p:tav tm="0">
                                          <p:val>
                                            <p:fltVal val="0.5"/>
                                          </p:val>
                                        </p:tav>
                                        <p:tav tm="100000">
                                          <p:val>
                                            <p:strVal val="#ppt_y"/>
                                          </p:val>
                                        </p:tav>
                                      </p:tavLst>
                                    </p:anim>
                                  </p:childTnLst>
                                </p:cTn>
                              </p:par>
                            </p:childTnLst>
                          </p:cTn>
                        </p:par>
                        <p:par>
                          <p:cTn id="11" fill="hold" nodeType="afterGroup">
                            <p:stCondLst>
                              <p:cond delay="500"/>
                            </p:stCondLst>
                            <p:childTnLst>
                              <p:par>
                                <p:cTn id="12" presetID="23" presetClass="entr" presetSubtype="528" fill="hold" grpId="0" nodeType="after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 calcmode="lin" valueType="num">
                                      <p:cBhvr>
                                        <p:cTn id="14" dur="500" fill="hold"/>
                                        <p:tgtEl>
                                          <p:spTgt spid="5">
                                            <p:txEl>
                                              <p:pRg st="1" end="1"/>
                                            </p:txEl>
                                          </p:spTgt>
                                        </p:tgtEl>
                                        <p:attrNameLst>
                                          <p:attrName>ppt_w</p:attrName>
                                        </p:attrNameLst>
                                      </p:cBhvr>
                                      <p:tavLst>
                                        <p:tav tm="0">
                                          <p:val>
                                            <p:fltVal val="0"/>
                                          </p:val>
                                        </p:tav>
                                        <p:tav tm="100000">
                                          <p:val>
                                            <p:strVal val="#ppt_w"/>
                                          </p:val>
                                        </p:tav>
                                      </p:tavLst>
                                    </p:anim>
                                    <p:anim calcmode="lin" valueType="num">
                                      <p:cBhvr>
                                        <p:cTn id="15" dur="500" fill="hold"/>
                                        <p:tgtEl>
                                          <p:spTgt spid="5">
                                            <p:txEl>
                                              <p:pRg st="1" end="1"/>
                                            </p:txEl>
                                          </p:spTgt>
                                        </p:tgtEl>
                                        <p:attrNameLst>
                                          <p:attrName>ppt_h</p:attrName>
                                        </p:attrNameLst>
                                      </p:cBhvr>
                                      <p:tavLst>
                                        <p:tav tm="0">
                                          <p:val>
                                            <p:fltVal val="0"/>
                                          </p:val>
                                        </p:tav>
                                        <p:tav tm="100000">
                                          <p:val>
                                            <p:strVal val="#ppt_h"/>
                                          </p:val>
                                        </p:tav>
                                      </p:tavLst>
                                    </p:anim>
                                    <p:anim calcmode="lin" valueType="num">
                                      <p:cBhvr>
                                        <p:cTn id="16" dur="500" fill="hold"/>
                                        <p:tgtEl>
                                          <p:spTgt spid="5">
                                            <p:txEl>
                                              <p:pRg st="1" end="1"/>
                                            </p:txEl>
                                          </p:spTgt>
                                        </p:tgtEl>
                                        <p:attrNameLst>
                                          <p:attrName>ppt_x</p:attrName>
                                        </p:attrNameLst>
                                      </p:cBhvr>
                                      <p:tavLst>
                                        <p:tav tm="0">
                                          <p:val>
                                            <p:fltVal val="0.5"/>
                                          </p:val>
                                        </p:tav>
                                        <p:tav tm="100000">
                                          <p:val>
                                            <p:strVal val="#ppt_x"/>
                                          </p:val>
                                        </p:tav>
                                      </p:tavLst>
                                    </p:anim>
                                    <p:anim calcmode="lin" valueType="num">
                                      <p:cBhvr>
                                        <p:cTn id="17" dur="500" fill="hold"/>
                                        <p:tgtEl>
                                          <p:spTgt spid="5">
                                            <p:txEl>
                                              <p:pRg st="1" end="1"/>
                                            </p:txEl>
                                          </p:spTgt>
                                        </p:tgtEl>
                                        <p:attrNameLst>
                                          <p:attrName>ppt_y</p:attrName>
                                        </p:attrNameLst>
                                      </p:cBhvr>
                                      <p:tavLst>
                                        <p:tav tm="0">
                                          <p:val>
                                            <p:fltVal val="0.5"/>
                                          </p:val>
                                        </p:tav>
                                        <p:tav tm="100000">
                                          <p:val>
                                            <p:strVal val="#ppt_y"/>
                                          </p:val>
                                        </p:tav>
                                      </p:tavLst>
                                    </p:anim>
                                  </p:childTnLst>
                                </p:cTn>
                              </p:par>
                              <p:par>
                                <p:cTn id="18" presetID="23" presetClass="entr" presetSubtype="528" fill="hold" grpId="0" nodeType="withEffect">
                                  <p:stCondLst>
                                    <p:cond delay="0"/>
                                  </p:stCondLst>
                                  <p:childTnLst>
                                    <p:set>
                                      <p:cBhvr>
                                        <p:cTn id="19" dur="1" fill="hold">
                                          <p:stCondLst>
                                            <p:cond delay="0"/>
                                          </p:stCondLst>
                                        </p:cTn>
                                        <p:tgtEl>
                                          <p:spTgt spid="5">
                                            <p:txEl>
                                              <p:pRg st="2" end="2"/>
                                            </p:txEl>
                                          </p:spTgt>
                                        </p:tgtEl>
                                        <p:attrNameLst>
                                          <p:attrName>style.visibility</p:attrName>
                                        </p:attrNameLst>
                                      </p:cBhvr>
                                      <p:to>
                                        <p:strVal val="visible"/>
                                      </p:to>
                                    </p:set>
                                    <p:anim calcmode="lin" valueType="num">
                                      <p:cBhvr>
                                        <p:cTn id="20" dur="500" fill="hold"/>
                                        <p:tgtEl>
                                          <p:spTgt spid="5">
                                            <p:txEl>
                                              <p:pRg st="2" end="2"/>
                                            </p:txEl>
                                          </p:spTgt>
                                        </p:tgtEl>
                                        <p:attrNameLst>
                                          <p:attrName>ppt_w</p:attrName>
                                        </p:attrNameLst>
                                      </p:cBhvr>
                                      <p:tavLst>
                                        <p:tav tm="0">
                                          <p:val>
                                            <p:fltVal val="0"/>
                                          </p:val>
                                        </p:tav>
                                        <p:tav tm="100000">
                                          <p:val>
                                            <p:strVal val="#ppt_w"/>
                                          </p:val>
                                        </p:tav>
                                      </p:tavLst>
                                    </p:anim>
                                    <p:anim calcmode="lin" valueType="num">
                                      <p:cBhvr>
                                        <p:cTn id="21" dur="500" fill="hold"/>
                                        <p:tgtEl>
                                          <p:spTgt spid="5">
                                            <p:txEl>
                                              <p:pRg st="2" end="2"/>
                                            </p:txEl>
                                          </p:spTgt>
                                        </p:tgtEl>
                                        <p:attrNameLst>
                                          <p:attrName>ppt_h</p:attrName>
                                        </p:attrNameLst>
                                      </p:cBhvr>
                                      <p:tavLst>
                                        <p:tav tm="0">
                                          <p:val>
                                            <p:fltVal val="0"/>
                                          </p:val>
                                        </p:tav>
                                        <p:tav tm="100000">
                                          <p:val>
                                            <p:strVal val="#ppt_h"/>
                                          </p:val>
                                        </p:tav>
                                      </p:tavLst>
                                    </p:anim>
                                    <p:anim calcmode="lin" valueType="num">
                                      <p:cBhvr>
                                        <p:cTn id="22" dur="500" fill="hold"/>
                                        <p:tgtEl>
                                          <p:spTgt spid="5">
                                            <p:txEl>
                                              <p:pRg st="2" end="2"/>
                                            </p:txEl>
                                          </p:spTgt>
                                        </p:tgtEl>
                                        <p:attrNameLst>
                                          <p:attrName>ppt_x</p:attrName>
                                        </p:attrNameLst>
                                      </p:cBhvr>
                                      <p:tavLst>
                                        <p:tav tm="0">
                                          <p:val>
                                            <p:fltVal val="0.5"/>
                                          </p:val>
                                        </p:tav>
                                        <p:tav tm="100000">
                                          <p:val>
                                            <p:strVal val="#ppt_x"/>
                                          </p:val>
                                        </p:tav>
                                      </p:tavLst>
                                    </p:anim>
                                    <p:anim calcmode="lin" valueType="num">
                                      <p:cBhvr>
                                        <p:cTn id="23" dur="500" fill="hold"/>
                                        <p:tgtEl>
                                          <p:spTgt spid="5">
                                            <p:txEl>
                                              <p:pRg st="2" end="2"/>
                                            </p:txEl>
                                          </p:spTgt>
                                        </p:tgtEl>
                                        <p:attrNameLst>
                                          <p:attrName>ppt_y</p:attrName>
                                        </p:attrNameLst>
                                      </p:cBhvr>
                                      <p:tavLst>
                                        <p:tav tm="0">
                                          <p:val>
                                            <p:fltVal val="0.5"/>
                                          </p:val>
                                        </p:tav>
                                        <p:tav tm="100000">
                                          <p:val>
                                            <p:strVal val="#ppt_y"/>
                                          </p:val>
                                        </p:tav>
                                      </p:tavLst>
                                    </p:anim>
                                  </p:childTnLst>
                                </p:cTn>
                              </p:par>
                              <p:par>
                                <p:cTn id="24" presetID="23" presetClass="entr" presetSubtype="528" fill="hold" grpId="0" nodeType="withEffect">
                                  <p:stCondLst>
                                    <p:cond delay="0"/>
                                  </p:stCondLst>
                                  <p:childTnLst>
                                    <p:set>
                                      <p:cBhvr>
                                        <p:cTn id="25" dur="1" fill="hold">
                                          <p:stCondLst>
                                            <p:cond delay="0"/>
                                          </p:stCondLst>
                                        </p:cTn>
                                        <p:tgtEl>
                                          <p:spTgt spid="5">
                                            <p:txEl>
                                              <p:pRg st="3" end="3"/>
                                            </p:txEl>
                                          </p:spTgt>
                                        </p:tgtEl>
                                        <p:attrNameLst>
                                          <p:attrName>style.visibility</p:attrName>
                                        </p:attrNameLst>
                                      </p:cBhvr>
                                      <p:to>
                                        <p:strVal val="visible"/>
                                      </p:to>
                                    </p:set>
                                    <p:anim calcmode="lin" valueType="num">
                                      <p:cBhvr>
                                        <p:cTn id="26" dur="500" fill="hold"/>
                                        <p:tgtEl>
                                          <p:spTgt spid="5">
                                            <p:txEl>
                                              <p:pRg st="3" end="3"/>
                                            </p:txEl>
                                          </p:spTgt>
                                        </p:tgtEl>
                                        <p:attrNameLst>
                                          <p:attrName>ppt_w</p:attrName>
                                        </p:attrNameLst>
                                      </p:cBhvr>
                                      <p:tavLst>
                                        <p:tav tm="0">
                                          <p:val>
                                            <p:fltVal val="0"/>
                                          </p:val>
                                        </p:tav>
                                        <p:tav tm="100000">
                                          <p:val>
                                            <p:strVal val="#ppt_w"/>
                                          </p:val>
                                        </p:tav>
                                      </p:tavLst>
                                    </p:anim>
                                    <p:anim calcmode="lin" valueType="num">
                                      <p:cBhvr>
                                        <p:cTn id="27" dur="500" fill="hold"/>
                                        <p:tgtEl>
                                          <p:spTgt spid="5">
                                            <p:txEl>
                                              <p:pRg st="3" end="3"/>
                                            </p:txEl>
                                          </p:spTgt>
                                        </p:tgtEl>
                                        <p:attrNameLst>
                                          <p:attrName>ppt_h</p:attrName>
                                        </p:attrNameLst>
                                      </p:cBhvr>
                                      <p:tavLst>
                                        <p:tav tm="0">
                                          <p:val>
                                            <p:fltVal val="0"/>
                                          </p:val>
                                        </p:tav>
                                        <p:tav tm="100000">
                                          <p:val>
                                            <p:strVal val="#ppt_h"/>
                                          </p:val>
                                        </p:tav>
                                      </p:tavLst>
                                    </p:anim>
                                    <p:anim calcmode="lin" valueType="num">
                                      <p:cBhvr>
                                        <p:cTn id="28" dur="500" fill="hold"/>
                                        <p:tgtEl>
                                          <p:spTgt spid="5">
                                            <p:txEl>
                                              <p:pRg st="3" end="3"/>
                                            </p:txEl>
                                          </p:spTgt>
                                        </p:tgtEl>
                                        <p:attrNameLst>
                                          <p:attrName>ppt_x</p:attrName>
                                        </p:attrNameLst>
                                      </p:cBhvr>
                                      <p:tavLst>
                                        <p:tav tm="0">
                                          <p:val>
                                            <p:fltVal val="0.5"/>
                                          </p:val>
                                        </p:tav>
                                        <p:tav tm="100000">
                                          <p:val>
                                            <p:strVal val="#ppt_x"/>
                                          </p:val>
                                        </p:tav>
                                      </p:tavLst>
                                    </p:anim>
                                    <p:anim calcmode="lin" valueType="num">
                                      <p:cBhvr>
                                        <p:cTn id="29" dur="500" fill="hold"/>
                                        <p:tgtEl>
                                          <p:spTgt spid="5">
                                            <p:txEl>
                                              <p:pRg st="3" end="3"/>
                                            </p:txEl>
                                          </p:spTgt>
                                        </p:tgtEl>
                                        <p:attrNameLst>
                                          <p:attrName>ppt_y</p:attrName>
                                        </p:attrNameLst>
                                      </p:cBhvr>
                                      <p:tavLst>
                                        <p:tav tm="0">
                                          <p:val>
                                            <p:fltVal val="0.5"/>
                                          </p:val>
                                        </p:tav>
                                        <p:tav tm="100000">
                                          <p:val>
                                            <p:strVal val="#ppt_y"/>
                                          </p:val>
                                        </p:tav>
                                      </p:tavLst>
                                    </p:anim>
                                  </p:childTnLst>
                                </p:cTn>
                              </p:par>
                              <p:par>
                                <p:cTn id="30" presetID="23" presetClass="entr" presetSubtype="528" fill="hold" grpId="0" nodeType="withEffect">
                                  <p:stCondLst>
                                    <p:cond delay="0"/>
                                  </p:stCondLst>
                                  <p:childTnLst>
                                    <p:set>
                                      <p:cBhvr>
                                        <p:cTn id="31" dur="1" fill="hold">
                                          <p:stCondLst>
                                            <p:cond delay="0"/>
                                          </p:stCondLst>
                                        </p:cTn>
                                        <p:tgtEl>
                                          <p:spTgt spid="5">
                                            <p:txEl>
                                              <p:pRg st="4" end="4"/>
                                            </p:txEl>
                                          </p:spTgt>
                                        </p:tgtEl>
                                        <p:attrNameLst>
                                          <p:attrName>style.visibility</p:attrName>
                                        </p:attrNameLst>
                                      </p:cBhvr>
                                      <p:to>
                                        <p:strVal val="visible"/>
                                      </p:to>
                                    </p:set>
                                    <p:anim calcmode="lin" valueType="num">
                                      <p:cBhvr>
                                        <p:cTn id="32" dur="500" fill="hold"/>
                                        <p:tgtEl>
                                          <p:spTgt spid="5">
                                            <p:txEl>
                                              <p:pRg st="4" end="4"/>
                                            </p:txEl>
                                          </p:spTgt>
                                        </p:tgtEl>
                                        <p:attrNameLst>
                                          <p:attrName>ppt_w</p:attrName>
                                        </p:attrNameLst>
                                      </p:cBhvr>
                                      <p:tavLst>
                                        <p:tav tm="0">
                                          <p:val>
                                            <p:fltVal val="0"/>
                                          </p:val>
                                        </p:tav>
                                        <p:tav tm="100000">
                                          <p:val>
                                            <p:strVal val="#ppt_w"/>
                                          </p:val>
                                        </p:tav>
                                      </p:tavLst>
                                    </p:anim>
                                    <p:anim calcmode="lin" valueType="num">
                                      <p:cBhvr>
                                        <p:cTn id="33" dur="500" fill="hold"/>
                                        <p:tgtEl>
                                          <p:spTgt spid="5">
                                            <p:txEl>
                                              <p:pRg st="4" end="4"/>
                                            </p:txEl>
                                          </p:spTgt>
                                        </p:tgtEl>
                                        <p:attrNameLst>
                                          <p:attrName>ppt_h</p:attrName>
                                        </p:attrNameLst>
                                      </p:cBhvr>
                                      <p:tavLst>
                                        <p:tav tm="0">
                                          <p:val>
                                            <p:fltVal val="0"/>
                                          </p:val>
                                        </p:tav>
                                        <p:tav tm="100000">
                                          <p:val>
                                            <p:strVal val="#ppt_h"/>
                                          </p:val>
                                        </p:tav>
                                      </p:tavLst>
                                    </p:anim>
                                    <p:anim calcmode="lin" valueType="num">
                                      <p:cBhvr>
                                        <p:cTn id="34" dur="500" fill="hold"/>
                                        <p:tgtEl>
                                          <p:spTgt spid="5">
                                            <p:txEl>
                                              <p:pRg st="4" end="4"/>
                                            </p:txEl>
                                          </p:spTgt>
                                        </p:tgtEl>
                                        <p:attrNameLst>
                                          <p:attrName>ppt_x</p:attrName>
                                        </p:attrNameLst>
                                      </p:cBhvr>
                                      <p:tavLst>
                                        <p:tav tm="0">
                                          <p:val>
                                            <p:fltVal val="0.5"/>
                                          </p:val>
                                        </p:tav>
                                        <p:tav tm="100000">
                                          <p:val>
                                            <p:strVal val="#ppt_x"/>
                                          </p:val>
                                        </p:tav>
                                      </p:tavLst>
                                    </p:anim>
                                    <p:anim calcmode="lin" valueType="num">
                                      <p:cBhvr>
                                        <p:cTn id="35" dur="500" fill="hold"/>
                                        <p:tgtEl>
                                          <p:spTgt spid="5">
                                            <p:txEl>
                                              <p:pRg st="4" end="4"/>
                                            </p:txEl>
                                          </p:spTgt>
                                        </p:tgtEl>
                                        <p:attrNameLst>
                                          <p:attrName>ppt_y</p:attrName>
                                        </p:attrNameLst>
                                      </p:cBhvr>
                                      <p:tavLst>
                                        <p:tav tm="0">
                                          <p:val>
                                            <p:fltVal val="0.5"/>
                                          </p:val>
                                        </p:tav>
                                        <p:tav tm="100000">
                                          <p:val>
                                            <p:strVal val="#ppt_y"/>
                                          </p:val>
                                        </p:tav>
                                      </p:tavLst>
                                    </p:anim>
                                  </p:childTnLst>
                                </p:cTn>
                              </p:par>
                              <p:par>
                                <p:cTn id="36" presetID="23" presetClass="entr" presetSubtype="528" fill="hold" grpId="0" nodeType="withEffect">
                                  <p:stCondLst>
                                    <p:cond delay="0"/>
                                  </p:stCondLst>
                                  <p:childTnLst>
                                    <p:set>
                                      <p:cBhvr>
                                        <p:cTn id="37" dur="1" fill="hold">
                                          <p:stCondLst>
                                            <p:cond delay="0"/>
                                          </p:stCondLst>
                                        </p:cTn>
                                        <p:tgtEl>
                                          <p:spTgt spid="5">
                                            <p:txEl>
                                              <p:pRg st="5" end="5"/>
                                            </p:txEl>
                                          </p:spTgt>
                                        </p:tgtEl>
                                        <p:attrNameLst>
                                          <p:attrName>style.visibility</p:attrName>
                                        </p:attrNameLst>
                                      </p:cBhvr>
                                      <p:to>
                                        <p:strVal val="visible"/>
                                      </p:to>
                                    </p:set>
                                    <p:anim calcmode="lin" valueType="num">
                                      <p:cBhvr>
                                        <p:cTn id="38" dur="500" fill="hold"/>
                                        <p:tgtEl>
                                          <p:spTgt spid="5">
                                            <p:txEl>
                                              <p:pRg st="5" end="5"/>
                                            </p:txEl>
                                          </p:spTgt>
                                        </p:tgtEl>
                                        <p:attrNameLst>
                                          <p:attrName>ppt_w</p:attrName>
                                        </p:attrNameLst>
                                      </p:cBhvr>
                                      <p:tavLst>
                                        <p:tav tm="0">
                                          <p:val>
                                            <p:fltVal val="0"/>
                                          </p:val>
                                        </p:tav>
                                        <p:tav tm="100000">
                                          <p:val>
                                            <p:strVal val="#ppt_w"/>
                                          </p:val>
                                        </p:tav>
                                      </p:tavLst>
                                    </p:anim>
                                    <p:anim calcmode="lin" valueType="num">
                                      <p:cBhvr>
                                        <p:cTn id="39" dur="500" fill="hold"/>
                                        <p:tgtEl>
                                          <p:spTgt spid="5">
                                            <p:txEl>
                                              <p:pRg st="5" end="5"/>
                                            </p:txEl>
                                          </p:spTgt>
                                        </p:tgtEl>
                                        <p:attrNameLst>
                                          <p:attrName>ppt_h</p:attrName>
                                        </p:attrNameLst>
                                      </p:cBhvr>
                                      <p:tavLst>
                                        <p:tav tm="0">
                                          <p:val>
                                            <p:fltVal val="0"/>
                                          </p:val>
                                        </p:tav>
                                        <p:tav tm="100000">
                                          <p:val>
                                            <p:strVal val="#ppt_h"/>
                                          </p:val>
                                        </p:tav>
                                      </p:tavLst>
                                    </p:anim>
                                    <p:anim calcmode="lin" valueType="num">
                                      <p:cBhvr>
                                        <p:cTn id="40" dur="500" fill="hold"/>
                                        <p:tgtEl>
                                          <p:spTgt spid="5">
                                            <p:txEl>
                                              <p:pRg st="5" end="5"/>
                                            </p:txEl>
                                          </p:spTgt>
                                        </p:tgtEl>
                                        <p:attrNameLst>
                                          <p:attrName>ppt_x</p:attrName>
                                        </p:attrNameLst>
                                      </p:cBhvr>
                                      <p:tavLst>
                                        <p:tav tm="0">
                                          <p:val>
                                            <p:fltVal val="0.5"/>
                                          </p:val>
                                        </p:tav>
                                        <p:tav tm="100000">
                                          <p:val>
                                            <p:strVal val="#ppt_x"/>
                                          </p:val>
                                        </p:tav>
                                      </p:tavLst>
                                    </p:anim>
                                    <p:anim calcmode="lin" valueType="num">
                                      <p:cBhvr>
                                        <p:cTn id="41" dur="500" fill="hold"/>
                                        <p:tgtEl>
                                          <p:spTgt spid="5">
                                            <p:txEl>
                                              <p:pRg st="5" end="5"/>
                                            </p:txEl>
                                          </p:spTgt>
                                        </p:tgtEl>
                                        <p:attrNameLst>
                                          <p:attrName>ppt_y</p:attrName>
                                        </p:attrNameLst>
                                      </p:cBhvr>
                                      <p:tavLst>
                                        <p:tav tm="0">
                                          <p:val>
                                            <p:fltVal val="0.5"/>
                                          </p:val>
                                        </p:tav>
                                        <p:tav tm="100000">
                                          <p:val>
                                            <p:strVal val="#ppt_y"/>
                                          </p:val>
                                        </p:tav>
                                      </p:tavLst>
                                    </p:anim>
                                  </p:childTnLst>
                                </p:cTn>
                              </p:par>
                              <p:par>
                                <p:cTn id="42" presetID="23" presetClass="entr" presetSubtype="528" fill="hold" grpId="0" nodeType="withEffect">
                                  <p:stCondLst>
                                    <p:cond delay="0"/>
                                  </p:stCondLst>
                                  <p:childTnLst>
                                    <p:set>
                                      <p:cBhvr>
                                        <p:cTn id="43" dur="1" fill="hold">
                                          <p:stCondLst>
                                            <p:cond delay="0"/>
                                          </p:stCondLst>
                                        </p:cTn>
                                        <p:tgtEl>
                                          <p:spTgt spid="5">
                                            <p:txEl>
                                              <p:pRg st="6" end="6"/>
                                            </p:txEl>
                                          </p:spTgt>
                                        </p:tgtEl>
                                        <p:attrNameLst>
                                          <p:attrName>style.visibility</p:attrName>
                                        </p:attrNameLst>
                                      </p:cBhvr>
                                      <p:to>
                                        <p:strVal val="visible"/>
                                      </p:to>
                                    </p:set>
                                    <p:anim calcmode="lin" valueType="num">
                                      <p:cBhvr>
                                        <p:cTn id="44" dur="500" fill="hold"/>
                                        <p:tgtEl>
                                          <p:spTgt spid="5">
                                            <p:txEl>
                                              <p:pRg st="6" end="6"/>
                                            </p:txEl>
                                          </p:spTgt>
                                        </p:tgtEl>
                                        <p:attrNameLst>
                                          <p:attrName>ppt_w</p:attrName>
                                        </p:attrNameLst>
                                      </p:cBhvr>
                                      <p:tavLst>
                                        <p:tav tm="0">
                                          <p:val>
                                            <p:fltVal val="0"/>
                                          </p:val>
                                        </p:tav>
                                        <p:tav tm="100000">
                                          <p:val>
                                            <p:strVal val="#ppt_w"/>
                                          </p:val>
                                        </p:tav>
                                      </p:tavLst>
                                    </p:anim>
                                    <p:anim calcmode="lin" valueType="num">
                                      <p:cBhvr>
                                        <p:cTn id="45" dur="500" fill="hold"/>
                                        <p:tgtEl>
                                          <p:spTgt spid="5">
                                            <p:txEl>
                                              <p:pRg st="6" end="6"/>
                                            </p:txEl>
                                          </p:spTgt>
                                        </p:tgtEl>
                                        <p:attrNameLst>
                                          <p:attrName>ppt_h</p:attrName>
                                        </p:attrNameLst>
                                      </p:cBhvr>
                                      <p:tavLst>
                                        <p:tav tm="0">
                                          <p:val>
                                            <p:fltVal val="0"/>
                                          </p:val>
                                        </p:tav>
                                        <p:tav tm="100000">
                                          <p:val>
                                            <p:strVal val="#ppt_h"/>
                                          </p:val>
                                        </p:tav>
                                      </p:tavLst>
                                    </p:anim>
                                    <p:anim calcmode="lin" valueType="num">
                                      <p:cBhvr>
                                        <p:cTn id="46" dur="500" fill="hold"/>
                                        <p:tgtEl>
                                          <p:spTgt spid="5">
                                            <p:txEl>
                                              <p:pRg st="6" end="6"/>
                                            </p:txEl>
                                          </p:spTgt>
                                        </p:tgtEl>
                                        <p:attrNameLst>
                                          <p:attrName>ppt_x</p:attrName>
                                        </p:attrNameLst>
                                      </p:cBhvr>
                                      <p:tavLst>
                                        <p:tav tm="0">
                                          <p:val>
                                            <p:fltVal val="0.5"/>
                                          </p:val>
                                        </p:tav>
                                        <p:tav tm="100000">
                                          <p:val>
                                            <p:strVal val="#ppt_x"/>
                                          </p:val>
                                        </p:tav>
                                      </p:tavLst>
                                    </p:anim>
                                    <p:anim calcmode="lin" valueType="num">
                                      <p:cBhvr>
                                        <p:cTn id="47" dur="500" fill="hold"/>
                                        <p:tgtEl>
                                          <p:spTgt spid="5">
                                            <p:txEl>
                                              <p:pRg st="6" end="6"/>
                                            </p:txEl>
                                          </p:spTgt>
                                        </p:tgtEl>
                                        <p:attrNameLst>
                                          <p:attrName>ppt_y</p:attrName>
                                        </p:attrNameLst>
                                      </p:cBhvr>
                                      <p:tavLst>
                                        <p:tav tm="0">
                                          <p:val>
                                            <p:fltVal val="0.5"/>
                                          </p:val>
                                        </p:tav>
                                        <p:tav tm="100000">
                                          <p:val>
                                            <p:strVal val="#ppt_y"/>
                                          </p:val>
                                        </p:tav>
                                      </p:tavLst>
                                    </p:anim>
                                  </p:childTnLst>
                                </p:cTn>
                              </p:par>
                              <p:par>
                                <p:cTn id="48" presetID="23" presetClass="entr" presetSubtype="528" fill="hold" grpId="0" nodeType="withEffect">
                                  <p:stCondLst>
                                    <p:cond delay="0"/>
                                  </p:stCondLst>
                                  <p:childTnLst>
                                    <p:set>
                                      <p:cBhvr>
                                        <p:cTn id="49" dur="1" fill="hold">
                                          <p:stCondLst>
                                            <p:cond delay="0"/>
                                          </p:stCondLst>
                                        </p:cTn>
                                        <p:tgtEl>
                                          <p:spTgt spid="5">
                                            <p:txEl>
                                              <p:pRg st="7" end="7"/>
                                            </p:txEl>
                                          </p:spTgt>
                                        </p:tgtEl>
                                        <p:attrNameLst>
                                          <p:attrName>style.visibility</p:attrName>
                                        </p:attrNameLst>
                                      </p:cBhvr>
                                      <p:to>
                                        <p:strVal val="visible"/>
                                      </p:to>
                                    </p:set>
                                    <p:anim calcmode="lin" valueType="num">
                                      <p:cBhvr>
                                        <p:cTn id="50" dur="500" fill="hold"/>
                                        <p:tgtEl>
                                          <p:spTgt spid="5">
                                            <p:txEl>
                                              <p:pRg st="7" end="7"/>
                                            </p:txEl>
                                          </p:spTgt>
                                        </p:tgtEl>
                                        <p:attrNameLst>
                                          <p:attrName>ppt_w</p:attrName>
                                        </p:attrNameLst>
                                      </p:cBhvr>
                                      <p:tavLst>
                                        <p:tav tm="0">
                                          <p:val>
                                            <p:fltVal val="0"/>
                                          </p:val>
                                        </p:tav>
                                        <p:tav tm="100000">
                                          <p:val>
                                            <p:strVal val="#ppt_w"/>
                                          </p:val>
                                        </p:tav>
                                      </p:tavLst>
                                    </p:anim>
                                    <p:anim calcmode="lin" valueType="num">
                                      <p:cBhvr>
                                        <p:cTn id="51" dur="500" fill="hold"/>
                                        <p:tgtEl>
                                          <p:spTgt spid="5">
                                            <p:txEl>
                                              <p:pRg st="7" end="7"/>
                                            </p:txEl>
                                          </p:spTgt>
                                        </p:tgtEl>
                                        <p:attrNameLst>
                                          <p:attrName>ppt_h</p:attrName>
                                        </p:attrNameLst>
                                      </p:cBhvr>
                                      <p:tavLst>
                                        <p:tav tm="0">
                                          <p:val>
                                            <p:fltVal val="0"/>
                                          </p:val>
                                        </p:tav>
                                        <p:tav tm="100000">
                                          <p:val>
                                            <p:strVal val="#ppt_h"/>
                                          </p:val>
                                        </p:tav>
                                      </p:tavLst>
                                    </p:anim>
                                    <p:anim calcmode="lin" valueType="num">
                                      <p:cBhvr>
                                        <p:cTn id="52" dur="500" fill="hold"/>
                                        <p:tgtEl>
                                          <p:spTgt spid="5">
                                            <p:txEl>
                                              <p:pRg st="7" end="7"/>
                                            </p:txEl>
                                          </p:spTgt>
                                        </p:tgtEl>
                                        <p:attrNameLst>
                                          <p:attrName>ppt_x</p:attrName>
                                        </p:attrNameLst>
                                      </p:cBhvr>
                                      <p:tavLst>
                                        <p:tav tm="0">
                                          <p:val>
                                            <p:fltVal val="0.5"/>
                                          </p:val>
                                        </p:tav>
                                        <p:tav tm="100000">
                                          <p:val>
                                            <p:strVal val="#ppt_x"/>
                                          </p:val>
                                        </p:tav>
                                      </p:tavLst>
                                    </p:anim>
                                    <p:anim calcmode="lin" valueType="num">
                                      <p:cBhvr>
                                        <p:cTn id="53" dur="500" fill="hold"/>
                                        <p:tgtEl>
                                          <p:spTgt spid="5">
                                            <p:txEl>
                                              <p:pRg st="7" end="7"/>
                                            </p:txEl>
                                          </p:spTgt>
                                        </p:tgtEl>
                                        <p:attrNameLst>
                                          <p:attrName>ppt_y</p:attrName>
                                        </p:attrNameLst>
                                      </p:cBhvr>
                                      <p:tavLst>
                                        <p:tav tm="0">
                                          <p:val>
                                            <p:fltVal val="0.5"/>
                                          </p:val>
                                        </p:tav>
                                        <p:tav tm="100000">
                                          <p:val>
                                            <p:strVal val="#ppt_y"/>
                                          </p:val>
                                        </p:tav>
                                      </p:tavLst>
                                    </p:anim>
                                  </p:childTnLst>
                                </p:cTn>
                              </p:par>
                            </p:childTnLst>
                          </p:cTn>
                        </p:par>
                      </p:childTnLst>
                    </p:cTn>
                  </p:par>
                  <p:par>
                    <p:cTn id="54" fill="hold" nodeType="clickPar">
                      <p:stCondLst>
                        <p:cond delay="indefinite"/>
                      </p:stCondLst>
                      <p:childTnLst>
                        <p:par>
                          <p:cTn id="55" fill="hold" nodeType="withGroup">
                            <p:stCondLst>
                              <p:cond delay="0"/>
                            </p:stCondLst>
                            <p:childTnLst>
                              <p:par>
                                <p:cTn id="56" presetID="23" presetClass="entr" presetSubtype="528" fill="hold" grpId="0" nodeType="clickEffect">
                                  <p:stCondLst>
                                    <p:cond delay="0"/>
                                  </p:stCondLst>
                                  <p:childTnLst>
                                    <p:set>
                                      <p:cBhvr>
                                        <p:cTn id="57" dur="1" fill="hold">
                                          <p:stCondLst>
                                            <p:cond delay="0"/>
                                          </p:stCondLst>
                                        </p:cTn>
                                        <p:tgtEl>
                                          <p:spTgt spid="6">
                                            <p:bg/>
                                          </p:spTgt>
                                        </p:tgtEl>
                                        <p:attrNameLst>
                                          <p:attrName>style.visibility</p:attrName>
                                        </p:attrNameLst>
                                      </p:cBhvr>
                                      <p:to>
                                        <p:strVal val="visible"/>
                                      </p:to>
                                    </p:set>
                                    <p:anim calcmode="lin" valueType="num">
                                      <p:cBhvr>
                                        <p:cTn id="58" dur="500" fill="hold"/>
                                        <p:tgtEl>
                                          <p:spTgt spid="6">
                                            <p:bg/>
                                          </p:spTgt>
                                        </p:tgtEl>
                                        <p:attrNameLst>
                                          <p:attrName>ppt_w</p:attrName>
                                        </p:attrNameLst>
                                      </p:cBhvr>
                                      <p:tavLst>
                                        <p:tav tm="0">
                                          <p:val>
                                            <p:fltVal val="0"/>
                                          </p:val>
                                        </p:tav>
                                        <p:tav tm="100000">
                                          <p:val>
                                            <p:strVal val="#ppt_w"/>
                                          </p:val>
                                        </p:tav>
                                      </p:tavLst>
                                    </p:anim>
                                    <p:anim calcmode="lin" valueType="num">
                                      <p:cBhvr>
                                        <p:cTn id="59" dur="500" fill="hold"/>
                                        <p:tgtEl>
                                          <p:spTgt spid="6">
                                            <p:bg/>
                                          </p:spTgt>
                                        </p:tgtEl>
                                        <p:attrNameLst>
                                          <p:attrName>ppt_h</p:attrName>
                                        </p:attrNameLst>
                                      </p:cBhvr>
                                      <p:tavLst>
                                        <p:tav tm="0">
                                          <p:val>
                                            <p:fltVal val="0"/>
                                          </p:val>
                                        </p:tav>
                                        <p:tav tm="100000">
                                          <p:val>
                                            <p:strVal val="#ppt_h"/>
                                          </p:val>
                                        </p:tav>
                                      </p:tavLst>
                                    </p:anim>
                                    <p:anim calcmode="lin" valueType="num">
                                      <p:cBhvr>
                                        <p:cTn id="60" dur="500" fill="hold"/>
                                        <p:tgtEl>
                                          <p:spTgt spid="6">
                                            <p:bg/>
                                          </p:spTgt>
                                        </p:tgtEl>
                                        <p:attrNameLst>
                                          <p:attrName>ppt_x</p:attrName>
                                        </p:attrNameLst>
                                      </p:cBhvr>
                                      <p:tavLst>
                                        <p:tav tm="0">
                                          <p:val>
                                            <p:fltVal val="0.5"/>
                                          </p:val>
                                        </p:tav>
                                        <p:tav tm="100000">
                                          <p:val>
                                            <p:strVal val="#ppt_x"/>
                                          </p:val>
                                        </p:tav>
                                      </p:tavLst>
                                    </p:anim>
                                    <p:anim calcmode="lin" valueType="num">
                                      <p:cBhvr>
                                        <p:cTn id="61" dur="500" fill="hold"/>
                                        <p:tgtEl>
                                          <p:spTgt spid="6">
                                            <p:bg/>
                                          </p:spTgt>
                                        </p:tgtEl>
                                        <p:attrNameLst>
                                          <p:attrName>ppt_y</p:attrName>
                                        </p:attrNameLst>
                                      </p:cBhvr>
                                      <p:tavLst>
                                        <p:tav tm="0">
                                          <p:val>
                                            <p:fltVal val="0.5"/>
                                          </p:val>
                                        </p:tav>
                                        <p:tav tm="100000">
                                          <p:val>
                                            <p:strVal val="#ppt_y"/>
                                          </p:val>
                                        </p:tav>
                                      </p:tavLst>
                                    </p:anim>
                                  </p:childTnLst>
                                </p:cTn>
                              </p:par>
                              <p:par>
                                <p:cTn id="62" presetID="23" presetClass="entr" presetSubtype="528" fill="hold" grpId="0" nodeType="withEffect">
                                  <p:stCondLst>
                                    <p:cond delay="0"/>
                                  </p:stCondLst>
                                  <p:childTnLst>
                                    <p:set>
                                      <p:cBhvr>
                                        <p:cTn id="63" dur="1" fill="hold">
                                          <p:stCondLst>
                                            <p:cond delay="0"/>
                                          </p:stCondLst>
                                        </p:cTn>
                                        <p:tgtEl>
                                          <p:spTgt spid="6">
                                            <p:txEl>
                                              <p:pRg st="1" end="1"/>
                                            </p:txEl>
                                          </p:spTgt>
                                        </p:tgtEl>
                                        <p:attrNameLst>
                                          <p:attrName>style.visibility</p:attrName>
                                        </p:attrNameLst>
                                      </p:cBhvr>
                                      <p:to>
                                        <p:strVal val="visible"/>
                                      </p:to>
                                    </p:set>
                                    <p:anim calcmode="lin" valueType="num">
                                      <p:cBhvr>
                                        <p:cTn id="64" dur="500" fill="hold"/>
                                        <p:tgtEl>
                                          <p:spTgt spid="6">
                                            <p:txEl>
                                              <p:pRg st="1" end="1"/>
                                            </p:txEl>
                                          </p:spTgt>
                                        </p:tgtEl>
                                        <p:attrNameLst>
                                          <p:attrName>ppt_w</p:attrName>
                                        </p:attrNameLst>
                                      </p:cBhvr>
                                      <p:tavLst>
                                        <p:tav tm="0">
                                          <p:val>
                                            <p:fltVal val="0"/>
                                          </p:val>
                                        </p:tav>
                                        <p:tav tm="100000">
                                          <p:val>
                                            <p:strVal val="#ppt_w"/>
                                          </p:val>
                                        </p:tav>
                                      </p:tavLst>
                                    </p:anim>
                                    <p:anim calcmode="lin" valueType="num">
                                      <p:cBhvr>
                                        <p:cTn id="65" dur="500" fill="hold"/>
                                        <p:tgtEl>
                                          <p:spTgt spid="6">
                                            <p:txEl>
                                              <p:pRg st="1" end="1"/>
                                            </p:txEl>
                                          </p:spTgt>
                                        </p:tgtEl>
                                        <p:attrNameLst>
                                          <p:attrName>ppt_h</p:attrName>
                                        </p:attrNameLst>
                                      </p:cBhvr>
                                      <p:tavLst>
                                        <p:tav tm="0">
                                          <p:val>
                                            <p:fltVal val="0"/>
                                          </p:val>
                                        </p:tav>
                                        <p:tav tm="100000">
                                          <p:val>
                                            <p:strVal val="#ppt_h"/>
                                          </p:val>
                                        </p:tav>
                                      </p:tavLst>
                                    </p:anim>
                                    <p:anim calcmode="lin" valueType="num">
                                      <p:cBhvr>
                                        <p:cTn id="66" dur="500" fill="hold"/>
                                        <p:tgtEl>
                                          <p:spTgt spid="6">
                                            <p:txEl>
                                              <p:pRg st="1" end="1"/>
                                            </p:txEl>
                                          </p:spTgt>
                                        </p:tgtEl>
                                        <p:attrNameLst>
                                          <p:attrName>ppt_x</p:attrName>
                                        </p:attrNameLst>
                                      </p:cBhvr>
                                      <p:tavLst>
                                        <p:tav tm="0">
                                          <p:val>
                                            <p:fltVal val="0.5"/>
                                          </p:val>
                                        </p:tav>
                                        <p:tav tm="100000">
                                          <p:val>
                                            <p:strVal val="#ppt_x"/>
                                          </p:val>
                                        </p:tav>
                                      </p:tavLst>
                                    </p:anim>
                                    <p:anim calcmode="lin" valueType="num">
                                      <p:cBhvr>
                                        <p:cTn id="67" dur="500" fill="hold"/>
                                        <p:tgtEl>
                                          <p:spTgt spid="6">
                                            <p:txEl>
                                              <p:pRg st="1" end="1"/>
                                            </p:txEl>
                                          </p:spTgt>
                                        </p:tgtEl>
                                        <p:attrNameLst>
                                          <p:attrName>ppt_y</p:attrName>
                                        </p:attrNameLst>
                                      </p:cBhvr>
                                      <p:tavLst>
                                        <p:tav tm="0">
                                          <p:val>
                                            <p:fltVal val="0.5"/>
                                          </p:val>
                                        </p:tav>
                                        <p:tav tm="100000">
                                          <p:val>
                                            <p:strVal val="#ppt_y"/>
                                          </p:val>
                                        </p:tav>
                                      </p:tavLst>
                                    </p:anim>
                                  </p:childTnLst>
                                </p:cTn>
                              </p:par>
                              <p:par>
                                <p:cTn id="68" presetID="23" presetClass="entr" presetSubtype="528" fill="hold" grpId="0" nodeType="withEffect">
                                  <p:stCondLst>
                                    <p:cond delay="0"/>
                                  </p:stCondLst>
                                  <p:childTnLst>
                                    <p:set>
                                      <p:cBhvr>
                                        <p:cTn id="69" dur="1" fill="hold">
                                          <p:stCondLst>
                                            <p:cond delay="0"/>
                                          </p:stCondLst>
                                        </p:cTn>
                                        <p:tgtEl>
                                          <p:spTgt spid="6">
                                            <p:txEl>
                                              <p:pRg st="2" end="2"/>
                                            </p:txEl>
                                          </p:spTgt>
                                        </p:tgtEl>
                                        <p:attrNameLst>
                                          <p:attrName>style.visibility</p:attrName>
                                        </p:attrNameLst>
                                      </p:cBhvr>
                                      <p:to>
                                        <p:strVal val="visible"/>
                                      </p:to>
                                    </p:set>
                                    <p:anim calcmode="lin" valueType="num">
                                      <p:cBhvr>
                                        <p:cTn id="70" dur="500" fill="hold"/>
                                        <p:tgtEl>
                                          <p:spTgt spid="6">
                                            <p:txEl>
                                              <p:pRg st="2" end="2"/>
                                            </p:txEl>
                                          </p:spTgt>
                                        </p:tgtEl>
                                        <p:attrNameLst>
                                          <p:attrName>ppt_w</p:attrName>
                                        </p:attrNameLst>
                                      </p:cBhvr>
                                      <p:tavLst>
                                        <p:tav tm="0">
                                          <p:val>
                                            <p:fltVal val="0"/>
                                          </p:val>
                                        </p:tav>
                                        <p:tav tm="100000">
                                          <p:val>
                                            <p:strVal val="#ppt_w"/>
                                          </p:val>
                                        </p:tav>
                                      </p:tavLst>
                                    </p:anim>
                                    <p:anim calcmode="lin" valueType="num">
                                      <p:cBhvr>
                                        <p:cTn id="71" dur="500" fill="hold"/>
                                        <p:tgtEl>
                                          <p:spTgt spid="6">
                                            <p:txEl>
                                              <p:pRg st="2" end="2"/>
                                            </p:txEl>
                                          </p:spTgt>
                                        </p:tgtEl>
                                        <p:attrNameLst>
                                          <p:attrName>ppt_h</p:attrName>
                                        </p:attrNameLst>
                                      </p:cBhvr>
                                      <p:tavLst>
                                        <p:tav tm="0">
                                          <p:val>
                                            <p:fltVal val="0"/>
                                          </p:val>
                                        </p:tav>
                                        <p:tav tm="100000">
                                          <p:val>
                                            <p:strVal val="#ppt_h"/>
                                          </p:val>
                                        </p:tav>
                                      </p:tavLst>
                                    </p:anim>
                                    <p:anim calcmode="lin" valueType="num">
                                      <p:cBhvr>
                                        <p:cTn id="72" dur="500" fill="hold"/>
                                        <p:tgtEl>
                                          <p:spTgt spid="6">
                                            <p:txEl>
                                              <p:pRg st="2" end="2"/>
                                            </p:txEl>
                                          </p:spTgt>
                                        </p:tgtEl>
                                        <p:attrNameLst>
                                          <p:attrName>ppt_x</p:attrName>
                                        </p:attrNameLst>
                                      </p:cBhvr>
                                      <p:tavLst>
                                        <p:tav tm="0">
                                          <p:val>
                                            <p:fltVal val="0.5"/>
                                          </p:val>
                                        </p:tav>
                                        <p:tav tm="100000">
                                          <p:val>
                                            <p:strVal val="#ppt_x"/>
                                          </p:val>
                                        </p:tav>
                                      </p:tavLst>
                                    </p:anim>
                                    <p:anim calcmode="lin" valueType="num">
                                      <p:cBhvr>
                                        <p:cTn id="73" dur="500" fill="hold"/>
                                        <p:tgtEl>
                                          <p:spTgt spid="6">
                                            <p:txEl>
                                              <p:pRg st="2" end="2"/>
                                            </p:txEl>
                                          </p:spTgt>
                                        </p:tgtEl>
                                        <p:attrNameLst>
                                          <p:attrName>ppt_y</p:attrName>
                                        </p:attrNameLst>
                                      </p:cBhvr>
                                      <p:tavLst>
                                        <p:tav tm="0">
                                          <p:val>
                                            <p:fltVal val="0.5"/>
                                          </p:val>
                                        </p:tav>
                                        <p:tav tm="100000">
                                          <p:val>
                                            <p:strVal val="#ppt_y"/>
                                          </p:val>
                                        </p:tav>
                                      </p:tavLst>
                                    </p:anim>
                                  </p:childTnLst>
                                </p:cTn>
                              </p:par>
                              <p:par>
                                <p:cTn id="74" presetID="23" presetClass="entr" presetSubtype="528" fill="hold" grpId="0" nodeType="withEffect">
                                  <p:stCondLst>
                                    <p:cond delay="0"/>
                                  </p:stCondLst>
                                  <p:childTnLst>
                                    <p:set>
                                      <p:cBhvr>
                                        <p:cTn id="75" dur="1" fill="hold">
                                          <p:stCondLst>
                                            <p:cond delay="0"/>
                                          </p:stCondLst>
                                        </p:cTn>
                                        <p:tgtEl>
                                          <p:spTgt spid="6">
                                            <p:txEl>
                                              <p:pRg st="3" end="3"/>
                                            </p:txEl>
                                          </p:spTgt>
                                        </p:tgtEl>
                                        <p:attrNameLst>
                                          <p:attrName>style.visibility</p:attrName>
                                        </p:attrNameLst>
                                      </p:cBhvr>
                                      <p:to>
                                        <p:strVal val="visible"/>
                                      </p:to>
                                    </p:set>
                                    <p:anim calcmode="lin" valueType="num">
                                      <p:cBhvr>
                                        <p:cTn id="76" dur="500" fill="hold"/>
                                        <p:tgtEl>
                                          <p:spTgt spid="6">
                                            <p:txEl>
                                              <p:pRg st="3" end="3"/>
                                            </p:txEl>
                                          </p:spTgt>
                                        </p:tgtEl>
                                        <p:attrNameLst>
                                          <p:attrName>ppt_w</p:attrName>
                                        </p:attrNameLst>
                                      </p:cBhvr>
                                      <p:tavLst>
                                        <p:tav tm="0">
                                          <p:val>
                                            <p:fltVal val="0"/>
                                          </p:val>
                                        </p:tav>
                                        <p:tav tm="100000">
                                          <p:val>
                                            <p:strVal val="#ppt_w"/>
                                          </p:val>
                                        </p:tav>
                                      </p:tavLst>
                                    </p:anim>
                                    <p:anim calcmode="lin" valueType="num">
                                      <p:cBhvr>
                                        <p:cTn id="77" dur="500" fill="hold"/>
                                        <p:tgtEl>
                                          <p:spTgt spid="6">
                                            <p:txEl>
                                              <p:pRg st="3" end="3"/>
                                            </p:txEl>
                                          </p:spTgt>
                                        </p:tgtEl>
                                        <p:attrNameLst>
                                          <p:attrName>ppt_h</p:attrName>
                                        </p:attrNameLst>
                                      </p:cBhvr>
                                      <p:tavLst>
                                        <p:tav tm="0">
                                          <p:val>
                                            <p:fltVal val="0"/>
                                          </p:val>
                                        </p:tav>
                                        <p:tav tm="100000">
                                          <p:val>
                                            <p:strVal val="#ppt_h"/>
                                          </p:val>
                                        </p:tav>
                                      </p:tavLst>
                                    </p:anim>
                                    <p:anim calcmode="lin" valueType="num">
                                      <p:cBhvr>
                                        <p:cTn id="78" dur="500" fill="hold"/>
                                        <p:tgtEl>
                                          <p:spTgt spid="6">
                                            <p:txEl>
                                              <p:pRg st="3" end="3"/>
                                            </p:txEl>
                                          </p:spTgt>
                                        </p:tgtEl>
                                        <p:attrNameLst>
                                          <p:attrName>ppt_x</p:attrName>
                                        </p:attrNameLst>
                                      </p:cBhvr>
                                      <p:tavLst>
                                        <p:tav tm="0">
                                          <p:val>
                                            <p:fltVal val="0.5"/>
                                          </p:val>
                                        </p:tav>
                                        <p:tav tm="100000">
                                          <p:val>
                                            <p:strVal val="#ppt_x"/>
                                          </p:val>
                                        </p:tav>
                                      </p:tavLst>
                                    </p:anim>
                                    <p:anim calcmode="lin" valueType="num">
                                      <p:cBhvr>
                                        <p:cTn id="79" dur="500" fill="hold"/>
                                        <p:tgtEl>
                                          <p:spTgt spid="6">
                                            <p:txEl>
                                              <p:pRg st="3" end="3"/>
                                            </p:txEl>
                                          </p:spTgt>
                                        </p:tgtEl>
                                        <p:attrNameLst>
                                          <p:attrName>ppt_y</p:attrName>
                                        </p:attrNameLst>
                                      </p:cBhvr>
                                      <p:tavLst>
                                        <p:tav tm="0">
                                          <p:val>
                                            <p:fltVal val="0.5"/>
                                          </p:val>
                                        </p:tav>
                                        <p:tav tm="100000">
                                          <p:val>
                                            <p:strVal val="#ppt_y"/>
                                          </p:val>
                                        </p:tav>
                                      </p:tavLst>
                                    </p:anim>
                                  </p:childTnLst>
                                </p:cTn>
                              </p:par>
                              <p:par>
                                <p:cTn id="80" presetID="23" presetClass="entr" presetSubtype="528" fill="hold" grpId="0" nodeType="withEffect">
                                  <p:stCondLst>
                                    <p:cond delay="0"/>
                                  </p:stCondLst>
                                  <p:childTnLst>
                                    <p:set>
                                      <p:cBhvr>
                                        <p:cTn id="81" dur="1" fill="hold">
                                          <p:stCondLst>
                                            <p:cond delay="0"/>
                                          </p:stCondLst>
                                        </p:cTn>
                                        <p:tgtEl>
                                          <p:spTgt spid="6">
                                            <p:txEl>
                                              <p:pRg st="4" end="4"/>
                                            </p:txEl>
                                          </p:spTgt>
                                        </p:tgtEl>
                                        <p:attrNameLst>
                                          <p:attrName>style.visibility</p:attrName>
                                        </p:attrNameLst>
                                      </p:cBhvr>
                                      <p:to>
                                        <p:strVal val="visible"/>
                                      </p:to>
                                    </p:set>
                                    <p:anim calcmode="lin" valueType="num">
                                      <p:cBhvr>
                                        <p:cTn id="82" dur="500" fill="hold"/>
                                        <p:tgtEl>
                                          <p:spTgt spid="6">
                                            <p:txEl>
                                              <p:pRg st="4" end="4"/>
                                            </p:txEl>
                                          </p:spTgt>
                                        </p:tgtEl>
                                        <p:attrNameLst>
                                          <p:attrName>ppt_w</p:attrName>
                                        </p:attrNameLst>
                                      </p:cBhvr>
                                      <p:tavLst>
                                        <p:tav tm="0">
                                          <p:val>
                                            <p:fltVal val="0"/>
                                          </p:val>
                                        </p:tav>
                                        <p:tav tm="100000">
                                          <p:val>
                                            <p:strVal val="#ppt_w"/>
                                          </p:val>
                                        </p:tav>
                                      </p:tavLst>
                                    </p:anim>
                                    <p:anim calcmode="lin" valueType="num">
                                      <p:cBhvr>
                                        <p:cTn id="83" dur="500" fill="hold"/>
                                        <p:tgtEl>
                                          <p:spTgt spid="6">
                                            <p:txEl>
                                              <p:pRg st="4" end="4"/>
                                            </p:txEl>
                                          </p:spTgt>
                                        </p:tgtEl>
                                        <p:attrNameLst>
                                          <p:attrName>ppt_h</p:attrName>
                                        </p:attrNameLst>
                                      </p:cBhvr>
                                      <p:tavLst>
                                        <p:tav tm="0">
                                          <p:val>
                                            <p:fltVal val="0"/>
                                          </p:val>
                                        </p:tav>
                                        <p:tav tm="100000">
                                          <p:val>
                                            <p:strVal val="#ppt_h"/>
                                          </p:val>
                                        </p:tav>
                                      </p:tavLst>
                                    </p:anim>
                                    <p:anim calcmode="lin" valueType="num">
                                      <p:cBhvr>
                                        <p:cTn id="84" dur="500" fill="hold"/>
                                        <p:tgtEl>
                                          <p:spTgt spid="6">
                                            <p:txEl>
                                              <p:pRg st="4" end="4"/>
                                            </p:txEl>
                                          </p:spTgt>
                                        </p:tgtEl>
                                        <p:attrNameLst>
                                          <p:attrName>ppt_x</p:attrName>
                                        </p:attrNameLst>
                                      </p:cBhvr>
                                      <p:tavLst>
                                        <p:tav tm="0">
                                          <p:val>
                                            <p:fltVal val="0.5"/>
                                          </p:val>
                                        </p:tav>
                                        <p:tav tm="100000">
                                          <p:val>
                                            <p:strVal val="#ppt_x"/>
                                          </p:val>
                                        </p:tav>
                                      </p:tavLst>
                                    </p:anim>
                                    <p:anim calcmode="lin" valueType="num">
                                      <p:cBhvr>
                                        <p:cTn id="85" dur="500" fill="hold"/>
                                        <p:tgtEl>
                                          <p:spTgt spid="6">
                                            <p:txEl>
                                              <p:pRg st="4" end="4"/>
                                            </p:txEl>
                                          </p:spTgt>
                                        </p:tgtEl>
                                        <p:attrNameLst>
                                          <p:attrName>ppt_y</p:attrName>
                                        </p:attrNameLst>
                                      </p:cBhvr>
                                      <p:tavLst>
                                        <p:tav tm="0">
                                          <p:val>
                                            <p:fltVal val="0.5"/>
                                          </p:val>
                                        </p:tav>
                                        <p:tav tm="100000">
                                          <p:val>
                                            <p:strVal val="#ppt_y"/>
                                          </p:val>
                                        </p:tav>
                                      </p:tavLst>
                                    </p:anim>
                                  </p:childTnLst>
                                </p:cTn>
                              </p:par>
                              <p:par>
                                <p:cTn id="86" presetID="23" presetClass="entr" presetSubtype="528" fill="hold" grpId="0" nodeType="withEffect">
                                  <p:stCondLst>
                                    <p:cond delay="0"/>
                                  </p:stCondLst>
                                  <p:childTnLst>
                                    <p:set>
                                      <p:cBhvr>
                                        <p:cTn id="87" dur="1" fill="hold">
                                          <p:stCondLst>
                                            <p:cond delay="0"/>
                                          </p:stCondLst>
                                        </p:cTn>
                                        <p:tgtEl>
                                          <p:spTgt spid="6">
                                            <p:txEl>
                                              <p:pRg st="5" end="5"/>
                                            </p:txEl>
                                          </p:spTgt>
                                        </p:tgtEl>
                                        <p:attrNameLst>
                                          <p:attrName>style.visibility</p:attrName>
                                        </p:attrNameLst>
                                      </p:cBhvr>
                                      <p:to>
                                        <p:strVal val="visible"/>
                                      </p:to>
                                    </p:set>
                                    <p:anim calcmode="lin" valueType="num">
                                      <p:cBhvr>
                                        <p:cTn id="88" dur="500" fill="hold"/>
                                        <p:tgtEl>
                                          <p:spTgt spid="6">
                                            <p:txEl>
                                              <p:pRg st="5" end="5"/>
                                            </p:txEl>
                                          </p:spTgt>
                                        </p:tgtEl>
                                        <p:attrNameLst>
                                          <p:attrName>ppt_w</p:attrName>
                                        </p:attrNameLst>
                                      </p:cBhvr>
                                      <p:tavLst>
                                        <p:tav tm="0">
                                          <p:val>
                                            <p:fltVal val="0"/>
                                          </p:val>
                                        </p:tav>
                                        <p:tav tm="100000">
                                          <p:val>
                                            <p:strVal val="#ppt_w"/>
                                          </p:val>
                                        </p:tav>
                                      </p:tavLst>
                                    </p:anim>
                                    <p:anim calcmode="lin" valueType="num">
                                      <p:cBhvr>
                                        <p:cTn id="89" dur="500" fill="hold"/>
                                        <p:tgtEl>
                                          <p:spTgt spid="6">
                                            <p:txEl>
                                              <p:pRg st="5" end="5"/>
                                            </p:txEl>
                                          </p:spTgt>
                                        </p:tgtEl>
                                        <p:attrNameLst>
                                          <p:attrName>ppt_h</p:attrName>
                                        </p:attrNameLst>
                                      </p:cBhvr>
                                      <p:tavLst>
                                        <p:tav tm="0">
                                          <p:val>
                                            <p:fltVal val="0"/>
                                          </p:val>
                                        </p:tav>
                                        <p:tav tm="100000">
                                          <p:val>
                                            <p:strVal val="#ppt_h"/>
                                          </p:val>
                                        </p:tav>
                                      </p:tavLst>
                                    </p:anim>
                                    <p:anim calcmode="lin" valueType="num">
                                      <p:cBhvr>
                                        <p:cTn id="90" dur="500" fill="hold"/>
                                        <p:tgtEl>
                                          <p:spTgt spid="6">
                                            <p:txEl>
                                              <p:pRg st="5" end="5"/>
                                            </p:txEl>
                                          </p:spTgt>
                                        </p:tgtEl>
                                        <p:attrNameLst>
                                          <p:attrName>ppt_x</p:attrName>
                                        </p:attrNameLst>
                                      </p:cBhvr>
                                      <p:tavLst>
                                        <p:tav tm="0">
                                          <p:val>
                                            <p:fltVal val="0.5"/>
                                          </p:val>
                                        </p:tav>
                                        <p:tav tm="100000">
                                          <p:val>
                                            <p:strVal val="#ppt_x"/>
                                          </p:val>
                                        </p:tav>
                                      </p:tavLst>
                                    </p:anim>
                                    <p:anim calcmode="lin" valueType="num">
                                      <p:cBhvr>
                                        <p:cTn id="91" dur="500" fill="hold"/>
                                        <p:tgtEl>
                                          <p:spTgt spid="6">
                                            <p:txEl>
                                              <p:pRg st="5" end="5"/>
                                            </p:txEl>
                                          </p:spTgt>
                                        </p:tgtEl>
                                        <p:attrNameLst>
                                          <p:attrName>ppt_y</p:attrName>
                                        </p:attrNameLst>
                                      </p:cBhvr>
                                      <p:tavLst>
                                        <p:tav tm="0">
                                          <p:val>
                                            <p:fltVal val="0.5"/>
                                          </p:val>
                                        </p:tav>
                                        <p:tav tm="100000">
                                          <p:val>
                                            <p:strVal val="#ppt_y"/>
                                          </p:val>
                                        </p:tav>
                                      </p:tavLst>
                                    </p:anim>
                                  </p:childTnLst>
                                </p:cTn>
                              </p:par>
                              <p:par>
                                <p:cTn id="92" presetID="23" presetClass="entr" presetSubtype="528" fill="hold" grpId="0" nodeType="withEffect">
                                  <p:stCondLst>
                                    <p:cond delay="0"/>
                                  </p:stCondLst>
                                  <p:childTnLst>
                                    <p:set>
                                      <p:cBhvr>
                                        <p:cTn id="93" dur="1" fill="hold">
                                          <p:stCondLst>
                                            <p:cond delay="0"/>
                                          </p:stCondLst>
                                        </p:cTn>
                                        <p:tgtEl>
                                          <p:spTgt spid="6">
                                            <p:txEl>
                                              <p:pRg st="6" end="6"/>
                                            </p:txEl>
                                          </p:spTgt>
                                        </p:tgtEl>
                                        <p:attrNameLst>
                                          <p:attrName>style.visibility</p:attrName>
                                        </p:attrNameLst>
                                      </p:cBhvr>
                                      <p:to>
                                        <p:strVal val="visible"/>
                                      </p:to>
                                    </p:set>
                                    <p:anim calcmode="lin" valueType="num">
                                      <p:cBhvr>
                                        <p:cTn id="94" dur="500" fill="hold"/>
                                        <p:tgtEl>
                                          <p:spTgt spid="6">
                                            <p:txEl>
                                              <p:pRg st="6" end="6"/>
                                            </p:txEl>
                                          </p:spTgt>
                                        </p:tgtEl>
                                        <p:attrNameLst>
                                          <p:attrName>ppt_w</p:attrName>
                                        </p:attrNameLst>
                                      </p:cBhvr>
                                      <p:tavLst>
                                        <p:tav tm="0">
                                          <p:val>
                                            <p:fltVal val="0"/>
                                          </p:val>
                                        </p:tav>
                                        <p:tav tm="100000">
                                          <p:val>
                                            <p:strVal val="#ppt_w"/>
                                          </p:val>
                                        </p:tav>
                                      </p:tavLst>
                                    </p:anim>
                                    <p:anim calcmode="lin" valueType="num">
                                      <p:cBhvr>
                                        <p:cTn id="95" dur="500" fill="hold"/>
                                        <p:tgtEl>
                                          <p:spTgt spid="6">
                                            <p:txEl>
                                              <p:pRg st="6" end="6"/>
                                            </p:txEl>
                                          </p:spTgt>
                                        </p:tgtEl>
                                        <p:attrNameLst>
                                          <p:attrName>ppt_h</p:attrName>
                                        </p:attrNameLst>
                                      </p:cBhvr>
                                      <p:tavLst>
                                        <p:tav tm="0">
                                          <p:val>
                                            <p:fltVal val="0"/>
                                          </p:val>
                                        </p:tav>
                                        <p:tav tm="100000">
                                          <p:val>
                                            <p:strVal val="#ppt_h"/>
                                          </p:val>
                                        </p:tav>
                                      </p:tavLst>
                                    </p:anim>
                                    <p:anim calcmode="lin" valueType="num">
                                      <p:cBhvr>
                                        <p:cTn id="96" dur="500" fill="hold"/>
                                        <p:tgtEl>
                                          <p:spTgt spid="6">
                                            <p:txEl>
                                              <p:pRg st="6" end="6"/>
                                            </p:txEl>
                                          </p:spTgt>
                                        </p:tgtEl>
                                        <p:attrNameLst>
                                          <p:attrName>ppt_x</p:attrName>
                                        </p:attrNameLst>
                                      </p:cBhvr>
                                      <p:tavLst>
                                        <p:tav tm="0">
                                          <p:val>
                                            <p:fltVal val="0.5"/>
                                          </p:val>
                                        </p:tav>
                                        <p:tav tm="100000">
                                          <p:val>
                                            <p:strVal val="#ppt_x"/>
                                          </p:val>
                                        </p:tav>
                                      </p:tavLst>
                                    </p:anim>
                                    <p:anim calcmode="lin" valueType="num">
                                      <p:cBhvr>
                                        <p:cTn id="97" dur="500" fill="hold"/>
                                        <p:tgtEl>
                                          <p:spTgt spid="6">
                                            <p:txEl>
                                              <p:pRg st="6" end="6"/>
                                            </p:txEl>
                                          </p:spTgt>
                                        </p:tgtEl>
                                        <p:attrNameLst>
                                          <p:attrName>ppt_y</p:attrName>
                                        </p:attrNameLst>
                                      </p:cBhvr>
                                      <p:tavLst>
                                        <p:tav tm="0">
                                          <p:val>
                                            <p:fltVal val="0.5"/>
                                          </p:val>
                                        </p:tav>
                                        <p:tav tm="100000">
                                          <p:val>
                                            <p:strVal val="#ppt_y"/>
                                          </p:val>
                                        </p:tav>
                                      </p:tavLst>
                                    </p:anim>
                                  </p:childTnLst>
                                </p:cTn>
                              </p:par>
                              <p:par>
                                <p:cTn id="98" presetID="23" presetClass="entr" presetSubtype="528" fill="hold" grpId="0" nodeType="withEffect">
                                  <p:stCondLst>
                                    <p:cond delay="0"/>
                                  </p:stCondLst>
                                  <p:childTnLst>
                                    <p:set>
                                      <p:cBhvr>
                                        <p:cTn id="99" dur="1" fill="hold">
                                          <p:stCondLst>
                                            <p:cond delay="0"/>
                                          </p:stCondLst>
                                        </p:cTn>
                                        <p:tgtEl>
                                          <p:spTgt spid="6">
                                            <p:txEl>
                                              <p:pRg st="7" end="7"/>
                                            </p:txEl>
                                          </p:spTgt>
                                        </p:tgtEl>
                                        <p:attrNameLst>
                                          <p:attrName>style.visibility</p:attrName>
                                        </p:attrNameLst>
                                      </p:cBhvr>
                                      <p:to>
                                        <p:strVal val="visible"/>
                                      </p:to>
                                    </p:set>
                                    <p:anim calcmode="lin" valueType="num">
                                      <p:cBhvr>
                                        <p:cTn id="100" dur="500" fill="hold"/>
                                        <p:tgtEl>
                                          <p:spTgt spid="6">
                                            <p:txEl>
                                              <p:pRg st="7" end="7"/>
                                            </p:txEl>
                                          </p:spTgt>
                                        </p:tgtEl>
                                        <p:attrNameLst>
                                          <p:attrName>ppt_w</p:attrName>
                                        </p:attrNameLst>
                                      </p:cBhvr>
                                      <p:tavLst>
                                        <p:tav tm="0">
                                          <p:val>
                                            <p:fltVal val="0"/>
                                          </p:val>
                                        </p:tav>
                                        <p:tav tm="100000">
                                          <p:val>
                                            <p:strVal val="#ppt_w"/>
                                          </p:val>
                                        </p:tav>
                                      </p:tavLst>
                                    </p:anim>
                                    <p:anim calcmode="lin" valueType="num">
                                      <p:cBhvr>
                                        <p:cTn id="101" dur="500" fill="hold"/>
                                        <p:tgtEl>
                                          <p:spTgt spid="6">
                                            <p:txEl>
                                              <p:pRg st="7" end="7"/>
                                            </p:txEl>
                                          </p:spTgt>
                                        </p:tgtEl>
                                        <p:attrNameLst>
                                          <p:attrName>ppt_h</p:attrName>
                                        </p:attrNameLst>
                                      </p:cBhvr>
                                      <p:tavLst>
                                        <p:tav tm="0">
                                          <p:val>
                                            <p:fltVal val="0"/>
                                          </p:val>
                                        </p:tav>
                                        <p:tav tm="100000">
                                          <p:val>
                                            <p:strVal val="#ppt_h"/>
                                          </p:val>
                                        </p:tav>
                                      </p:tavLst>
                                    </p:anim>
                                    <p:anim calcmode="lin" valueType="num">
                                      <p:cBhvr>
                                        <p:cTn id="102" dur="500" fill="hold"/>
                                        <p:tgtEl>
                                          <p:spTgt spid="6">
                                            <p:txEl>
                                              <p:pRg st="7" end="7"/>
                                            </p:txEl>
                                          </p:spTgt>
                                        </p:tgtEl>
                                        <p:attrNameLst>
                                          <p:attrName>ppt_x</p:attrName>
                                        </p:attrNameLst>
                                      </p:cBhvr>
                                      <p:tavLst>
                                        <p:tav tm="0">
                                          <p:val>
                                            <p:fltVal val="0.5"/>
                                          </p:val>
                                        </p:tav>
                                        <p:tav tm="100000">
                                          <p:val>
                                            <p:strVal val="#ppt_x"/>
                                          </p:val>
                                        </p:tav>
                                      </p:tavLst>
                                    </p:anim>
                                    <p:anim calcmode="lin" valueType="num">
                                      <p:cBhvr>
                                        <p:cTn id="103" dur="500" fill="hold"/>
                                        <p:tgtEl>
                                          <p:spTgt spid="6">
                                            <p:txEl>
                                              <p:pRg st="7" end="7"/>
                                            </p:txEl>
                                          </p:spTgt>
                                        </p:tgtEl>
                                        <p:attrNameLst>
                                          <p:attrName>ppt_y</p:attrName>
                                        </p:attrNameLst>
                                      </p:cBhvr>
                                      <p:tavLst>
                                        <p:tav tm="0">
                                          <p:val>
                                            <p:fltVal val="0.5"/>
                                          </p:val>
                                        </p:tav>
                                        <p:tav tm="100000">
                                          <p:val>
                                            <p:strVal val="#ppt_y"/>
                                          </p:val>
                                        </p:tav>
                                      </p:tavLst>
                                    </p:anim>
                                  </p:childTnLst>
                                </p:cTn>
                              </p:par>
                              <p:par>
                                <p:cTn id="104" presetID="23" presetClass="entr" presetSubtype="528" fill="hold" nodeType="withEffect">
                                  <p:stCondLst>
                                    <p:cond delay="0"/>
                                  </p:stCondLst>
                                  <p:childTnLst>
                                    <p:set>
                                      <p:cBhvr>
                                        <p:cTn id="105" dur="1" fill="hold">
                                          <p:stCondLst>
                                            <p:cond delay="0"/>
                                          </p:stCondLst>
                                        </p:cTn>
                                        <p:tgtEl>
                                          <p:spTgt spid="6">
                                            <p:txEl>
                                              <p:pRg st="1" end="1"/>
                                            </p:txEl>
                                          </p:spTgt>
                                        </p:tgtEl>
                                        <p:attrNameLst>
                                          <p:attrName>style.visibility</p:attrName>
                                        </p:attrNameLst>
                                      </p:cBhvr>
                                      <p:to>
                                        <p:strVal val="visible"/>
                                      </p:to>
                                    </p:set>
                                    <p:anim calcmode="lin" valueType="num">
                                      <p:cBhvr>
                                        <p:cTn id="106" dur="500" fill="hold"/>
                                        <p:tgtEl>
                                          <p:spTgt spid="6">
                                            <p:txEl>
                                              <p:pRg st="1" end="1"/>
                                            </p:txEl>
                                          </p:spTgt>
                                        </p:tgtEl>
                                        <p:attrNameLst>
                                          <p:attrName>ppt_w</p:attrName>
                                        </p:attrNameLst>
                                      </p:cBhvr>
                                      <p:tavLst>
                                        <p:tav tm="0">
                                          <p:val>
                                            <p:fltVal val="0"/>
                                          </p:val>
                                        </p:tav>
                                        <p:tav tm="100000">
                                          <p:val>
                                            <p:strVal val="#ppt_w"/>
                                          </p:val>
                                        </p:tav>
                                      </p:tavLst>
                                    </p:anim>
                                    <p:anim calcmode="lin" valueType="num">
                                      <p:cBhvr>
                                        <p:cTn id="107" dur="500" fill="hold"/>
                                        <p:tgtEl>
                                          <p:spTgt spid="6">
                                            <p:txEl>
                                              <p:pRg st="1" end="1"/>
                                            </p:txEl>
                                          </p:spTgt>
                                        </p:tgtEl>
                                        <p:attrNameLst>
                                          <p:attrName>ppt_h</p:attrName>
                                        </p:attrNameLst>
                                      </p:cBhvr>
                                      <p:tavLst>
                                        <p:tav tm="0">
                                          <p:val>
                                            <p:fltVal val="0"/>
                                          </p:val>
                                        </p:tav>
                                        <p:tav tm="100000">
                                          <p:val>
                                            <p:strVal val="#ppt_h"/>
                                          </p:val>
                                        </p:tav>
                                      </p:tavLst>
                                    </p:anim>
                                    <p:anim calcmode="lin" valueType="num">
                                      <p:cBhvr>
                                        <p:cTn id="108" dur="500" fill="hold"/>
                                        <p:tgtEl>
                                          <p:spTgt spid="6">
                                            <p:txEl>
                                              <p:pRg st="1" end="1"/>
                                            </p:txEl>
                                          </p:spTgt>
                                        </p:tgtEl>
                                        <p:attrNameLst>
                                          <p:attrName>ppt_x</p:attrName>
                                        </p:attrNameLst>
                                      </p:cBhvr>
                                      <p:tavLst>
                                        <p:tav tm="0">
                                          <p:val>
                                            <p:fltVal val="0.5"/>
                                          </p:val>
                                        </p:tav>
                                        <p:tav tm="100000">
                                          <p:val>
                                            <p:strVal val="#ppt_x"/>
                                          </p:val>
                                        </p:tav>
                                      </p:tavLst>
                                    </p:anim>
                                    <p:anim calcmode="lin" valueType="num">
                                      <p:cBhvr>
                                        <p:cTn id="109" dur="500" fill="hold"/>
                                        <p:tgtEl>
                                          <p:spTgt spid="6">
                                            <p:txEl>
                                              <p:pRg st="1" end="1"/>
                                            </p:txEl>
                                          </p:spTgt>
                                        </p:tgtEl>
                                        <p:attrNameLst>
                                          <p:attrName>ppt_y</p:attrName>
                                        </p:attrNameLst>
                                      </p:cBhvr>
                                      <p:tavLst>
                                        <p:tav tm="0">
                                          <p:val>
                                            <p:fltVal val="0.5"/>
                                          </p:val>
                                        </p:tav>
                                        <p:tav tm="100000">
                                          <p:val>
                                            <p:strVal val="#ppt_y"/>
                                          </p:val>
                                        </p:tav>
                                      </p:tavLst>
                                    </p:anim>
                                  </p:childTnLst>
                                </p:cTn>
                              </p:par>
                              <p:par>
                                <p:cTn id="110" presetID="23" presetClass="entr" presetSubtype="528" fill="hold" nodeType="withEffect">
                                  <p:stCondLst>
                                    <p:cond delay="0"/>
                                  </p:stCondLst>
                                  <p:childTnLst>
                                    <p:set>
                                      <p:cBhvr>
                                        <p:cTn id="111" dur="1" fill="hold">
                                          <p:stCondLst>
                                            <p:cond delay="0"/>
                                          </p:stCondLst>
                                        </p:cTn>
                                        <p:tgtEl>
                                          <p:spTgt spid="6">
                                            <p:txEl>
                                              <p:pRg st="2" end="2"/>
                                            </p:txEl>
                                          </p:spTgt>
                                        </p:tgtEl>
                                        <p:attrNameLst>
                                          <p:attrName>style.visibility</p:attrName>
                                        </p:attrNameLst>
                                      </p:cBhvr>
                                      <p:to>
                                        <p:strVal val="visible"/>
                                      </p:to>
                                    </p:set>
                                    <p:anim calcmode="lin" valueType="num">
                                      <p:cBhvr>
                                        <p:cTn id="112" dur="500" fill="hold"/>
                                        <p:tgtEl>
                                          <p:spTgt spid="6">
                                            <p:txEl>
                                              <p:pRg st="2" end="2"/>
                                            </p:txEl>
                                          </p:spTgt>
                                        </p:tgtEl>
                                        <p:attrNameLst>
                                          <p:attrName>ppt_w</p:attrName>
                                        </p:attrNameLst>
                                      </p:cBhvr>
                                      <p:tavLst>
                                        <p:tav tm="0">
                                          <p:val>
                                            <p:fltVal val="0"/>
                                          </p:val>
                                        </p:tav>
                                        <p:tav tm="100000">
                                          <p:val>
                                            <p:strVal val="#ppt_w"/>
                                          </p:val>
                                        </p:tav>
                                      </p:tavLst>
                                    </p:anim>
                                    <p:anim calcmode="lin" valueType="num">
                                      <p:cBhvr>
                                        <p:cTn id="113" dur="500" fill="hold"/>
                                        <p:tgtEl>
                                          <p:spTgt spid="6">
                                            <p:txEl>
                                              <p:pRg st="2" end="2"/>
                                            </p:txEl>
                                          </p:spTgt>
                                        </p:tgtEl>
                                        <p:attrNameLst>
                                          <p:attrName>ppt_h</p:attrName>
                                        </p:attrNameLst>
                                      </p:cBhvr>
                                      <p:tavLst>
                                        <p:tav tm="0">
                                          <p:val>
                                            <p:fltVal val="0"/>
                                          </p:val>
                                        </p:tav>
                                        <p:tav tm="100000">
                                          <p:val>
                                            <p:strVal val="#ppt_h"/>
                                          </p:val>
                                        </p:tav>
                                      </p:tavLst>
                                    </p:anim>
                                    <p:anim calcmode="lin" valueType="num">
                                      <p:cBhvr>
                                        <p:cTn id="114" dur="500" fill="hold"/>
                                        <p:tgtEl>
                                          <p:spTgt spid="6">
                                            <p:txEl>
                                              <p:pRg st="2" end="2"/>
                                            </p:txEl>
                                          </p:spTgt>
                                        </p:tgtEl>
                                        <p:attrNameLst>
                                          <p:attrName>ppt_x</p:attrName>
                                        </p:attrNameLst>
                                      </p:cBhvr>
                                      <p:tavLst>
                                        <p:tav tm="0">
                                          <p:val>
                                            <p:fltVal val="0.5"/>
                                          </p:val>
                                        </p:tav>
                                        <p:tav tm="100000">
                                          <p:val>
                                            <p:strVal val="#ppt_x"/>
                                          </p:val>
                                        </p:tav>
                                      </p:tavLst>
                                    </p:anim>
                                    <p:anim calcmode="lin" valueType="num">
                                      <p:cBhvr>
                                        <p:cTn id="115" dur="500" fill="hold"/>
                                        <p:tgtEl>
                                          <p:spTgt spid="6">
                                            <p:txEl>
                                              <p:pRg st="2" end="2"/>
                                            </p:txEl>
                                          </p:spTgt>
                                        </p:tgtEl>
                                        <p:attrNameLst>
                                          <p:attrName>ppt_y</p:attrName>
                                        </p:attrNameLst>
                                      </p:cBhvr>
                                      <p:tavLst>
                                        <p:tav tm="0">
                                          <p:val>
                                            <p:fltVal val="0.5"/>
                                          </p:val>
                                        </p:tav>
                                        <p:tav tm="100000">
                                          <p:val>
                                            <p:strVal val="#ppt_y"/>
                                          </p:val>
                                        </p:tav>
                                      </p:tavLst>
                                    </p:anim>
                                  </p:childTnLst>
                                </p:cTn>
                              </p:par>
                              <p:par>
                                <p:cTn id="116" presetID="23" presetClass="entr" presetSubtype="528" fill="hold" nodeType="withEffect">
                                  <p:stCondLst>
                                    <p:cond delay="0"/>
                                  </p:stCondLst>
                                  <p:childTnLst>
                                    <p:set>
                                      <p:cBhvr>
                                        <p:cTn id="117" dur="1" fill="hold">
                                          <p:stCondLst>
                                            <p:cond delay="0"/>
                                          </p:stCondLst>
                                        </p:cTn>
                                        <p:tgtEl>
                                          <p:spTgt spid="6">
                                            <p:txEl>
                                              <p:pRg st="3" end="3"/>
                                            </p:txEl>
                                          </p:spTgt>
                                        </p:tgtEl>
                                        <p:attrNameLst>
                                          <p:attrName>style.visibility</p:attrName>
                                        </p:attrNameLst>
                                      </p:cBhvr>
                                      <p:to>
                                        <p:strVal val="visible"/>
                                      </p:to>
                                    </p:set>
                                    <p:anim calcmode="lin" valueType="num">
                                      <p:cBhvr>
                                        <p:cTn id="118" dur="500" fill="hold"/>
                                        <p:tgtEl>
                                          <p:spTgt spid="6">
                                            <p:txEl>
                                              <p:pRg st="3" end="3"/>
                                            </p:txEl>
                                          </p:spTgt>
                                        </p:tgtEl>
                                        <p:attrNameLst>
                                          <p:attrName>ppt_w</p:attrName>
                                        </p:attrNameLst>
                                      </p:cBhvr>
                                      <p:tavLst>
                                        <p:tav tm="0">
                                          <p:val>
                                            <p:fltVal val="0"/>
                                          </p:val>
                                        </p:tav>
                                        <p:tav tm="100000">
                                          <p:val>
                                            <p:strVal val="#ppt_w"/>
                                          </p:val>
                                        </p:tav>
                                      </p:tavLst>
                                    </p:anim>
                                    <p:anim calcmode="lin" valueType="num">
                                      <p:cBhvr>
                                        <p:cTn id="119" dur="500" fill="hold"/>
                                        <p:tgtEl>
                                          <p:spTgt spid="6">
                                            <p:txEl>
                                              <p:pRg st="3" end="3"/>
                                            </p:txEl>
                                          </p:spTgt>
                                        </p:tgtEl>
                                        <p:attrNameLst>
                                          <p:attrName>ppt_h</p:attrName>
                                        </p:attrNameLst>
                                      </p:cBhvr>
                                      <p:tavLst>
                                        <p:tav tm="0">
                                          <p:val>
                                            <p:fltVal val="0"/>
                                          </p:val>
                                        </p:tav>
                                        <p:tav tm="100000">
                                          <p:val>
                                            <p:strVal val="#ppt_h"/>
                                          </p:val>
                                        </p:tav>
                                      </p:tavLst>
                                    </p:anim>
                                    <p:anim calcmode="lin" valueType="num">
                                      <p:cBhvr>
                                        <p:cTn id="120" dur="500" fill="hold"/>
                                        <p:tgtEl>
                                          <p:spTgt spid="6">
                                            <p:txEl>
                                              <p:pRg st="3" end="3"/>
                                            </p:txEl>
                                          </p:spTgt>
                                        </p:tgtEl>
                                        <p:attrNameLst>
                                          <p:attrName>ppt_x</p:attrName>
                                        </p:attrNameLst>
                                      </p:cBhvr>
                                      <p:tavLst>
                                        <p:tav tm="0">
                                          <p:val>
                                            <p:fltVal val="0.5"/>
                                          </p:val>
                                        </p:tav>
                                        <p:tav tm="100000">
                                          <p:val>
                                            <p:strVal val="#ppt_x"/>
                                          </p:val>
                                        </p:tav>
                                      </p:tavLst>
                                    </p:anim>
                                    <p:anim calcmode="lin" valueType="num">
                                      <p:cBhvr>
                                        <p:cTn id="121" dur="500" fill="hold"/>
                                        <p:tgtEl>
                                          <p:spTgt spid="6">
                                            <p:txEl>
                                              <p:pRg st="3" end="3"/>
                                            </p:txEl>
                                          </p:spTgt>
                                        </p:tgtEl>
                                        <p:attrNameLst>
                                          <p:attrName>ppt_y</p:attrName>
                                        </p:attrNameLst>
                                      </p:cBhvr>
                                      <p:tavLst>
                                        <p:tav tm="0">
                                          <p:val>
                                            <p:fltVal val="0.5"/>
                                          </p:val>
                                        </p:tav>
                                        <p:tav tm="100000">
                                          <p:val>
                                            <p:strVal val="#ppt_y"/>
                                          </p:val>
                                        </p:tav>
                                      </p:tavLst>
                                    </p:anim>
                                  </p:childTnLst>
                                </p:cTn>
                              </p:par>
                              <p:par>
                                <p:cTn id="122" presetID="23" presetClass="entr" presetSubtype="528" fill="hold" nodeType="withEffect">
                                  <p:stCondLst>
                                    <p:cond delay="0"/>
                                  </p:stCondLst>
                                  <p:childTnLst>
                                    <p:set>
                                      <p:cBhvr>
                                        <p:cTn id="123" dur="1" fill="hold">
                                          <p:stCondLst>
                                            <p:cond delay="0"/>
                                          </p:stCondLst>
                                        </p:cTn>
                                        <p:tgtEl>
                                          <p:spTgt spid="6">
                                            <p:txEl>
                                              <p:pRg st="4" end="4"/>
                                            </p:txEl>
                                          </p:spTgt>
                                        </p:tgtEl>
                                        <p:attrNameLst>
                                          <p:attrName>style.visibility</p:attrName>
                                        </p:attrNameLst>
                                      </p:cBhvr>
                                      <p:to>
                                        <p:strVal val="visible"/>
                                      </p:to>
                                    </p:set>
                                    <p:anim calcmode="lin" valueType="num">
                                      <p:cBhvr>
                                        <p:cTn id="124" dur="500" fill="hold"/>
                                        <p:tgtEl>
                                          <p:spTgt spid="6">
                                            <p:txEl>
                                              <p:pRg st="4" end="4"/>
                                            </p:txEl>
                                          </p:spTgt>
                                        </p:tgtEl>
                                        <p:attrNameLst>
                                          <p:attrName>ppt_w</p:attrName>
                                        </p:attrNameLst>
                                      </p:cBhvr>
                                      <p:tavLst>
                                        <p:tav tm="0">
                                          <p:val>
                                            <p:fltVal val="0"/>
                                          </p:val>
                                        </p:tav>
                                        <p:tav tm="100000">
                                          <p:val>
                                            <p:strVal val="#ppt_w"/>
                                          </p:val>
                                        </p:tav>
                                      </p:tavLst>
                                    </p:anim>
                                    <p:anim calcmode="lin" valueType="num">
                                      <p:cBhvr>
                                        <p:cTn id="125" dur="500" fill="hold"/>
                                        <p:tgtEl>
                                          <p:spTgt spid="6">
                                            <p:txEl>
                                              <p:pRg st="4" end="4"/>
                                            </p:txEl>
                                          </p:spTgt>
                                        </p:tgtEl>
                                        <p:attrNameLst>
                                          <p:attrName>ppt_h</p:attrName>
                                        </p:attrNameLst>
                                      </p:cBhvr>
                                      <p:tavLst>
                                        <p:tav tm="0">
                                          <p:val>
                                            <p:fltVal val="0"/>
                                          </p:val>
                                        </p:tav>
                                        <p:tav tm="100000">
                                          <p:val>
                                            <p:strVal val="#ppt_h"/>
                                          </p:val>
                                        </p:tav>
                                      </p:tavLst>
                                    </p:anim>
                                    <p:anim calcmode="lin" valueType="num">
                                      <p:cBhvr>
                                        <p:cTn id="126" dur="500" fill="hold"/>
                                        <p:tgtEl>
                                          <p:spTgt spid="6">
                                            <p:txEl>
                                              <p:pRg st="4" end="4"/>
                                            </p:txEl>
                                          </p:spTgt>
                                        </p:tgtEl>
                                        <p:attrNameLst>
                                          <p:attrName>ppt_x</p:attrName>
                                        </p:attrNameLst>
                                      </p:cBhvr>
                                      <p:tavLst>
                                        <p:tav tm="0">
                                          <p:val>
                                            <p:fltVal val="0.5"/>
                                          </p:val>
                                        </p:tav>
                                        <p:tav tm="100000">
                                          <p:val>
                                            <p:strVal val="#ppt_x"/>
                                          </p:val>
                                        </p:tav>
                                      </p:tavLst>
                                    </p:anim>
                                    <p:anim calcmode="lin" valueType="num">
                                      <p:cBhvr>
                                        <p:cTn id="127" dur="500" fill="hold"/>
                                        <p:tgtEl>
                                          <p:spTgt spid="6">
                                            <p:txEl>
                                              <p:pRg st="4" end="4"/>
                                            </p:txEl>
                                          </p:spTgt>
                                        </p:tgtEl>
                                        <p:attrNameLst>
                                          <p:attrName>ppt_y</p:attrName>
                                        </p:attrNameLst>
                                      </p:cBhvr>
                                      <p:tavLst>
                                        <p:tav tm="0">
                                          <p:val>
                                            <p:fltVal val="0.5"/>
                                          </p:val>
                                        </p:tav>
                                        <p:tav tm="100000">
                                          <p:val>
                                            <p:strVal val="#ppt_y"/>
                                          </p:val>
                                        </p:tav>
                                      </p:tavLst>
                                    </p:anim>
                                  </p:childTnLst>
                                </p:cTn>
                              </p:par>
                              <p:par>
                                <p:cTn id="128" presetID="23" presetClass="entr" presetSubtype="528" fill="hold" nodeType="withEffect">
                                  <p:stCondLst>
                                    <p:cond delay="0"/>
                                  </p:stCondLst>
                                  <p:childTnLst>
                                    <p:set>
                                      <p:cBhvr>
                                        <p:cTn id="129" dur="1" fill="hold">
                                          <p:stCondLst>
                                            <p:cond delay="0"/>
                                          </p:stCondLst>
                                        </p:cTn>
                                        <p:tgtEl>
                                          <p:spTgt spid="6">
                                            <p:txEl>
                                              <p:pRg st="5" end="5"/>
                                            </p:txEl>
                                          </p:spTgt>
                                        </p:tgtEl>
                                        <p:attrNameLst>
                                          <p:attrName>style.visibility</p:attrName>
                                        </p:attrNameLst>
                                      </p:cBhvr>
                                      <p:to>
                                        <p:strVal val="visible"/>
                                      </p:to>
                                    </p:set>
                                    <p:anim calcmode="lin" valueType="num">
                                      <p:cBhvr>
                                        <p:cTn id="130" dur="500" fill="hold"/>
                                        <p:tgtEl>
                                          <p:spTgt spid="6">
                                            <p:txEl>
                                              <p:pRg st="5" end="5"/>
                                            </p:txEl>
                                          </p:spTgt>
                                        </p:tgtEl>
                                        <p:attrNameLst>
                                          <p:attrName>ppt_w</p:attrName>
                                        </p:attrNameLst>
                                      </p:cBhvr>
                                      <p:tavLst>
                                        <p:tav tm="0">
                                          <p:val>
                                            <p:fltVal val="0"/>
                                          </p:val>
                                        </p:tav>
                                        <p:tav tm="100000">
                                          <p:val>
                                            <p:strVal val="#ppt_w"/>
                                          </p:val>
                                        </p:tav>
                                      </p:tavLst>
                                    </p:anim>
                                    <p:anim calcmode="lin" valueType="num">
                                      <p:cBhvr>
                                        <p:cTn id="131" dur="500" fill="hold"/>
                                        <p:tgtEl>
                                          <p:spTgt spid="6">
                                            <p:txEl>
                                              <p:pRg st="5" end="5"/>
                                            </p:txEl>
                                          </p:spTgt>
                                        </p:tgtEl>
                                        <p:attrNameLst>
                                          <p:attrName>ppt_h</p:attrName>
                                        </p:attrNameLst>
                                      </p:cBhvr>
                                      <p:tavLst>
                                        <p:tav tm="0">
                                          <p:val>
                                            <p:fltVal val="0"/>
                                          </p:val>
                                        </p:tav>
                                        <p:tav tm="100000">
                                          <p:val>
                                            <p:strVal val="#ppt_h"/>
                                          </p:val>
                                        </p:tav>
                                      </p:tavLst>
                                    </p:anim>
                                    <p:anim calcmode="lin" valueType="num">
                                      <p:cBhvr>
                                        <p:cTn id="132" dur="500" fill="hold"/>
                                        <p:tgtEl>
                                          <p:spTgt spid="6">
                                            <p:txEl>
                                              <p:pRg st="5" end="5"/>
                                            </p:txEl>
                                          </p:spTgt>
                                        </p:tgtEl>
                                        <p:attrNameLst>
                                          <p:attrName>ppt_x</p:attrName>
                                        </p:attrNameLst>
                                      </p:cBhvr>
                                      <p:tavLst>
                                        <p:tav tm="0">
                                          <p:val>
                                            <p:fltVal val="0.5"/>
                                          </p:val>
                                        </p:tav>
                                        <p:tav tm="100000">
                                          <p:val>
                                            <p:strVal val="#ppt_x"/>
                                          </p:val>
                                        </p:tav>
                                      </p:tavLst>
                                    </p:anim>
                                    <p:anim calcmode="lin" valueType="num">
                                      <p:cBhvr>
                                        <p:cTn id="133" dur="500" fill="hold"/>
                                        <p:tgtEl>
                                          <p:spTgt spid="6">
                                            <p:txEl>
                                              <p:pRg st="5" end="5"/>
                                            </p:txEl>
                                          </p:spTgt>
                                        </p:tgtEl>
                                        <p:attrNameLst>
                                          <p:attrName>ppt_y</p:attrName>
                                        </p:attrNameLst>
                                      </p:cBhvr>
                                      <p:tavLst>
                                        <p:tav tm="0">
                                          <p:val>
                                            <p:fltVal val="0.5"/>
                                          </p:val>
                                        </p:tav>
                                        <p:tav tm="100000">
                                          <p:val>
                                            <p:strVal val="#ppt_y"/>
                                          </p:val>
                                        </p:tav>
                                      </p:tavLst>
                                    </p:anim>
                                  </p:childTnLst>
                                </p:cTn>
                              </p:par>
                              <p:par>
                                <p:cTn id="134" presetID="23" presetClass="entr" presetSubtype="528" fill="hold" nodeType="withEffect">
                                  <p:stCondLst>
                                    <p:cond delay="0"/>
                                  </p:stCondLst>
                                  <p:childTnLst>
                                    <p:set>
                                      <p:cBhvr>
                                        <p:cTn id="135" dur="1" fill="hold">
                                          <p:stCondLst>
                                            <p:cond delay="0"/>
                                          </p:stCondLst>
                                        </p:cTn>
                                        <p:tgtEl>
                                          <p:spTgt spid="6">
                                            <p:txEl>
                                              <p:pRg st="6" end="6"/>
                                            </p:txEl>
                                          </p:spTgt>
                                        </p:tgtEl>
                                        <p:attrNameLst>
                                          <p:attrName>style.visibility</p:attrName>
                                        </p:attrNameLst>
                                      </p:cBhvr>
                                      <p:to>
                                        <p:strVal val="visible"/>
                                      </p:to>
                                    </p:set>
                                    <p:anim calcmode="lin" valueType="num">
                                      <p:cBhvr>
                                        <p:cTn id="136" dur="500" fill="hold"/>
                                        <p:tgtEl>
                                          <p:spTgt spid="6">
                                            <p:txEl>
                                              <p:pRg st="6" end="6"/>
                                            </p:txEl>
                                          </p:spTgt>
                                        </p:tgtEl>
                                        <p:attrNameLst>
                                          <p:attrName>ppt_w</p:attrName>
                                        </p:attrNameLst>
                                      </p:cBhvr>
                                      <p:tavLst>
                                        <p:tav tm="0">
                                          <p:val>
                                            <p:fltVal val="0"/>
                                          </p:val>
                                        </p:tav>
                                        <p:tav tm="100000">
                                          <p:val>
                                            <p:strVal val="#ppt_w"/>
                                          </p:val>
                                        </p:tav>
                                      </p:tavLst>
                                    </p:anim>
                                    <p:anim calcmode="lin" valueType="num">
                                      <p:cBhvr>
                                        <p:cTn id="137" dur="500" fill="hold"/>
                                        <p:tgtEl>
                                          <p:spTgt spid="6">
                                            <p:txEl>
                                              <p:pRg st="6" end="6"/>
                                            </p:txEl>
                                          </p:spTgt>
                                        </p:tgtEl>
                                        <p:attrNameLst>
                                          <p:attrName>ppt_h</p:attrName>
                                        </p:attrNameLst>
                                      </p:cBhvr>
                                      <p:tavLst>
                                        <p:tav tm="0">
                                          <p:val>
                                            <p:fltVal val="0"/>
                                          </p:val>
                                        </p:tav>
                                        <p:tav tm="100000">
                                          <p:val>
                                            <p:strVal val="#ppt_h"/>
                                          </p:val>
                                        </p:tav>
                                      </p:tavLst>
                                    </p:anim>
                                    <p:anim calcmode="lin" valueType="num">
                                      <p:cBhvr>
                                        <p:cTn id="138" dur="500" fill="hold"/>
                                        <p:tgtEl>
                                          <p:spTgt spid="6">
                                            <p:txEl>
                                              <p:pRg st="6" end="6"/>
                                            </p:txEl>
                                          </p:spTgt>
                                        </p:tgtEl>
                                        <p:attrNameLst>
                                          <p:attrName>ppt_x</p:attrName>
                                        </p:attrNameLst>
                                      </p:cBhvr>
                                      <p:tavLst>
                                        <p:tav tm="0">
                                          <p:val>
                                            <p:fltVal val="0.5"/>
                                          </p:val>
                                        </p:tav>
                                        <p:tav tm="100000">
                                          <p:val>
                                            <p:strVal val="#ppt_x"/>
                                          </p:val>
                                        </p:tav>
                                      </p:tavLst>
                                    </p:anim>
                                    <p:anim calcmode="lin" valueType="num">
                                      <p:cBhvr>
                                        <p:cTn id="139" dur="500" fill="hold"/>
                                        <p:tgtEl>
                                          <p:spTgt spid="6">
                                            <p:txEl>
                                              <p:pRg st="6" end="6"/>
                                            </p:txEl>
                                          </p:spTgt>
                                        </p:tgtEl>
                                        <p:attrNameLst>
                                          <p:attrName>ppt_y</p:attrName>
                                        </p:attrNameLst>
                                      </p:cBhvr>
                                      <p:tavLst>
                                        <p:tav tm="0">
                                          <p:val>
                                            <p:fltVal val="0.5"/>
                                          </p:val>
                                        </p:tav>
                                        <p:tav tm="100000">
                                          <p:val>
                                            <p:strVal val="#ppt_y"/>
                                          </p:val>
                                        </p:tav>
                                      </p:tavLst>
                                    </p:anim>
                                  </p:childTnLst>
                                </p:cTn>
                              </p:par>
                              <p:par>
                                <p:cTn id="140" presetID="23" presetClass="entr" presetSubtype="528" fill="hold" nodeType="withEffect">
                                  <p:stCondLst>
                                    <p:cond delay="0"/>
                                  </p:stCondLst>
                                  <p:childTnLst>
                                    <p:set>
                                      <p:cBhvr>
                                        <p:cTn id="141" dur="1" fill="hold">
                                          <p:stCondLst>
                                            <p:cond delay="0"/>
                                          </p:stCondLst>
                                        </p:cTn>
                                        <p:tgtEl>
                                          <p:spTgt spid="6">
                                            <p:txEl>
                                              <p:pRg st="7" end="7"/>
                                            </p:txEl>
                                          </p:spTgt>
                                        </p:tgtEl>
                                        <p:attrNameLst>
                                          <p:attrName>style.visibility</p:attrName>
                                        </p:attrNameLst>
                                      </p:cBhvr>
                                      <p:to>
                                        <p:strVal val="visible"/>
                                      </p:to>
                                    </p:set>
                                    <p:anim calcmode="lin" valueType="num">
                                      <p:cBhvr>
                                        <p:cTn id="142" dur="500" fill="hold"/>
                                        <p:tgtEl>
                                          <p:spTgt spid="6">
                                            <p:txEl>
                                              <p:pRg st="7" end="7"/>
                                            </p:txEl>
                                          </p:spTgt>
                                        </p:tgtEl>
                                        <p:attrNameLst>
                                          <p:attrName>ppt_w</p:attrName>
                                        </p:attrNameLst>
                                      </p:cBhvr>
                                      <p:tavLst>
                                        <p:tav tm="0">
                                          <p:val>
                                            <p:fltVal val="0"/>
                                          </p:val>
                                        </p:tav>
                                        <p:tav tm="100000">
                                          <p:val>
                                            <p:strVal val="#ppt_w"/>
                                          </p:val>
                                        </p:tav>
                                      </p:tavLst>
                                    </p:anim>
                                    <p:anim calcmode="lin" valueType="num">
                                      <p:cBhvr>
                                        <p:cTn id="143" dur="500" fill="hold"/>
                                        <p:tgtEl>
                                          <p:spTgt spid="6">
                                            <p:txEl>
                                              <p:pRg st="7" end="7"/>
                                            </p:txEl>
                                          </p:spTgt>
                                        </p:tgtEl>
                                        <p:attrNameLst>
                                          <p:attrName>ppt_h</p:attrName>
                                        </p:attrNameLst>
                                      </p:cBhvr>
                                      <p:tavLst>
                                        <p:tav tm="0">
                                          <p:val>
                                            <p:fltVal val="0"/>
                                          </p:val>
                                        </p:tav>
                                        <p:tav tm="100000">
                                          <p:val>
                                            <p:strVal val="#ppt_h"/>
                                          </p:val>
                                        </p:tav>
                                      </p:tavLst>
                                    </p:anim>
                                    <p:anim calcmode="lin" valueType="num">
                                      <p:cBhvr>
                                        <p:cTn id="144" dur="500" fill="hold"/>
                                        <p:tgtEl>
                                          <p:spTgt spid="6">
                                            <p:txEl>
                                              <p:pRg st="7" end="7"/>
                                            </p:txEl>
                                          </p:spTgt>
                                        </p:tgtEl>
                                        <p:attrNameLst>
                                          <p:attrName>ppt_x</p:attrName>
                                        </p:attrNameLst>
                                      </p:cBhvr>
                                      <p:tavLst>
                                        <p:tav tm="0">
                                          <p:val>
                                            <p:fltVal val="0.5"/>
                                          </p:val>
                                        </p:tav>
                                        <p:tav tm="100000">
                                          <p:val>
                                            <p:strVal val="#ppt_x"/>
                                          </p:val>
                                        </p:tav>
                                      </p:tavLst>
                                    </p:anim>
                                    <p:anim calcmode="lin" valueType="num">
                                      <p:cBhvr>
                                        <p:cTn id="145" dur="500" fill="hold"/>
                                        <p:tgtEl>
                                          <p:spTgt spid="6">
                                            <p:txEl>
                                              <p:pRg st="7" end="7"/>
                                            </p:txEl>
                                          </p:spTgt>
                                        </p:tgtEl>
                                        <p:attrNameLst>
                                          <p:attrName>ppt_y</p:attrName>
                                        </p:attrNameLst>
                                      </p:cBhvr>
                                      <p:tavLst>
                                        <p:tav tm="0">
                                          <p:val>
                                            <p:fltVal val="0.5"/>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animBg="1"/>
      <p:bldP spid="6" grpId="0" build="allAtOnce"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bwMode="auto">
          <a:xfrm>
            <a:off x="792163" y="98425"/>
            <a:ext cx="7772400" cy="1000125"/>
          </a:xfrm>
          <a:ln>
            <a:miter lim="800000"/>
            <a:headEnd/>
            <a:tailEnd/>
          </a:ln>
        </p:spPr>
        <p:txBody>
          <a:bodyPr wrap="square" lIns="91440" tIns="45720" rIns="91440" bIns="45720" numCol="1" anchor="t" anchorCtr="0" compatLnSpc="1">
            <a:prstTxWarp prst="textNoShape">
              <a:avLst/>
            </a:prstTxWarp>
            <a:normAutofit fontScale="90000"/>
          </a:bodyPr>
          <a:lstStyle/>
          <a:p>
            <a:pPr eaLnBrk="1" hangingPunct="1">
              <a:defRPr/>
            </a:pPr>
            <a:r>
              <a:rPr lang="en-GB" altLang="en-US" sz="3200" smtClean="0">
                <a:ea typeface="ＭＳ Ｐゴシック" pitchFamily="34" charset="-128"/>
              </a:rPr>
              <a:t>Development of Corporate Codes for International Companies</a:t>
            </a:r>
          </a:p>
        </p:txBody>
      </p:sp>
      <p:sp>
        <p:nvSpPr>
          <p:cNvPr id="342019" name="Rectangle 3"/>
          <p:cNvSpPr>
            <a:spLocks noGrp="1" noChangeArrowheads="1"/>
          </p:cNvSpPr>
          <p:nvPr>
            <p:ph type="body" idx="1"/>
          </p:nvPr>
        </p:nvSpPr>
        <p:spPr>
          <a:xfrm>
            <a:off x="500063" y="1428750"/>
            <a:ext cx="8104187" cy="5429250"/>
          </a:xfrm>
        </p:spPr>
        <p:txBody>
          <a:bodyPr>
            <a:normAutofit fontScale="62500" lnSpcReduction="20000"/>
          </a:bodyPr>
          <a:lstStyle/>
          <a:p>
            <a:pPr eaLnBrk="1" hangingPunct="1">
              <a:lnSpc>
                <a:spcPct val="120000"/>
              </a:lnSpc>
              <a:defRPr/>
            </a:pPr>
            <a:r>
              <a:rPr lang="en-GB" dirty="0" smtClean="0"/>
              <a:t>Codes of Ethics</a:t>
            </a:r>
          </a:p>
          <a:p>
            <a:pPr lvl="1" eaLnBrk="1" hangingPunct="1">
              <a:lnSpc>
                <a:spcPct val="120000"/>
              </a:lnSpc>
              <a:defRPr/>
            </a:pPr>
            <a:r>
              <a:rPr lang="en-GB" sz="2900" dirty="0" smtClean="0"/>
              <a:t>Express the organisation’s values and culture</a:t>
            </a:r>
          </a:p>
          <a:p>
            <a:pPr lvl="1" eaLnBrk="1" hangingPunct="1">
              <a:lnSpc>
                <a:spcPct val="120000"/>
              </a:lnSpc>
              <a:defRPr/>
            </a:pPr>
            <a:r>
              <a:rPr lang="en-GB" sz="2900" dirty="0" smtClean="0"/>
              <a:t>Create guidelines for employees to work by</a:t>
            </a:r>
          </a:p>
          <a:p>
            <a:pPr lvl="1" eaLnBrk="1" hangingPunct="1">
              <a:lnSpc>
                <a:spcPct val="120000"/>
              </a:lnSpc>
              <a:defRPr/>
            </a:pPr>
            <a:r>
              <a:rPr lang="en-GB" sz="2900" dirty="0" smtClean="0"/>
              <a:t>Two main forms: </a:t>
            </a:r>
            <a:r>
              <a:rPr lang="en-GB" dirty="0" smtClean="0"/>
              <a:t>Integrity based codes and Compliance based codes</a:t>
            </a:r>
          </a:p>
          <a:p>
            <a:pPr eaLnBrk="1" hangingPunct="1">
              <a:lnSpc>
                <a:spcPct val="120000"/>
              </a:lnSpc>
              <a:defRPr/>
            </a:pPr>
            <a:r>
              <a:rPr lang="en-GB" dirty="0" smtClean="0"/>
              <a:t>Codes of conduct</a:t>
            </a:r>
          </a:p>
          <a:p>
            <a:pPr lvl="1" eaLnBrk="1" hangingPunct="1">
              <a:lnSpc>
                <a:spcPct val="120000"/>
              </a:lnSpc>
              <a:defRPr/>
            </a:pPr>
            <a:r>
              <a:rPr lang="en-GB" sz="2900" dirty="0" smtClean="0"/>
              <a:t>Normally compliance based</a:t>
            </a:r>
          </a:p>
          <a:p>
            <a:pPr lvl="1" eaLnBrk="1" hangingPunct="1">
              <a:lnSpc>
                <a:spcPct val="120000"/>
              </a:lnSpc>
              <a:defRPr/>
            </a:pPr>
            <a:r>
              <a:rPr lang="en-GB" sz="2900" dirty="0" smtClean="0"/>
              <a:t>Sets out guidelines on key social issues</a:t>
            </a:r>
          </a:p>
          <a:p>
            <a:pPr lvl="1" eaLnBrk="1" hangingPunct="1">
              <a:lnSpc>
                <a:spcPct val="120000"/>
              </a:lnSpc>
              <a:defRPr/>
            </a:pPr>
            <a:r>
              <a:rPr lang="en-GB" sz="2900" dirty="0" smtClean="0"/>
              <a:t>Forms basis for relationships with suppliers, contractors and licensees</a:t>
            </a:r>
          </a:p>
          <a:p>
            <a:pPr lvl="1" eaLnBrk="1" hangingPunct="1">
              <a:lnSpc>
                <a:spcPct val="120000"/>
              </a:lnSpc>
              <a:defRPr/>
            </a:pPr>
            <a:r>
              <a:rPr lang="en-GB" sz="2900" dirty="0" smtClean="0"/>
              <a:t>Externally audited</a:t>
            </a:r>
          </a:p>
          <a:p>
            <a:pPr eaLnBrk="1" hangingPunct="1">
              <a:lnSpc>
                <a:spcPct val="120000"/>
              </a:lnSpc>
              <a:defRPr/>
            </a:pPr>
            <a:r>
              <a:rPr lang="en-GB" dirty="0" smtClean="0"/>
              <a:t>Statement of business principles</a:t>
            </a:r>
          </a:p>
          <a:p>
            <a:pPr lvl="1" eaLnBrk="1" hangingPunct="1">
              <a:lnSpc>
                <a:spcPct val="120000"/>
              </a:lnSpc>
              <a:defRPr/>
            </a:pPr>
            <a:r>
              <a:rPr lang="en-GB" sz="2900" dirty="0" smtClean="0"/>
              <a:t>Essential corporate values</a:t>
            </a:r>
          </a:p>
          <a:p>
            <a:pPr lvl="1" eaLnBrk="1" hangingPunct="1">
              <a:lnSpc>
                <a:spcPct val="120000"/>
              </a:lnSpc>
              <a:defRPr/>
            </a:pPr>
            <a:r>
              <a:rPr lang="en-GB" sz="2900" dirty="0" smtClean="0"/>
              <a:t>Company standards and practices</a:t>
            </a:r>
          </a:p>
          <a:p>
            <a:pPr eaLnBrk="1" hangingPunct="1">
              <a:lnSpc>
                <a:spcPct val="120000"/>
              </a:lnSpc>
              <a:defRPr/>
            </a:pPr>
            <a:r>
              <a:rPr lang="en-GB" dirty="0" smtClean="0"/>
              <a:t>Value statement</a:t>
            </a:r>
          </a:p>
          <a:p>
            <a:pPr lvl="1" eaLnBrk="1" hangingPunct="1">
              <a:lnSpc>
                <a:spcPct val="120000"/>
              </a:lnSpc>
              <a:defRPr/>
            </a:pPr>
            <a:r>
              <a:rPr lang="en-GB" sz="2900" dirty="0" smtClean="0"/>
              <a:t>Integrity based</a:t>
            </a:r>
          </a:p>
          <a:p>
            <a:pPr lvl="1" eaLnBrk="1" hangingPunct="1">
              <a:lnSpc>
                <a:spcPct val="120000"/>
              </a:lnSpc>
              <a:defRPr/>
            </a:pPr>
            <a:r>
              <a:rPr lang="en-GB" sz="2900" dirty="0" smtClean="0"/>
              <a:t>Emphasises individual responsibility for ethical conduct</a:t>
            </a:r>
          </a:p>
        </p:txBody>
      </p:sp>
    </p:spTree>
    <p:extLst>
      <p:ext uri="{BB962C8B-B14F-4D97-AF65-F5344CB8AC3E}">
        <p14:creationId xmlns:p14="http://schemas.microsoft.com/office/powerpoint/2010/main" val="3864036649"/>
      </p:ext>
    </p:extLst>
  </p:cSld>
  <p:clrMapOvr>
    <a:masterClrMapping/>
  </p:clrMapOvr>
  <p:transition spd="slow"/>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bwMode="auto">
          <a:xfrm>
            <a:off x="115888" y="233363"/>
            <a:ext cx="8912225" cy="719137"/>
          </a:xfrm>
          <a:ln>
            <a:miter lim="800000"/>
            <a:headEnd/>
            <a:tailEnd/>
          </a:ln>
        </p:spPr>
        <p:txBody>
          <a:bodyPr wrap="square" lIns="91440" tIns="45720" rIns="91440" bIns="45720" numCol="1" anchor="t" anchorCtr="0" compatLnSpc="1">
            <a:prstTxWarp prst="textNoShape">
              <a:avLst/>
            </a:prstTxWarp>
            <a:normAutofit/>
          </a:bodyPr>
          <a:lstStyle/>
          <a:p>
            <a:pPr>
              <a:defRPr/>
            </a:pPr>
            <a:r>
              <a:rPr lang="en-GB" altLang="en-US" sz="2800" smtClean="0">
                <a:ea typeface="ＭＳ Ｐゴシック" pitchFamily="34" charset="-128"/>
              </a:rPr>
              <a:t>The Advantages and Danger of ‘Doing the Right Thing’</a:t>
            </a:r>
          </a:p>
        </p:txBody>
      </p:sp>
      <p:graphicFrame>
        <p:nvGraphicFramePr>
          <p:cNvPr id="4" name="Content Placeholder 3"/>
          <p:cNvGraphicFramePr>
            <a:graphicFrameLocks noGrp="1"/>
          </p:cNvGraphicFramePr>
          <p:nvPr>
            <p:ph idx="1"/>
          </p:nvPr>
        </p:nvGraphicFramePr>
        <p:xfrm>
          <a:off x="611188" y="1154113"/>
          <a:ext cx="7696200" cy="5227636"/>
        </p:xfrm>
        <a:graphic>
          <a:graphicData uri="http://schemas.openxmlformats.org/drawingml/2006/table">
            <a:tbl>
              <a:tblPr firstRow="1" bandRow="1">
                <a:tableStyleId>{BC89EF96-8CEA-46FF-86C4-4CE0E7609802}</a:tableStyleId>
              </a:tblPr>
              <a:tblGrid>
                <a:gridCol w="3848100"/>
                <a:gridCol w="3848100"/>
              </a:tblGrid>
              <a:tr h="457253">
                <a:tc>
                  <a:txBody>
                    <a:bodyPr/>
                    <a:lstStyle/>
                    <a:p>
                      <a:pPr algn="ctr"/>
                      <a:r>
                        <a:rPr lang="en-GB" sz="2400" dirty="0" smtClean="0">
                          <a:solidFill>
                            <a:srgbClr val="CCFFFF"/>
                          </a:solidFill>
                          <a:effectLst>
                            <a:outerShdw blurRad="38100" dist="38100" dir="2700000" algn="tl">
                              <a:srgbClr val="000000">
                                <a:alpha val="43137"/>
                              </a:srgbClr>
                            </a:outerShdw>
                          </a:effectLst>
                        </a:rPr>
                        <a:t>Advantages</a:t>
                      </a:r>
                      <a:endParaRPr lang="en-GB" sz="2400" dirty="0">
                        <a:solidFill>
                          <a:srgbClr val="CCFFFF"/>
                        </a:solidFill>
                        <a:effectLst>
                          <a:outerShdw blurRad="38100" dist="38100" dir="2700000" algn="tl">
                            <a:srgbClr val="000000">
                              <a:alpha val="43137"/>
                            </a:srgbClr>
                          </a:outerShdw>
                        </a:effectLst>
                      </a:endParaRPr>
                    </a:p>
                  </a:txBody>
                  <a:tcPr marL="91444" marR="91444" marT="45722" marB="45722">
                    <a:solidFill>
                      <a:srgbClr val="038EA5"/>
                    </a:solidFill>
                  </a:tcPr>
                </a:tc>
                <a:tc>
                  <a:txBody>
                    <a:bodyPr/>
                    <a:lstStyle/>
                    <a:p>
                      <a:pPr algn="ctr"/>
                      <a:r>
                        <a:rPr lang="en-GB" sz="2400" dirty="0" smtClean="0">
                          <a:solidFill>
                            <a:srgbClr val="CCFFFF"/>
                          </a:solidFill>
                          <a:effectLst>
                            <a:outerShdw blurRad="38100" dist="38100" dir="2700000" algn="tl">
                              <a:srgbClr val="000000">
                                <a:alpha val="43137"/>
                              </a:srgbClr>
                            </a:outerShdw>
                          </a:effectLst>
                        </a:rPr>
                        <a:t>Dangers</a:t>
                      </a:r>
                      <a:endParaRPr lang="en-GB" sz="2400" dirty="0">
                        <a:solidFill>
                          <a:srgbClr val="CCFFFF"/>
                        </a:solidFill>
                        <a:effectLst>
                          <a:outerShdw blurRad="38100" dist="38100" dir="2700000" algn="tl">
                            <a:srgbClr val="000000">
                              <a:alpha val="43137"/>
                            </a:srgbClr>
                          </a:outerShdw>
                        </a:effectLst>
                      </a:endParaRPr>
                    </a:p>
                  </a:txBody>
                  <a:tcPr marL="91444" marR="91444" marT="45722" marB="45722">
                    <a:solidFill>
                      <a:srgbClr val="038EA5"/>
                    </a:solidFill>
                  </a:tcPr>
                </a:tc>
              </a:tr>
              <a:tr h="579189">
                <a:tc>
                  <a:txBody>
                    <a:bodyPr/>
                    <a:lstStyle/>
                    <a:p>
                      <a:r>
                        <a:rPr lang="en-GB" sz="1600" dirty="0" smtClean="0">
                          <a:solidFill>
                            <a:srgbClr val="99FF66"/>
                          </a:solidFill>
                        </a:rPr>
                        <a:t>Increased sales,</a:t>
                      </a:r>
                      <a:r>
                        <a:rPr lang="en-GB" sz="1600" baseline="0" dirty="0" smtClean="0">
                          <a:solidFill>
                            <a:srgbClr val="99FF66"/>
                          </a:solidFill>
                        </a:rPr>
                        <a:t> market share and customer preference</a:t>
                      </a:r>
                      <a:endParaRPr lang="en-GB" sz="1600" dirty="0">
                        <a:solidFill>
                          <a:srgbClr val="99FF66"/>
                        </a:solidFill>
                      </a:endParaRPr>
                    </a:p>
                  </a:txBody>
                  <a:tcPr marL="91444" marR="91444" marT="45722" marB="45722">
                    <a:solidFill>
                      <a:srgbClr val="038EA5"/>
                    </a:solidFill>
                  </a:tcPr>
                </a:tc>
                <a:tc>
                  <a:txBody>
                    <a:bodyPr/>
                    <a:lstStyle/>
                    <a:p>
                      <a:r>
                        <a:rPr lang="en-GB" sz="1600" dirty="0" smtClean="0">
                          <a:solidFill>
                            <a:srgbClr val="FFC000"/>
                          </a:solidFill>
                        </a:rPr>
                        <a:t>Choosing the wrong social issue</a:t>
                      </a:r>
                      <a:endParaRPr lang="en-GB" sz="1600" dirty="0">
                        <a:solidFill>
                          <a:srgbClr val="FFC000"/>
                        </a:solidFill>
                      </a:endParaRPr>
                    </a:p>
                  </a:txBody>
                  <a:tcPr marL="91444" marR="91444" marT="45722" marB="45722">
                    <a:solidFill>
                      <a:srgbClr val="038EA5"/>
                    </a:solidFill>
                  </a:tcPr>
                </a:tc>
              </a:tr>
              <a:tr h="746536">
                <a:tc>
                  <a:txBody>
                    <a:bodyPr/>
                    <a:lstStyle/>
                    <a:p>
                      <a:r>
                        <a:rPr lang="en-GB" sz="1600" dirty="0" smtClean="0">
                          <a:solidFill>
                            <a:srgbClr val="99FF66"/>
                          </a:solidFill>
                        </a:rPr>
                        <a:t>Strengthened brand position</a:t>
                      </a:r>
                      <a:endParaRPr lang="en-GB" sz="1600" dirty="0">
                        <a:solidFill>
                          <a:srgbClr val="99FF66"/>
                        </a:solidFill>
                      </a:endParaRPr>
                    </a:p>
                  </a:txBody>
                  <a:tcPr marL="91444" marR="91444" marT="45722" marB="45722">
                    <a:solidFill>
                      <a:srgbClr val="038EA5"/>
                    </a:solidFill>
                  </a:tcPr>
                </a:tc>
                <a:tc>
                  <a:txBody>
                    <a:bodyPr/>
                    <a:lstStyle/>
                    <a:p>
                      <a:r>
                        <a:rPr lang="en-GB" sz="1600" dirty="0" smtClean="0">
                          <a:solidFill>
                            <a:srgbClr val="FFC000"/>
                          </a:solidFill>
                        </a:rPr>
                        <a:t>Selecting the wrong initiative to address</a:t>
                      </a:r>
                      <a:r>
                        <a:rPr lang="en-GB" sz="1600" baseline="0" dirty="0" smtClean="0">
                          <a:solidFill>
                            <a:srgbClr val="FFC000"/>
                          </a:solidFill>
                        </a:rPr>
                        <a:t> the issue which does not work</a:t>
                      </a:r>
                      <a:endParaRPr lang="en-GB" sz="1600" dirty="0">
                        <a:solidFill>
                          <a:srgbClr val="FFC000"/>
                        </a:solidFill>
                      </a:endParaRPr>
                    </a:p>
                  </a:txBody>
                  <a:tcPr marL="91444" marR="91444" marT="45722" marB="45722">
                    <a:solidFill>
                      <a:srgbClr val="038EA5"/>
                    </a:solidFill>
                  </a:tcPr>
                </a:tc>
              </a:tr>
              <a:tr h="1066934">
                <a:tc>
                  <a:txBody>
                    <a:bodyPr/>
                    <a:lstStyle/>
                    <a:p>
                      <a:r>
                        <a:rPr lang="en-GB" sz="1600" dirty="0" smtClean="0">
                          <a:solidFill>
                            <a:srgbClr val="99FF66"/>
                          </a:solidFill>
                        </a:rPr>
                        <a:t>Enhanced corporate image and clout</a:t>
                      </a:r>
                      <a:endParaRPr lang="en-GB" sz="1600" dirty="0">
                        <a:solidFill>
                          <a:srgbClr val="99FF66"/>
                        </a:solidFill>
                      </a:endParaRPr>
                    </a:p>
                  </a:txBody>
                  <a:tcPr marL="91444" marR="91444" marT="45722" marB="45722">
                    <a:solidFill>
                      <a:srgbClr val="038EA5"/>
                    </a:solidFill>
                  </a:tcPr>
                </a:tc>
                <a:tc>
                  <a:txBody>
                    <a:bodyPr/>
                    <a:lstStyle/>
                    <a:p>
                      <a:r>
                        <a:rPr lang="en-GB" sz="1600" dirty="0" smtClean="0">
                          <a:solidFill>
                            <a:srgbClr val="FFC000"/>
                          </a:solidFill>
                        </a:rPr>
                        <a:t>Not developing and</a:t>
                      </a:r>
                      <a:r>
                        <a:rPr lang="en-GB" sz="1600" baseline="0" dirty="0" smtClean="0">
                          <a:solidFill>
                            <a:srgbClr val="FFC000"/>
                          </a:solidFill>
                        </a:rPr>
                        <a:t> implementing the right combination of marketing mix elements and techniques to address the issue</a:t>
                      </a:r>
                      <a:endParaRPr lang="en-GB" sz="1600" dirty="0">
                        <a:solidFill>
                          <a:srgbClr val="FFC000"/>
                        </a:solidFill>
                      </a:endParaRPr>
                    </a:p>
                  </a:txBody>
                  <a:tcPr marL="91444" marR="91444" marT="45722" marB="45722">
                    <a:solidFill>
                      <a:srgbClr val="038EA5"/>
                    </a:solidFill>
                  </a:tcPr>
                </a:tc>
              </a:tr>
              <a:tr h="579189">
                <a:tc>
                  <a:txBody>
                    <a:bodyPr/>
                    <a:lstStyle/>
                    <a:p>
                      <a:r>
                        <a:rPr lang="en-GB" sz="1600" dirty="0" smtClean="0">
                          <a:solidFill>
                            <a:srgbClr val="99FF66"/>
                          </a:solidFill>
                        </a:rPr>
                        <a:t>Increased ability to attract,</a:t>
                      </a:r>
                      <a:r>
                        <a:rPr lang="en-GB" sz="1600" baseline="0" dirty="0" smtClean="0">
                          <a:solidFill>
                            <a:srgbClr val="99FF66"/>
                          </a:solidFill>
                        </a:rPr>
                        <a:t> motivate and retain employees</a:t>
                      </a:r>
                      <a:endParaRPr lang="en-GB" sz="1600" dirty="0">
                        <a:solidFill>
                          <a:srgbClr val="99FF66"/>
                        </a:solidFill>
                      </a:endParaRPr>
                    </a:p>
                  </a:txBody>
                  <a:tcPr marL="91444" marR="91444" marT="45722" marB="45722">
                    <a:solidFill>
                      <a:srgbClr val="038EA5"/>
                    </a:solidFill>
                  </a:tcPr>
                </a:tc>
                <a:tc>
                  <a:txBody>
                    <a:bodyPr/>
                    <a:lstStyle/>
                    <a:p>
                      <a:r>
                        <a:rPr lang="en-GB" sz="1600" dirty="0" smtClean="0">
                          <a:solidFill>
                            <a:srgbClr val="FFC000"/>
                          </a:solidFill>
                        </a:rPr>
                        <a:t>Overdoing</a:t>
                      </a:r>
                      <a:r>
                        <a:rPr lang="en-GB" sz="1600" baseline="0" dirty="0" smtClean="0">
                          <a:solidFill>
                            <a:srgbClr val="FFC000"/>
                          </a:solidFill>
                        </a:rPr>
                        <a:t> the implementation of marketing mix element(s)</a:t>
                      </a:r>
                      <a:endParaRPr lang="en-GB" sz="1600" dirty="0">
                        <a:solidFill>
                          <a:srgbClr val="FFC000"/>
                        </a:solidFill>
                      </a:endParaRPr>
                    </a:p>
                  </a:txBody>
                  <a:tcPr marL="91444" marR="91444" marT="45722" marB="45722">
                    <a:solidFill>
                      <a:srgbClr val="038EA5"/>
                    </a:solidFill>
                  </a:tcPr>
                </a:tc>
              </a:tr>
              <a:tr h="579189">
                <a:tc>
                  <a:txBody>
                    <a:bodyPr/>
                    <a:lstStyle/>
                    <a:p>
                      <a:r>
                        <a:rPr lang="en-GB" sz="1600" dirty="0" smtClean="0">
                          <a:solidFill>
                            <a:srgbClr val="99FF66"/>
                          </a:solidFill>
                        </a:rPr>
                        <a:t>Decreased operating</a:t>
                      </a:r>
                      <a:r>
                        <a:rPr lang="en-GB" sz="1600" baseline="0" dirty="0" smtClean="0">
                          <a:solidFill>
                            <a:srgbClr val="99FF66"/>
                          </a:solidFill>
                        </a:rPr>
                        <a:t> costs</a:t>
                      </a:r>
                      <a:endParaRPr lang="en-GB" sz="1600" dirty="0">
                        <a:solidFill>
                          <a:srgbClr val="99FF66"/>
                        </a:solidFill>
                      </a:endParaRPr>
                    </a:p>
                  </a:txBody>
                  <a:tcPr marL="91444" marR="91444" marT="45722" marB="45722">
                    <a:solidFill>
                      <a:srgbClr val="038EA5"/>
                    </a:solidFill>
                  </a:tcPr>
                </a:tc>
                <a:tc>
                  <a:txBody>
                    <a:bodyPr/>
                    <a:lstStyle/>
                    <a:p>
                      <a:r>
                        <a:rPr lang="en-GB" sz="1600" dirty="0" smtClean="0">
                          <a:solidFill>
                            <a:srgbClr val="FFC000"/>
                          </a:solidFill>
                        </a:rPr>
                        <a:t>Too much ‘bragging’ about what</a:t>
                      </a:r>
                      <a:r>
                        <a:rPr lang="en-GB" sz="1600" baseline="0" dirty="0" smtClean="0">
                          <a:solidFill>
                            <a:srgbClr val="FFC000"/>
                          </a:solidFill>
                        </a:rPr>
                        <a:t> you are doing</a:t>
                      </a:r>
                      <a:endParaRPr lang="en-GB" sz="1600" dirty="0">
                        <a:solidFill>
                          <a:srgbClr val="FFC000"/>
                        </a:solidFill>
                      </a:endParaRPr>
                    </a:p>
                  </a:txBody>
                  <a:tcPr marL="91444" marR="91444" marT="45722" marB="45722">
                    <a:solidFill>
                      <a:srgbClr val="038EA5"/>
                    </a:solidFill>
                  </a:tcPr>
                </a:tc>
              </a:tr>
              <a:tr h="579189">
                <a:tc>
                  <a:txBody>
                    <a:bodyPr/>
                    <a:lstStyle/>
                    <a:p>
                      <a:r>
                        <a:rPr lang="en-GB" sz="1600" dirty="0" smtClean="0">
                          <a:solidFill>
                            <a:srgbClr val="99FF66"/>
                          </a:solidFill>
                        </a:rPr>
                        <a:t>Increased appeal to investors and financial analysts</a:t>
                      </a:r>
                      <a:endParaRPr lang="en-GB" sz="1600" dirty="0">
                        <a:solidFill>
                          <a:srgbClr val="99FF66"/>
                        </a:solidFill>
                      </a:endParaRPr>
                    </a:p>
                  </a:txBody>
                  <a:tcPr marL="91444" marR="91444" marT="45722" marB="45722">
                    <a:solidFill>
                      <a:srgbClr val="038EA5"/>
                    </a:solidFill>
                  </a:tcPr>
                </a:tc>
                <a:tc>
                  <a:txBody>
                    <a:bodyPr/>
                    <a:lstStyle/>
                    <a:p>
                      <a:r>
                        <a:rPr lang="en-GB" sz="1600" dirty="0" smtClean="0">
                          <a:solidFill>
                            <a:srgbClr val="FFC000"/>
                          </a:solidFill>
                        </a:rPr>
                        <a:t>Inadequate</a:t>
                      </a:r>
                      <a:r>
                        <a:rPr lang="en-GB" sz="1600" baseline="0" dirty="0" smtClean="0">
                          <a:solidFill>
                            <a:srgbClr val="FFC000"/>
                          </a:solidFill>
                        </a:rPr>
                        <a:t> evaluation of the process</a:t>
                      </a:r>
                      <a:endParaRPr lang="en-GB" sz="1600" dirty="0">
                        <a:solidFill>
                          <a:srgbClr val="FFC000"/>
                        </a:solidFill>
                      </a:endParaRPr>
                    </a:p>
                  </a:txBody>
                  <a:tcPr marL="91444" marR="91444" marT="45722" marB="45722">
                    <a:solidFill>
                      <a:srgbClr val="038EA5"/>
                    </a:solidFill>
                  </a:tcPr>
                </a:tc>
              </a:tr>
              <a:tr h="640157">
                <a:tc>
                  <a:txBody>
                    <a:bodyPr/>
                    <a:lstStyle/>
                    <a:p>
                      <a:r>
                        <a:rPr lang="en-GB" sz="1800" dirty="0" smtClean="0">
                          <a:solidFill>
                            <a:srgbClr val="99FF66"/>
                          </a:solidFill>
                        </a:rPr>
                        <a:t>Improved</a:t>
                      </a:r>
                      <a:r>
                        <a:rPr lang="en-GB" sz="1800" baseline="0" dirty="0" smtClean="0">
                          <a:solidFill>
                            <a:srgbClr val="99FF66"/>
                          </a:solidFill>
                        </a:rPr>
                        <a:t> financial performance long term</a:t>
                      </a:r>
                      <a:endParaRPr lang="en-GB" sz="1800" dirty="0">
                        <a:solidFill>
                          <a:srgbClr val="99FF66"/>
                        </a:solidFill>
                      </a:endParaRPr>
                    </a:p>
                  </a:txBody>
                  <a:tcPr marL="91444" marR="91444" marT="45722" marB="45722">
                    <a:solidFill>
                      <a:srgbClr val="038EA5"/>
                    </a:solidFill>
                  </a:tcPr>
                </a:tc>
                <a:tc>
                  <a:txBody>
                    <a:bodyPr/>
                    <a:lstStyle/>
                    <a:p>
                      <a:r>
                        <a:rPr lang="en-GB" sz="1800" dirty="0" smtClean="0">
                          <a:solidFill>
                            <a:srgbClr val="FFC000"/>
                          </a:solidFill>
                        </a:rPr>
                        <a:t>Short term gains only</a:t>
                      </a:r>
                      <a:endParaRPr lang="en-GB" sz="1800" dirty="0">
                        <a:solidFill>
                          <a:srgbClr val="FFC000"/>
                        </a:solidFill>
                      </a:endParaRPr>
                    </a:p>
                  </a:txBody>
                  <a:tcPr marL="91444" marR="91444" marT="45722" marB="45722">
                    <a:solidFill>
                      <a:srgbClr val="038EA5"/>
                    </a:solidFill>
                  </a:tcPr>
                </a:tc>
              </a:tr>
            </a:tbl>
          </a:graphicData>
        </a:graphic>
      </p:graphicFrame>
      <p:sp>
        <p:nvSpPr>
          <p:cNvPr id="35872" name="TextBox 4"/>
          <p:cNvSpPr txBox="1">
            <a:spLocks noChangeArrowheads="1"/>
          </p:cNvSpPr>
          <p:nvPr/>
        </p:nvSpPr>
        <p:spPr bwMode="auto">
          <a:xfrm>
            <a:off x="611188" y="6381750"/>
            <a:ext cx="58324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70000"/>
              <a:buFont typeface="Wingdings 2" pitchFamily="18" charset="2"/>
              <a:buChar char=""/>
              <a:defRPr sz="3200">
                <a:solidFill>
                  <a:schemeClr val="tx2"/>
                </a:solidFill>
                <a:latin typeface="Franklin Gothic Book" pitchFamily="34" charset="0"/>
              </a:defRPr>
            </a:lvl1pPr>
            <a:lvl2pPr marL="742950" indent="-285750" eaLnBrk="0" hangingPunct="0">
              <a:spcBef>
                <a:spcPct val="20000"/>
              </a:spcBef>
              <a:buClr>
                <a:schemeClr val="accent1"/>
              </a:buClr>
              <a:buSzPct val="70000"/>
              <a:buFont typeface="Wingdings 2" pitchFamily="18" charset="2"/>
              <a:buChar char=""/>
              <a:defRPr sz="2800">
                <a:solidFill>
                  <a:schemeClr val="tx2"/>
                </a:solidFill>
                <a:latin typeface="Franklin Gothic Book" pitchFamily="34" charset="0"/>
              </a:defRPr>
            </a:lvl2pPr>
            <a:lvl3pPr marL="1143000" indent="-228600" eaLnBrk="0" hangingPunct="0">
              <a:spcBef>
                <a:spcPct val="20000"/>
              </a:spcBef>
              <a:buClr>
                <a:schemeClr val="accent1"/>
              </a:buClr>
              <a:buSzPct val="70000"/>
              <a:buFont typeface="Wingdings 2" pitchFamily="18" charset="2"/>
              <a:buChar char=""/>
              <a:defRPr sz="2400">
                <a:solidFill>
                  <a:schemeClr val="tx2"/>
                </a:solidFill>
                <a:latin typeface="Franklin Gothic Book" pitchFamily="34" charset="0"/>
              </a:defRPr>
            </a:lvl3pPr>
            <a:lvl4pPr marL="1600200" indent="-228600" eaLnBrk="0" hangingPunct="0">
              <a:spcBef>
                <a:spcPct val="20000"/>
              </a:spcBef>
              <a:buClr>
                <a:schemeClr val="accent1"/>
              </a:buClr>
              <a:buSzPct val="70000"/>
              <a:buFont typeface="Wingdings 2" pitchFamily="18" charset="2"/>
              <a:buChar char=""/>
              <a:defRPr sz="2000">
                <a:solidFill>
                  <a:schemeClr val="tx2"/>
                </a:solidFill>
                <a:latin typeface="Franklin Gothic Book" pitchFamily="34" charset="0"/>
              </a:defRPr>
            </a:lvl4pPr>
            <a:lvl5pPr marL="2057400" indent="-228600" eaLnBrk="0" hangingPunct="0">
              <a:spcBef>
                <a:spcPct val="20000"/>
              </a:spcBef>
              <a:buClr>
                <a:schemeClr val="accent1"/>
              </a:buClr>
              <a:buSzPct val="60000"/>
              <a:buFont typeface="Wingdings 2" pitchFamily="18" charset="2"/>
              <a:buChar char=""/>
              <a:defRPr>
                <a:solidFill>
                  <a:schemeClr val="tx2"/>
                </a:solidFill>
                <a:latin typeface="Franklin Gothic Book" pitchFamily="34" charset="0"/>
              </a:defRPr>
            </a:lvl5pPr>
            <a:lvl6pPr marL="25146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6pPr>
            <a:lvl7pPr marL="29718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7pPr>
            <a:lvl8pPr marL="34290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8pPr>
            <a:lvl9pPr marL="38862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9pPr>
          </a:lstStyle>
          <a:p>
            <a:pPr eaLnBrk="1" hangingPunct="1">
              <a:spcBef>
                <a:spcPct val="0"/>
              </a:spcBef>
              <a:buClrTx/>
              <a:buSzTx/>
              <a:buFontTx/>
              <a:buNone/>
            </a:pPr>
            <a:r>
              <a:rPr lang="en-GB" altLang="en-US" sz="1200">
                <a:solidFill>
                  <a:srgbClr val="000000"/>
                </a:solidFill>
                <a:latin typeface="Arial" pitchFamily="34" charset="0"/>
              </a:rPr>
              <a:t>Source: After Kotler and Lee (2005)</a:t>
            </a:r>
          </a:p>
        </p:txBody>
      </p:sp>
    </p:spTree>
    <p:extLst>
      <p:ext uri="{BB962C8B-B14F-4D97-AF65-F5344CB8AC3E}">
        <p14:creationId xmlns:p14="http://schemas.microsoft.com/office/powerpoint/2010/main" val="210585449"/>
      </p:ext>
    </p:extLst>
  </p:cSld>
  <p:clrMapOvr>
    <a:masterClrMapping/>
  </p:clrMapOvr>
  <p:transition spd="slow"/>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The Customer</a:t>
            </a:r>
            <a:endParaRPr lang="en-GB" dirty="0"/>
          </a:p>
        </p:txBody>
      </p:sp>
      <p:sp>
        <p:nvSpPr>
          <p:cNvPr id="36867" name="Content Placeholder 2"/>
          <p:cNvSpPr>
            <a:spLocks noGrp="1"/>
          </p:cNvSpPr>
          <p:nvPr>
            <p:ph idx="1"/>
          </p:nvPr>
        </p:nvSpPr>
        <p:spPr/>
        <p:txBody>
          <a:bodyPr/>
          <a:lstStyle/>
          <a:p>
            <a:r>
              <a:rPr lang="en-GB" altLang="en-US" smtClean="0"/>
              <a:t>The jay customer</a:t>
            </a:r>
          </a:p>
          <a:p>
            <a:r>
              <a:rPr lang="en-GB" altLang="en-US" smtClean="0"/>
              <a:t>Addictive behaviour</a:t>
            </a:r>
          </a:p>
          <a:p>
            <a:r>
              <a:rPr lang="en-GB" altLang="en-US" smtClean="0"/>
              <a:t>Impulsive behaviour</a:t>
            </a:r>
          </a:p>
          <a:p>
            <a:r>
              <a:rPr lang="en-GB" altLang="en-US" smtClean="0"/>
              <a:t>Theft</a:t>
            </a:r>
          </a:p>
          <a:p>
            <a:r>
              <a:rPr lang="en-GB" altLang="en-US" smtClean="0"/>
              <a:t>Downloading</a:t>
            </a:r>
          </a:p>
          <a:p>
            <a:r>
              <a:rPr lang="en-GB" altLang="en-US" smtClean="0"/>
              <a:t>Counterfeits</a:t>
            </a:r>
          </a:p>
          <a:p>
            <a:r>
              <a:rPr lang="en-GB" altLang="en-US" smtClean="0"/>
              <a:t>Black markets</a:t>
            </a:r>
          </a:p>
        </p:txBody>
      </p:sp>
    </p:spTree>
    <p:extLst>
      <p:ext uri="{BB962C8B-B14F-4D97-AF65-F5344CB8AC3E}">
        <p14:creationId xmlns:p14="http://schemas.microsoft.com/office/powerpoint/2010/main" val="257456462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dirty="0" smtClean="0"/>
              <a:t>Introduction:  The Jay Customer</a:t>
            </a:r>
            <a:endParaRPr lang="en-GB" dirty="0"/>
          </a:p>
        </p:txBody>
      </p:sp>
      <p:sp>
        <p:nvSpPr>
          <p:cNvPr id="37891" name="Content Placeholder 2"/>
          <p:cNvSpPr>
            <a:spLocks noGrp="1"/>
          </p:cNvSpPr>
          <p:nvPr>
            <p:ph idx="1"/>
          </p:nvPr>
        </p:nvSpPr>
        <p:spPr/>
        <p:txBody>
          <a:bodyPr/>
          <a:lstStyle/>
          <a:p>
            <a:pPr eaLnBrk="1" hangingPunct="1"/>
            <a:r>
              <a:rPr lang="en-GB" altLang="en-US" sz="2400" dirty="0" smtClean="0"/>
              <a:t>Lovelock and </a:t>
            </a:r>
            <a:r>
              <a:rPr lang="en-GB" altLang="en-US" sz="2400" dirty="0" err="1" smtClean="0"/>
              <a:t>Wirtz</a:t>
            </a:r>
            <a:endParaRPr lang="en-GB" altLang="en-US" sz="2400" dirty="0" smtClean="0"/>
          </a:p>
          <a:p>
            <a:pPr eaLnBrk="1" hangingPunct="1"/>
            <a:r>
              <a:rPr lang="en-GB" altLang="en-US" sz="2400" dirty="0" smtClean="0"/>
              <a:t>Derived from the American ‘jay walker’- someone who crosses a road in dangerous places and causes a hazard for themselves and others</a:t>
            </a:r>
          </a:p>
          <a:p>
            <a:pPr eaLnBrk="1" hangingPunct="1"/>
            <a:r>
              <a:rPr lang="en-GB" altLang="en-US" sz="2400" dirty="0" smtClean="0"/>
              <a:t>Undesirable customer behaviour</a:t>
            </a:r>
          </a:p>
          <a:p>
            <a:pPr eaLnBrk="1" hangingPunct="1"/>
            <a:r>
              <a:rPr lang="en-GB" altLang="en-US" sz="2400" dirty="0" smtClean="0"/>
              <a:t>Six types: Stealing, Abusive, Family </a:t>
            </a:r>
            <a:r>
              <a:rPr lang="en-GB" altLang="en-US" sz="2400" dirty="0" err="1" smtClean="0"/>
              <a:t>Feuder</a:t>
            </a:r>
            <a:r>
              <a:rPr lang="en-GB" altLang="en-US" sz="2400" dirty="0" smtClean="0"/>
              <a:t>, Vandals, Deadbeat</a:t>
            </a:r>
          </a:p>
          <a:p>
            <a:pPr eaLnBrk="1" hangingPunct="1"/>
            <a:endParaRPr lang="en-GB" altLang="en-US" dirty="0" smtClean="0"/>
          </a:p>
        </p:txBody>
      </p:sp>
    </p:spTree>
    <p:extLst>
      <p:ext uri="{BB962C8B-B14F-4D97-AF65-F5344CB8AC3E}">
        <p14:creationId xmlns:p14="http://schemas.microsoft.com/office/powerpoint/2010/main" val="26234264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dirty="0" smtClean="0"/>
              <a:t>Deviant Consumer Behaviour</a:t>
            </a:r>
            <a:endParaRPr lang="en-GB" dirty="0"/>
          </a:p>
        </p:txBody>
      </p:sp>
      <p:sp>
        <p:nvSpPr>
          <p:cNvPr id="38915" name="Content Placeholder 2"/>
          <p:cNvSpPr>
            <a:spLocks noGrp="1"/>
          </p:cNvSpPr>
          <p:nvPr>
            <p:ph idx="1"/>
          </p:nvPr>
        </p:nvSpPr>
        <p:spPr/>
        <p:txBody>
          <a:bodyPr/>
          <a:lstStyle/>
          <a:p>
            <a:pPr eaLnBrk="1" hangingPunct="1"/>
            <a:r>
              <a:rPr lang="en-GB" altLang="en-US" sz="2400" dirty="0" smtClean="0"/>
              <a:t>‘Darker side’ of consumer behaviour</a:t>
            </a:r>
          </a:p>
          <a:p>
            <a:pPr eaLnBrk="1" hangingPunct="1"/>
            <a:r>
              <a:rPr lang="en-GB" altLang="en-US" sz="2400" dirty="0" smtClean="0"/>
              <a:t>Jay customer behaviour but also includes Compulsive buying and addiction.</a:t>
            </a:r>
          </a:p>
          <a:p>
            <a:pPr eaLnBrk="1" hangingPunct="1"/>
            <a:r>
              <a:rPr lang="en-GB" altLang="en-US" sz="2400" dirty="0" smtClean="0"/>
              <a:t>Deviant consumer behaviour can be defined as behaviour in a retail store or service outlet that society considers inappropriate or in conflict with a previously accepted societal norm.</a:t>
            </a:r>
          </a:p>
        </p:txBody>
      </p:sp>
    </p:spTree>
    <p:extLst>
      <p:ext uri="{BB962C8B-B14F-4D97-AF65-F5344CB8AC3E}">
        <p14:creationId xmlns:p14="http://schemas.microsoft.com/office/powerpoint/2010/main" val="386695519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Rectangle 8"/>
          <p:cNvSpPr>
            <a:spLocks noGrp="1" noChangeArrowheads="1"/>
          </p:cNvSpPr>
          <p:nvPr>
            <p:ph type="title"/>
          </p:nvPr>
        </p:nvSpPr>
        <p:spPr>
          <a:xfrm>
            <a:off x="1435100" y="274638"/>
            <a:ext cx="7499350" cy="1143000"/>
          </a:xfrm>
        </p:spPr>
        <p:txBody>
          <a:bodyPr>
            <a:normAutofit fontScale="90000"/>
          </a:bodyPr>
          <a:lstStyle/>
          <a:p>
            <a:pPr eaLnBrk="1" fontAlgn="auto" hangingPunct="1">
              <a:spcAft>
                <a:spcPts val="0"/>
              </a:spcAft>
              <a:defRPr/>
            </a:pPr>
            <a:r>
              <a:rPr lang="en-US" dirty="0">
                <a:solidFill>
                  <a:schemeClr val="tx2">
                    <a:satMod val="130000"/>
                  </a:schemeClr>
                </a:solidFill>
              </a:rPr>
              <a:t>Addictive/Compulsive Consumption</a:t>
            </a:r>
          </a:p>
        </p:txBody>
      </p:sp>
      <p:sp>
        <p:nvSpPr>
          <p:cNvPr id="39939" name="Rectangle 9"/>
          <p:cNvSpPr>
            <a:spLocks noGrp="1" noChangeArrowheads="1"/>
          </p:cNvSpPr>
          <p:nvPr>
            <p:ph sz="half" idx="1"/>
          </p:nvPr>
        </p:nvSpPr>
        <p:spPr>
          <a:xfrm>
            <a:off x="611188" y="1628775"/>
            <a:ext cx="4191000" cy="4114800"/>
          </a:xfrm>
        </p:spPr>
        <p:txBody>
          <a:bodyPr/>
          <a:lstStyle/>
          <a:p>
            <a:pPr eaLnBrk="1" hangingPunct="1">
              <a:lnSpc>
                <a:spcPct val="80000"/>
              </a:lnSpc>
            </a:pPr>
            <a:r>
              <a:rPr lang="en-US" altLang="en-US" sz="2400" smtClean="0"/>
              <a:t>Deviant Acquisition Behaviour</a:t>
            </a:r>
          </a:p>
          <a:p>
            <a:pPr eaLnBrk="1" hangingPunct="1">
              <a:lnSpc>
                <a:spcPct val="80000"/>
              </a:lnSpc>
            </a:pPr>
            <a:r>
              <a:rPr lang="en-US" altLang="en-US" sz="2400" smtClean="0"/>
              <a:t>Addiction  can be chemical or behavioural</a:t>
            </a:r>
          </a:p>
          <a:p>
            <a:pPr eaLnBrk="1" hangingPunct="1">
              <a:lnSpc>
                <a:spcPct val="80000"/>
              </a:lnSpc>
            </a:pPr>
            <a:r>
              <a:rPr lang="en-US" altLang="en-US" sz="2400" smtClean="0"/>
              <a:t>Compulsive—Irresistible urge to perform irrational act, e.g., gambling stages</a:t>
            </a:r>
          </a:p>
          <a:p>
            <a:pPr lvl="1" eaLnBrk="1" hangingPunct="1">
              <a:lnSpc>
                <a:spcPct val="80000"/>
              </a:lnSpc>
            </a:pPr>
            <a:r>
              <a:rPr lang="en-US" altLang="en-US" smtClean="0"/>
              <a:t>Pleasure of “big win”</a:t>
            </a:r>
          </a:p>
          <a:p>
            <a:pPr lvl="1" eaLnBrk="1" hangingPunct="1">
              <a:lnSpc>
                <a:spcPct val="80000"/>
              </a:lnSpc>
            </a:pPr>
            <a:r>
              <a:rPr lang="en-US" altLang="en-US" smtClean="0"/>
              <a:t>Becomes central force of individual’s life</a:t>
            </a:r>
          </a:p>
        </p:txBody>
      </p:sp>
      <p:sp>
        <p:nvSpPr>
          <p:cNvPr id="39940" name="Rectangle 7"/>
          <p:cNvSpPr>
            <a:spLocks noGrp="1" noChangeArrowheads="1"/>
          </p:cNvSpPr>
          <p:nvPr>
            <p:ph sz="half" idx="2"/>
          </p:nvPr>
        </p:nvSpPr>
        <p:spPr>
          <a:xfrm>
            <a:off x="4953000" y="1600200"/>
            <a:ext cx="4495800" cy="4114800"/>
          </a:xfrm>
        </p:spPr>
        <p:txBody>
          <a:bodyPr/>
          <a:lstStyle/>
          <a:p>
            <a:pPr lvl="1" eaLnBrk="1" hangingPunct="1"/>
            <a:r>
              <a:rPr lang="en-US" altLang="en-US" smtClean="0"/>
              <a:t>Serious financial impact</a:t>
            </a:r>
          </a:p>
          <a:p>
            <a:pPr lvl="1" eaLnBrk="1" hangingPunct="1"/>
            <a:r>
              <a:rPr lang="en-US" altLang="en-US" smtClean="0"/>
              <a:t>Impacts on relationships</a:t>
            </a:r>
          </a:p>
          <a:p>
            <a:pPr lvl="1" eaLnBrk="1" hangingPunct="1"/>
            <a:endParaRPr lang="en-US" altLang="en-US" smtClean="0"/>
          </a:p>
          <a:p>
            <a:pPr eaLnBrk="1" hangingPunct="1"/>
            <a:r>
              <a:rPr lang="en-US" altLang="en-US" smtClean="0"/>
              <a:t>Causes</a:t>
            </a:r>
          </a:p>
          <a:p>
            <a:pPr lvl="1" eaLnBrk="1" hangingPunct="1"/>
            <a:r>
              <a:rPr lang="en-US" altLang="en-US" smtClean="0"/>
              <a:t>Inherited tendencies</a:t>
            </a:r>
          </a:p>
          <a:p>
            <a:pPr lvl="1" eaLnBrk="1" hangingPunct="1"/>
            <a:r>
              <a:rPr lang="en-US" altLang="en-US" smtClean="0"/>
              <a:t>Family-related factors</a:t>
            </a:r>
          </a:p>
          <a:p>
            <a:pPr lvl="1" eaLnBrk="1" hangingPunct="1"/>
            <a:r>
              <a:rPr lang="en-US" altLang="en-US" smtClean="0"/>
              <a:t>Circumstantial</a:t>
            </a:r>
          </a:p>
          <a:p>
            <a:pPr lvl="1" eaLnBrk="1" hangingPunct="1"/>
            <a:r>
              <a:rPr lang="en-US" altLang="en-US" smtClean="0"/>
              <a:t>Personality related</a:t>
            </a:r>
          </a:p>
          <a:p>
            <a:pPr lvl="1" eaLnBrk="1" hangingPunct="1"/>
            <a:r>
              <a:rPr lang="en-US" altLang="en-US" smtClean="0"/>
              <a:t>Culture related</a:t>
            </a:r>
          </a:p>
          <a:p>
            <a:pPr eaLnBrk="1" hangingPunct="1"/>
            <a:endParaRPr lang="en-US" altLang="en-US" smtClean="0"/>
          </a:p>
        </p:txBody>
      </p:sp>
      <p:pic>
        <p:nvPicPr>
          <p:cNvPr id="39941" name="Picture 6" descr="C:\Users\antje\AppData\Local\Microsoft\Windows\Temporary Internet Files\Content.IE5\0VLKG18X\MC900054991[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563888" y="4941168"/>
            <a:ext cx="1905000"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55104191"/>
      </p:ext>
    </p:extLst>
  </p:cSld>
  <p:clrMapOvr>
    <a:masterClrMapping/>
  </p:clrMapOvr>
  <p:transition spd="med">
    <p:wipe dir="r"/>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idx="4294967295"/>
          </p:nvPr>
        </p:nvSpPr>
        <p:spPr>
          <a:xfrm>
            <a:off x="990600" y="381000"/>
            <a:ext cx="7772400" cy="1143000"/>
          </a:xfrm>
        </p:spPr>
        <p:txBody>
          <a:bodyPr/>
          <a:lstStyle/>
          <a:p>
            <a:pPr eaLnBrk="1" fontAlgn="auto" hangingPunct="1">
              <a:spcAft>
                <a:spcPts val="0"/>
              </a:spcAft>
              <a:defRPr/>
            </a:pPr>
            <a:r>
              <a:rPr lang="en-GB" dirty="0" smtClean="0">
                <a:solidFill>
                  <a:schemeClr val="tx2">
                    <a:satMod val="130000"/>
                  </a:schemeClr>
                </a:solidFill>
              </a:rPr>
              <a:t>Addictive Behaviour</a:t>
            </a:r>
            <a:endParaRPr lang="en-GB" dirty="0">
              <a:solidFill>
                <a:schemeClr val="tx2">
                  <a:satMod val="130000"/>
                </a:schemeClr>
              </a:solidFill>
            </a:endParaRPr>
          </a:p>
        </p:txBody>
      </p:sp>
      <p:sp>
        <p:nvSpPr>
          <p:cNvPr id="8195" name="Content Placeholder 2"/>
          <p:cNvSpPr>
            <a:spLocks noGrp="1"/>
          </p:cNvSpPr>
          <p:nvPr>
            <p:ph idx="4294967295"/>
          </p:nvPr>
        </p:nvSpPr>
        <p:spPr>
          <a:xfrm>
            <a:off x="1143000" y="1600200"/>
            <a:ext cx="7772400" cy="4114800"/>
          </a:xfrm>
        </p:spPr>
        <p:txBody>
          <a:bodyPr>
            <a:normAutofit fontScale="77500" lnSpcReduction="20000"/>
          </a:bodyPr>
          <a:lstStyle/>
          <a:p>
            <a:pPr marL="365760" indent="-283464" eaLnBrk="1" fontAlgn="auto" hangingPunct="1">
              <a:spcAft>
                <a:spcPts val="0"/>
              </a:spcAft>
              <a:buFont typeface="Wingdings 2"/>
              <a:buChar char=""/>
              <a:defRPr/>
            </a:pPr>
            <a:r>
              <a:rPr lang="en-US" dirty="0"/>
              <a:t>Usually brought on by chemical </a:t>
            </a:r>
            <a:r>
              <a:rPr lang="en-US" dirty="0" smtClean="0"/>
              <a:t>dependency but can be behavioural</a:t>
            </a:r>
            <a:endParaRPr lang="en-US" dirty="0"/>
          </a:p>
          <a:p>
            <a:pPr marL="365760" indent="-283464" eaLnBrk="1" fontAlgn="auto" hangingPunct="1">
              <a:spcAft>
                <a:spcPts val="0"/>
              </a:spcAft>
              <a:buFont typeface="Wingdings 2"/>
              <a:buChar char=""/>
              <a:defRPr/>
            </a:pPr>
            <a:r>
              <a:rPr lang="en-US" dirty="0"/>
              <a:t>Dependence on product or activity</a:t>
            </a:r>
          </a:p>
          <a:p>
            <a:pPr marL="365760" indent="-283464" eaLnBrk="1" fontAlgn="auto" hangingPunct="1">
              <a:spcAft>
                <a:spcPts val="0"/>
              </a:spcAft>
              <a:buFont typeface="Wingdings 2"/>
              <a:buChar char=""/>
              <a:defRPr/>
            </a:pPr>
            <a:r>
              <a:rPr lang="en-US" dirty="0"/>
              <a:t>Repeated use of product, even if </a:t>
            </a:r>
            <a:r>
              <a:rPr lang="en-US" dirty="0" smtClean="0"/>
              <a:t>negative effects to get thrill or achieve ‘high’</a:t>
            </a:r>
          </a:p>
          <a:p>
            <a:pPr marL="365760" indent="-283464" eaLnBrk="1" fontAlgn="auto" hangingPunct="1">
              <a:spcAft>
                <a:spcPts val="0"/>
              </a:spcAft>
              <a:buFont typeface="Wingdings 2"/>
              <a:buChar char=""/>
              <a:defRPr/>
            </a:pPr>
            <a:r>
              <a:rPr lang="en-US" dirty="0" smtClean="0"/>
              <a:t>If behavior cannot be executed, withdrawal symptoms</a:t>
            </a:r>
          </a:p>
          <a:p>
            <a:pPr marL="365760" indent="-283464" eaLnBrk="1" fontAlgn="auto" hangingPunct="1">
              <a:spcAft>
                <a:spcPts val="0"/>
              </a:spcAft>
              <a:buFont typeface="Wingdings 2"/>
              <a:buChar char=""/>
              <a:defRPr/>
            </a:pPr>
            <a:r>
              <a:rPr lang="en-US" dirty="0" smtClean="0"/>
              <a:t>Once stopped, </a:t>
            </a:r>
            <a:r>
              <a:rPr lang="en-US" dirty="0" err="1" smtClean="0"/>
              <a:t>behaviour</a:t>
            </a:r>
            <a:r>
              <a:rPr lang="en-US" dirty="0" smtClean="0"/>
              <a:t> is likely to re-occur</a:t>
            </a:r>
            <a:endParaRPr lang="en-US" dirty="0"/>
          </a:p>
          <a:p>
            <a:pPr marL="365760" indent="-283464" eaLnBrk="1" fontAlgn="auto" hangingPunct="1">
              <a:spcAft>
                <a:spcPts val="0"/>
              </a:spcAft>
              <a:buFont typeface="Wingdings 2"/>
              <a:buChar char=""/>
              <a:defRPr/>
            </a:pPr>
            <a:r>
              <a:rPr lang="en-US" dirty="0"/>
              <a:t>Can be harmful to </a:t>
            </a:r>
            <a:r>
              <a:rPr lang="en-US" dirty="0" smtClean="0"/>
              <a:t>individual </a:t>
            </a:r>
            <a:r>
              <a:rPr lang="en-US" dirty="0"/>
              <a:t>and those around them</a:t>
            </a:r>
          </a:p>
          <a:p>
            <a:pPr marL="640080" lvl="1" indent="-237744" eaLnBrk="1" fontAlgn="auto" hangingPunct="1">
              <a:spcAft>
                <a:spcPts val="0"/>
              </a:spcAft>
              <a:buFont typeface="Arial" charset="0"/>
              <a:buNone/>
              <a:defRPr/>
            </a:pPr>
            <a:r>
              <a:rPr lang="en-US" dirty="0"/>
              <a:t>Examples:  cigarettes, drugs, alcohol, Internet use and video </a:t>
            </a:r>
            <a:r>
              <a:rPr lang="en-US" dirty="0" smtClean="0"/>
              <a:t>games</a:t>
            </a:r>
          </a:p>
        </p:txBody>
      </p:sp>
      <p:sp>
        <p:nvSpPr>
          <p:cNvPr id="40964" name="TextBox 1"/>
          <p:cNvSpPr txBox="1">
            <a:spLocks noChangeArrowheads="1"/>
          </p:cNvSpPr>
          <p:nvPr/>
        </p:nvSpPr>
        <p:spPr bwMode="auto">
          <a:xfrm>
            <a:off x="1691680" y="5146676"/>
            <a:ext cx="3960812"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70000"/>
              <a:buFont typeface="Wingdings 2" pitchFamily="18" charset="2"/>
              <a:buChar char=""/>
              <a:defRPr sz="3200">
                <a:solidFill>
                  <a:schemeClr val="tx2"/>
                </a:solidFill>
                <a:latin typeface="Franklin Gothic Book" pitchFamily="34" charset="0"/>
              </a:defRPr>
            </a:lvl1pPr>
            <a:lvl2pPr marL="742950" indent="-285750" eaLnBrk="0" hangingPunct="0">
              <a:spcBef>
                <a:spcPct val="20000"/>
              </a:spcBef>
              <a:buClr>
                <a:schemeClr val="accent1"/>
              </a:buClr>
              <a:buSzPct val="70000"/>
              <a:buFont typeface="Wingdings 2" pitchFamily="18" charset="2"/>
              <a:buChar char=""/>
              <a:defRPr sz="2800">
                <a:solidFill>
                  <a:schemeClr val="tx2"/>
                </a:solidFill>
                <a:latin typeface="Franklin Gothic Book" pitchFamily="34" charset="0"/>
              </a:defRPr>
            </a:lvl2pPr>
            <a:lvl3pPr marL="1143000" indent="-228600" eaLnBrk="0" hangingPunct="0">
              <a:spcBef>
                <a:spcPct val="20000"/>
              </a:spcBef>
              <a:buClr>
                <a:schemeClr val="accent1"/>
              </a:buClr>
              <a:buSzPct val="70000"/>
              <a:buFont typeface="Wingdings 2" pitchFamily="18" charset="2"/>
              <a:buChar char=""/>
              <a:defRPr sz="2400">
                <a:solidFill>
                  <a:schemeClr val="tx2"/>
                </a:solidFill>
                <a:latin typeface="Franklin Gothic Book" pitchFamily="34" charset="0"/>
              </a:defRPr>
            </a:lvl3pPr>
            <a:lvl4pPr marL="1600200" indent="-228600" eaLnBrk="0" hangingPunct="0">
              <a:spcBef>
                <a:spcPct val="20000"/>
              </a:spcBef>
              <a:buClr>
                <a:schemeClr val="accent1"/>
              </a:buClr>
              <a:buSzPct val="70000"/>
              <a:buFont typeface="Wingdings 2" pitchFamily="18" charset="2"/>
              <a:buChar char=""/>
              <a:defRPr sz="2000">
                <a:solidFill>
                  <a:schemeClr val="tx2"/>
                </a:solidFill>
                <a:latin typeface="Franklin Gothic Book" pitchFamily="34" charset="0"/>
              </a:defRPr>
            </a:lvl4pPr>
            <a:lvl5pPr marL="2057400" indent="-228600" eaLnBrk="0" hangingPunct="0">
              <a:spcBef>
                <a:spcPct val="20000"/>
              </a:spcBef>
              <a:buClr>
                <a:schemeClr val="accent1"/>
              </a:buClr>
              <a:buSzPct val="60000"/>
              <a:buFont typeface="Wingdings 2" pitchFamily="18" charset="2"/>
              <a:buChar char=""/>
              <a:defRPr>
                <a:solidFill>
                  <a:schemeClr val="tx2"/>
                </a:solidFill>
                <a:latin typeface="Franklin Gothic Book" pitchFamily="34" charset="0"/>
              </a:defRPr>
            </a:lvl5pPr>
            <a:lvl6pPr marL="25146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6pPr>
            <a:lvl7pPr marL="29718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7pPr>
            <a:lvl8pPr marL="34290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8pPr>
            <a:lvl9pPr marL="38862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9pPr>
          </a:lstStyle>
          <a:p>
            <a:pPr eaLnBrk="1" hangingPunct="1">
              <a:spcBef>
                <a:spcPct val="0"/>
              </a:spcBef>
              <a:buClrTx/>
              <a:buSzTx/>
              <a:buFontTx/>
              <a:buNone/>
            </a:pPr>
            <a:r>
              <a:rPr lang="en-GB" altLang="en-US" sz="1800" dirty="0">
                <a:solidFill>
                  <a:schemeClr val="tx1"/>
                </a:solidFill>
                <a:latin typeface="Arial" pitchFamily="34" charset="0"/>
                <a:hlinkClick r:id="rId2"/>
              </a:rPr>
              <a:t>SMART Phone addiction test</a:t>
            </a:r>
            <a:endParaRPr lang="en-US" altLang="en-US" sz="1800" dirty="0">
              <a:solidFill>
                <a:schemeClr val="tx1"/>
              </a:solidFill>
              <a:latin typeface="Arial" pitchFamily="34" charset="0"/>
            </a:endParaRPr>
          </a:p>
        </p:txBody>
      </p:sp>
    </p:spTree>
    <p:extLst>
      <p:ext uri="{BB962C8B-B14F-4D97-AF65-F5344CB8AC3E}">
        <p14:creationId xmlns:p14="http://schemas.microsoft.com/office/powerpoint/2010/main" val="3627309867"/>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idx="4294967295"/>
          </p:nvPr>
        </p:nvSpPr>
        <p:spPr>
          <a:xfrm>
            <a:off x="1066800" y="381000"/>
            <a:ext cx="7772400" cy="1143000"/>
          </a:xfrm>
        </p:spPr>
        <p:txBody>
          <a:bodyPr/>
          <a:lstStyle/>
          <a:p>
            <a:pPr eaLnBrk="1" fontAlgn="auto" hangingPunct="1">
              <a:spcAft>
                <a:spcPts val="0"/>
              </a:spcAft>
              <a:defRPr/>
            </a:pPr>
            <a:r>
              <a:rPr lang="en-US" dirty="0">
                <a:solidFill>
                  <a:schemeClr val="tx2">
                    <a:satMod val="130000"/>
                  </a:schemeClr>
                </a:solidFill>
              </a:rPr>
              <a:t>Compulsive Behavior</a:t>
            </a:r>
          </a:p>
        </p:txBody>
      </p:sp>
      <p:sp>
        <p:nvSpPr>
          <p:cNvPr id="41987" name="Content Placeholder 2"/>
          <p:cNvSpPr>
            <a:spLocks noGrp="1"/>
          </p:cNvSpPr>
          <p:nvPr>
            <p:ph idx="4294967295"/>
          </p:nvPr>
        </p:nvSpPr>
        <p:spPr>
          <a:xfrm>
            <a:off x="1143000" y="1981200"/>
            <a:ext cx="7772400" cy="4114800"/>
          </a:xfrm>
        </p:spPr>
        <p:txBody>
          <a:bodyPr/>
          <a:lstStyle/>
          <a:p>
            <a:pPr eaLnBrk="1" hangingPunct="1"/>
            <a:r>
              <a:rPr lang="en-US" altLang="en-US" dirty="0" smtClean="0"/>
              <a:t>Compulsive consumption</a:t>
            </a:r>
          </a:p>
          <a:p>
            <a:pPr lvl="1" eaLnBrk="1" hangingPunct="1"/>
            <a:r>
              <a:rPr lang="en-US" altLang="en-US" dirty="0" smtClean="0"/>
              <a:t>Eating</a:t>
            </a:r>
          </a:p>
          <a:p>
            <a:pPr lvl="1" eaLnBrk="1" hangingPunct="1"/>
            <a:r>
              <a:rPr lang="en-US" altLang="en-US" dirty="0" smtClean="0"/>
              <a:t>Buying</a:t>
            </a:r>
          </a:p>
          <a:p>
            <a:pPr lvl="1" eaLnBrk="1" hangingPunct="1"/>
            <a:r>
              <a:rPr lang="en-US" altLang="en-US" dirty="0" smtClean="0">
                <a:hlinkClick r:id="rId2"/>
              </a:rPr>
              <a:t>Gambling</a:t>
            </a:r>
            <a:endParaRPr lang="en-US" altLang="en-US" dirty="0" smtClean="0"/>
          </a:p>
          <a:p>
            <a:pPr lvl="1" eaLnBrk="1" hangingPunct="1"/>
            <a:r>
              <a:rPr lang="en-GB" altLang="en-US" dirty="0" smtClean="0"/>
              <a:t>Shopping</a:t>
            </a:r>
            <a:endParaRPr lang="en-US" altLang="en-US" dirty="0" smtClean="0"/>
          </a:p>
        </p:txBody>
      </p:sp>
      <p:pic>
        <p:nvPicPr>
          <p:cNvPr id="41988" name="Picture 2" descr="C:\Documents and Settings\mscockea\Local Settings\Temporary Internet Files\Content.IE5\PX60TNQZ\MP900400659[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266046" y="2564904"/>
            <a:ext cx="1620019" cy="2025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34965353"/>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idx="4294967295"/>
          </p:nvPr>
        </p:nvSpPr>
        <p:spPr>
          <a:xfrm>
            <a:off x="1600200" y="381000"/>
            <a:ext cx="7772400" cy="1143000"/>
          </a:xfrm>
        </p:spPr>
        <p:txBody>
          <a:bodyPr/>
          <a:lstStyle/>
          <a:p>
            <a:pPr eaLnBrk="1" fontAlgn="auto" hangingPunct="1">
              <a:spcAft>
                <a:spcPts val="0"/>
              </a:spcAft>
              <a:defRPr/>
            </a:pPr>
            <a:r>
              <a:rPr lang="en-US" dirty="0">
                <a:solidFill>
                  <a:schemeClr val="tx2">
                    <a:satMod val="130000"/>
                  </a:schemeClr>
                </a:solidFill>
              </a:rPr>
              <a:t>Impulsive </a:t>
            </a:r>
            <a:r>
              <a:rPr lang="en-US" dirty="0" err="1" smtClean="0">
                <a:solidFill>
                  <a:schemeClr val="tx2">
                    <a:satMod val="130000"/>
                  </a:schemeClr>
                </a:solidFill>
              </a:rPr>
              <a:t>Behaviour</a:t>
            </a:r>
            <a:endParaRPr lang="en-US" dirty="0">
              <a:solidFill>
                <a:schemeClr val="tx2">
                  <a:satMod val="130000"/>
                </a:schemeClr>
              </a:solidFill>
            </a:endParaRPr>
          </a:p>
        </p:txBody>
      </p:sp>
      <p:sp>
        <p:nvSpPr>
          <p:cNvPr id="44035" name="Content Placeholder 2"/>
          <p:cNvSpPr>
            <a:spLocks noGrp="1"/>
          </p:cNvSpPr>
          <p:nvPr>
            <p:ph idx="4294967295"/>
          </p:nvPr>
        </p:nvSpPr>
        <p:spPr>
          <a:xfrm>
            <a:off x="1371600" y="1828800"/>
            <a:ext cx="7772400" cy="4114800"/>
          </a:xfrm>
        </p:spPr>
        <p:txBody>
          <a:bodyPr/>
          <a:lstStyle/>
          <a:p>
            <a:pPr eaLnBrk="1" hangingPunct="1"/>
            <a:r>
              <a:rPr lang="en-US" altLang="en-US" smtClean="0"/>
              <a:t>Impulsive buying</a:t>
            </a:r>
          </a:p>
          <a:p>
            <a:pPr eaLnBrk="1" hangingPunct="1"/>
            <a:r>
              <a:rPr lang="en-US" altLang="en-US" smtClean="0"/>
              <a:t>Impulsive eating</a:t>
            </a:r>
          </a:p>
          <a:p>
            <a:pPr eaLnBrk="1" hangingPunct="1"/>
            <a:r>
              <a:rPr lang="en-US" altLang="en-US" smtClean="0"/>
              <a:t>Influence by consumer’s promotion or prevention focus</a:t>
            </a:r>
          </a:p>
        </p:txBody>
      </p:sp>
      <p:pic>
        <p:nvPicPr>
          <p:cNvPr id="44036" name="Picture 4" descr="C:\Documents and Settings\mscockea\Local Settings\Temporary Internet Files\Content.IE5\MD5XHX49\MP900426635[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86400" y="3505200"/>
            <a:ext cx="3200400" cy="3200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06435797"/>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idx="4294967295"/>
          </p:nvPr>
        </p:nvSpPr>
        <p:spPr>
          <a:xfrm>
            <a:off x="1066800" y="304800"/>
            <a:ext cx="7772400" cy="1143000"/>
          </a:xfrm>
        </p:spPr>
        <p:txBody>
          <a:bodyPr>
            <a:normAutofit fontScale="90000"/>
          </a:bodyPr>
          <a:lstStyle/>
          <a:p>
            <a:pPr eaLnBrk="1" fontAlgn="auto" hangingPunct="1">
              <a:spcAft>
                <a:spcPts val="0"/>
              </a:spcAft>
              <a:defRPr/>
            </a:pPr>
            <a:r>
              <a:rPr lang="en-US" dirty="0">
                <a:solidFill>
                  <a:schemeClr val="tx2">
                    <a:satMod val="130000"/>
                  </a:schemeClr>
                </a:solidFill>
              </a:rPr>
              <a:t>Do Marketing Efforts Promote Obesity?</a:t>
            </a:r>
          </a:p>
        </p:txBody>
      </p:sp>
      <p:sp>
        <p:nvSpPr>
          <p:cNvPr id="45059" name="Content Placeholder 2"/>
          <p:cNvSpPr>
            <a:spLocks noGrp="1"/>
          </p:cNvSpPr>
          <p:nvPr>
            <p:ph idx="4294967295"/>
          </p:nvPr>
        </p:nvSpPr>
        <p:spPr>
          <a:xfrm>
            <a:off x="990600" y="1676400"/>
            <a:ext cx="7772400" cy="2895600"/>
          </a:xfrm>
        </p:spPr>
        <p:txBody>
          <a:bodyPr/>
          <a:lstStyle/>
          <a:p>
            <a:pPr eaLnBrk="1" hangingPunct="1"/>
            <a:r>
              <a:rPr lang="en-US" altLang="en-US" smtClean="0"/>
              <a:t>Link between junk food advertising and childhood obesity</a:t>
            </a:r>
          </a:p>
          <a:p>
            <a:pPr eaLnBrk="1" hangingPunct="1"/>
            <a:r>
              <a:rPr lang="en-US" altLang="en-US" smtClean="0"/>
              <a:t>Less guilt in eating low-fat snacks</a:t>
            </a:r>
          </a:p>
          <a:p>
            <a:pPr eaLnBrk="1" hangingPunct="1"/>
            <a:r>
              <a:rPr lang="en-US" altLang="en-US" smtClean="0"/>
              <a:t>Underestimate of calorie content of meals</a:t>
            </a:r>
          </a:p>
          <a:p>
            <a:pPr eaLnBrk="1" hangingPunct="1"/>
            <a:r>
              <a:rPr lang="en-US" altLang="en-US" smtClean="0"/>
              <a:t>Unhealthy food perceived as tastier </a:t>
            </a:r>
          </a:p>
        </p:txBody>
      </p:sp>
      <p:pic>
        <p:nvPicPr>
          <p:cNvPr id="45060" name="Picture 2" descr="http://www.chicagomag.com/images/2009/January%202009/C0109_JunkFood_0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24400" y="4495800"/>
            <a:ext cx="2819400" cy="2081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5061" name="Rectangle 4"/>
          <p:cNvSpPr>
            <a:spLocks noChangeArrowheads="1"/>
          </p:cNvSpPr>
          <p:nvPr/>
        </p:nvSpPr>
        <p:spPr bwMode="auto">
          <a:xfrm>
            <a:off x="4724400" y="6519863"/>
            <a:ext cx="2743200" cy="338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70000"/>
              <a:buFont typeface="Wingdings 2" pitchFamily="18" charset="2"/>
              <a:buChar char=""/>
              <a:defRPr sz="3200">
                <a:solidFill>
                  <a:schemeClr val="tx2"/>
                </a:solidFill>
                <a:latin typeface="Franklin Gothic Book" pitchFamily="34" charset="0"/>
              </a:defRPr>
            </a:lvl1pPr>
            <a:lvl2pPr marL="742950" indent="-285750" eaLnBrk="0" hangingPunct="0">
              <a:spcBef>
                <a:spcPct val="20000"/>
              </a:spcBef>
              <a:buClr>
                <a:schemeClr val="accent1"/>
              </a:buClr>
              <a:buSzPct val="70000"/>
              <a:buFont typeface="Wingdings 2" pitchFamily="18" charset="2"/>
              <a:buChar char=""/>
              <a:defRPr sz="2800">
                <a:solidFill>
                  <a:schemeClr val="tx2"/>
                </a:solidFill>
                <a:latin typeface="Franklin Gothic Book" pitchFamily="34" charset="0"/>
              </a:defRPr>
            </a:lvl2pPr>
            <a:lvl3pPr marL="1143000" indent="-228600" eaLnBrk="0" hangingPunct="0">
              <a:spcBef>
                <a:spcPct val="20000"/>
              </a:spcBef>
              <a:buClr>
                <a:schemeClr val="accent1"/>
              </a:buClr>
              <a:buSzPct val="70000"/>
              <a:buFont typeface="Wingdings 2" pitchFamily="18" charset="2"/>
              <a:buChar char=""/>
              <a:defRPr sz="2400">
                <a:solidFill>
                  <a:schemeClr val="tx2"/>
                </a:solidFill>
                <a:latin typeface="Franklin Gothic Book" pitchFamily="34" charset="0"/>
              </a:defRPr>
            </a:lvl3pPr>
            <a:lvl4pPr marL="1600200" indent="-228600" eaLnBrk="0" hangingPunct="0">
              <a:spcBef>
                <a:spcPct val="20000"/>
              </a:spcBef>
              <a:buClr>
                <a:schemeClr val="accent1"/>
              </a:buClr>
              <a:buSzPct val="70000"/>
              <a:buFont typeface="Wingdings 2" pitchFamily="18" charset="2"/>
              <a:buChar char=""/>
              <a:defRPr sz="2000">
                <a:solidFill>
                  <a:schemeClr val="tx2"/>
                </a:solidFill>
                <a:latin typeface="Franklin Gothic Book" pitchFamily="34" charset="0"/>
              </a:defRPr>
            </a:lvl4pPr>
            <a:lvl5pPr marL="2057400" indent="-228600" eaLnBrk="0" hangingPunct="0">
              <a:spcBef>
                <a:spcPct val="20000"/>
              </a:spcBef>
              <a:buClr>
                <a:schemeClr val="accent1"/>
              </a:buClr>
              <a:buSzPct val="60000"/>
              <a:buFont typeface="Wingdings 2" pitchFamily="18" charset="2"/>
              <a:buChar char=""/>
              <a:defRPr>
                <a:solidFill>
                  <a:schemeClr val="tx2"/>
                </a:solidFill>
                <a:latin typeface="Franklin Gothic Book" pitchFamily="34" charset="0"/>
              </a:defRPr>
            </a:lvl5pPr>
            <a:lvl6pPr marL="25146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6pPr>
            <a:lvl7pPr marL="29718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7pPr>
            <a:lvl8pPr marL="34290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8pPr>
            <a:lvl9pPr marL="38862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9pPr>
          </a:lstStyle>
          <a:p>
            <a:pPr eaLnBrk="1" hangingPunct="1">
              <a:spcBef>
                <a:spcPct val="0"/>
              </a:spcBef>
              <a:buClrTx/>
              <a:buSzTx/>
              <a:buFontTx/>
              <a:buNone/>
            </a:pPr>
            <a:r>
              <a:rPr lang="en-GB" altLang="en-US" sz="800">
                <a:solidFill>
                  <a:schemeClr val="tx1"/>
                </a:solidFill>
                <a:latin typeface="Arial" pitchFamily="34" charset="0"/>
              </a:rPr>
              <a:t>http://www.chicagomag.com/images/2009/January%202009/C0109_JunkFood_01.jpg</a:t>
            </a:r>
          </a:p>
        </p:txBody>
      </p:sp>
    </p:spTree>
    <p:extLst>
      <p:ext uri="{BB962C8B-B14F-4D97-AF65-F5344CB8AC3E}">
        <p14:creationId xmlns:p14="http://schemas.microsoft.com/office/powerpoint/2010/main" val="452469250"/>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hangingPunct="1">
              <a:defRPr/>
            </a:pPr>
            <a:r>
              <a:rPr lang="en-GB" dirty="0" smtClean="0"/>
              <a:t>Test yourself: </a:t>
            </a:r>
            <a:br>
              <a:rPr lang="en-GB" dirty="0" smtClean="0"/>
            </a:br>
            <a:r>
              <a:rPr lang="en-GB" dirty="0" smtClean="0"/>
              <a:t>How many calories are in a </a:t>
            </a:r>
            <a:endParaRPr lang="en-GB" dirty="0"/>
          </a:p>
        </p:txBody>
      </p:sp>
      <p:pic>
        <p:nvPicPr>
          <p:cNvPr id="46083" name="Picture 2" descr="http://codiemck.files.wordpress.com/2010/04/mars-bar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57400" y="2133600"/>
            <a:ext cx="4572000" cy="3086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7010400" y="3810000"/>
            <a:ext cx="914400" cy="708025"/>
          </a:xfrm>
          <a:prstGeom prst="rect">
            <a:avLst/>
          </a:prstGeom>
          <a:noFill/>
        </p:spPr>
        <p:txBody>
          <a:bodyPr>
            <a:spAutoFit/>
          </a:bodyPr>
          <a:lstStyle/>
          <a:p>
            <a:pPr>
              <a:defRPr/>
            </a:pPr>
            <a:r>
              <a:rPr lang="en-GB" sz="4000" dirty="0">
                <a:latin typeface="+mj-lt"/>
                <a:cs typeface="Arial" charset="0"/>
              </a:rPr>
              <a:t>?</a:t>
            </a:r>
          </a:p>
        </p:txBody>
      </p:sp>
    </p:spTree>
    <p:extLst>
      <p:ext uri="{BB962C8B-B14F-4D97-AF65-F5344CB8AC3E}">
        <p14:creationId xmlns:p14="http://schemas.microsoft.com/office/powerpoint/2010/main" val="398100057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idx="4294967295"/>
          </p:nvPr>
        </p:nvSpPr>
        <p:spPr>
          <a:xfrm>
            <a:off x="1371600" y="381000"/>
            <a:ext cx="7772400" cy="1143000"/>
          </a:xfrm>
        </p:spPr>
        <p:txBody>
          <a:bodyPr/>
          <a:lstStyle/>
          <a:p>
            <a:pPr eaLnBrk="1" fontAlgn="auto" hangingPunct="1">
              <a:spcAft>
                <a:spcPts val="0"/>
              </a:spcAft>
              <a:defRPr/>
            </a:pPr>
            <a:r>
              <a:rPr lang="en-US" dirty="0">
                <a:solidFill>
                  <a:schemeClr val="tx2">
                    <a:satMod val="130000"/>
                  </a:schemeClr>
                </a:solidFill>
              </a:rPr>
              <a:t>Marketing Implications</a:t>
            </a:r>
          </a:p>
        </p:txBody>
      </p:sp>
      <p:sp>
        <p:nvSpPr>
          <p:cNvPr id="47107" name="Content Placeholder 2"/>
          <p:cNvSpPr>
            <a:spLocks noGrp="1"/>
          </p:cNvSpPr>
          <p:nvPr>
            <p:ph idx="4294967295"/>
          </p:nvPr>
        </p:nvSpPr>
        <p:spPr>
          <a:xfrm>
            <a:off x="971550" y="1484313"/>
            <a:ext cx="8172450" cy="4611687"/>
          </a:xfrm>
        </p:spPr>
        <p:txBody>
          <a:bodyPr/>
          <a:lstStyle/>
          <a:p>
            <a:pPr eaLnBrk="1" hangingPunct="1"/>
            <a:r>
              <a:rPr lang="en-US" altLang="en-US" smtClean="0"/>
              <a:t>Do marketing activities encourage addictive, compulsive, and impulsive behaviour?</a:t>
            </a:r>
          </a:p>
          <a:p>
            <a:pPr eaLnBrk="1" hangingPunct="1"/>
            <a:r>
              <a:rPr lang="en-US" altLang="en-US" smtClean="0"/>
              <a:t>Marketing activities to reduce addictive and compulsive behavior</a:t>
            </a:r>
          </a:p>
          <a:p>
            <a:pPr eaLnBrk="1" hangingPunct="1"/>
            <a:r>
              <a:rPr lang="en-US" altLang="en-US" smtClean="0"/>
              <a:t>Marketing activities that stimulate impulsive behavior</a:t>
            </a:r>
          </a:p>
          <a:p>
            <a:pPr eaLnBrk="1" hangingPunct="1"/>
            <a:endParaRPr lang="en-US" altLang="en-US" smtClean="0"/>
          </a:p>
        </p:txBody>
      </p:sp>
      <p:pic>
        <p:nvPicPr>
          <p:cNvPr id="47108"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59338" y="4652963"/>
            <a:ext cx="2800350" cy="16287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19526766"/>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1676400" y="304800"/>
            <a:ext cx="7772400" cy="1143000"/>
          </a:xfrm>
        </p:spPr>
        <p:txBody>
          <a:bodyPr/>
          <a:lstStyle/>
          <a:p>
            <a:pPr eaLnBrk="1" fontAlgn="auto" hangingPunct="1">
              <a:spcAft>
                <a:spcPts val="0"/>
              </a:spcAft>
              <a:defRPr/>
            </a:pPr>
            <a:r>
              <a:rPr lang="en-US" dirty="0">
                <a:solidFill>
                  <a:schemeClr val="tx2">
                    <a:satMod val="130000"/>
                  </a:schemeClr>
                </a:solidFill>
              </a:rPr>
              <a:t>Consumer Theft</a:t>
            </a:r>
          </a:p>
        </p:txBody>
      </p:sp>
      <p:pic>
        <p:nvPicPr>
          <p:cNvPr id="5123"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1124744"/>
            <a:ext cx="4896544" cy="54607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4"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24128" y="620688"/>
            <a:ext cx="2693987" cy="3822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20318730"/>
      </p:ext>
    </p:extLst>
  </p:cSld>
  <p:clrMapOvr>
    <a:masterClrMapping/>
  </p:clrMapOvr>
  <p:transition spd="med">
    <p:wipe dir="r"/>
  </p:transition>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92" name="Rectangle 8"/>
          <p:cNvSpPr>
            <a:spLocks noGrp="1" noChangeArrowheads="1"/>
          </p:cNvSpPr>
          <p:nvPr>
            <p:ph type="title"/>
          </p:nvPr>
        </p:nvSpPr>
        <p:spPr>
          <a:xfrm>
            <a:off x="323528" y="332656"/>
            <a:ext cx="9144000" cy="1143000"/>
          </a:xfrm>
        </p:spPr>
        <p:txBody>
          <a:bodyPr>
            <a:normAutofit/>
          </a:bodyPr>
          <a:lstStyle/>
          <a:p>
            <a:pPr eaLnBrk="1" fontAlgn="auto" hangingPunct="1">
              <a:spcAft>
                <a:spcPts val="0"/>
              </a:spcAft>
              <a:defRPr/>
            </a:pPr>
            <a:r>
              <a:rPr lang="en-US" dirty="0">
                <a:solidFill>
                  <a:schemeClr val="tx2">
                    <a:satMod val="130000"/>
                  </a:schemeClr>
                </a:solidFill>
              </a:rPr>
              <a:t>Consumer Theft and Marketers’ </a:t>
            </a:r>
            <a:r>
              <a:rPr lang="en-US" dirty="0" smtClean="0">
                <a:solidFill>
                  <a:schemeClr val="tx2">
                    <a:satMod val="130000"/>
                  </a:schemeClr>
                </a:solidFill>
              </a:rPr>
              <a:t>Problems</a:t>
            </a:r>
            <a:endParaRPr lang="en-US" dirty="0">
              <a:solidFill>
                <a:schemeClr val="tx2">
                  <a:satMod val="130000"/>
                </a:schemeClr>
              </a:solidFill>
            </a:endParaRPr>
          </a:p>
        </p:txBody>
      </p:sp>
      <p:sp>
        <p:nvSpPr>
          <p:cNvPr id="16393" name="Rectangle 9"/>
          <p:cNvSpPr>
            <a:spLocks noGrp="1" noChangeArrowheads="1"/>
          </p:cNvSpPr>
          <p:nvPr>
            <p:ph type="body" sz="half" idx="1"/>
          </p:nvPr>
        </p:nvSpPr>
        <p:spPr>
          <a:xfrm>
            <a:off x="900113" y="2276475"/>
            <a:ext cx="7391400" cy="4114800"/>
          </a:xfrm>
        </p:spPr>
        <p:txBody>
          <a:bodyPr/>
          <a:lstStyle/>
          <a:p>
            <a:pPr eaLnBrk="1" hangingPunct="1"/>
            <a:r>
              <a:rPr lang="en-US" altLang="en-US" sz="2800" smtClean="0"/>
              <a:t>Increased usage of theft-reducing devices</a:t>
            </a:r>
          </a:p>
          <a:p>
            <a:pPr eaLnBrk="1" hangingPunct="1"/>
            <a:r>
              <a:rPr lang="en-US" altLang="en-US" sz="2800" smtClean="0"/>
              <a:t>Coverings costs of theft</a:t>
            </a:r>
          </a:p>
          <a:p>
            <a:pPr eaLnBrk="1" hangingPunct="1"/>
            <a:r>
              <a:rPr lang="en-US" altLang="en-US" sz="2800" smtClean="0"/>
              <a:t>Reducing ability to serve customers</a:t>
            </a:r>
          </a:p>
          <a:p>
            <a:pPr eaLnBrk="1" hangingPunct="1"/>
            <a:r>
              <a:rPr lang="en-US" altLang="en-US" sz="2800" smtClean="0"/>
              <a:t>Impact on honest customers</a:t>
            </a:r>
          </a:p>
        </p:txBody>
      </p:sp>
      <p:pic>
        <p:nvPicPr>
          <p:cNvPr id="49156" name="Picture 2" descr="C:\Documents and Settings\mscockea\Local Settings\Temporary Internet Files\Content.IE5\4E84E7ML\MP900442487[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67400" y="4292600"/>
            <a:ext cx="2298700" cy="1531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22460943"/>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6393">
                                            <p:txEl>
                                              <p:pRg st="0" end="0"/>
                                            </p:txEl>
                                          </p:spTgt>
                                        </p:tgtEl>
                                        <p:attrNameLst>
                                          <p:attrName>style.visibility</p:attrName>
                                        </p:attrNameLst>
                                      </p:cBhvr>
                                      <p:to>
                                        <p:strVal val="visible"/>
                                      </p:to>
                                    </p:set>
                                    <p:animEffect transition="in" filter="wipe(left)">
                                      <p:cBhvr>
                                        <p:cTn id="7" dur="500"/>
                                        <p:tgtEl>
                                          <p:spTgt spid="1639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6393">
                                            <p:txEl>
                                              <p:pRg st="1" end="1"/>
                                            </p:txEl>
                                          </p:spTgt>
                                        </p:tgtEl>
                                        <p:attrNameLst>
                                          <p:attrName>style.visibility</p:attrName>
                                        </p:attrNameLst>
                                      </p:cBhvr>
                                      <p:to>
                                        <p:strVal val="visible"/>
                                      </p:to>
                                    </p:set>
                                    <p:animEffect transition="in" filter="wipe(left)">
                                      <p:cBhvr>
                                        <p:cTn id="12" dur="500"/>
                                        <p:tgtEl>
                                          <p:spTgt spid="1639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6393">
                                            <p:txEl>
                                              <p:pRg st="2" end="2"/>
                                            </p:txEl>
                                          </p:spTgt>
                                        </p:tgtEl>
                                        <p:attrNameLst>
                                          <p:attrName>style.visibility</p:attrName>
                                        </p:attrNameLst>
                                      </p:cBhvr>
                                      <p:to>
                                        <p:strVal val="visible"/>
                                      </p:to>
                                    </p:set>
                                    <p:animEffect transition="in" filter="wipe(left)">
                                      <p:cBhvr>
                                        <p:cTn id="17" dur="500"/>
                                        <p:tgtEl>
                                          <p:spTgt spid="1639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16393">
                                            <p:txEl>
                                              <p:pRg st="3" end="3"/>
                                            </p:txEl>
                                          </p:spTgt>
                                        </p:tgtEl>
                                        <p:attrNameLst>
                                          <p:attrName>style.visibility</p:attrName>
                                        </p:attrNameLst>
                                      </p:cBhvr>
                                      <p:to>
                                        <p:strVal val="visible"/>
                                      </p:to>
                                    </p:set>
                                    <p:animEffect transition="in" filter="wipe(left)">
                                      <p:cBhvr>
                                        <p:cTn id="22" dur="500"/>
                                        <p:tgtEl>
                                          <p:spTgt spid="1639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93" grpId="0" build="p" bldLvl="5" autoUpdateAnimBg="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Counterfeits (FAKES)</a:t>
            </a:r>
            <a:endParaRPr lang="en-US" dirty="0"/>
          </a:p>
        </p:txBody>
      </p:sp>
      <p:sp>
        <p:nvSpPr>
          <p:cNvPr id="3" name="Text Placeholder 2"/>
          <p:cNvSpPr>
            <a:spLocks noGrp="1"/>
          </p:cNvSpPr>
          <p:nvPr>
            <p:ph type="body" sz="half" idx="1"/>
          </p:nvPr>
        </p:nvSpPr>
        <p:spPr>
          <a:xfrm>
            <a:off x="468313" y="1341438"/>
            <a:ext cx="4319587" cy="4754562"/>
          </a:xfrm>
        </p:spPr>
        <p:txBody>
          <a:bodyPr/>
          <a:lstStyle/>
          <a:p>
            <a:pPr marL="0" indent="0">
              <a:buFont typeface="Wingdings 2" pitchFamily="18" charset="2"/>
              <a:buNone/>
              <a:defRPr/>
            </a:pPr>
            <a:r>
              <a:rPr lang="en-US" dirty="0" smtClean="0"/>
              <a:t>“</a:t>
            </a:r>
            <a:r>
              <a:rPr lang="en-US" sz="2400" dirty="0" smtClean="0"/>
              <a:t>Identical </a:t>
            </a:r>
            <a:r>
              <a:rPr lang="en-US" sz="2400" dirty="0"/>
              <a:t>or similar copies of trademarked goods that are offered in the marketplace in order to take advantage of the benefits generated by the specific branded </a:t>
            </a:r>
            <a:r>
              <a:rPr lang="en-US" sz="2400" dirty="0" smtClean="0"/>
              <a:t>products” </a:t>
            </a:r>
            <a:r>
              <a:rPr lang="en-US" sz="2400" dirty="0"/>
              <a:t>(Grossman &amp; </a:t>
            </a:r>
            <a:r>
              <a:rPr lang="en-US" sz="2400" dirty="0" err="1"/>
              <a:t>Sapiro</a:t>
            </a:r>
            <a:r>
              <a:rPr lang="en-US" sz="2400" dirty="0"/>
              <a:t>, 1988) </a:t>
            </a:r>
            <a:endParaRPr lang="en-US" sz="2400" dirty="0" smtClean="0"/>
          </a:p>
          <a:p>
            <a:pPr marL="0" indent="0">
              <a:buFont typeface="Wingdings 2" pitchFamily="18" charset="2"/>
              <a:buNone/>
              <a:defRPr/>
            </a:pPr>
            <a:r>
              <a:rPr lang="en-GB" sz="2400" dirty="0" smtClean="0"/>
              <a:t>Can be: </a:t>
            </a:r>
          </a:p>
          <a:p>
            <a:pPr>
              <a:defRPr/>
            </a:pPr>
            <a:r>
              <a:rPr lang="en-GB" sz="2000" dirty="0" smtClean="0"/>
              <a:t>Deceptive (customer does not know that the product is counterfeit)</a:t>
            </a:r>
          </a:p>
          <a:p>
            <a:pPr>
              <a:defRPr/>
            </a:pPr>
            <a:r>
              <a:rPr lang="en-GB" sz="2000" dirty="0" smtClean="0"/>
              <a:t>Non-deceptive (customer knows</a:t>
            </a:r>
            <a:r>
              <a:rPr lang="en-GB" sz="2400" dirty="0" smtClean="0"/>
              <a:t>)</a:t>
            </a:r>
            <a:endParaRPr lang="en-US" sz="2400" dirty="0"/>
          </a:p>
        </p:txBody>
      </p:sp>
      <p:pic>
        <p:nvPicPr>
          <p:cNvPr id="5120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48263" y="2276475"/>
            <a:ext cx="3708400" cy="24717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8811725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What’s the problem?</a:t>
            </a:r>
            <a:endParaRPr lang="en-US" dirty="0"/>
          </a:p>
        </p:txBody>
      </p:sp>
      <p:sp>
        <p:nvSpPr>
          <p:cNvPr id="52227" name="Text Placeholder 2"/>
          <p:cNvSpPr>
            <a:spLocks noGrp="1"/>
          </p:cNvSpPr>
          <p:nvPr>
            <p:ph type="body" sz="half" idx="1"/>
          </p:nvPr>
        </p:nvSpPr>
        <p:spPr>
          <a:xfrm>
            <a:off x="323528" y="1412776"/>
            <a:ext cx="7200900" cy="4611688"/>
          </a:xfrm>
        </p:spPr>
        <p:txBody>
          <a:bodyPr/>
          <a:lstStyle/>
          <a:p>
            <a:r>
              <a:rPr lang="en-GB" altLang="en-US" sz="2400" dirty="0" smtClean="0"/>
              <a:t>Producers and retailers of trademarked goods lose sales</a:t>
            </a:r>
          </a:p>
          <a:p>
            <a:r>
              <a:rPr lang="en-GB" altLang="en-US" sz="2400" dirty="0" smtClean="0"/>
              <a:t>Impact on brand image</a:t>
            </a:r>
          </a:p>
          <a:p>
            <a:r>
              <a:rPr lang="en-GB" altLang="en-US" sz="2400" dirty="0" smtClean="0"/>
              <a:t>Impact on quality perception</a:t>
            </a:r>
          </a:p>
          <a:p>
            <a:r>
              <a:rPr lang="en-GB" altLang="en-US" sz="2400" dirty="0" smtClean="0"/>
              <a:t>Rise in customer complaints</a:t>
            </a:r>
          </a:p>
          <a:p>
            <a:r>
              <a:rPr lang="en-GB" altLang="en-US" sz="2400" dirty="0" smtClean="0"/>
              <a:t>Counterfeit products can be dangerous (fake prescription drugs, fake surgical instruments, fake electrical goods) </a:t>
            </a:r>
            <a:r>
              <a:rPr lang="en-GB" altLang="en-US" sz="2400" dirty="0" err="1" smtClean="0">
                <a:hlinkClick r:id="rId2"/>
              </a:rPr>
              <a:t>Plagiarius</a:t>
            </a:r>
            <a:r>
              <a:rPr lang="en-GB" altLang="en-US" sz="2400" dirty="0" smtClean="0">
                <a:hlinkClick r:id="rId2"/>
              </a:rPr>
              <a:t> Awards</a:t>
            </a:r>
            <a:endParaRPr lang="en-US" altLang="en-US" sz="2400" dirty="0" smtClean="0"/>
          </a:p>
        </p:txBody>
      </p:sp>
      <p:pic>
        <p:nvPicPr>
          <p:cNvPr id="5222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27763" y="2205038"/>
            <a:ext cx="2700337" cy="12509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0012036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10" name="Rectangle 2"/>
          <p:cNvSpPr>
            <a:spLocks noGrp="1" noChangeArrowheads="1"/>
          </p:cNvSpPr>
          <p:nvPr>
            <p:ph type="title" idx="4294967295"/>
          </p:nvPr>
        </p:nvSpPr>
        <p:spPr>
          <a:xfrm>
            <a:off x="1828800" y="228600"/>
            <a:ext cx="7772400" cy="1143000"/>
          </a:xfrm>
        </p:spPr>
        <p:txBody>
          <a:bodyPr/>
          <a:lstStyle/>
          <a:p>
            <a:pPr eaLnBrk="1" fontAlgn="auto" hangingPunct="1">
              <a:spcAft>
                <a:spcPts val="0"/>
              </a:spcAft>
              <a:defRPr/>
            </a:pPr>
            <a:r>
              <a:rPr lang="en-US" dirty="0">
                <a:solidFill>
                  <a:schemeClr val="tx2">
                    <a:satMod val="130000"/>
                  </a:schemeClr>
                </a:solidFill>
              </a:rPr>
              <a:t>Black Markets</a:t>
            </a:r>
          </a:p>
        </p:txBody>
      </p:sp>
      <p:sp>
        <p:nvSpPr>
          <p:cNvPr id="237571" name="Rectangle 3"/>
          <p:cNvSpPr>
            <a:spLocks noGrp="1" noChangeArrowheads="1"/>
          </p:cNvSpPr>
          <p:nvPr>
            <p:ph type="body" idx="4294967295"/>
          </p:nvPr>
        </p:nvSpPr>
        <p:spPr>
          <a:xfrm>
            <a:off x="611188" y="3124200"/>
            <a:ext cx="4113212" cy="2438400"/>
          </a:xfrm>
        </p:spPr>
        <p:txBody>
          <a:bodyPr>
            <a:normAutofit fontScale="77500" lnSpcReduction="20000"/>
          </a:bodyPr>
          <a:lstStyle/>
          <a:p>
            <a:pPr marL="365760" indent="-283464" eaLnBrk="1" fontAlgn="auto" hangingPunct="1">
              <a:lnSpc>
                <a:spcPct val="90000"/>
              </a:lnSpc>
              <a:spcAft>
                <a:spcPts val="0"/>
              </a:spcAft>
              <a:buFont typeface="Wingdings 2"/>
              <a:buChar char=""/>
              <a:defRPr/>
            </a:pPr>
            <a:r>
              <a:rPr lang="en-US" dirty="0"/>
              <a:t>Legal Items in Short Supply</a:t>
            </a:r>
          </a:p>
          <a:p>
            <a:pPr marL="365760" indent="-283464" eaLnBrk="1" fontAlgn="auto" hangingPunct="1">
              <a:lnSpc>
                <a:spcPct val="90000"/>
              </a:lnSpc>
              <a:spcAft>
                <a:spcPts val="0"/>
              </a:spcAft>
              <a:buFont typeface="Wingdings 2"/>
              <a:buChar char=""/>
              <a:defRPr/>
            </a:pPr>
            <a:r>
              <a:rPr lang="en-US" dirty="0"/>
              <a:t>Brands</a:t>
            </a:r>
          </a:p>
          <a:p>
            <a:pPr marL="365760" indent="-283464" eaLnBrk="1" fontAlgn="auto" hangingPunct="1">
              <a:lnSpc>
                <a:spcPct val="90000"/>
              </a:lnSpc>
              <a:spcAft>
                <a:spcPts val="0"/>
              </a:spcAft>
              <a:buFont typeface="Wingdings 2"/>
              <a:buChar char=""/>
              <a:defRPr/>
            </a:pPr>
            <a:r>
              <a:rPr lang="en-US" dirty="0"/>
              <a:t>Illegal </a:t>
            </a:r>
            <a:r>
              <a:rPr lang="en-US" dirty="0" smtClean="0"/>
              <a:t>Items</a:t>
            </a:r>
          </a:p>
          <a:p>
            <a:pPr marL="365760" indent="-283464" eaLnBrk="1" fontAlgn="auto" hangingPunct="1">
              <a:lnSpc>
                <a:spcPct val="90000"/>
              </a:lnSpc>
              <a:spcAft>
                <a:spcPts val="0"/>
              </a:spcAft>
              <a:buFont typeface="Wingdings 2"/>
              <a:buChar char=""/>
              <a:defRPr/>
            </a:pPr>
            <a:r>
              <a:rPr lang="en-US" dirty="0" smtClean="0"/>
              <a:t>People (Slavery, Sex trade)</a:t>
            </a:r>
          </a:p>
          <a:p>
            <a:pPr marL="365760" indent="-283464" eaLnBrk="1" fontAlgn="auto" hangingPunct="1">
              <a:lnSpc>
                <a:spcPct val="90000"/>
              </a:lnSpc>
              <a:spcAft>
                <a:spcPts val="0"/>
              </a:spcAft>
              <a:buFont typeface="Wingdings 2"/>
              <a:buChar char=""/>
              <a:defRPr/>
            </a:pPr>
            <a:endParaRPr lang="en-GB" dirty="0"/>
          </a:p>
          <a:p>
            <a:pPr marL="82296" indent="0" eaLnBrk="1" fontAlgn="auto" hangingPunct="1">
              <a:lnSpc>
                <a:spcPct val="90000"/>
              </a:lnSpc>
              <a:spcAft>
                <a:spcPts val="0"/>
              </a:spcAft>
              <a:buFont typeface="Wingdings 2" pitchFamily="18" charset="2"/>
              <a:buNone/>
              <a:defRPr/>
            </a:pPr>
            <a:r>
              <a:rPr lang="en-GB" dirty="0" smtClean="0">
                <a:hlinkClick r:id="rId2"/>
              </a:rPr>
              <a:t>Scale of Black Market Economy</a:t>
            </a:r>
            <a:endParaRPr lang="en-US" dirty="0"/>
          </a:p>
        </p:txBody>
      </p:sp>
      <p:sp>
        <p:nvSpPr>
          <p:cNvPr id="237572" name="Rectangle 4"/>
          <p:cNvSpPr>
            <a:spLocks noChangeArrowheads="1"/>
          </p:cNvSpPr>
          <p:nvPr/>
        </p:nvSpPr>
        <p:spPr bwMode="auto">
          <a:xfrm>
            <a:off x="1143000" y="1524000"/>
            <a:ext cx="7086600" cy="1981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solidFill>
                  <a:srgbClr val="000000"/>
                </a:solidFill>
                <a:miter lim="800000"/>
                <a:headEnd/>
                <a:tailEnd/>
              </a14:hiddenLine>
            </a:ext>
          </a:extLst>
        </p:spPr>
        <p:txBody>
          <a:bodyPr/>
          <a:lstStyle>
            <a:lvl1pPr eaLnBrk="0" hangingPunct="0">
              <a:spcBef>
                <a:spcPct val="20000"/>
              </a:spcBef>
              <a:buClr>
                <a:schemeClr val="accent1"/>
              </a:buClr>
              <a:buSzPct val="70000"/>
              <a:buFont typeface="Wingdings 2" pitchFamily="18" charset="2"/>
              <a:buChar char=""/>
              <a:defRPr sz="3200">
                <a:solidFill>
                  <a:schemeClr val="tx2"/>
                </a:solidFill>
                <a:latin typeface="Franklin Gothic Book" pitchFamily="34" charset="0"/>
              </a:defRPr>
            </a:lvl1pPr>
            <a:lvl2pPr marL="742950" indent="-285750" eaLnBrk="0" hangingPunct="0">
              <a:spcBef>
                <a:spcPct val="20000"/>
              </a:spcBef>
              <a:buClr>
                <a:schemeClr val="accent1"/>
              </a:buClr>
              <a:buSzPct val="70000"/>
              <a:buFont typeface="Wingdings 2" pitchFamily="18" charset="2"/>
              <a:buChar char=""/>
              <a:defRPr sz="2800">
                <a:solidFill>
                  <a:schemeClr val="tx2"/>
                </a:solidFill>
                <a:latin typeface="Franklin Gothic Book" pitchFamily="34" charset="0"/>
              </a:defRPr>
            </a:lvl2pPr>
            <a:lvl3pPr marL="1143000" indent="-228600" eaLnBrk="0" hangingPunct="0">
              <a:spcBef>
                <a:spcPct val="20000"/>
              </a:spcBef>
              <a:buClr>
                <a:schemeClr val="accent1"/>
              </a:buClr>
              <a:buSzPct val="70000"/>
              <a:buFont typeface="Wingdings 2" pitchFamily="18" charset="2"/>
              <a:buChar char=""/>
              <a:defRPr sz="2400">
                <a:solidFill>
                  <a:schemeClr val="tx2"/>
                </a:solidFill>
                <a:latin typeface="Franklin Gothic Book" pitchFamily="34" charset="0"/>
              </a:defRPr>
            </a:lvl3pPr>
            <a:lvl4pPr marL="1600200" indent="-228600" eaLnBrk="0" hangingPunct="0">
              <a:spcBef>
                <a:spcPct val="20000"/>
              </a:spcBef>
              <a:buClr>
                <a:schemeClr val="accent1"/>
              </a:buClr>
              <a:buSzPct val="70000"/>
              <a:buFont typeface="Wingdings 2" pitchFamily="18" charset="2"/>
              <a:buChar char=""/>
              <a:defRPr sz="2000">
                <a:solidFill>
                  <a:schemeClr val="tx2"/>
                </a:solidFill>
                <a:latin typeface="Franklin Gothic Book" pitchFamily="34" charset="0"/>
              </a:defRPr>
            </a:lvl4pPr>
            <a:lvl5pPr marL="2057400" indent="-228600" eaLnBrk="0" hangingPunct="0">
              <a:spcBef>
                <a:spcPct val="20000"/>
              </a:spcBef>
              <a:buClr>
                <a:schemeClr val="accent1"/>
              </a:buClr>
              <a:buSzPct val="60000"/>
              <a:buFont typeface="Wingdings 2" pitchFamily="18" charset="2"/>
              <a:buChar char=""/>
              <a:defRPr>
                <a:solidFill>
                  <a:schemeClr val="tx2"/>
                </a:solidFill>
                <a:latin typeface="Franklin Gothic Book" pitchFamily="34" charset="0"/>
              </a:defRPr>
            </a:lvl5pPr>
            <a:lvl6pPr marL="25146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6pPr>
            <a:lvl7pPr marL="29718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7pPr>
            <a:lvl8pPr marL="34290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8pPr>
            <a:lvl9pPr marL="38862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9pPr>
          </a:lstStyle>
          <a:p>
            <a:pPr eaLnBrk="1" hangingPunct="1">
              <a:spcBef>
                <a:spcPct val="0"/>
              </a:spcBef>
              <a:buClrTx/>
              <a:buSzTx/>
              <a:buFont typeface="Webdings" pitchFamily="18" charset="2"/>
              <a:buNone/>
            </a:pPr>
            <a:r>
              <a:rPr lang="en-US" altLang="en-US" sz="2600">
                <a:solidFill>
                  <a:schemeClr val="tx1"/>
                </a:solidFill>
                <a:latin typeface="Arial" pitchFamily="34" charset="0"/>
              </a:rPr>
              <a:t>“…situations in which consumers pay (often exorbitant amounts) for items not readily available…sellers are unauthorized.”</a:t>
            </a:r>
          </a:p>
        </p:txBody>
      </p:sp>
      <p:pic>
        <p:nvPicPr>
          <p:cNvPr id="53253" name="Picture 2" descr="http://www.organized-crime.de/sicherstellung.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76800" y="4025900"/>
            <a:ext cx="3200400" cy="2217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3254" name="Rectangle 5"/>
          <p:cNvSpPr>
            <a:spLocks noChangeArrowheads="1"/>
          </p:cNvSpPr>
          <p:nvPr/>
        </p:nvSpPr>
        <p:spPr bwMode="auto">
          <a:xfrm>
            <a:off x="4876800" y="6248400"/>
            <a:ext cx="3048000"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70000"/>
              <a:buFont typeface="Wingdings 2" pitchFamily="18" charset="2"/>
              <a:buChar char=""/>
              <a:defRPr sz="3200">
                <a:solidFill>
                  <a:schemeClr val="tx2"/>
                </a:solidFill>
                <a:latin typeface="Franklin Gothic Book" pitchFamily="34" charset="0"/>
              </a:defRPr>
            </a:lvl1pPr>
            <a:lvl2pPr marL="742950" indent="-285750" eaLnBrk="0" hangingPunct="0">
              <a:spcBef>
                <a:spcPct val="20000"/>
              </a:spcBef>
              <a:buClr>
                <a:schemeClr val="accent1"/>
              </a:buClr>
              <a:buSzPct val="70000"/>
              <a:buFont typeface="Wingdings 2" pitchFamily="18" charset="2"/>
              <a:buChar char=""/>
              <a:defRPr sz="2800">
                <a:solidFill>
                  <a:schemeClr val="tx2"/>
                </a:solidFill>
                <a:latin typeface="Franklin Gothic Book" pitchFamily="34" charset="0"/>
              </a:defRPr>
            </a:lvl2pPr>
            <a:lvl3pPr marL="1143000" indent="-228600" eaLnBrk="0" hangingPunct="0">
              <a:spcBef>
                <a:spcPct val="20000"/>
              </a:spcBef>
              <a:buClr>
                <a:schemeClr val="accent1"/>
              </a:buClr>
              <a:buSzPct val="70000"/>
              <a:buFont typeface="Wingdings 2" pitchFamily="18" charset="2"/>
              <a:buChar char=""/>
              <a:defRPr sz="2400">
                <a:solidFill>
                  <a:schemeClr val="tx2"/>
                </a:solidFill>
                <a:latin typeface="Franklin Gothic Book" pitchFamily="34" charset="0"/>
              </a:defRPr>
            </a:lvl3pPr>
            <a:lvl4pPr marL="1600200" indent="-228600" eaLnBrk="0" hangingPunct="0">
              <a:spcBef>
                <a:spcPct val="20000"/>
              </a:spcBef>
              <a:buClr>
                <a:schemeClr val="accent1"/>
              </a:buClr>
              <a:buSzPct val="70000"/>
              <a:buFont typeface="Wingdings 2" pitchFamily="18" charset="2"/>
              <a:buChar char=""/>
              <a:defRPr sz="2000">
                <a:solidFill>
                  <a:schemeClr val="tx2"/>
                </a:solidFill>
                <a:latin typeface="Franklin Gothic Book" pitchFamily="34" charset="0"/>
              </a:defRPr>
            </a:lvl4pPr>
            <a:lvl5pPr marL="2057400" indent="-228600" eaLnBrk="0" hangingPunct="0">
              <a:spcBef>
                <a:spcPct val="20000"/>
              </a:spcBef>
              <a:buClr>
                <a:schemeClr val="accent1"/>
              </a:buClr>
              <a:buSzPct val="60000"/>
              <a:buFont typeface="Wingdings 2" pitchFamily="18" charset="2"/>
              <a:buChar char=""/>
              <a:defRPr>
                <a:solidFill>
                  <a:schemeClr val="tx2"/>
                </a:solidFill>
                <a:latin typeface="Franklin Gothic Book" pitchFamily="34" charset="0"/>
              </a:defRPr>
            </a:lvl5pPr>
            <a:lvl6pPr marL="25146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6pPr>
            <a:lvl7pPr marL="29718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7pPr>
            <a:lvl8pPr marL="34290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8pPr>
            <a:lvl9pPr marL="38862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9pPr>
          </a:lstStyle>
          <a:p>
            <a:pPr eaLnBrk="1" hangingPunct="1">
              <a:spcBef>
                <a:spcPct val="0"/>
              </a:spcBef>
              <a:buClrTx/>
              <a:buSzTx/>
              <a:buFontTx/>
              <a:buNone/>
            </a:pPr>
            <a:r>
              <a:rPr lang="en-GB" altLang="en-US" sz="800">
                <a:solidFill>
                  <a:schemeClr val="tx1"/>
                </a:solidFill>
                <a:latin typeface="Arial" pitchFamily="34" charset="0"/>
              </a:rPr>
              <a:t>http://www.organized-crime.de/sicherstellung.jpg</a:t>
            </a:r>
          </a:p>
        </p:txBody>
      </p:sp>
    </p:spTree>
    <p:extLst>
      <p:ext uri="{BB962C8B-B14F-4D97-AF65-F5344CB8AC3E}">
        <p14:creationId xmlns:p14="http://schemas.microsoft.com/office/powerpoint/2010/main" val="1275271838"/>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237572"/>
                                        </p:tgtEl>
                                        <p:attrNameLst>
                                          <p:attrName>style.visibility</p:attrName>
                                        </p:attrNameLst>
                                      </p:cBhvr>
                                      <p:to>
                                        <p:strVal val="visible"/>
                                      </p:to>
                                    </p:set>
                                    <p:animEffect transition="in" filter="wipe(left)">
                                      <p:cBhvr>
                                        <p:cTn id="7" dur="500"/>
                                        <p:tgtEl>
                                          <p:spTgt spid="23757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237571">
                                            <p:txEl>
                                              <p:pRg st="0" end="0"/>
                                            </p:txEl>
                                          </p:spTgt>
                                        </p:tgtEl>
                                        <p:attrNameLst>
                                          <p:attrName>style.visibility</p:attrName>
                                        </p:attrNameLst>
                                      </p:cBhvr>
                                      <p:to>
                                        <p:strVal val="visible"/>
                                      </p:to>
                                    </p:set>
                                    <p:animEffect transition="in" filter="wipe(left)">
                                      <p:cBhvr>
                                        <p:cTn id="12" dur="500"/>
                                        <p:tgtEl>
                                          <p:spTgt spid="237571">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237571">
                                            <p:txEl>
                                              <p:pRg st="1" end="1"/>
                                            </p:txEl>
                                          </p:spTgt>
                                        </p:tgtEl>
                                        <p:attrNameLst>
                                          <p:attrName>style.visibility</p:attrName>
                                        </p:attrNameLst>
                                      </p:cBhvr>
                                      <p:to>
                                        <p:strVal val="visible"/>
                                      </p:to>
                                    </p:set>
                                    <p:animEffect transition="in" filter="wipe(left)">
                                      <p:cBhvr>
                                        <p:cTn id="17" dur="500"/>
                                        <p:tgtEl>
                                          <p:spTgt spid="237571">
                                            <p:txEl>
                                              <p:pRg st="1" end="1"/>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237571">
                                            <p:txEl>
                                              <p:pRg st="2" end="2"/>
                                            </p:txEl>
                                          </p:spTgt>
                                        </p:tgtEl>
                                        <p:attrNameLst>
                                          <p:attrName>style.visibility</p:attrName>
                                        </p:attrNameLst>
                                      </p:cBhvr>
                                      <p:to>
                                        <p:strVal val="visible"/>
                                      </p:to>
                                    </p:set>
                                    <p:animEffect transition="in" filter="wipe(left)">
                                      <p:cBhvr>
                                        <p:cTn id="22" dur="500"/>
                                        <p:tgtEl>
                                          <p:spTgt spid="237571">
                                            <p:txEl>
                                              <p:pRg st="2" end="2"/>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237571">
                                            <p:txEl>
                                              <p:pRg st="3" end="3"/>
                                            </p:txEl>
                                          </p:spTgt>
                                        </p:tgtEl>
                                        <p:attrNameLst>
                                          <p:attrName>style.visibility</p:attrName>
                                        </p:attrNameLst>
                                      </p:cBhvr>
                                      <p:to>
                                        <p:strVal val="visible"/>
                                      </p:to>
                                    </p:set>
                                    <p:animEffect transition="in" filter="wipe(left)">
                                      <p:cBhvr>
                                        <p:cTn id="27" dur="500"/>
                                        <p:tgtEl>
                                          <p:spTgt spid="237571">
                                            <p:txEl>
                                              <p:pRg st="3" end="3"/>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22" presetClass="entr" presetSubtype="8" fill="hold" grpId="0" nodeType="clickEffect">
                                  <p:stCondLst>
                                    <p:cond delay="0"/>
                                  </p:stCondLst>
                                  <p:childTnLst>
                                    <p:set>
                                      <p:cBhvr>
                                        <p:cTn id="31" dur="1" fill="hold">
                                          <p:stCondLst>
                                            <p:cond delay="0"/>
                                          </p:stCondLst>
                                        </p:cTn>
                                        <p:tgtEl>
                                          <p:spTgt spid="237571">
                                            <p:txEl>
                                              <p:pRg st="5" end="5"/>
                                            </p:txEl>
                                          </p:spTgt>
                                        </p:tgtEl>
                                        <p:attrNameLst>
                                          <p:attrName>style.visibility</p:attrName>
                                        </p:attrNameLst>
                                      </p:cBhvr>
                                      <p:to>
                                        <p:strVal val="visible"/>
                                      </p:to>
                                    </p:set>
                                    <p:animEffect transition="in" filter="wipe(left)">
                                      <p:cBhvr>
                                        <p:cTn id="32" dur="500"/>
                                        <p:tgtEl>
                                          <p:spTgt spid="237571">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7571" grpId="0" build="p" autoUpdateAnimBg="0"/>
      <p:bldP spid="237572" grpId="0" autoUpdateAnimBg="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Session Summary</a:t>
            </a:r>
            <a:endParaRPr lang="en-US" dirty="0"/>
          </a:p>
        </p:txBody>
      </p:sp>
      <p:sp>
        <p:nvSpPr>
          <p:cNvPr id="54275" name="Text Placeholder 2"/>
          <p:cNvSpPr>
            <a:spLocks noGrp="1"/>
          </p:cNvSpPr>
          <p:nvPr>
            <p:ph type="body" sz="half" idx="1"/>
          </p:nvPr>
        </p:nvSpPr>
        <p:spPr>
          <a:xfrm>
            <a:off x="684213" y="1412875"/>
            <a:ext cx="7343775" cy="4824413"/>
          </a:xfrm>
        </p:spPr>
        <p:txBody>
          <a:bodyPr/>
          <a:lstStyle/>
          <a:p>
            <a:r>
              <a:rPr lang="en-GB" altLang="en-US" sz="1800" dirty="0" smtClean="0"/>
              <a:t>Marketing Ethics impact on all parts of the marketing plan.</a:t>
            </a:r>
          </a:p>
          <a:p>
            <a:r>
              <a:rPr lang="en-GB" altLang="en-US" sz="1600" dirty="0" smtClean="0"/>
              <a:t>It includes sustainable production practices and ethical treatment of employees as well as the ethics of advertising to children, or for controversial products such tobacco, alcohol or gambling.</a:t>
            </a:r>
          </a:p>
          <a:p>
            <a:r>
              <a:rPr lang="en-GB" altLang="en-US" sz="1600" dirty="0" smtClean="0"/>
              <a:t>A key area especially in international markets is corruption</a:t>
            </a:r>
          </a:p>
          <a:p>
            <a:r>
              <a:rPr lang="en-GB" altLang="en-US" sz="1600" dirty="0" smtClean="0"/>
              <a:t>Increasingly, companies develop appropriate policies and codes in these areas.</a:t>
            </a:r>
            <a:endParaRPr lang="en-US" altLang="en-US" sz="1600" dirty="0" smtClean="0"/>
          </a:p>
          <a:p>
            <a:r>
              <a:rPr lang="en-GB" altLang="en-US" sz="1600" dirty="0" smtClean="0"/>
              <a:t>Unethical/deviant consumer behaviour can take a variety of forms:</a:t>
            </a:r>
          </a:p>
          <a:p>
            <a:pPr lvl="1"/>
            <a:r>
              <a:rPr lang="en-GB" altLang="en-US" sz="1600" dirty="0" smtClean="0"/>
              <a:t>Addictive compulsive purchasing</a:t>
            </a:r>
          </a:p>
          <a:p>
            <a:pPr lvl="1"/>
            <a:r>
              <a:rPr lang="en-GB" altLang="en-US" sz="1600" dirty="0" smtClean="0"/>
              <a:t>Theft</a:t>
            </a:r>
          </a:p>
          <a:p>
            <a:pPr lvl="1"/>
            <a:r>
              <a:rPr lang="en-GB" altLang="en-US" sz="1600" dirty="0" smtClean="0"/>
              <a:t>Black markets</a:t>
            </a:r>
          </a:p>
          <a:p>
            <a:pPr lvl="1"/>
            <a:r>
              <a:rPr lang="en-GB" altLang="en-US" sz="1600" dirty="0" smtClean="0"/>
              <a:t>Counterfeits</a:t>
            </a:r>
          </a:p>
          <a:p>
            <a:r>
              <a:rPr lang="en-GB" altLang="en-US" sz="1600" dirty="0" smtClean="0"/>
              <a:t>These types of consumer behaviour have in common that they either impact on the emotional or physical well being of the consumer and/or reduce the profits of legitimate businesses.</a:t>
            </a:r>
            <a:endParaRPr lang="en-US" altLang="en-US" sz="1600" dirty="0" smtClean="0"/>
          </a:p>
        </p:txBody>
      </p:sp>
    </p:spTree>
    <p:extLst>
      <p:ext uri="{BB962C8B-B14F-4D97-AF65-F5344CB8AC3E}">
        <p14:creationId xmlns:p14="http://schemas.microsoft.com/office/powerpoint/2010/main" val="1042786548"/>
      </p:ext>
    </p:extLst>
  </p:cSld>
  <p:clrMapOvr>
    <a:masterClrMapping/>
  </p:clrMapOvr>
</p:sld>
</file>

<file path=ppt/theme/theme1.xml><?xml version="1.0" encoding="utf-8"?>
<a:theme xmlns:a="http://schemas.openxmlformats.org/drawingml/2006/main" name="1_Office Theme">
  <a:themeElements>
    <a:clrScheme name="Custom 1">
      <a:dk1>
        <a:sysClr val="windowText" lastClr="000000"/>
      </a:dk1>
      <a:lt1>
        <a:sysClr val="window" lastClr="FFFFFF"/>
      </a:lt1>
      <a:dk2>
        <a:srgbClr val="666666"/>
      </a:dk2>
      <a:lt2>
        <a:srgbClr val="D2D2D2"/>
      </a:lt2>
      <a:accent1>
        <a:srgbClr val="EA0000"/>
      </a:accent1>
      <a:accent2>
        <a:srgbClr val="AB0042"/>
      </a:accent2>
      <a:accent3>
        <a:srgbClr val="17AD45"/>
      </a:accent3>
      <a:accent4>
        <a:srgbClr val="2D6B29"/>
      </a:accent4>
      <a:accent5>
        <a:srgbClr val="4C4C4C"/>
      </a:accent5>
      <a:accent6>
        <a:srgbClr val="696969"/>
      </a:accent6>
      <a:hlink>
        <a:srgbClr val="9D9D9D"/>
      </a:hlink>
      <a:folHlink>
        <a:srgbClr val="BDBDBD"/>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299</TotalTime>
  <Words>1788</Words>
  <Application>Microsoft Office PowerPoint</Application>
  <PresentationFormat>On-screen Show (4:3)</PresentationFormat>
  <Paragraphs>314</Paragraphs>
  <Slides>41</Slides>
  <Notes>5</Notes>
  <HiddenSlides>0</HiddenSlides>
  <MMClips>0</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41</vt:i4>
      </vt:variant>
    </vt:vector>
  </HeadingPairs>
  <TitlesOfParts>
    <vt:vector size="55" baseType="lpstr">
      <vt:lpstr>ＭＳ Ｐゴシック</vt:lpstr>
      <vt:lpstr>Akzidenz Grotesk BE Light</vt:lpstr>
      <vt:lpstr>Arial</vt:lpstr>
      <vt:lpstr>Arial Black</vt:lpstr>
      <vt:lpstr>Calibri</vt:lpstr>
      <vt:lpstr>Franklin Gothic Book</vt:lpstr>
      <vt:lpstr>HelveticaNeueLT Std Blk Ext</vt:lpstr>
      <vt:lpstr>HelveticaNeueLT Std Hvy Ext</vt:lpstr>
      <vt:lpstr>HelveticaNeueLT Std Med Ext</vt:lpstr>
      <vt:lpstr>Times</vt:lpstr>
      <vt:lpstr>Webdings</vt:lpstr>
      <vt:lpstr>Wingdings</vt:lpstr>
      <vt:lpstr>Wingdings 2</vt:lpstr>
      <vt:lpstr>1_Office Theme</vt:lpstr>
      <vt:lpstr>Marketing Essentials</vt:lpstr>
      <vt:lpstr>Introduction</vt:lpstr>
      <vt:lpstr>The company – selected issues</vt:lpstr>
      <vt:lpstr>Ethical Issues in Advertising</vt:lpstr>
      <vt:lpstr>PowerPoint Presentation</vt:lpstr>
      <vt:lpstr>Ethical Aspects of Advertising</vt:lpstr>
      <vt:lpstr>PowerPoint Presentation</vt:lpstr>
      <vt:lpstr>PowerPoint Presentation</vt:lpstr>
      <vt:lpstr>Ethical Aspects of Advertising to Children</vt:lpstr>
      <vt:lpstr>Advertising awareness in Children</vt:lpstr>
      <vt:lpstr>Ethical Aspects of Advertising</vt:lpstr>
      <vt:lpstr>Advertising Code UK</vt:lpstr>
      <vt:lpstr>Some of Britain’s Most Complained about TV AdS </vt:lpstr>
      <vt:lpstr>Banned PADDy Power AD</vt:lpstr>
      <vt:lpstr>Moving On</vt:lpstr>
      <vt:lpstr>Increased Pressure to Use Ethical and Sustainable Practices</vt:lpstr>
      <vt:lpstr>Ecologically Sustainable Marketing</vt:lpstr>
      <vt:lpstr>Benefits From Environmental Management</vt:lpstr>
      <vt:lpstr>Ethical Responsibility Corporate Social Responsibility</vt:lpstr>
      <vt:lpstr>Ethical Considerations: Sweatshops</vt:lpstr>
      <vt:lpstr>Marketers and Corruption</vt:lpstr>
      <vt:lpstr>Corruption Perceptions Index (CPI)</vt:lpstr>
      <vt:lpstr>Why Corruption Matters?</vt:lpstr>
      <vt:lpstr>Development of Corporate Codes for International Companies</vt:lpstr>
      <vt:lpstr>The Advantages and Danger of ‘Doing the Right Thing’</vt:lpstr>
      <vt:lpstr>The Customer</vt:lpstr>
      <vt:lpstr>Introduction:  The Jay Customer</vt:lpstr>
      <vt:lpstr>Deviant Consumer Behaviour</vt:lpstr>
      <vt:lpstr>Addictive/Compulsive Consumption</vt:lpstr>
      <vt:lpstr>Addictive Behaviour</vt:lpstr>
      <vt:lpstr>Compulsive Behavior</vt:lpstr>
      <vt:lpstr>Impulsive Behaviour</vt:lpstr>
      <vt:lpstr>Do Marketing Efforts Promote Obesity?</vt:lpstr>
      <vt:lpstr>Test yourself:  How many calories are in a </vt:lpstr>
      <vt:lpstr>Marketing Implications</vt:lpstr>
      <vt:lpstr>Consumer Theft</vt:lpstr>
      <vt:lpstr>Consumer Theft and Marketers’ Problems</vt:lpstr>
      <vt:lpstr>Counterfeits (FAKES)</vt:lpstr>
      <vt:lpstr>What’s the problem?</vt:lpstr>
      <vt:lpstr>Black Markets</vt:lpstr>
      <vt:lpstr>Session Summary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Essentials</dc:title>
  <dc:creator>Cockrill, Antje</dc:creator>
  <cp:lastModifiedBy>Huw Thomas (Business &amp; Management)</cp:lastModifiedBy>
  <cp:revision>13</cp:revision>
  <cp:lastPrinted>2016-10-14T11:13:50Z</cp:lastPrinted>
  <dcterms:created xsi:type="dcterms:W3CDTF">2014-10-15T12:26:00Z</dcterms:created>
  <dcterms:modified xsi:type="dcterms:W3CDTF">2016-10-14T11:14:04Z</dcterms:modified>
</cp:coreProperties>
</file>