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59" r:id="rId4"/>
    <p:sldId id="258" r:id="rId5"/>
    <p:sldId id="272" r:id="rId6"/>
    <p:sldId id="265" r:id="rId7"/>
    <p:sldId id="257" r:id="rId8"/>
    <p:sldId id="263" r:id="rId9"/>
    <p:sldId id="271" r:id="rId10"/>
    <p:sldId id="262" r:id="rId11"/>
    <p:sldId id="270" r:id="rId12"/>
    <p:sldId id="267" r:id="rId13"/>
    <p:sldId id="269" r:id="rId14"/>
    <p:sldId id="268" r:id="rId15"/>
    <p:sldId id="266"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30A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C8C02F-18AE-7AA4-08CE-6649DFB95F8A}" v="2077" dt="2026-01-18T16:32:35.220"/>
    <p1510:client id="{F14FACE4-AE45-B489-73FE-F07DD6BD9E76}" v="1323" dt="2026-01-17T11:45:32.0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erwyn James (2517771)" userId="S::2517771@student.uwtsd.ac.uk::6e2d2cf4-1da3-42a4-b3d9-8bf0ca51a290" providerId="AD" clId="Web-{9AC8C02F-18AE-7AA4-08CE-6649DFB95F8A}"/>
    <pc:docChg chg="addSld modSld modMainMaster">
      <pc:chgData name="Caerwyn James (2517771)" userId="S::2517771@student.uwtsd.ac.uk::6e2d2cf4-1da3-42a4-b3d9-8bf0ca51a290" providerId="AD" clId="Web-{9AC8C02F-18AE-7AA4-08CE-6649DFB95F8A}" dt="2026-01-18T16:32:35.220" v="1567" actId="20577"/>
      <pc:docMkLst>
        <pc:docMk/>
      </pc:docMkLst>
      <pc:sldChg chg="mod setBg">
        <pc:chgData name="Caerwyn James (2517771)" userId="S::2517771@student.uwtsd.ac.uk::6e2d2cf4-1da3-42a4-b3d9-8bf0ca51a290" providerId="AD" clId="Web-{9AC8C02F-18AE-7AA4-08CE-6649DFB95F8A}" dt="2026-01-17T13:29:57.572" v="50"/>
        <pc:sldMkLst>
          <pc:docMk/>
          <pc:sldMk cId="109857222" sldId="256"/>
        </pc:sldMkLst>
      </pc:sldChg>
      <pc:sldChg chg="mod">
        <pc:chgData name="Caerwyn James (2517771)" userId="S::2517771@student.uwtsd.ac.uk::6e2d2cf4-1da3-42a4-b3d9-8bf0ca51a290" providerId="AD" clId="Web-{9AC8C02F-18AE-7AA4-08CE-6649DFB95F8A}" dt="2026-01-17T13:29:57.572" v="50"/>
        <pc:sldMkLst>
          <pc:docMk/>
          <pc:sldMk cId="2982500" sldId="257"/>
        </pc:sldMkLst>
      </pc:sldChg>
      <pc:sldChg chg="addSp modSp mod">
        <pc:chgData name="Caerwyn James (2517771)" userId="S::2517771@student.uwtsd.ac.uk::6e2d2cf4-1da3-42a4-b3d9-8bf0ca51a290" providerId="AD" clId="Web-{9AC8C02F-18AE-7AA4-08CE-6649DFB95F8A}" dt="2026-01-18T14:50:36.749" v="968"/>
        <pc:sldMkLst>
          <pc:docMk/>
          <pc:sldMk cId="877989172" sldId="258"/>
        </pc:sldMkLst>
        <pc:spChg chg="add mod ord">
          <ac:chgData name="Caerwyn James (2517771)" userId="S::2517771@student.uwtsd.ac.uk::6e2d2cf4-1da3-42a4-b3d9-8bf0ca51a290" providerId="AD" clId="Web-{9AC8C02F-18AE-7AA4-08CE-6649DFB95F8A}" dt="2026-01-18T14:47:41.087" v="937"/>
          <ac:spMkLst>
            <pc:docMk/>
            <pc:sldMk cId="877989172" sldId="258"/>
            <ac:spMk id="2" creationId="{A6987FE8-7F5B-572D-56A0-87314734F851}"/>
          </ac:spMkLst>
        </pc:spChg>
        <pc:spChg chg="add mod ord">
          <ac:chgData name="Caerwyn James (2517771)" userId="S::2517771@student.uwtsd.ac.uk::6e2d2cf4-1da3-42a4-b3d9-8bf0ca51a290" providerId="AD" clId="Web-{9AC8C02F-18AE-7AA4-08CE-6649DFB95F8A}" dt="2026-01-18T14:48:57.746" v="948"/>
          <ac:spMkLst>
            <pc:docMk/>
            <pc:sldMk cId="877989172" sldId="258"/>
            <ac:spMk id="3" creationId="{9A40414F-73BA-BE83-804B-6C1C1A2A8EC5}"/>
          </ac:spMkLst>
        </pc:spChg>
        <pc:spChg chg="add mod ord">
          <ac:chgData name="Caerwyn James (2517771)" userId="S::2517771@student.uwtsd.ac.uk::6e2d2cf4-1da3-42a4-b3d9-8bf0ca51a290" providerId="AD" clId="Web-{9AC8C02F-18AE-7AA4-08CE-6649DFB95F8A}" dt="2026-01-18T14:49:57.060" v="958"/>
          <ac:spMkLst>
            <pc:docMk/>
            <pc:sldMk cId="877989172" sldId="258"/>
            <ac:spMk id="4" creationId="{8BA8DE76-6A90-38C8-7F1D-3AFBA26292E6}"/>
          </ac:spMkLst>
        </pc:spChg>
        <pc:spChg chg="add mod ord">
          <ac:chgData name="Caerwyn James (2517771)" userId="S::2517771@student.uwtsd.ac.uk::6e2d2cf4-1da3-42a4-b3d9-8bf0ca51a290" providerId="AD" clId="Web-{9AC8C02F-18AE-7AA4-08CE-6649DFB95F8A}" dt="2026-01-18T14:50:00.998" v="959"/>
          <ac:spMkLst>
            <pc:docMk/>
            <pc:sldMk cId="877989172" sldId="258"/>
            <ac:spMk id="6" creationId="{CCB7DC7B-AB9D-F610-6717-BCEC4DFB82EE}"/>
          </ac:spMkLst>
        </pc:spChg>
        <pc:spChg chg="ord">
          <ac:chgData name="Caerwyn James (2517771)" userId="S::2517771@student.uwtsd.ac.uk::6e2d2cf4-1da3-42a4-b3d9-8bf0ca51a290" providerId="AD" clId="Web-{9AC8C02F-18AE-7AA4-08CE-6649DFB95F8A}" dt="2026-01-18T14:47:24.305" v="936"/>
          <ac:spMkLst>
            <pc:docMk/>
            <pc:sldMk cId="877989172" sldId="258"/>
            <ac:spMk id="25" creationId="{BACC6370-2D7E-4714-9D71-7542949D7D5D}"/>
          </ac:spMkLst>
        </pc:spChg>
        <pc:spChg chg="mod">
          <ac:chgData name="Caerwyn James (2517771)" userId="S::2517771@student.uwtsd.ac.uk::6e2d2cf4-1da3-42a4-b3d9-8bf0ca51a290" providerId="AD" clId="Web-{9AC8C02F-18AE-7AA4-08CE-6649DFB95F8A}" dt="2026-01-17T15:20:21.575" v="147" actId="1076"/>
          <ac:spMkLst>
            <pc:docMk/>
            <pc:sldMk cId="877989172" sldId="258"/>
            <ac:spMk id="29" creationId="{C0CBF9A9-B5A2-17F7-7BCE-9A21410643C6}"/>
          </ac:spMkLst>
        </pc:spChg>
        <pc:graphicFrameChg chg="mod modGraphic">
          <ac:chgData name="Caerwyn James (2517771)" userId="S::2517771@student.uwtsd.ac.uk::6e2d2cf4-1da3-42a4-b3d9-8bf0ca51a290" providerId="AD" clId="Web-{9AC8C02F-18AE-7AA4-08CE-6649DFB95F8A}" dt="2026-01-18T14:50:36.749" v="968"/>
          <ac:graphicFrameMkLst>
            <pc:docMk/>
            <pc:sldMk cId="877989172" sldId="258"/>
            <ac:graphicFrameMk id="5" creationId="{702A9070-0BFF-273D-288F-025B2CA8EAF9}"/>
          </ac:graphicFrameMkLst>
        </pc:graphicFrameChg>
      </pc:sldChg>
      <pc:sldChg chg="addSp delSp modSp mod">
        <pc:chgData name="Caerwyn James (2517771)" userId="S::2517771@student.uwtsd.ac.uk::6e2d2cf4-1da3-42a4-b3d9-8bf0ca51a290" providerId="AD" clId="Web-{9AC8C02F-18AE-7AA4-08CE-6649DFB95F8A}" dt="2026-01-18T16:32:35.220" v="1567" actId="20577"/>
        <pc:sldMkLst>
          <pc:docMk/>
          <pc:sldMk cId="454314021" sldId="259"/>
        </pc:sldMkLst>
        <pc:spChg chg="mod">
          <ac:chgData name="Caerwyn James (2517771)" userId="S::2517771@student.uwtsd.ac.uk::6e2d2cf4-1da3-42a4-b3d9-8bf0ca51a290" providerId="AD" clId="Web-{9AC8C02F-18AE-7AA4-08CE-6649DFB95F8A}" dt="2026-01-17T18:59:16.629" v="551" actId="20577"/>
          <ac:spMkLst>
            <pc:docMk/>
            <pc:sldMk cId="454314021" sldId="259"/>
            <ac:spMk id="2" creationId="{C2F75B50-C3C8-A4BD-E973-A9DF551A1652}"/>
          </ac:spMkLst>
        </pc:spChg>
        <pc:spChg chg="mod">
          <ac:chgData name="Caerwyn James (2517771)" userId="S::2517771@student.uwtsd.ac.uk::6e2d2cf4-1da3-42a4-b3d9-8bf0ca51a290" providerId="AD" clId="Web-{9AC8C02F-18AE-7AA4-08CE-6649DFB95F8A}" dt="2026-01-18T14:42:38.673" v="871" actId="14100"/>
          <ac:spMkLst>
            <pc:docMk/>
            <pc:sldMk cId="454314021" sldId="259"/>
            <ac:spMk id="3" creationId="{3FE7D76B-691D-3F2A-954B-F339100D0535}"/>
          </ac:spMkLst>
        </pc:spChg>
        <pc:spChg chg="add mod ord">
          <ac:chgData name="Caerwyn James (2517771)" userId="S::2517771@student.uwtsd.ac.uk::6e2d2cf4-1da3-42a4-b3d9-8bf0ca51a290" providerId="AD" clId="Web-{9AC8C02F-18AE-7AA4-08CE-6649DFB95F8A}" dt="2026-01-18T14:43:03.158" v="874"/>
          <ac:spMkLst>
            <pc:docMk/>
            <pc:sldMk cId="454314021" sldId="259"/>
            <ac:spMk id="4" creationId="{74D4030B-C08F-AB35-E03A-9B4C37841829}"/>
          </ac:spMkLst>
        </pc:spChg>
        <pc:spChg chg="add mod">
          <ac:chgData name="Caerwyn James (2517771)" userId="S::2517771@student.uwtsd.ac.uk::6e2d2cf4-1da3-42a4-b3d9-8bf0ca51a290" providerId="AD" clId="Web-{9AC8C02F-18AE-7AA4-08CE-6649DFB95F8A}" dt="2026-01-18T16:32:35.220" v="1567" actId="20577"/>
          <ac:spMkLst>
            <pc:docMk/>
            <pc:sldMk cId="454314021" sldId="259"/>
            <ac:spMk id="6" creationId="{72CB4443-1F68-2D18-7D57-865CD645E593}"/>
          </ac:spMkLst>
        </pc:spChg>
        <pc:spChg chg="add mod">
          <ac:chgData name="Caerwyn James (2517771)" userId="S::2517771@student.uwtsd.ac.uk::6e2d2cf4-1da3-42a4-b3d9-8bf0ca51a290" providerId="AD" clId="Web-{9AC8C02F-18AE-7AA4-08CE-6649DFB95F8A}" dt="2026-01-18T14:45:05.396" v="907" actId="14100"/>
          <ac:spMkLst>
            <pc:docMk/>
            <pc:sldMk cId="454314021" sldId="259"/>
            <ac:spMk id="7" creationId="{040A8E82-484D-6E40-0706-B02CEC85CD3E}"/>
          </ac:spMkLst>
        </pc:spChg>
        <pc:spChg chg="add mod">
          <ac:chgData name="Caerwyn James (2517771)" userId="S::2517771@student.uwtsd.ac.uk::6e2d2cf4-1da3-42a4-b3d9-8bf0ca51a290" providerId="AD" clId="Web-{9AC8C02F-18AE-7AA4-08CE-6649DFB95F8A}" dt="2026-01-18T14:46:06.412" v="933" actId="20577"/>
          <ac:spMkLst>
            <pc:docMk/>
            <pc:sldMk cId="454314021" sldId="259"/>
            <ac:spMk id="8" creationId="{E04AC46C-323A-A18F-A592-4AA912ED15EF}"/>
          </ac:spMkLst>
        </pc:spChg>
        <pc:spChg chg="add del">
          <ac:chgData name="Caerwyn James (2517771)" userId="S::2517771@student.uwtsd.ac.uk::6e2d2cf4-1da3-42a4-b3d9-8bf0ca51a290" providerId="AD" clId="Web-{9AC8C02F-18AE-7AA4-08CE-6649DFB95F8A}" dt="2026-01-18T15:55:29.559" v="970"/>
          <ac:spMkLst>
            <pc:docMk/>
            <pc:sldMk cId="454314021" sldId="259"/>
            <ac:spMk id="9" creationId="{59F0D041-20E1-96E1-417D-8CE0B3E127AC}"/>
          </ac:spMkLst>
        </pc:spChg>
        <pc:spChg chg="add del">
          <ac:chgData name="Caerwyn James (2517771)" userId="S::2517771@student.uwtsd.ac.uk::6e2d2cf4-1da3-42a4-b3d9-8bf0ca51a290" providerId="AD" clId="Web-{9AC8C02F-18AE-7AA4-08CE-6649DFB95F8A}" dt="2026-01-18T15:55:29.621" v="972"/>
          <ac:spMkLst>
            <pc:docMk/>
            <pc:sldMk cId="454314021" sldId="259"/>
            <ac:spMk id="10" creationId="{9B7776F3-8D6A-D38F-B790-CD96362A6069}"/>
          </ac:spMkLst>
        </pc:spChg>
        <pc:spChg chg="add del mod">
          <ac:chgData name="Caerwyn James (2517771)" userId="S::2517771@student.uwtsd.ac.uk::6e2d2cf4-1da3-42a4-b3d9-8bf0ca51a290" providerId="AD" clId="Web-{9AC8C02F-18AE-7AA4-08CE-6649DFB95F8A}" dt="2026-01-18T16:20:20.583" v="1508" actId="14100"/>
          <ac:spMkLst>
            <pc:docMk/>
            <pc:sldMk cId="454314021" sldId="259"/>
            <ac:spMk id="11" creationId="{6A4A6D10-9C87-FAA0-B7B9-CDBD37EAC126}"/>
          </ac:spMkLst>
        </pc:spChg>
        <pc:spChg chg="add mod ord">
          <ac:chgData name="Caerwyn James (2517771)" userId="S::2517771@student.uwtsd.ac.uk::6e2d2cf4-1da3-42a4-b3d9-8bf0ca51a290" providerId="AD" clId="Web-{9AC8C02F-18AE-7AA4-08CE-6649DFB95F8A}" dt="2026-01-18T16:20:29.724" v="1509" actId="1076"/>
          <ac:spMkLst>
            <pc:docMk/>
            <pc:sldMk cId="454314021" sldId="259"/>
            <ac:spMk id="12" creationId="{EA238ED1-8D9E-79CC-2301-47A52E512589}"/>
          </ac:spMkLst>
        </pc:spChg>
        <pc:inkChg chg="del mod">
          <ac:chgData name="Caerwyn James (2517771)" userId="S::2517771@student.uwtsd.ac.uk::6e2d2cf4-1da3-42a4-b3d9-8bf0ca51a290" providerId="AD" clId="Web-{9AC8C02F-18AE-7AA4-08CE-6649DFB95F8A}" dt="2026-01-17T18:52:20.628" v="482"/>
          <ac:inkMkLst>
            <pc:docMk/>
            <pc:sldMk cId="454314021" sldId="259"/>
            <ac:inkMk id="4" creationId="{B70A6722-F6C3-2F18-BD93-6128ECA7C4B7}"/>
          </ac:inkMkLst>
        </pc:inkChg>
        <pc:inkChg chg="add mod">
          <ac:chgData name="Caerwyn James (2517771)" userId="S::2517771@student.uwtsd.ac.uk::6e2d2cf4-1da3-42a4-b3d9-8bf0ca51a290" providerId="AD" clId="Web-{9AC8C02F-18AE-7AA4-08CE-6649DFB95F8A}" dt="2026-01-17T18:54:49.401" v="489" actId="1076"/>
          <ac:inkMkLst>
            <pc:docMk/>
            <pc:sldMk cId="454314021" sldId="259"/>
            <ac:inkMk id="5" creationId="{F92E1660-D3F7-99B6-38A7-44489AA08186}"/>
          </ac:inkMkLst>
        </pc:inkChg>
      </pc:sldChg>
      <pc:sldChg chg="modSp mod setBg">
        <pc:chgData name="Caerwyn James (2517771)" userId="S::2517771@student.uwtsd.ac.uk::6e2d2cf4-1da3-42a4-b3d9-8bf0ca51a290" providerId="AD" clId="Web-{9AC8C02F-18AE-7AA4-08CE-6649DFB95F8A}" dt="2026-01-17T15:40:48.322" v="353" actId="20577"/>
        <pc:sldMkLst>
          <pc:docMk/>
          <pc:sldMk cId="2614403176" sldId="260"/>
        </pc:sldMkLst>
        <pc:spChg chg="mod">
          <ac:chgData name="Caerwyn James (2517771)" userId="S::2517771@student.uwtsd.ac.uk::6e2d2cf4-1da3-42a4-b3d9-8bf0ca51a290" providerId="AD" clId="Web-{9AC8C02F-18AE-7AA4-08CE-6649DFB95F8A}" dt="2026-01-17T15:40:48.322" v="353" actId="20577"/>
          <ac:spMkLst>
            <pc:docMk/>
            <pc:sldMk cId="2614403176" sldId="260"/>
            <ac:spMk id="3" creationId="{A38A91B9-9B0B-53D4-94DB-CF7C32CFFC14}"/>
          </ac:spMkLst>
        </pc:spChg>
      </pc:sldChg>
      <pc:sldChg chg="modSp mod">
        <pc:chgData name="Caerwyn James (2517771)" userId="S::2517771@student.uwtsd.ac.uk::6e2d2cf4-1da3-42a4-b3d9-8bf0ca51a290" providerId="AD" clId="Web-{9AC8C02F-18AE-7AA4-08CE-6649DFB95F8A}" dt="2026-01-17T13:29:57.572" v="50"/>
        <pc:sldMkLst>
          <pc:docMk/>
          <pc:sldMk cId="2492277478" sldId="262"/>
        </pc:sldMkLst>
        <pc:spChg chg="mod">
          <ac:chgData name="Caerwyn James (2517771)" userId="S::2517771@student.uwtsd.ac.uk::6e2d2cf4-1da3-42a4-b3d9-8bf0ca51a290" providerId="AD" clId="Web-{9AC8C02F-18AE-7AA4-08CE-6649DFB95F8A}" dt="2026-01-17T13:19:43.954" v="11" actId="20577"/>
          <ac:spMkLst>
            <pc:docMk/>
            <pc:sldMk cId="2492277478" sldId="262"/>
            <ac:spMk id="5" creationId="{5807BDC5-66A4-1CF4-0CB1-A2094EE67ABA}"/>
          </ac:spMkLst>
        </pc:spChg>
        <pc:spChg chg="mod">
          <ac:chgData name="Caerwyn James (2517771)" userId="S::2517771@student.uwtsd.ac.uk::6e2d2cf4-1da3-42a4-b3d9-8bf0ca51a290" providerId="AD" clId="Web-{9AC8C02F-18AE-7AA4-08CE-6649DFB95F8A}" dt="2026-01-17T13:19:56.751" v="15" actId="20577"/>
          <ac:spMkLst>
            <pc:docMk/>
            <pc:sldMk cId="2492277478" sldId="262"/>
            <ac:spMk id="7" creationId="{A9838166-3835-E3CA-20B5-6BE122EFCC82}"/>
          </ac:spMkLst>
        </pc:spChg>
      </pc:sldChg>
      <pc:sldChg chg="modSp mod">
        <pc:chgData name="Caerwyn James (2517771)" userId="S::2517771@student.uwtsd.ac.uk::6e2d2cf4-1da3-42a4-b3d9-8bf0ca51a290" providerId="AD" clId="Web-{9AC8C02F-18AE-7AA4-08CE-6649DFB95F8A}" dt="2026-01-17T16:25:57.296" v="472" actId="20577"/>
        <pc:sldMkLst>
          <pc:docMk/>
          <pc:sldMk cId="1287235761" sldId="263"/>
        </pc:sldMkLst>
        <pc:spChg chg="mod">
          <ac:chgData name="Caerwyn James (2517771)" userId="S::2517771@student.uwtsd.ac.uk::6e2d2cf4-1da3-42a4-b3d9-8bf0ca51a290" providerId="AD" clId="Web-{9AC8C02F-18AE-7AA4-08CE-6649DFB95F8A}" dt="2026-01-17T16:25:57.296" v="472" actId="20577"/>
          <ac:spMkLst>
            <pc:docMk/>
            <pc:sldMk cId="1287235761" sldId="263"/>
            <ac:spMk id="5" creationId="{B656AE08-D872-1A66-845B-A719EC2B881D}"/>
          </ac:spMkLst>
        </pc:spChg>
      </pc:sldChg>
      <pc:sldChg chg="modSp mod">
        <pc:chgData name="Caerwyn James (2517771)" userId="S::2517771@student.uwtsd.ac.uk::6e2d2cf4-1da3-42a4-b3d9-8bf0ca51a290" providerId="AD" clId="Web-{9AC8C02F-18AE-7AA4-08CE-6649DFB95F8A}" dt="2026-01-18T16:23:47.580" v="1539" actId="20577"/>
        <pc:sldMkLst>
          <pc:docMk/>
          <pc:sldMk cId="46667565" sldId="265"/>
        </pc:sldMkLst>
        <pc:spChg chg="mod">
          <ac:chgData name="Caerwyn James (2517771)" userId="S::2517771@student.uwtsd.ac.uk::6e2d2cf4-1da3-42a4-b3d9-8bf0ca51a290" providerId="AD" clId="Web-{9AC8C02F-18AE-7AA4-08CE-6649DFB95F8A}" dt="2026-01-18T16:23:47.580" v="1539" actId="20577"/>
          <ac:spMkLst>
            <pc:docMk/>
            <pc:sldMk cId="46667565" sldId="265"/>
            <ac:spMk id="3" creationId="{34C061A1-A79D-A592-F22E-9269B781CA30}"/>
          </ac:spMkLst>
        </pc:spChg>
      </pc:sldChg>
      <pc:sldChg chg="addSp delSp modSp mod addAnim delAnim">
        <pc:chgData name="Caerwyn James (2517771)" userId="S::2517771@student.uwtsd.ac.uk::6e2d2cf4-1da3-42a4-b3d9-8bf0ca51a290" providerId="AD" clId="Web-{9AC8C02F-18AE-7AA4-08CE-6649DFB95F8A}" dt="2026-01-17T15:10:24.373" v="72"/>
        <pc:sldMkLst>
          <pc:docMk/>
          <pc:sldMk cId="2967852874" sldId="266"/>
        </pc:sldMkLst>
        <pc:spChg chg="mod">
          <ac:chgData name="Caerwyn James (2517771)" userId="S::2517771@student.uwtsd.ac.uk::6e2d2cf4-1da3-42a4-b3d9-8bf0ca51a290" providerId="AD" clId="Web-{9AC8C02F-18AE-7AA4-08CE-6649DFB95F8A}" dt="2026-01-17T15:08:50.184" v="63" actId="20577"/>
          <ac:spMkLst>
            <pc:docMk/>
            <pc:sldMk cId="2967852874" sldId="266"/>
            <ac:spMk id="3" creationId="{CA47D1F6-A58D-6D8B-4244-539CAB893179}"/>
          </ac:spMkLst>
        </pc:spChg>
        <pc:spChg chg="add del mod ord">
          <ac:chgData name="Caerwyn James (2517771)" userId="S::2517771@student.uwtsd.ac.uk::6e2d2cf4-1da3-42a4-b3d9-8bf0ca51a290" providerId="AD" clId="Web-{9AC8C02F-18AE-7AA4-08CE-6649DFB95F8A}" dt="2026-01-17T15:09:56.060" v="69"/>
          <ac:spMkLst>
            <pc:docMk/>
            <pc:sldMk cId="2967852874" sldId="266"/>
            <ac:spMk id="4" creationId="{7734F87D-4D59-4E00-C472-15F806A0009E}"/>
          </ac:spMkLst>
        </pc:spChg>
        <pc:spChg chg="add mod ord">
          <ac:chgData name="Caerwyn James (2517771)" userId="S::2517771@student.uwtsd.ac.uk::6e2d2cf4-1da3-42a4-b3d9-8bf0ca51a290" providerId="AD" clId="Web-{9AC8C02F-18AE-7AA4-08CE-6649DFB95F8A}" dt="2026-01-17T15:10:24.373" v="72"/>
          <ac:spMkLst>
            <pc:docMk/>
            <pc:sldMk cId="2967852874" sldId="266"/>
            <ac:spMk id="5" creationId="{8260D302-3669-6B90-F7D8-EA9C25FBB7B9}"/>
          </ac:spMkLst>
        </pc:spChg>
      </pc:sldChg>
      <pc:sldChg chg="addSp modSp mod">
        <pc:chgData name="Caerwyn James (2517771)" userId="S::2517771@student.uwtsd.ac.uk::6e2d2cf4-1da3-42a4-b3d9-8bf0ca51a290" providerId="AD" clId="Web-{9AC8C02F-18AE-7AA4-08CE-6649DFB95F8A}" dt="2026-01-17T15:14:49.708" v="102" actId="14100"/>
        <pc:sldMkLst>
          <pc:docMk/>
          <pc:sldMk cId="1291321813" sldId="267"/>
        </pc:sldMkLst>
        <pc:spChg chg="mod">
          <ac:chgData name="Caerwyn James (2517771)" userId="S::2517771@student.uwtsd.ac.uk::6e2d2cf4-1da3-42a4-b3d9-8bf0ca51a290" providerId="AD" clId="Web-{9AC8C02F-18AE-7AA4-08CE-6649DFB95F8A}" dt="2026-01-17T15:14:39.285" v="101" actId="20577"/>
          <ac:spMkLst>
            <pc:docMk/>
            <pc:sldMk cId="1291321813" sldId="267"/>
            <ac:spMk id="3" creationId="{51CA50B4-CAE1-2E17-C25D-83EB095D9B86}"/>
          </ac:spMkLst>
        </pc:spChg>
        <pc:spChg chg="mod">
          <ac:chgData name="Caerwyn James (2517771)" userId="S::2517771@student.uwtsd.ac.uk::6e2d2cf4-1da3-42a4-b3d9-8bf0ca51a290" providerId="AD" clId="Web-{9AC8C02F-18AE-7AA4-08CE-6649DFB95F8A}" dt="2026-01-17T13:30:45.713" v="55" actId="20577"/>
          <ac:spMkLst>
            <pc:docMk/>
            <pc:sldMk cId="1291321813" sldId="267"/>
            <ac:spMk id="4" creationId="{85FF18E4-0822-5B60-73B4-B944FCEE5CFC}"/>
          </ac:spMkLst>
        </pc:spChg>
        <pc:spChg chg="add mod ord">
          <ac:chgData name="Caerwyn James (2517771)" userId="S::2517771@student.uwtsd.ac.uk::6e2d2cf4-1da3-42a4-b3d9-8bf0ca51a290" providerId="AD" clId="Web-{9AC8C02F-18AE-7AA4-08CE-6649DFB95F8A}" dt="2026-01-17T15:14:49.708" v="102" actId="14100"/>
          <ac:spMkLst>
            <pc:docMk/>
            <pc:sldMk cId="1291321813" sldId="267"/>
            <ac:spMk id="5" creationId="{A5F42AC8-1741-1E83-6137-655AB68071CC}"/>
          </ac:spMkLst>
        </pc:spChg>
        <pc:spChg chg="add mod ord">
          <ac:chgData name="Caerwyn James (2517771)" userId="S::2517771@student.uwtsd.ac.uk::6e2d2cf4-1da3-42a4-b3d9-8bf0ca51a290" providerId="AD" clId="Web-{9AC8C02F-18AE-7AA4-08CE-6649DFB95F8A}" dt="2026-01-17T15:14:27.112" v="99" actId="14100"/>
          <ac:spMkLst>
            <pc:docMk/>
            <pc:sldMk cId="1291321813" sldId="267"/>
            <ac:spMk id="6" creationId="{BF8193C3-C42F-D747-F9A3-FF102A3CF24C}"/>
          </ac:spMkLst>
        </pc:spChg>
      </pc:sldChg>
      <pc:sldChg chg="modSp mod">
        <pc:chgData name="Caerwyn James (2517771)" userId="S::2517771@student.uwtsd.ac.uk::6e2d2cf4-1da3-42a4-b3d9-8bf0ca51a290" providerId="AD" clId="Web-{9AC8C02F-18AE-7AA4-08CE-6649DFB95F8A}" dt="2026-01-17T13:29:57.572" v="50"/>
        <pc:sldMkLst>
          <pc:docMk/>
          <pc:sldMk cId="1959649639" sldId="268"/>
        </pc:sldMkLst>
        <pc:spChg chg="mod">
          <ac:chgData name="Caerwyn James (2517771)" userId="S::2517771@student.uwtsd.ac.uk::6e2d2cf4-1da3-42a4-b3d9-8bf0ca51a290" providerId="AD" clId="Web-{9AC8C02F-18AE-7AA4-08CE-6649DFB95F8A}" dt="2026-01-17T13:24:36.154" v="48" actId="20577"/>
          <ac:spMkLst>
            <pc:docMk/>
            <pc:sldMk cId="1959649639" sldId="268"/>
            <ac:spMk id="2" creationId="{FE9F4896-8DE9-F20E-3C54-0ED06CAF8F77}"/>
          </ac:spMkLst>
        </pc:spChg>
      </pc:sldChg>
      <pc:sldChg chg="addSp modSp mod">
        <pc:chgData name="Caerwyn James (2517771)" userId="S::2517771@student.uwtsd.ac.uk::6e2d2cf4-1da3-42a4-b3d9-8bf0ca51a290" providerId="AD" clId="Web-{9AC8C02F-18AE-7AA4-08CE-6649DFB95F8A}" dt="2026-01-17T15:12:03.106" v="84" actId="20577"/>
        <pc:sldMkLst>
          <pc:docMk/>
          <pc:sldMk cId="1244975554" sldId="269"/>
        </pc:sldMkLst>
        <pc:spChg chg="mod">
          <ac:chgData name="Caerwyn James (2517771)" userId="S::2517771@student.uwtsd.ac.uk::6e2d2cf4-1da3-42a4-b3d9-8bf0ca51a290" providerId="AD" clId="Web-{9AC8C02F-18AE-7AA4-08CE-6649DFB95F8A}" dt="2026-01-17T15:11:15.909" v="79" actId="1076"/>
          <ac:spMkLst>
            <pc:docMk/>
            <pc:sldMk cId="1244975554" sldId="269"/>
            <ac:spMk id="3" creationId="{13BC3B4F-F503-B3AD-3CA9-B7FFF3B18F10}"/>
          </ac:spMkLst>
        </pc:spChg>
        <pc:spChg chg="mod">
          <ac:chgData name="Caerwyn James (2517771)" userId="S::2517771@student.uwtsd.ac.uk::6e2d2cf4-1da3-42a4-b3d9-8bf0ca51a290" providerId="AD" clId="Web-{9AC8C02F-18AE-7AA4-08CE-6649DFB95F8A}" dt="2026-01-17T15:12:03.106" v="84" actId="20577"/>
          <ac:spMkLst>
            <pc:docMk/>
            <pc:sldMk cId="1244975554" sldId="269"/>
            <ac:spMk id="4" creationId="{195EA409-C857-EB05-712E-C193996A60AD}"/>
          </ac:spMkLst>
        </pc:spChg>
        <pc:spChg chg="add mod ord">
          <ac:chgData name="Caerwyn James (2517771)" userId="S::2517771@student.uwtsd.ac.uk::6e2d2cf4-1da3-42a4-b3d9-8bf0ca51a290" providerId="AD" clId="Web-{9AC8C02F-18AE-7AA4-08CE-6649DFB95F8A}" dt="2026-01-17T15:11:05.219" v="78"/>
          <ac:spMkLst>
            <pc:docMk/>
            <pc:sldMk cId="1244975554" sldId="269"/>
            <ac:spMk id="6" creationId="{EA1C4FC6-1CFA-04B5-357C-F64A728AD041}"/>
          </ac:spMkLst>
        </pc:spChg>
        <pc:spChg chg="add mod ord">
          <ac:chgData name="Caerwyn James (2517771)" userId="S::2517771@student.uwtsd.ac.uk::6e2d2cf4-1da3-42a4-b3d9-8bf0ca51a290" providerId="AD" clId="Web-{9AC8C02F-18AE-7AA4-08CE-6649DFB95F8A}" dt="2026-01-17T15:11:37.226" v="82"/>
          <ac:spMkLst>
            <pc:docMk/>
            <pc:sldMk cId="1244975554" sldId="269"/>
            <ac:spMk id="7" creationId="{758BCA36-1830-C7F2-CFEE-2FE06B424027}"/>
          </ac:spMkLst>
        </pc:spChg>
      </pc:sldChg>
      <pc:sldChg chg="addSp modSp mod">
        <pc:chgData name="Caerwyn James (2517771)" userId="S::2517771@student.uwtsd.ac.uk::6e2d2cf4-1da3-42a4-b3d9-8bf0ca51a290" providerId="AD" clId="Web-{9AC8C02F-18AE-7AA4-08CE-6649DFB95F8A}" dt="2026-01-17T15:19:00.571" v="139"/>
        <pc:sldMkLst>
          <pc:docMk/>
          <pc:sldMk cId="1718158026" sldId="270"/>
        </pc:sldMkLst>
        <pc:spChg chg="mod">
          <ac:chgData name="Caerwyn James (2517771)" userId="S::2517771@student.uwtsd.ac.uk::6e2d2cf4-1da3-42a4-b3d9-8bf0ca51a290" providerId="AD" clId="Web-{9AC8C02F-18AE-7AA4-08CE-6649DFB95F8A}" dt="2026-01-17T15:16:53.626" v="123" actId="20577"/>
          <ac:spMkLst>
            <pc:docMk/>
            <pc:sldMk cId="1718158026" sldId="270"/>
            <ac:spMk id="3" creationId="{BCAA3AE5-C185-E70E-C866-A96A9A621059}"/>
          </ac:spMkLst>
        </pc:spChg>
        <pc:spChg chg="add mod ord">
          <ac:chgData name="Caerwyn James (2517771)" userId="S::2517771@student.uwtsd.ac.uk::6e2d2cf4-1da3-42a4-b3d9-8bf0ca51a290" providerId="AD" clId="Web-{9AC8C02F-18AE-7AA4-08CE-6649DFB95F8A}" dt="2026-01-17T15:17:53.973" v="131" actId="14100"/>
          <ac:spMkLst>
            <pc:docMk/>
            <pc:sldMk cId="1718158026" sldId="270"/>
            <ac:spMk id="4" creationId="{69CDBD66-8415-68D5-1B1C-8E7209A8E793}"/>
          </ac:spMkLst>
        </pc:spChg>
        <pc:spChg chg="add mod ord">
          <ac:chgData name="Caerwyn James (2517771)" userId="S::2517771@student.uwtsd.ac.uk::6e2d2cf4-1da3-42a4-b3d9-8bf0ca51a290" providerId="AD" clId="Web-{9AC8C02F-18AE-7AA4-08CE-6649DFB95F8A}" dt="2026-01-17T15:18:36.070" v="135"/>
          <ac:spMkLst>
            <pc:docMk/>
            <pc:sldMk cId="1718158026" sldId="270"/>
            <ac:spMk id="6" creationId="{236E4540-2369-4A99-EA77-3A614AC51635}"/>
          </ac:spMkLst>
        </pc:spChg>
        <pc:spChg chg="add mod ord">
          <ac:chgData name="Caerwyn James (2517771)" userId="S::2517771@student.uwtsd.ac.uk::6e2d2cf4-1da3-42a4-b3d9-8bf0ca51a290" providerId="AD" clId="Web-{9AC8C02F-18AE-7AA4-08CE-6649DFB95F8A}" dt="2026-01-17T15:19:00.571" v="139"/>
          <ac:spMkLst>
            <pc:docMk/>
            <pc:sldMk cId="1718158026" sldId="270"/>
            <ac:spMk id="7" creationId="{B03C5239-6761-2F4D-7C51-4137D9C55843}"/>
          </ac:spMkLst>
        </pc:spChg>
      </pc:sldChg>
      <pc:sldChg chg="addSp modSp new">
        <pc:chgData name="Caerwyn James (2517771)" userId="S::2517771@student.uwtsd.ac.uk::6e2d2cf4-1da3-42a4-b3d9-8bf0ca51a290" providerId="AD" clId="Web-{9AC8C02F-18AE-7AA4-08CE-6649DFB95F8A}" dt="2026-01-17T15:45:00.251" v="449" actId="20577"/>
        <pc:sldMkLst>
          <pc:docMk/>
          <pc:sldMk cId="1589521597" sldId="271"/>
        </pc:sldMkLst>
        <pc:spChg chg="mod">
          <ac:chgData name="Caerwyn James (2517771)" userId="S::2517771@student.uwtsd.ac.uk::6e2d2cf4-1da3-42a4-b3d9-8bf0ca51a290" providerId="AD" clId="Web-{9AC8C02F-18AE-7AA4-08CE-6649DFB95F8A}" dt="2026-01-17T15:21:47.454" v="176" actId="14100"/>
          <ac:spMkLst>
            <pc:docMk/>
            <pc:sldMk cId="1589521597" sldId="271"/>
            <ac:spMk id="2" creationId="{F2143E04-5108-4023-3DEA-95C6217D0F8C}"/>
          </ac:spMkLst>
        </pc:spChg>
        <pc:spChg chg="mod">
          <ac:chgData name="Caerwyn James (2517771)" userId="S::2517771@student.uwtsd.ac.uk::6e2d2cf4-1da3-42a4-b3d9-8bf0ca51a290" providerId="AD" clId="Web-{9AC8C02F-18AE-7AA4-08CE-6649DFB95F8A}" dt="2026-01-17T15:45:00.251" v="449" actId="20577"/>
          <ac:spMkLst>
            <pc:docMk/>
            <pc:sldMk cId="1589521597" sldId="271"/>
            <ac:spMk id="3" creationId="{05E0A5BB-309F-43D3-7533-AD2CD23E5D08}"/>
          </ac:spMkLst>
        </pc:spChg>
        <pc:spChg chg="add mod ord">
          <ac:chgData name="Caerwyn James (2517771)" userId="S::2517771@student.uwtsd.ac.uk::6e2d2cf4-1da3-42a4-b3d9-8bf0ca51a290" providerId="AD" clId="Web-{9AC8C02F-18AE-7AA4-08CE-6649DFB95F8A}" dt="2026-01-17T15:43:34.483" v="437"/>
          <ac:spMkLst>
            <pc:docMk/>
            <pc:sldMk cId="1589521597" sldId="271"/>
            <ac:spMk id="4" creationId="{04D9C47B-0A4E-1BE8-B21D-C5518E4FF8EC}"/>
          </ac:spMkLst>
        </pc:spChg>
      </pc:sldChg>
      <pc:sldChg chg="addSp modSp new">
        <pc:chgData name="Caerwyn James (2517771)" userId="S::2517771@student.uwtsd.ac.uk::6e2d2cf4-1da3-42a4-b3d9-8bf0ca51a290" providerId="AD" clId="Web-{9AC8C02F-18AE-7AA4-08CE-6649DFB95F8A}" dt="2026-01-18T16:29:46.123" v="1564"/>
        <pc:sldMkLst>
          <pc:docMk/>
          <pc:sldMk cId="2446394514" sldId="272"/>
        </pc:sldMkLst>
        <pc:spChg chg="mod">
          <ac:chgData name="Caerwyn James (2517771)" userId="S::2517771@student.uwtsd.ac.uk::6e2d2cf4-1da3-42a4-b3d9-8bf0ca51a290" providerId="AD" clId="Web-{9AC8C02F-18AE-7AA4-08CE-6649DFB95F8A}" dt="2026-01-17T19:13:38.010" v="719" actId="20577"/>
          <ac:spMkLst>
            <pc:docMk/>
            <pc:sldMk cId="2446394514" sldId="272"/>
            <ac:spMk id="2" creationId="{2FC5B880-64D8-33E1-E87A-530A9C376517}"/>
          </ac:spMkLst>
        </pc:spChg>
        <pc:spChg chg="mod">
          <ac:chgData name="Caerwyn James (2517771)" userId="S::2517771@student.uwtsd.ac.uk::6e2d2cf4-1da3-42a4-b3d9-8bf0ca51a290" providerId="AD" clId="Web-{9AC8C02F-18AE-7AA4-08CE-6649DFB95F8A}" dt="2026-01-18T16:29:05.497" v="1561" actId="20577"/>
          <ac:spMkLst>
            <pc:docMk/>
            <pc:sldMk cId="2446394514" sldId="272"/>
            <ac:spMk id="3" creationId="{6DD79C15-582D-80C5-7907-06101AC7DC49}"/>
          </ac:spMkLst>
        </pc:spChg>
        <pc:spChg chg="add mod ord">
          <ac:chgData name="Caerwyn James (2517771)" userId="S::2517771@student.uwtsd.ac.uk::6e2d2cf4-1da3-42a4-b3d9-8bf0ca51a290" providerId="AD" clId="Web-{9AC8C02F-18AE-7AA4-08CE-6649DFB95F8A}" dt="2026-01-18T16:29:46.123" v="1564"/>
          <ac:spMkLst>
            <pc:docMk/>
            <pc:sldMk cId="2446394514" sldId="272"/>
            <ac:spMk id="4" creationId="{09CF7EB9-58B8-0C35-8000-4A1C2DD0C534}"/>
          </ac:spMkLst>
        </pc:spChg>
      </pc:sldChg>
      <pc:sldChg chg="addSp delSp modSp new mod setBg">
        <pc:chgData name="Caerwyn James (2517771)" userId="S::2517771@student.uwtsd.ac.uk::6e2d2cf4-1da3-42a4-b3d9-8bf0ca51a290" providerId="AD" clId="Web-{9AC8C02F-18AE-7AA4-08CE-6649DFB95F8A}" dt="2026-01-18T14:36:45.835" v="841" actId="20577"/>
        <pc:sldMkLst>
          <pc:docMk/>
          <pc:sldMk cId="430530544" sldId="273"/>
        </pc:sldMkLst>
        <pc:spChg chg="mod ord">
          <ac:chgData name="Caerwyn James (2517771)" userId="S::2517771@student.uwtsd.ac.uk::6e2d2cf4-1da3-42a4-b3d9-8bf0ca51a290" providerId="AD" clId="Web-{9AC8C02F-18AE-7AA4-08CE-6649DFB95F8A}" dt="2026-01-17T19:09:20.064" v="678" actId="20577"/>
          <ac:spMkLst>
            <pc:docMk/>
            <pc:sldMk cId="430530544" sldId="273"/>
            <ac:spMk id="2" creationId="{812D88AA-38C9-F9E7-118E-BB2867CFCE1C}"/>
          </ac:spMkLst>
        </pc:spChg>
        <pc:spChg chg="del mod">
          <ac:chgData name="Caerwyn James (2517771)" userId="S::2517771@student.uwtsd.ac.uk::6e2d2cf4-1da3-42a4-b3d9-8bf0ca51a290" providerId="AD" clId="Web-{9AC8C02F-18AE-7AA4-08CE-6649DFB95F8A}" dt="2026-01-17T19:07:49.335" v="657"/>
          <ac:spMkLst>
            <pc:docMk/>
            <pc:sldMk cId="430530544" sldId="273"/>
            <ac:spMk id="3" creationId="{20118D63-C626-F0DD-20D8-109738ACD1BB}"/>
          </ac:spMkLst>
        </pc:spChg>
        <pc:spChg chg="add mod ord">
          <ac:chgData name="Caerwyn James (2517771)" userId="S::2517771@student.uwtsd.ac.uk::6e2d2cf4-1da3-42a4-b3d9-8bf0ca51a290" providerId="AD" clId="Web-{9AC8C02F-18AE-7AA4-08CE-6649DFB95F8A}" dt="2026-01-18T14:36:03.379" v="837"/>
          <ac:spMkLst>
            <pc:docMk/>
            <pc:sldMk cId="430530544" sldId="273"/>
            <ac:spMk id="3" creationId="{8219A503-D3A6-706C-8880-0812E35A38CF}"/>
          </ac:spMkLst>
        </pc:spChg>
        <pc:spChg chg="add del mod">
          <ac:chgData name="Caerwyn James (2517771)" userId="S::2517771@student.uwtsd.ac.uk::6e2d2cf4-1da3-42a4-b3d9-8bf0ca51a290" providerId="AD" clId="Web-{9AC8C02F-18AE-7AA4-08CE-6649DFB95F8A}" dt="2026-01-17T19:08:05.866" v="660"/>
          <ac:spMkLst>
            <pc:docMk/>
            <pc:sldMk cId="430530544" sldId="273"/>
            <ac:spMk id="6" creationId="{A299EEB6-FEED-69EA-262D-8DB51A42E2E1}"/>
          </ac:spMkLst>
        </pc:spChg>
        <pc:spChg chg="add mod">
          <ac:chgData name="Caerwyn James (2517771)" userId="S::2517771@student.uwtsd.ac.uk::6e2d2cf4-1da3-42a4-b3d9-8bf0ca51a290" providerId="AD" clId="Web-{9AC8C02F-18AE-7AA4-08CE-6649DFB95F8A}" dt="2026-01-18T14:36:45.835" v="841" actId="20577"/>
          <ac:spMkLst>
            <pc:docMk/>
            <pc:sldMk cId="430530544" sldId="273"/>
            <ac:spMk id="7" creationId="{69CFDE44-DB45-F927-F27D-1497B388A2EE}"/>
          </ac:spMkLst>
        </pc:spChg>
        <pc:spChg chg="add del">
          <ac:chgData name="Caerwyn James (2517771)" userId="S::2517771@student.uwtsd.ac.uk::6e2d2cf4-1da3-42a4-b3d9-8bf0ca51a290" providerId="AD" clId="Web-{9AC8C02F-18AE-7AA4-08CE-6649DFB95F8A}" dt="2026-01-17T19:08:06.554" v="661"/>
          <ac:spMkLst>
            <pc:docMk/>
            <pc:sldMk cId="430530544" sldId="273"/>
            <ac:spMk id="9" creationId="{37C89E4B-3C9F-44B9-8B86-D9E3D112D8EC}"/>
          </ac:spMkLst>
        </pc:spChg>
        <pc:picChg chg="add del mod ord">
          <ac:chgData name="Caerwyn James (2517771)" userId="S::2517771@student.uwtsd.ac.uk::6e2d2cf4-1da3-42a4-b3d9-8bf0ca51a290" providerId="AD" clId="Web-{9AC8C02F-18AE-7AA4-08CE-6649DFB95F8A}" dt="2026-01-17T19:08:41.054" v="667" actId="14100"/>
          <ac:picMkLst>
            <pc:docMk/>
            <pc:sldMk cId="430530544" sldId="273"/>
            <ac:picMk id="4" creationId="{E1883F8E-1930-C056-5349-1DB67DA3079E}"/>
          </ac:picMkLst>
        </pc:picChg>
        <pc:cxnChg chg="add del">
          <ac:chgData name="Caerwyn James (2517771)" userId="S::2517771@student.uwtsd.ac.uk::6e2d2cf4-1da3-42a4-b3d9-8bf0ca51a290" providerId="AD" clId="Web-{9AC8C02F-18AE-7AA4-08CE-6649DFB95F8A}" dt="2026-01-17T19:08:06.554" v="661"/>
          <ac:cxnSpMkLst>
            <pc:docMk/>
            <pc:sldMk cId="430530544" sldId="273"/>
            <ac:cxnSpMk id="11" creationId="{AA2EAA10-076F-46BD-8F0F-B9A2FB77A85C}"/>
          </ac:cxnSpMkLst>
        </pc:cxnChg>
        <pc:cxnChg chg="add del">
          <ac:chgData name="Caerwyn James (2517771)" userId="S::2517771@student.uwtsd.ac.uk::6e2d2cf4-1da3-42a4-b3d9-8bf0ca51a290" providerId="AD" clId="Web-{9AC8C02F-18AE-7AA4-08CE-6649DFB95F8A}" dt="2026-01-17T19:08:06.554" v="661"/>
          <ac:cxnSpMkLst>
            <pc:docMk/>
            <pc:sldMk cId="430530544" sldId="273"/>
            <ac:cxnSpMk id="13" creationId="{D891E407-403B-4764-86C9-33A56D3BCAA3}"/>
          </ac:cxnSpMkLst>
        </pc:cxnChg>
      </pc:sldChg>
      <pc:sldMasterChg chg="mod setBg modSldLayout">
        <pc:chgData name="Caerwyn James (2517771)" userId="S::2517771@student.uwtsd.ac.uk::6e2d2cf4-1da3-42a4-b3d9-8bf0ca51a290" providerId="AD" clId="Web-{9AC8C02F-18AE-7AA4-08CE-6649DFB95F8A}" dt="2026-01-17T13:29:57.572" v="50"/>
        <pc:sldMasterMkLst>
          <pc:docMk/>
          <pc:sldMasterMk cId="2460954070" sldId="2147483660"/>
        </pc:sldMasterMkLst>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2385387890" sldId="2147483661"/>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949138452" sldId="2147483662"/>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2591524520" sldId="2147483663"/>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1203092039" sldId="2147483664"/>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3733172339" sldId="2147483665"/>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3210312558" sldId="2147483666"/>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3146388984" sldId="2147483667"/>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3171841454" sldId="2147483668"/>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1718958274" sldId="2147483669"/>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2202905451" sldId="2147483670"/>
          </pc:sldLayoutMkLst>
        </pc:sldLayoutChg>
        <pc:sldLayoutChg chg="mod">
          <pc:chgData name="Caerwyn James (2517771)" userId="S::2517771@student.uwtsd.ac.uk::6e2d2cf4-1da3-42a4-b3d9-8bf0ca51a290" providerId="AD" clId="Web-{9AC8C02F-18AE-7AA4-08CE-6649DFB95F8A}" dt="2026-01-17T13:29:57.572" v="50"/>
          <pc:sldLayoutMkLst>
            <pc:docMk/>
            <pc:sldMasterMk cId="2460954070" sldId="2147483660"/>
            <pc:sldLayoutMk cId="3479445657" sldId="2147483671"/>
          </pc:sldLayoutMkLst>
        </pc:sldLayoutChg>
      </pc:sldMasterChg>
    </pc:docChg>
  </pc:docChgLst>
  <pc:docChgLst>
    <pc:chgData clId="Web-{843AACAE-9403-27B3-B00C-BBBC36E0A18C}"/>
    <pc:docChg chg="modSld">
      <pc:chgData name="" userId="" providerId="" clId="Web-{843AACAE-9403-27B3-B00C-BBBC36E0A18C}" dt="2026-01-12T10:45:03.253" v="5" actId="20577"/>
      <pc:docMkLst>
        <pc:docMk/>
      </pc:docMkLst>
      <pc:sldChg chg="modSp">
        <pc:chgData name="" userId="" providerId="" clId="Web-{843AACAE-9403-27B3-B00C-BBBC36E0A18C}" dt="2026-01-12T10:45:03.253" v="5" actId="20577"/>
        <pc:sldMkLst>
          <pc:docMk/>
          <pc:sldMk cId="109857222" sldId="256"/>
        </pc:sldMkLst>
        <pc:spChg chg="mod">
          <ac:chgData name="" userId="" providerId="" clId="Web-{843AACAE-9403-27B3-B00C-BBBC36E0A18C}" dt="2026-01-12T10:45:03.253" v="5" actId="20577"/>
          <ac:spMkLst>
            <pc:docMk/>
            <pc:sldMk cId="109857222" sldId="256"/>
            <ac:spMk id="3" creationId="{00000000-0000-0000-0000-000000000000}"/>
          </ac:spMkLst>
        </pc:spChg>
      </pc:sldChg>
    </pc:docChg>
  </pc:docChgLst>
  <pc:docChgLst>
    <pc:chgData name="Caerwyn James (2517771)" userId="S::2517771@student.uwtsd.ac.uk::6e2d2cf4-1da3-42a4-b3d9-8bf0ca51a290" providerId="AD" clId="Web-{843AACAE-9403-27B3-B00C-BBBC36E0A18C}"/>
    <pc:docChg chg="addSld modSld">
      <pc:chgData name="Caerwyn James (2517771)" userId="S::2517771@student.uwtsd.ac.uk::6e2d2cf4-1da3-42a4-b3d9-8bf0ca51a290" providerId="AD" clId="Web-{843AACAE-9403-27B3-B00C-BBBC36E0A18C}" dt="2026-01-12T10:50:53.325" v="41" actId="20577"/>
      <pc:docMkLst>
        <pc:docMk/>
      </pc:docMkLst>
      <pc:sldChg chg="modSp">
        <pc:chgData name="Caerwyn James (2517771)" userId="S::2517771@student.uwtsd.ac.uk::6e2d2cf4-1da3-42a4-b3d9-8bf0ca51a290" providerId="AD" clId="Web-{843AACAE-9403-27B3-B00C-BBBC36E0A18C}" dt="2026-01-12T10:45:26.316" v="17" actId="20577"/>
        <pc:sldMkLst>
          <pc:docMk/>
          <pc:sldMk cId="109857222" sldId="256"/>
        </pc:sldMkLst>
        <pc:spChg chg="mod">
          <ac:chgData name="Caerwyn James (2517771)" userId="S::2517771@student.uwtsd.ac.uk::6e2d2cf4-1da3-42a4-b3d9-8bf0ca51a290" providerId="AD" clId="Web-{843AACAE-9403-27B3-B00C-BBBC36E0A18C}" dt="2026-01-12T10:45:26.316" v="17" actId="20577"/>
          <ac:spMkLst>
            <pc:docMk/>
            <pc:sldMk cId="109857222" sldId="256"/>
            <ac:spMk id="3" creationId="{00000000-0000-0000-0000-000000000000}"/>
          </ac:spMkLst>
        </pc:spChg>
      </pc:sldChg>
      <pc:sldChg chg="modSp new">
        <pc:chgData name="Caerwyn James (2517771)" userId="S::2517771@student.uwtsd.ac.uk::6e2d2cf4-1da3-42a4-b3d9-8bf0ca51a290" providerId="AD" clId="Web-{843AACAE-9403-27B3-B00C-BBBC36E0A18C}" dt="2026-01-12T10:50:14.074" v="33" actId="20577"/>
        <pc:sldMkLst>
          <pc:docMk/>
          <pc:sldMk cId="2614403176" sldId="260"/>
        </pc:sldMkLst>
        <pc:spChg chg="mod">
          <ac:chgData name="Caerwyn James (2517771)" userId="S::2517771@student.uwtsd.ac.uk::6e2d2cf4-1da3-42a4-b3d9-8bf0ca51a290" providerId="AD" clId="Web-{843AACAE-9403-27B3-B00C-BBBC36E0A18C}" dt="2026-01-12T10:50:14.074" v="33" actId="20577"/>
          <ac:spMkLst>
            <pc:docMk/>
            <pc:sldMk cId="2614403176" sldId="260"/>
            <ac:spMk id="2" creationId="{89453CBD-FF14-D93D-845E-9F07FDFF8C96}"/>
          </ac:spMkLst>
        </pc:spChg>
      </pc:sldChg>
      <pc:sldChg chg="new">
        <pc:chgData name="Caerwyn James (2517771)" userId="S::2517771@student.uwtsd.ac.uk::6e2d2cf4-1da3-42a4-b3d9-8bf0ca51a290" providerId="AD" clId="Web-{843AACAE-9403-27B3-B00C-BBBC36E0A18C}" dt="2026-01-12T10:45:32.879" v="20"/>
        <pc:sldMkLst>
          <pc:docMk/>
          <pc:sldMk cId="2492277478" sldId="262"/>
        </pc:sldMkLst>
      </pc:sldChg>
      <pc:sldChg chg="new">
        <pc:chgData name="Caerwyn James (2517771)" userId="S::2517771@student.uwtsd.ac.uk::6e2d2cf4-1da3-42a4-b3d9-8bf0ca51a290" providerId="AD" clId="Web-{843AACAE-9403-27B3-B00C-BBBC36E0A18C}" dt="2026-01-12T10:45:35.004" v="21"/>
        <pc:sldMkLst>
          <pc:docMk/>
          <pc:sldMk cId="1287235761" sldId="263"/>
        </pc:sldMkLst>
      </pc:sldChg>
    </pc:docChg>
  </pc:docChgLst>
  <pc:docChgLst>
    <pc:chgData name="Caerwyn James (2517771)" userId="S::2517771@student.uwtsd.ac.uk::6e2d2cf4-1da3-42a4-b3d9-8bf0ca51a290" providerId="AD" clId="Web-{6D1E3907-5DFD-810E-91A9-57442DD5C4F6}"/>
    <pc:docChg chg="addSld delSld modSld">
      <pc:chgData name="Caerwyn James (2517771)" userId="S::2517771@student.uwtsd.ac.uk::6e2d2cf4-1da3-42a4-b3d9-8bf0ca51a290" providerId="AD" clId="Web-{6D1E3907-5DFD-810E-91A9-57442DD5C4F6}" dt="2026-01-12T10:29:34.514" v="169"/>
      <pc:docMkLst>
        <pc:docMk/>
      </pc:docMkLst>
      <pc:sldChg chg="addSp modSp">
        <pc:chgData name="Caerwyn James (2517771)" userId="S::2517771@student.uwtsd.ac.uk::6e2d2cf4-1da3-42a4-b3d9-8bf0ca51a290" providerId="AD" clId="Web-{6D1E3907-5DFD-810E-91A9-57442DD5C4F6}" dt="2026-01-12T10:28:21.386" v="127" actId="20577"/>
        <pc:sldMkLst>
          <pc:docMk/>
          <pc:sldMk cId="109857222" sldId="256"/>
        </pc:sldMkLst>
        <pc:spChg chg="mod">
          <ac:chgData name="Caerwyn James (2517771)" userId="S::2517771@student.uwtsd.ac.uk::6e2d2cf4-1da3-42a4-b3d9-8bf0ca51a290" providerId="AD" clId="Web-{6D1E3907-5DFD-810E-91A9-57442DD5C4F6}" dt="2026-01-12T10:15:29.635" v="75" actId="14100"/>
          <ac:spMkLst>
            <pc:docMk/>
            <pc:sldMk cId="109857222" sldId="256"/>
            <ac:spMk id="2" creationId="{00000000-0000-0000-0000-000000000000}"/>
          </ac:spMkLst>
        </pc:spChg>
        <pc:spChg chg="mod">
          <ac:chgData name="Caerwyn James (2517771)" userId="S::2517771@student.uwtsd.ac.uk::6e2d2cf4-1da3-42a4-b3d9-8bf0ca51a290" providerId="AD" clId="Web-{6D1E3907-5DFD-810E-91A9-57442DD5C4F6}" dt="2026-01-12T10:28:21.386" v="127" actId="20577"/>
          <ac:spMkLst>
            <pc:docMk/>
            <pc:sldMk cId="109857222" sldId="256"/>
            <ac:spMk id="3" creationId="{00000000-0000-0000-0000-000000000000}"/>
          </ac:spMkLst>
        </pc:spChg>
        <pc:spChg chg="add mod">
          <ac:chgData name="Caerwyn James (2517771)" userId="S::2517771@student.uwtsd.ac.uk::6e2d2cf4-1da3-42a4-b3d9-8bf0ca51a290" providerId="AD" clId="Web-{6D1E3907-5DFD-810E-91A9-57442DD5C4F6}" dt="2026-01-12T10:15:14.915" v="73" actId="1076"/>
          <ac:spMkLst>
            <pc:docMk/>
            <pc:sldMk cId="109857222" sldId="256"/>
            <ac:spMk id="4" creationId="{FF45D8F5-178A-1A39-F4BC-5B0D7B753612}"/>
          </ac:spMkLst>
        </pc:spChg>
      </pc:sldChg>
      <pc:sldChg chg="modSp new">
        <pc:chgData name="Caerwyn James (2517771)" userId="S::2517771@student.uwtsd.ac.uk::6e2d2cf4-1da3-42a4-b3d9-8bf0ca51a290" providerId="AD" clId="Web-{6D1E3907-5DFD-810E-91A9-57442DD5C4F6}" dt="2026-01-12T10:15:43.510" v="77" actId="14100"/>
        <pc:sldMkLst>
          <pc:docMk/>
          <pc:sldMk cId="2982500" sldId="257"/>
        </pc:sldMkLst>
        <pc:spChg chg="mod">
          <ac:chgData name="Caerwyn James (2517771)" userId="S::2517771@student.uwtsd.ac.uk::6e2d2cf4-1da3-42a4-b3d9-8bf0ca51a290" providerId="AD" clId="Web-{6D1E3907-5DFD-810E-91A9-57442DD5C4F6}" dt="2026-01-12T10:15:43.510" v="77" actId="14100"/>
          <ac:spMkLst>
            <pc:docMk/>
            <pc:sldMk cId="2982500" sldId="257"/>
            <ac:spMk id="2" creationId="{44C90168-2A9C-798D-3B54-152E01419E2E}"/>
          </ac:spMkLst>
        </pc:spChg>
        <pc:spChg chg="mod">
          <ac:chgData name="Caerwyn James (2517771)" userId="S::2517771@student.uwtsd.ac.uk::6e2d2cf4-1da3-42a4-b3d9-8bf0ca51a290" providerId="AD" clId="Web-{6D1E3907-5DFD-810E-91A9-57442DD5C4F6}" dt="2026-01-12T10:15:07.181" v="72" actId="1076"/>
          <ac:spMkLst>
            <pc:docMk/>
            <pc:sldMk cId="2982500" sldId="257"/>
            <ac:spMk id="3" creationId="{812EE910-718E-18B5-318F-C864CCCE60B4}"/>
          </ac:spMkLst>
        </pc:spChg>
      </pc:sldChg>
      <pc:sldChg chg="addSp delSp modSp new mod setBg">
        <pc:chgData name="Caerwyn James (2517771)" userId="S::2517771@student.uwtsd.ac.uk::6e2d2cf4-1da3-42a4-b3d9-8bf0ca51a290" providerId="AD" clId="Web-{6D1E3907-5DFD-810E-91A9-57442DD5C4F6}" dt="2026-01-12T10:29:34.514" v="169"/>
        <pc:sldMkLst>
          <pc:docMk/>
          <pc:sldMk cId="877989172" sldId="258"/>
        </pc:sldMkLst>
        <pc:spChg chg="add">
          <ac:chgData name="Caerwyn James (2517771)" userId="S::2517771@student.uwtsd.ac.uk::6e2d2cf4-1da3-42a4-b3d9-8bf0ca51a290" providerId="AD" clId="Web-{6D1E3907-5DFD-810E-91A9-57442DD5C4F6}" dt="2026-01-12T10:28:47.247" v="133"/>
          <ac:spMkLst>
            <pc:docMk/>
            <pc:sldMk cId="877989172" sldId="258"/>
            <ac:spMk id="25" creationId="{BACC6370-2D7E-4714-9D71-7542949D7D5D}"/>
          </ac:spMkLst>
        </pc:spChg>
        <pc:spChg chg="add">
          <ac:chgData name="Caerwyn James (2517771)" userId="S::2517771@student.uwtsd.ac.uk::6e2d2cf4-1da3-42a4-b3d9-8bf0ca51a290" providerId="AD" clId="Web-{6D1E3907-5DFD-810E-91A9-57442DD5C4F6}" dt="2026-01-12T10:28:47.247" v="133"/>
          <ac:spMkLst>
            <pc:docMk/>
            <pc:sldMk cId="877989172" sldId="258"/>
            <ac:spMk id="26" creationId="{F68B3F68-107C-434F-AA38-110D5EA91B85}"/>
          </ac:spMkLst>
        </pc:spChg>
        <pc:spChg chg="add">
          <ac:chgData name="Caerwyn James (2517771)" userId="S::2517771@student.uwtsd.ac.uk::6e2d2cf4-1da3-42a4-b3d9-8bf0ca51a290" providerId="AD" clId="Web-{6D1E3907-5DFD-810E-91A9-57442DD5C4F6}" dt="2026-01-12T10:28:47.247" v="133"/>
          <ac:spMkLst>
            <pc:docMk/>
            <pc:sldMk cId="877989172" sldId="258"/>
            <ac:spMk id="27" creationId="{AAD0DBB9-1A4B-4391-81D4-CB19F9AB918A}"/>
          </ac:spMkLst>
        </pc:spChg>
        <pc:spChg chg="add">
          <ac:chgData name="Caerwyn James (2517771)" userId="S::2517771@student.uwtsd.ac.uk::6e2d2cf4-1da3-42a4-b3d9-8bf0ca51a290" providerId="AD" clId="Web-{6D1E3907-5DFD-810E-91A9-57442DD5C4F6}" dt="2026-01-12T10:28:47.247" v="133"/>
          <ac:spMkLst>
            <pc:docMk/>
            <pc:sldMk cId="877989172" sldId="258"/>
            <ac:spMk id="28" creationId="{063BBA22-50EA-4C4D-BE05-F1CE4E63AA56}"/>
          </ac:spMkLst>
        </pc:spChg>
        <pc:spChg chg="add mod">
          <ac:chgData name="Caerwyn James (2517771)" userId="S::2517771@student.uwtsd.ac.uk::6e2d2cf4-1da3-42a4-b3d9-8bf0ca51a290" providerId="AD" clId="Web-{6D1E3907-5DFD-810E-91A9-57442DD5C4F6}" dt="2026-01-12T10:29:12.373" v="147" actId="20577"/>
          <ac:spMkLst>
            <pc:docMk/>
            <pc:sldMk cId="877989172" sldId="258"/>
            <ac:spMk id="29" creationId="{C0CBF9A9-B5A2-17F7-7BCE-9A21410643C6}"/>
          </ac:spMkLst>
        </pc:spChg>
        <pc:graphicFrameChg chg="add mod ord modGraphic">
          <ac:chgData name="Caerwyn James (2517771)" userId="S::2517771@student.uwtsd.ac.uk::6e2d2cf4-1da3-42a4-b3d9-8bf0ca51a290" providerId="AD" clId="Web-{6D1E3907-5DFD-810E-91A9-57442DD5C4F6}" dt="2026-01-12T10:29:34.514" v="169"/>
          <ac:graphicFrameMkLst>
            <pc:docMk/>
            <pc:sldMk cId="877989172" sldId="258"/>
            <ac:graphicFrameMk id="5" creationId="{702A9070-0BFF-273D-288F-025B2CA8EAF9}"/>
          </ac:graphicFrameMkLst>
        </pc:graphicFrameChg>
      </pc:sldChg>
      <pc:sldChg chg="addSp delSp modSp new add del">
        <pc:chgData name="Caerwyn James (2517771)" userId="S::2517771@student.uwtsd.ac.uk::6e2d2cf4-1da3-42a4-b3d9-8bf0ca51a290" providerId="AD" clId="Web-{6D1E3907-5DFD-810E-91A9-57442DD5C4F6}" dt="2026-01-12T10:24:03.003" v="115" actId="20577"/>
        <pc:sldMkLst>
          <pc:docMk/>
          <pc:sldMk cId="454314021" sldId="259"/>
        </pc:sldMkLst>
        <pc:spChg chg="mod">
          <ac:chgData name="Caerwyn James (2517771)" userId="S::2517771@student.uwtsd.ac.uk::6e2d2cf4-1da3-42a4-b3d9-8bf0ca51a290" providerId="AD" clId="Web-{6D1E3907-5DFD-810E-91A9-57442DD5C4F6}" dt="2026-01-12T10:20:58.329" v="108" actId="20577"/>
          <ac:spMkLst>
            <pc:docMk/>
            <pc:sldMk cId="454314021" sldId="259"/>
            <ac:spMk id="2" creationId="{C2F75B50-C3C8-A4BD-E973-A9DF551A1652}"/>
          </ac:spMkLst>
        </pc:spChg>
        <pc:spChg chg="mod">
          <ac:chgData name="Caerwyn James (2517771)" userId="S::2517771@student.uwtsd.ac.uk::6e2d2cf4-1da3-42a4-b3d9-8bf0ca51a290" providerId="AD" clId="Web-{6D1E3907-5DFD-810E-91A9-57442DD5C4F6}" dt="2026-01-12T10:24:03.003" v="115" actId="20577"/>
          <ac:spMkLst>
            <pc:docMk/>
            <pc:sldMk cId="454314021" sldId="259"/>
            <ac:spMk id="3" creationId="{3FE7D76B-691D-3F2A-954B-F339100D0535}"/>
          </ac:spMkLst>
        </pc:spChg>
      </pc:sldChg>
    </pc:docChg>
  </pc:docChgLst>
  <pc:docChgLst>
    <pc:chgData name="Caerwyn James (2517771)" userId="S::2517771@student.uwtsd.ac.uk::6e2d2cf4-1da3-42a4-b3d9-8bf0ca51a290" providerId="AD" clId="Web-{5C1E0F3C-7EF1-D236-F84F-050055030B0F}"/>
    <pc:docChg chg="addSld delSld modSld sldOrd">
      <pc:chgData name="Caerwyn James (2517771)" userId="S::2517771@student.uwtsd.ac.uk::6e2d2cf4-1da3-42a4-b3d9-8bf0ca51a290" providerId="AD" clId="Web-{5C1E0F3C-7EF1-D236-F84F-050055030B0F}" dt="2026-01-12T11:14:47.201" v="240" actId="20577"/>
      <pc:docMkLst>
        <pc:docMk/>
      </pc:docMkLst>
      <pc:sldChg chg="modSp">
        <pc:chgData name="Caerwyn James (2517771)" userId="S::2517771@student.uwtsd.ac.uk::6e2d2cf4-1da3-42a4-b3d9-8bf0ca51a290" providerId="AD" clId="Web-{5C1E0F3C-7EF1-D236-F84F-050055030B0F}" dt="2026-01-12T10:53:43.194" v="18" actId="20577"/>
        <pc:sldMkLst>
          <pc:docMk/>
          <pc:sldMk cId="109857222" sldId="256"/>
        </pc:sldMkLst>
        <pc:spChg chg="mod">
          <ac:chgData name="Caerwyn James (2517771)" userId="S::2517771@student.uwtsd.ac.uk::6e2d2cf4-1da3-42a4-b3d9-8bf0ca51a290" providerId="AD" clId="Web-{5C1E0F3C-7EF1-D236-F84F-050055030B0F}" dt="2026-01-12T10:53:43.194" v="18" actId="20577"/>
          <ac:spMkLst>
            <pc:docMk/>
            <pc:sldMk cId="109857222" sldId="256"/>
            <ac:spMk id="2" creationId="{00000000-0000-0000-0000-000000000000}"/>
          </ac:spMkLst>
        </pc:spChg>
      </pc:sldChg>
      <pc:sldChg chg="addSp modSp">
        <pc:chgData name="Caerwyn James (2517771)" userId="S::2517771@student.uwtsd.ac.uk::6e2d2cf4-1da3-42a4-b3d9-8bf0ca51a290" providerId="AD" clId="Web-{5C1E0F3C-7EF1-D236-F84F-050055030B0F}" dt="2026-01-12T11:14:47.201" v="240" actId="20577"/>
        <pc:sldMkLst>
          <pc:docMk/>
          <pc:sldMk cId="2982500" sldId="257"/>
        </pc:sldMkLst>
        <pc:spChg chg="mod">
          <ac:chgData name="Caerwyn James (2517771)" userId="S::2517771@student.uwtsd.ac.uk::6e2d2cf4-1da3-42a4-b3d9-8bf0ca51a290" providerId="AD" clId="Web-{5C1E0F3C-7EF1-D236-F84F-050055030B0F}" dt="2026-01-12T10:54:15.462" v="20" actId="20577"/>
          <ac:spMkLst>
            <pc:docMk/>
            <pc:sldMk cId="2982500" sldId="257"/>
            <ac:spMk id="2" creationId="{44C90168-2A9C-798D-3B54-152E01419E2E}"/>
          </ac:spMkLst>
        </pc:spChg>
        <pc:spChg chg="add mod">
          <ac:chgData name="Caerwyn James (2517771)" userId="S::2517771@student.uwtsd.ac.uk::6e2d2cf4-1da3-42a4-b3d9-8bf0ca51a290" providerId="AD" clId="Web-{5C1E0F3C-7EF1-D236-F84F-050055030B0F}" dt="2026-01-12T11:14:47.201" v="240" actId="20577"/>
          <ac:spMkLst>
            <pc:docMk/>
            <pc:sldMk cId="2982500" sldId="257"/>
            <ac:spMk id="4" creationId="{767E8BCA-EACF-EDE1-5E5D-A83B6952A5E4}"/>
          </ac:spMkLst>
        </pc:spChg>
      </pc:sldChg>
      <pc:sldChg chg="modSp">
        <pc:chgData name="Caerwyn James (2517771)" userId="S::2517771@student.uwtsd.ac.uk::6e2d2cf4-1da3-42a4-b3d9-8bf0ca51a290" providerId="AD" clId="Web-{5C1E0F3C-7EF1-D236-F84F-050055030B0F}" dt="2026-01-12T11:04:29.798" v="207"/>
        <pc:sldMkLst>
          <pc:docMk/>
          <pc:sldMk cId="877989172" sldId="258"/>
        </pc:sldMkLst>
        <pc:spChg chg="mod">
          <ac:chgData name="Caerwyn James (2517771)" userId="S::2517771@student.uwtsd.ac.uk::6e2d2cf4-1da3-42a4-b3d9-8bf0ca51a290" providerId="AD" clId="Web-{5C1E0F3C-7EF1-D236-F84F-050055030B0F}" dt="2026-01-12T11:03:21.858" v="171" actId="20577"/>
          <ac:spMkLst>
            <pc:docMk/>
            <pc:sldMk cId="877989172" sldId="258"/>
            <ac:spMk id="29" creationId="{C0CBF9A9-B5A2-17F7-7BCE-9A21410643C6}"/>
          </ac:spMkLst>
        </pc:spChg>
        <pc:graphicFrameChg chg="mod modGraphic">
          <ac:chgData name="Caerwyn James (2517771)" userId="S::2517771@student.uwtsd.ac.uk::6e2d2cf4-1da3-42a4-b3d9-8bf0ca51a290" providerId="AD" clId="Web-{5C1E0F3C-7EF1-D236-F84F-050055030B0F}" dt="2026-01-12T11:04:29.798" v="207"/>
          <ac:graphicFrameMkLst>
            <pc:docMk/>
            <pc:sldMk cId="877989172" sldId="258"/>
            <ac:graphicFrameMk id="5" creationId="{702A9070-0BFF-273D-288F-025B2CA8EAF9}"/>
          </ac:graphicFrameMkLst>
        </pc:graphicFrameChg>
      </pc:sldChg>
      <pc:sldChg chg="addSp modSp">
        <pc:chgData name="Caerwyn James (2517771)" userId="S::2517771@student.uwtsd.ac.uk::6e2d2cf4-1da3-42a4-b3d9-8bf0ca51a290" providerId="AD" clId="Web-{5C1E0F3C-7EF1-D236-F84F-050055030B0F}" dt="2026-01-12T10:59:57.114" v="96" actId="20577"/>
        <pc:sldMkLst>
          <pc:docMk/>
          <pc:sldMk cId="1287235761" sldId="263"/>
        </pc:sldMkLst>
        <pc:spChg chg="mod">
          <ac:chgData name="Caerwyn James (2517771)" userId="S::2517771@student.uwtsd.ac.uk::6e2d2cf4-1da3-42a4-b3d9-8bf0ca51a290" providerId="AD" clId="Web-{5C1E0F3C-7EF1-D236-F84F-050055030B0F}" dt="2026-01-12T10:57:50.862" v="84" actId="1076"/>
          <ac:spMkLst>
            <pc:docMk/>
            <pc:sldMk cId="1287235761" sldId="263"/>
            <ac:spMk id="2" creationId="{A7880C0D-D1D5-3F33-95C0-7C8CEF647696}"/>
          </ac:spMkLst>
        </pc:spChg>
        <pc:spChg chg="mod">
          <ac:chgData name="Caerwyn James (2517771)" userId="S::2517771@student.uwtsd.ac.uk::6e2d2cf4-1da3-42a4-b3d9-8bf0ca51a290" providerId="AD" clId="Web-{5C1E0F3C-7EF1-D236-F84F-050055030B0F}" dt="2026-01-12T10:58:21.941" v="90" actId="14100"/>
          <ac:spMkLst>
            <pc:docMk/>
            <pc:sldMk cId="1287235761" sldId="263"/>
            <ac:spMk id="3" creationId="{478E2799-64B2-8E19-1A46-4AAEE2C779F3}"/>
          </ac:spMkLst>
        </pc:spChg>
        <pc:spChg chg="add mod">
          <ac:chgData name="Caerwyn James (2517771)" userId="S::2517771@student.uwtsd.ac.uk::6e2d2cf4-1da3-42a4-b3d9-8bf0ca51a290" providerId="AD" clId="Web-{5C1E0F3C-7EF1-D236-F84F-050055030B0F}" dt="2026-01-12T10:59:12.395" v="94" actId="1076"/>
          <ac:spMkLst>
            <pc:docMk/>
            <pc:sldMk cId="1287235761" sldId="263"/>
            <ac:spMk id="4" creationId="{94C4DE60-E01D-A9DC-F953-BBB2991293E9}"/>
          </ac:spMkLst>
        </pc:spChg>
        <pc:spChg chg="add mod">
          <ac:chgData name="Caerwyn James (2517771)" userId="S::2517771@student.uwtsd.ac.uk::6e2d2cf4-1da3-42a4-b3d9-8bf0ca51a290" providerId="AD" clId="Web-{5C1E0F3C-7EF1-D236-F84F-050055030B0F}" dt="2026-01-12T10:59:57.114" v="96" actId="20577"/>
          <ac:spMkLst>
            <pc:docMk/>
            <pc:sldMk cId="1287235761" sldId="263"/>
            <ac:spMk id="5" creationId="{B656AE08-D872-1A66-845B-A719EC2B881D}"/>
          </ac:spMkLst>
        </pc:spChg>
        <pc:inkChg chg="add">
          <ac:chgData name="Caerwyn James (2517771)" userId="S::2517771@student.uwtsd.ac.uk::6e2d2cf4-1da3-42a4-b3d9-8bf0ca51a290" providerId="AD" clId="Web-{5C1E0F3C-7EF1-D236-F84F-050055030B0F}" dt="2026-01-12T10:59:40.942" v="95"/>
          <ac:inkMkLst>
            <pc:docMk/>
            <pc:sldMk cId="1287235761" sldId="263"/>
            <ac:inkMk id="6" creationId="{DDDF593A-5439-807D-3091-D7350F36D489}"/>
          </ac:inkMkLst>
        </pc:inkChg>
      </pc:sldChg>
      <pc:sldChg chg="modSp ord">
        <pc:chgData name="Caerwyn James (2517771)" userId="S::2517771@student.uwtsd.ac.uk::6e2d2cf4-1da3-42a4-b3d9-8bf0ca51a290" providerId="AD" clId="Web-{5C1E0F3C-7EF1-D236-F84F-050055030B0F}" dt="2026-01-12T11:03:05.529" v="167" actId="20577"/>
        <pc:sldMkLst>
          <pc:docMk/>
          <pc:sldMk cId="46667565" sldId="265"/>
        </pc:sldMkLst>
        <pc:spChg chg="mod">
          <ac:chgData name="Caerwyn James (2517771)" userId="S::2517771@student.uwtsd.ac.uk::6e2d2cf4-1da3-42a4-b3d9-8bf0ca51a290" providerId="AD" clId="Web-{5C1E0F3C-7EF1-D236-F84F-050055030B0F}" dt="2026-01-12T10:52:46.405" v="14" actId="1076"/>
          <ac:spMkLst>
            <pc:docMk/>
            <pc:sldMk cId="46667565" sldId="265"/>
            <ac:spMk id="2" creationId="{B928C905-0C9F-571E-4162-1963970448CA}"/>
          </ac:spMkLst>
        </pc:spChg>
        <pc:spChg chg="mod">
          <ac:chgData name="Caerwyn James (2517771)" userId="S::2517771@student.uwtsd.ac.uk::6e2d2cf4-1da3-42a4-b3d9-8bf0ca51a290" providerId="AD" clId="Web-{5C1E0F3C-7EF1-D236-F84F-050055030B0F}" dt="2026-01-12T11:03:05.529" v="167" actId="20577"/>
          <ac:spMkLst>
            <pc:docMk/>
            <pc:sldMk cId="46667565" sldId="265"/>
            <ac:spMk id="3" creationId="{34C061A1-A79D-A592-F22E-9269B781CA30}"/>
          </ac:spMkLst>
        </pc:spChg>
      </pc:sldChg>
      <pc:sldChg chg="modSp add ord replId">
        <pc:chgData name="Caerwyn James (2517771)" userId="S::2517771@student.uwtsd.ac.uk::6e2d2cf4-1da3-42a4-b3d9-8bf0ca51a290" providerId="AD" clId="Web-{5C1E0F3C-7EF1-D236-F84F-050055030B0F}" dt="2026-01-12T11:03:13.139" v="170" actId="20577"/>
        <pc:sldMkLst>
          <pc:docMk/>
          <pc:sldMk cId="2967852874" sldId="266"/>
        </pc:sldMkLst>
        <pc:spChg chg="mod">
          <ac:chgData name="Caerwyn James (2517771)" userId="S::2517771@student.uwtsd.ac.uk::6e2d2cf4-1da3-42a4-b3d9-8bf0ca51a290" providerId="AD" clId="Web-{5C1E0F3C-7EF1-D236-F84F-050055030B0F}" dt="2026-01-12T11:03:13.139" v="170" actId="20577"/>
          <ac:spMkLst>
            <pc:docMk/>
            <pc:sldMk cId="2967852874" sldId="266"/>
            <ac:spMk id="3" creationId="{CA47D1F6-A58D-6D8B-4244-539CAB893179}"/>
          </ac:spMkLst>
        </pc:spChg>
      </pc:sldChg>
    </pc:docChg>
  </pc:docChgLst>
  <pc:docChgLst>
    <pc:chgData name="Caerwyn James (2517771)" userId="S::2517771@student.uwtsd.ac.uk::6e2d2cf4-1da3-42a4-b3d9-8bf0ca51a290" providerId="AD" clId="Web-{F14FACE4-AE45-B489-73FE-F07DD6BD9E76}"/>
    <pc:docChg chg="addSld delSld modSld">
      <pc:chgData name="Caerwyn James (2517771)" userId="S::2517771@student.uwtsd.ac.uk::6e2d2cf4-1da3-42a4-b3d9-8bf0ca51a290" providerId="AD" clId="Web-{F14FACE4-AE45-B489-73FE-F07DD6BD9E76}" dt="2026-01-17T11:45:32.097" v="1268" actId="14100"/>
      <pc:docMkLst>
        <pc:docMk/>
      </pc:docMkLst>
      <pc:sldChg chg="addSp delSp modSp">
        <pc:chgData name="Caerwyn James (2517771)" userId="S::2517771@student.uwtsd.ac.uk::6e2d2cf4-1da3-42a4-b3d9-8bf0ca51a290" providerId="AD" clId="Web-{F14FACE4-AE45-B489-73FE-F07DD6BD9E76}" dt="2026-01-15T13:35:03.040" v="22" actId="20577"/>
        <pc:sldMkLst>
          <pc:docMk/>
          <pc:sldMk cId="109857222" sldId="256"/>
        </pc:sldMkLst>
        <pc:spChg chg="mod">
          <ac:chgData name="Caerwyn James (2517771)" userId="S::2517771@student.uwtsd.ac.uk::6e2d2cf4-1da3-42a4-b3d9-8bf0ca51a290" providerId="AD" clId="Web-{F14FACE4-AE45-B489-73FE-F07DD6BD9E76}" dt="2026-01-15T13:35:03.040" v="22" actId="20577"/>
          <ac:spMkLst>
            <pc:docMk/>
            <pc:sldMk cId="109857222" sldId="256"/>
            <ac:spMk id="3" creationId="{00000000-0000-0000-0000-000000000000}"/>
          </ac:spMkLst>
        </pc:spChg>
      </pc:sldChg>
      <pc:sldChg chg="addSp modSp">
        <pc:chgData name="Caerwyn James (2517771)" userId="S::2517771@student.uwtsd.ac.uk::6e2d2cf4-1da3-42a4-b3d9-8bf0ca51a290" providerId="AD" clId="Web-{F14FACE4-AE45-B489-73FE-F07DD6BD9E76}" dt="2026-01-15T13:40:06.258" v="61" actId="1076"/>
        <pc:sldMkLst>
          <pc:docMk/>
          <pc:sldMk cId="2982500" sldId="257"/>
        </pc:sldMkLst>
        <pc:spChg chg="mod">
          <ac:chgData name="Caerwyn James (2517771)" userId="S::2517771@student.uwtsd.ac.uk::6e2d2cf4-1da3-42a4-b3d9-8bf0ca51a290" providerId="AD" clId="Web-{F14FACE4-AE45-B489-73FE-F07DD6BD9E76}" dt="2026-01-15T13:40:06.258" v="61" actId="1076"/>
          <ac:spMkLst>
            <pc:docMk/>
            <pc:sldMk cId="2982500" sldId="257"/>
            <ac:spMk id="2" creationId="{44C90168-2A9C-798D-3B54-152E01419E2E}"/>
          </ac:spMkLst>
        </pc:spChg>
        <pc:spChg chg="mod">
          <ac:chgData name="Caerwyn James (2517771)" userId="S::2517771@student.uwtsd.ac.uk::6e2d2cf4-1da3-42a4-b3d9-8bf0ca51a290" providerId="AD" clId="Web-{F14FACE4-AE45-B489-73FE-F07DD6BD9E76}" dt="2026-01-15T13:39:37.226" v="56" actId="20577"/>
          <ac:spMkLst>
            <pc:docMk/>
            <pc:sldMk cId="2982500" sldId="257"/>
            <ac:spMk id="3" creationId="{812EE910-718E-18B5-318F-C864CCCE60B4}"/>
          </ac:spMkLst>
        </pc:spChg>
        <pc:picChg chg="add mod ord">
          <ac:chgData name="Caerwyn James (2517771)" userId="S::2517771@student.uwtsd.ac.uk::6e2d2cf4-1da3-42a4-b3d9-8bf0ca51a290" providerId="AD" clId="Web-{F14FACE4-AE45-B489-73FE-F07DD6BD9E76}" dt="2026-01-15T13:39:07.537" v="51"/>
          <ac:picMkLst>
            <pc:docMk/>
            <pc:sldMk cId="2982500" sldId="257"/>
            <ac:picMk id="5" creationId="{73F30BD4-DB83-9CA4-5008-9B70FBC286D8}"/>
          </ac:picMkLst>
        </pc:picChg>
      </pc:sldChg>
      <pc:sldChg chg="modSp">
        <pc:chgData name="Caerwyn James (2517771)" userId="S::2517771@student.uwtsd.ac.uk::6e2d2cf4-1da3-42a4-b3d9-8bf0ca51a290" providerId="AD" clId="Web-{F14FACE4-AE45-B489-73FE-F07DD6BD9E76}" dt="2026-01-15T13:36:43.172" v="43"/>
        <pc:sldMkLst>
          <pc:docMk/>
          <pc:sldMk cId="877989172" sldId="258"/>
        </pc:sldMkLst>
        <pc:graphicFrameChg chg="mod modGraphic">
          <ac:chgData name="Caerwyn James (2517771)" userId="S::2517771@student.uwtsd.ac.uk::6e2d2cf4-1da3-42a4-b3d9-8bf0ca51a290" providerId="AD" clId="Web-{F14FACE4-AE45-B489-73FE-F07DD6BD9E76}" dt="2026-01-15T13:36:43.172" v="43"/>
          <ac:graphicFrameMkLst>
            <pc:docMk/>
            <pc:sldMk cId="877989172" sldId="258"/>
            <ac:graphicFrameMk id="5" creationId="{702A9070-0BFF-273D-288F-025B2CA8EAF9}"/>
          </ac:graphicFrameMkLst>
        </pc:graphicFrameChg>
      </pc:sldChg>
      <pc:sldChg chg="modSp">
        <pc:chgData name="Caerwyn James (2517771)" userId="S::2517771@student.uwtsd.ac.uk::6e2d2cf4-1da3-42a4-b3d9-8bf0ca51a290" providerId="AD" clId="Web-{F14FACE4-AE45-B489-73FE-F07DD6BD9E76}" dt="2026-01-17T11:09:47.756" v="957" actId="20577"/>
        <pc:sldMkLst>
          <pc:docMk/>
          <pc:sldMk cId="2614403176" sldId="260"/>
        </pc:sldMkLst>
        <pc:spChg chg="mod">
          <ac:chgData name="Caerwyn James (2517771)" userId="S::2517771@student.uwtsd.ac.uk::6e2d2cf4-1da3-42a4-b3d9-8bf0ca51a290" providerId="AD" clId="Web-{F14FACE4-AE45-B489-73FE-F07DD6BD9E76}" dt="2026-01-17T11:09:47.756" v="957" actId="20577"/>
          <ac:spMkLst>
            <pc:docMk/>
            <pc:sldMk cId="2614403176" sldId="260"/>
            <ac:spMk id="3" creationId="{A38A91B9-9B0B-53D4-94DB-CF7C32CFFC14}"/>
          </ac:spMkLst>
        </pc:spChg>
      </pc:sldChg>
      <pc:sldChg chg="modSp">
        <pc:chgData name="Caerwyn James (2517771)" userId="S::2517771@student.uwtsd.ac.uk::6e2d2cf4-1da3-42a4-b3d9-8bf0ca51a290" providerId="AD" clId="Web-{F14FACE4-AE45-B489-73FE-F07DD6BD9E76}" dt="2026-01-17T11:45:06.737" v="1261" actId="14100"/>
        <pc:sldMkLst>
          <pc:docMk/>
          <pc:sldMk cId="2492277478" sldId="262"/>
        </pc:sldMkLst>
        <pc:spChg chg="mod">
          <ac:chgData name="Caerwyn James (2517771)" userId="S::2517771@student.uwtsd.ac.uk::6e2d2cf4-1da3-42a4-b3d9-8bf0ca51a290" providerId="AD" clId="Web-{F14FACE4-AE45-B489-73FE-F07DD6BD9E76}" dt="2026-01-17T11:45:06.737" v="1261" actId="14100"/>
          <ac:spMkLst>
            <pc:docMk/>
            <pc:sldMk cId="2492277478" sldId="262"/>
            <ac:spMk id="2" creationId="{7C1727F7-3FD0-AEBE-A16D-B037183F7E64}"/>
          </ac:spMkLst>
        </pc:spChg>
      </pc:sldChg>
      <pc:sldChg chg="modSp">
        <pc:chgData name="Caerwyn James (2517771)" userId="S::2517771@student.uwtsd.ac.uk::6e2d2cf4-1da3-42a4-b3d9-8bf0ca51a290" providerId="AD" clId="Web-{F14FACE4-AE45-B489-73FE-F07DD6BD9E76}" dt="2026-01-17T11:45:32.097" v="1268" actId="14100"/>
        <pc:sldMkLst>
          <pc:docMk/>
          <pc:sldMk cId="1287235761" sldId="263"/>
        </pc:sldMkLst>
        <pc:spChg chg="mod">
          <ac:chgData name="Caerwyn James (2517771)" userId="S::2517771@student.uwtsd.ac.uk::6e2d2cf4-1da3-42a4-b3d9-8bf0ca51a290" providerId="AD" clId="Web-{F14FACE4-AE45-B489-73FE-F07DD6BD9E76}" dt="2026-01-17T11:45:20.972" v="1264" actId="14100"/>
          <ac:spMkLst>
            <pc:docMk/>
            <pc:sldMk cId="1287235761" sldId="263"/>
            <ac:spMk id="2" creationId="{A7880C0D-D1D5-3F33-95C0-7C8CEF647696}"/>
          </ac:spMkLst>
        </pc:spChg>
        <pc:spChg chg="mod">
          <ac:chgData name="Caerwyn James (2517771)" userId="S::2517771@student.uwtsd.ac.uk::6e2d2cf4-1da3-42a4-b3d9-8bf0ca51a290" providerId="AD" clId="Web-{F14FACE4-AE45-B489-73FE-F07DD6BD9E76}" dt="2026-01-17T11:45:32.097" v="1268" actId="14100"/>
          <ac:spMkLst>
            <pc:docMk/>
            <pc:sldMk cId="1287235761" sldId="263"/>
            <ac:spMk id="4" creationId="{94C4DE60-E01D-A9DC-F953-BBB2991293E9}"/>
          </ac:spMkLst>
        </pc:spChg>
      </pc:sldChg>
      <pc:sldChg chg="modSp">
        <pc:chgData name="Caerwyn James (2517771)" userId="S::2517771@student.uwtsd.ac.uk::6e2d2cf4-1da3-42a4-b3d9-8bf0ca51a290" providerId="AD" clId="Web-{F14FACE4-AE45-B489-73FE-F07DD6BD9E76}" dt="2026-01-15T14:48:47.358" v="935" actId="20577"/>
        <pc:sldMkLst>
          <pc:docMk/>
          <pc:sldMk cId="2967852874" sldId="266"/>
        </pc:sldMkLst>
        <pc:spChg chg="mod">
          <ac:chgData name="Caerwyn James (2517771)" userId="S::2517771@student.uwtsd.ac.uk::6e2d2cf4-1da3-42a4-b3d9-8bf0ca51a290" providerId="AD" clId="Web-{F14FACE4-AE45-B489-73FE-F07DD6BD9E76}" dt="2026-01-15T14:48:47.358" v="935" actId="20577"/>
          <ac:spMkLst>
            <pc:docMk/>
            <pc:sldMk cId="2967852874" sldId="266"/>
            <ac:spMk id="3" creationId="{CA47D1F6-A58D-6D8B-4244-539CAB893179}"/>
          </ac:spMkLst>
        </pc:spChg>
      </pc:sldChg>
      <pc:sldChg chg="addSp delSp modSp new">
        <pc:chgData name="Caerwyn James (2517771)" userId="S::2517771@student.uwtsd.ac.uk::6e2d2cf4-1da3-42a4-b3d9-8bf0ca51a290" providerId="AD" clId="Web-{F14FACE4-AE45-B489-73FE-F07DD6BD9E76}" dt="2026-01-17T11:44:30.315" v="1251" actId="14100"/>
        <pc:sldMkLst>
          <pc:docMk/>
          <pc:sldMk cId="1291321813" sldId="267"/>
        </pc:sldMkLst>
        <pc:spChg chg="mod">
          <ac:chgData name="Caerwyn James (2517771)" userId="S::2517771@student.uwtsd.ac.uk::6e2d2cf4-1da3-42a4-b3d9-8bf0ca51a290" providerId="AD" clId="Web-{F14FACE4-AE45-B489-73FE-F07DD6BD9E76}" dt="2026-01-17T11:44:30.315" v="1251" actId="14100"/>
          <ac:spMkLst>
            <pc:docMk/>
            <pc:sldMk cId="1291321813" sldId="267"/>
            <ac:spMk id="2" creationId="{FD777E33-CA84-004A-D47C-FB0784F2CE60}"/>
          </ac:spMkLst>
        </pc:spChg>
        <pc:spChg chg="mod">
          <ac:chgData name="Caerwyn James (2517771)" userId="S::2517771@student.uwtsd.ac.uk::6e2d2cf4-1da3-42a4-b3d9-8bf0ca51a290" providerId="AD" clId="Web-{F14FACE4-AE45-B489-73FE-F07DD6BD9E76}" dt="2026-01-15T14:41:34.497" v="742" actId="20577"/>
          <ac:spMkLst>
            <pc:docMk/>
            <pc:sldMk cId="1291321813" sldId="267"/>
            <ac:spMk id="3" creationId="{51CA50B4-CAE1-2E17-C25D-83EB095D9B86}"/>
          </ac:spMkLst>
        </pc:spChg>
        <pc:spChg chg="add mod">
          <ac:chgData name="Caerwyn James (2517771)" userId="S::2517771@student.uwtsd.ac.uk::6e2d2cf4-1da3-42a4-b3d9-8bf0ca51a290" providerId="AD" clId="Web-{F14FACE4-AE45-B489-73FE-F07DD6BD9E76}" dt="2026-01-17T11:42:28.560" v="1234" actId="20577"/>
          <ac:spMkLst>
            <pc:docMk/>
            <pc:sldMk cId="1291321813" sldId="267"/>
            <ac:spMk id="4" creationId="{85FF18E4-0822-5B60-73B4-B944FCEE5CFC}"/>
          </ac:spMkLst>
        </pc:spChg>
      </pc:sldChg>
      <pc:sldChg chg="addSp delSp modSp new">
        <pc:chgData name="Caerwyn James (2517771)" userId="S::2517771@student.uwtsd.ac.uk::6e2d2cf4-1da3-42a4-b3d9-8bf0ca51a290" providerId="AD" clId="Web-{F14FACE4-AE45-B489-73FE-F07DD6BD9E76}" dt="2026-01-17T11:44:01.236" v="1246" actId="20577"/>
        <pc:sldMkLst>
          <pc:docMk/>
          <pc:sldMk cId="1959649639" sldId="268"/>
        </pc:sldMkLst>
        <pc:spChg chg="mod">
          <ac:chgData name="Caerwyn James (2517771)" userId="S::2517771@student.uwtsd.ac.uk::6e2d2cf4-1da3-42a4-b3d9-8bf0ca51a290" providerId="AD" clId="Web-{F14FACE4-AE45-B489-73FE-F07DD6BD9E76}" dt="2026-01-17T11:44:01.236" v="1246" actId="20577"/>
          <ac:spMkLst>
            <pc:docMk/>
            <pc:sldMk cId="1959649639" sldId="268"/>
            <ac:spMk id="2" creationId="{FE9F4896-8DE9-F20E-3C54-0ED06CAF8F77}"/>
          </ac:spMkLst>
        </pc:spChg>
        <pc:spChg chg="mod">
          <ac:chgData name="Caerwyn James (2517771)" userId="S::2517771@student.uwtsd.ac.uk::6e2d2cf4-1da3-42a4-b3d9-8bf0ca51a290" providerId="AD" clId="Web-{F14FACE4-AE45-B489-73FE-F07DD6BD9E76}" dt="2026-01-17T11:43:40.454" v="1243" actId="20577"/>
          <ac:spMkLst>
            <pc:docMk/>
            <pc:sldMk cId="1959649639" sldId="268"/>
            <ac:spMk id="3" creationId="{7F27AB94-6CDA-BB75-E63C-D9AB304AF992}"/>
          </ac:spMkLst>
        </pc:spChg>
        <pc:spChg chg="add del">
          <ac:chgData name="Caerwyn James (2517771)" userId="S::2517771@student.uwtsd.ac.uk::6e2d2cf4-1da3-42a4-b3d9-8bf0ca51a290" providerId="AD" clId="Web-{F14FACE4-AE45-B489-73FE-F07DD6BD9E76}" dt="2026-01-17T11:43:28.782" v="1239"/>
          <ac:spMkLst>
            <pc:docMk/>
            <pc:sldMk cId="1959649639" sldId="268"/>
            <ac:spMk id="4" creationId="{8E9359A6-EE43-ED67-CCFC-26E79169B27B}"/>
          </ac:spMkLst>
        </pc:spChg>
      </pc:sldChg>
      <pc:sldChg chg="addSp modSp new">
        <pc:chgData name="Caerwyn James (2517771)" userId="S::2517771@student.uwtsd.ac.uk::6e2d2cf4-1da3-42a4-b3d9-8bf0ca51a290" providerId="AD" clId="Web-{F14FACE4-AE45-B489-73FE-F07DD6BD9E76}" dt="2026-01-17T11:44:15.174" v="1248" actId="14100"/>
        <pc:sldMkLst>
          <pc:docMk/>
          <pc:sldMk cId="1244975554" sldId="269"/>
        </pc:sldMkLst>
        <pc:spChg chg="mod">
          <ac:chgData name="Caerwyn James (2517771)" userId="S::2517771@student.uwtsd.ac.uk::6e2d2cf4-1da3-42a4-b3d9-8bf0ca51a290" providerId="AD" clId="Web-{F14FACE4-AE45-B489-73FE-F07DD6BD9E76}" dt="2026-01-17T11:44:15.174" v="1248" actId="14100"/>
          <ac:spMkLst>
            <pc:docMk/>
            <pc:sldMk cId="1244975554" sldId="269"/>
            <ac:spMk id="2" creationId="{CB9C1534-AC11-85BF-8F6C-F6BFFD6D153B}"/>
          </ac:spMkLst>
        </pc:spChg>
        <pc:spChg chg="mod">
          <ac:chgData name="Caerwyn James (2517771)" userId="S::2517771@student.uwtsd.ac.uk::6e2d2cf4-1da3-42a4-b3d9-8bf0ca51a290" providerId="AD" clId="Web-{F14FACE4-AE45-B489-73FE-F07DD6BD9E76}" dt="2026-01-17T11:31:53.195" v="1133" actId="20577"/>
          <ac:spMkLst>
            <pc:docMk/>
            <pc:sldMk cId="1244975554" sldId="269"/>
            <ac:spMk id="3" creationId="{13BC3B4F-F503-B3AD-3CA9-B7FFF3B18F10}"/>
          </ac:spMkLst>
        </pc:spChg>
        <pc:spChg chg="add mod">
          <ac:chgData name="Caerwyn James (2517771)" userId="S::2517771@student.uwtsd.ac.uk::6e2d2cf4-1da3-42a4-b3d9-8bf0ca51a290" providerId="AD" clId="Web-{F14FACE4-AE45-B489-73FE-F07DD6BD9E76}" dt="2026-01-17T11:31:40.944" v="1131" actId="14100"/>
          <ac:spMkLst>
            <pc:docMk/>
            <pc:sldMk cId="1244975554" sldId="269"/>
            <ac:spMk id="4" creationId="{195EA409-C857-EB05-712E-C193996A60AD}"/>
          </ac:spMkLst>
        </pc:spChg>
        <pc:picChg chg="add mod">
          <ac:chgData name="Caerwyn James (2517771)" userId="S::2517771@student.uwtsd.ac.uk::6e2d2cf4-1da3-42a4-b3d9-8bf0ca51a290" providerId="AD" clId="Web-{F14FACE4-AE45-B489-73FE-F07DD6BD9E76}" dt="2026-01-17T11:31:37.365" v="1130" actId="14100"/>
          <ac:picMkLst>
            <pc:docMk/>
            <pc:sldMk cId="1244975554" sldId="269"/>
            <ac:picMk id="5" creationId="{B8B65A91-44CF-13F2-3ABD-7EB7952A0749}"/>
          </ac:picMkLst>
        </pc:picChg>
      </pc:sldChg>
      <pc:sldChg chg="addSp modSp new">
        <pc:chgData name="Caerwyn James (2517771)" userId="S::2517771@student.uwtsd.ac.uk::6e2d2cf4-1da3-42a4-b3d9-8bf0ca51a290" providerId="AD" clId="Web-{F14FACE4-AE45-B489-73FE-F07DD6BD9E76}" dt="2026-01-17T11:44:52.799" v="1257" actId="20577"/>
        <pc:sldMkLst>
          <pc:docMk/>
          <pc:sldMk cId="1718158026" sldId="270"/>
        </pc:sldMkLst>
        <pc:spChg chg="mod">
          <ac:chgData name="Caerwyn James (2517771)" userId="S::2517771@student.uwtsd.ac.uk::6e2d2cf4-1da3-42a4-b3d9-8bf0ca51a290" providerId="AD" clId="Web-{F14FACE4-AE45-B489-73FE-F07DD6BD9E76}" dt="2026-01-17T11:44:52.799" v="1257" actId="20577"/>
          <ac:spMkLst>
            <pc:docMk/>
            <pc:sldMk cId="1718158026" sldId="270"/>
            <ac:spMk id="2" creationId="{C9920C58-81E4-C793-7BE3-CE364C98DB43}"/>
          </ac:spMkLst>
        </pc:spChg>
        <pc:spChg chg="mod">
          <ac:chgData name="Caerwyn James (2517771)" userId="S::2517771@student.uwtsd.ac.uk::6e2d2cf4-1da3-42a4-b3d9-8bf0ca51a290" providerId="AD" clId="Web-{F14FACE4-AE45-B489-73FE-F07DD6BD9E76}" dt="2026-01-15T14:12:04.009" v="399" actId="20577"/>
          <ac:spMkLst>
            <pc:docMk/>
            <pc:sldMk cId="1718158026" sldId="270"/>
            <ac:spMk id="3" creationId="{BCAA3AE5-C185-E70E-C866-A96A9A621059}"/>
          </ac:spMkLst>
        </pc:spChg>
        <pc:picChg chg="add mod">
          <ac:chgData name="Caerwyn James (2517771)" userId="S::2517771@student.uwtsd.ac.uk::6e2d2cf4-1da3-42a4-b3d9-8bf0ca51a290" providerId="AD" clId="Web-{F14FACE4-AE45-B489-73FE-F07DD6BD9E76}" dt="2026-01-15T14:04:51.933" v="357" actId="14100"/>
          <ac:picMkLst>
            <pc:docMk/>
            <pc:sldMk cId="1718158026" sldId="270"/>
            <ac:picMk id="5" creationId="{4956B875-E66F-85E9-9203-80AC7737F4E4}"/>
          </ac:picMkLst>
        </pc:picChg>
      </pc:sldChg>
    </pc:docChg>
  </pc:docChgLst>
  <pc:docChgLst>
    <pc:chgData clId="Web-{5C1E0F3C-7EF1-D236-F84F-050055030B0F}"/>
    <pc:docChg chg="addSld modSld">
      <pc:chgData name="" userId="" providerId="" clId="Web-{5C1E0F3C-7EF1-D236-F84F-050055030B0F}" dt="2026-01-12T10:52:05.570" v="2" actId="20577"/>
      <pc:docMkLst>
        <pc:docMk/>
      </pc:docMkLst>
      <pc:sldChg chg="modSp new">
        <pc:chgData name="" userId="" providerId="" clId="Web-{5C1E0F3C-7EF1-D236-F84F-050055030B0F}" dt="2026-01-12T10:52:05.570" v="2" actId="20577"/>
        <pc:sldMkLst>
          <pc:docMk/>
          <pc:sldMk cId="46667565" sldId="265"/>
        </pc:sldMkLst>
        <pc:spChg chg="mod">
          <ac:chgData name="" userId="" providerId="" clId="Web-{5C1E0F3C-7EF1-D236-F84F-050055030B0F}" dt="2026-01-12T10:52:05.570" v="2" actId="20577"/>
          <ac:spMkLst>
            <pc:docMk/>
            <pc:sldMk cId="46667565" sldId="265"/>
            <ac:spMk id="2" creationId="{B928C905-0C9F-571E-4162-1963970448CA}"/>
          </ac:spMkLst>
        </pc:spChg>
      </pc:sldChg>
    </pc:docChg>
  </pc:docChgLst>
  <pc:docChgLst>
    <pc:chgData name="Caerwyn James (2517771)" userId="S::2517771@student.uwtsd.ac.uk::6e2d2cf4-1da3-42a4-b3d9-8bf0ca51a290" providerId="AD" clId="Web-{845968E4-5EED-F716-FA79-5069B48D1030}"/>
    <pc:docChg chg="modSld">
      <pc:chgData name="Caerwyn James (2517771)" userId="S::2517771@student.uwtsd.ac.uk::6e2d2cf4-1da3-42a4-b3d9-8bf0ca51a290" providerId="AD" clId="Web-{845968E4-5EED-F716-FA79-5069B48D1030}" dt="2026-01-13T14:14:37.792" v="845" actId="14100"/>
      <pc:docMkLst>
        <pc:docMk/>
      </pc:docMkLst>
      <pc:sldChg chg="modSp">
        <pc:chgData name="Caerwyn James (2517771)" userId="S::2517771@student.uwtsd.ac.uk::6e2d2cf4-1da3-42a4-b3d9-8bf0ca51a290" providerId="AD" clId="Web-{845968E4-5EED-F716-FA79-5069B48D1030}" dt="2026-01-13T13:36:44.982" v="617" actId="20577"/>
        <pc:sldMkLst>
          <pc:docMk/>
          <pc:sldMk cId="109857222" sldId="256"/>
        </pc:sldMkLst>
        <pc:spChg chg="mod">
          <ac:chgData name="Caerwyn James (2517771)" userId="S::2517771@student.uwtsd.ac.uk::6e2d2cf4-1da3-42a4-b3d9-8bf0ca51a290" providerId="AD" clId="Web-{845968E4-5EED-F716-FA79-5069B48D1030}" dt="2026-01-13T13:36:44.982" v="617" actId="20577"/>
          <ac:spMkLst>
            <pc:docMk/>
            <pc:sldMk cId="109857222" sldId="256"/>
            <ac:spMk id="3" creationId="{00000000-0000-0000-0000-000000000000}"/>
          </ac:spMkLst>
        </pc:spChg>
      </pc:sldChg>
      <pc:sldChg chg="modSp">
        <pc:chgData name="Caerwyn James (2517771)" userId="S::2517771@student.uwtsd.ac.uk::6e2d2cf4-1da3-42a4-b3d9-8bf0ca51a290" providerId="AD" clId="Web-{845968E4-5EED-F716-FA79-5069B48D1030}" dt="2026-01-13T13:51:11.444" v="694" actId="20577"/>
        <pc:sldMkLst>
          <pc:docMk/>
          <pc:sldMk cId="2982500" sldId="257"/>
        </pc:sldMkLst>
        <pc:spChg chg="mod">
          <ac:chgData name="Caerwyn James (2517771)" userId="S::2517771@student.uwtsd.ac.uk::6e2d2cf4-1da3-42a4-b3d9-8bf0ca51a290" providerId="AD" clId="Web-{845968E4-5EED-F716-FA79-5069B48D1030}" dt="2026-01-13T13:51:11.444" v="694" actId="20577"/>
          <ac:spMkLst>
            <pc:docMk/>
            <pc:sldMk cId="2982500" sldId="257"/>
            <ac:spMk id="4" creationId="{767E8BCA-EACF-EDE1-5E5D-A83B6952A5E4}"/>
          </ac:spMkLst>
        </pc:spChg>
      </pc:sldChg>
      <pc:sldChg chg="modSp">
        <pc:chgData name="Caerwyn James (2517771)" userId="S::2517771@student.uwtsd.ac.uk::6e2d2cf4-1da3-42a4-b3d9-8bf0ca51a290" providerId="AD" clId="Web-{845968E4-5EED-F716-FA79-5069B48D1030}" dt="2026-01-13T12:38:38.862" v="3"/>
        <pc:sldMkLst>
          <pc:docMk/>
          <pc:sldMk cId="877989172" sldId="258"/>
        </pc:sldMkLst>
        <pc:graphicFrameChg chg="mod modGraphic">
          <ac:chgData name="Caerwyn James (2517771)" userId="S::2517771@student.uwtsd.ac.uk::6e2d2cf4-1da3-42a4-b3d9-8bf0ca51a290" providerId="AD" clId="Web-{845968E4-5EED-F716-FA79-5069B48D1030}" dt="2026-01-13T12:38:38.862" v="3"/>
          <ac:graphicFrameMkLst>
            <pc:docMk/>
            <pc:sldMk cId="877989172" sldId="258"/>
            <ac:graphicFrameMk id="5" creationId="{702A9070-0BFF-273D-288F-025B2CA8EAF9}"/>
          </ac:graphicFrameMkLst>
        </pc:graphicFrameChg>
      </pc:sldChg>
      <pc:sldChg chg="modSp">
        <pc:chgData name="Caerwyn James (2517771)" userId="S::2517771@student.uwtsd.ac.uk::6e2d2cf4-1da3-42a4-b3d9-8bf0ca51a290" providerId="AD" clId="Web-{845968E4-5EED-F716-FA79-5069B48D1030}" dt="2026-01-13T13:43:18.362" v="644" actId="20577"/>
        <pc:sldMkLst>
          <pc:docMk/>
          <pc:sldMk cId="2614403176" sldId="260"/>
        </pc:sldMkLst>
        <pc:spChg chg="mod">
          <ac:chgData name="Caerwyn James (2517771)" userId="S::2517771@student.uwtsd.ac.uk::6e2d2cf4-1da3-42a4-b3d9-8bf0ca51a290" providerId="AD" clId="Web-{845968E4-5EED-F716-FA79-5069B48D1030}" dt="2026-01-13T13:43:18.362" v="644" actId="20577"/>
          <ac:spMkLst>
            <pc:docMk/>
            <pc:sldMk cId="2614403176" sldId="260"/>
            <ac:spMk id="3" creationId="{A38A91B9-9B0B-53D4-94DB-CF7C32CFFC14}"/>
          </ac:spMkLst>
        </pc:spChg>
      </pc:sldChg>
      <pc:sldChg chg="addSp modSp">
        <pc:chgData name="Caerwyn James (2517771)" userId="S::2517771@student.uwtsd.ac.uk::6e2d2cf4-1da3-42a4-b3d9-8bf0ca51a290" providerId="AD" clId="Web-{845968E4-5EED-F716-FA79-5069B48D1030}" dt="2026-01-13T14:14:37.792" v="845" actId="14100"/>
        <pc:sldMkLst>
          <pc:docMk/>
          <pc:sldMk cId="2492277478" sldId="262"/>
        </pc:sldMkLst>
        <pc:spChg chg="mod">
          <ac:chgData name="Caerwyn James (2517771)" userId="S::2517771@student.uwtsd.ac.uk::6e2d2cf4-1da3-42a4-b3d9-8bf0ca51a290" providerId="AD" clId="Web-{845968E4-5EED-F716-FA79-5069B48D1030}" dt="2026-01-13T14:14:37.792" v="845" actId="14100"/>
          <ac:spMkLst>
            <pc:docMk/>
            <pc:sldMk cId="2492277478" sldId="262"/>
            <ac:spMk id="2" creationId="{7C1727F7-3FD0-AEBE-A16D-B037183F7E64}"/>
          </ac:spMkLst>
        </pc:spChg>
        <pc:spChg chg="mod">
          <ac:chgData name="Caerwyn James (2517771)" userId="S::2517771@student.uwtsd.ac.uk::6e2d2cf4-1da3-42a4-b3d9-8bf0ca51a290" providerId="AD" clId="Web-{845968E4-5EED-F716-FA79-5069B48D1030}" dt="2026-01-13T13:56:37.948" v="752" actId="14100"/>
          <ac:spMkLst>
            <pc:docMk/>
            <pc:sldMk cId="2492277478" sldId="262"/>
            <ac:spMk id="3" creationId="{3EEEB781-5FEE-5317-86FE-768CAFC4BECA}"/>
          </ac:spMkLst>
        </pc:spChg>
        <pc:spChg chg="add mod">
          <ac:chgData name="Caerwyn James (2517771)" userId="S::2517771@student.uwtsd.ac.uk::6e2d2cf4-1da3-42a4-b3d9-8bf0ca51a290" providerId="AD" clId="Web-{845968E4-5EED-F716-FA79-5069B48D1030}" dt="2026-01-13T13:58:31.805" v="766" actId="20577"/>
          <ac:spMkLst>
            <pc:docMk/>
            <pc:sldMk cId="2492277478" sldId="262"/>
            <ac:spMk id="4" creationId="{F9F840D1-B610-26E1-25DA-C0C24812C39D}"/>
          </ac:spMkLst>
        </pc:spChg>
        <pc:spChg chg="add mod">
          <ac:chgData name="Caerwyn James (2517771)" userId="S::2517771@student.uwtsd.ac.uk::6e2d2cf4-1da3-42a4-b3d9-8bf0ca51a290" providerId="AD" clId="Web-{845968E4-5EED-F716-FA79-5069B48D1030}" dt="2026-01-13T14:00:14.063" v="799" actId="20577"/>
          <ac:spMkLst>
            <pc:docMk/>
            <pc:sldMk cId="2492277478" sldId="262"/>
            <ac:spMk id="5" creationId="{5807BDC5-66A4-1CF4-0CB1-A2094EE67ABA}"/>
          </ac:spMkLst>
        </pc:spChg>
        <pc:spChg chg="add mod">
          <ac:chgData name="Caerwyn James (2517771)" userId="S::2517771@student.uwtsd.ac.uk::6e2d2cf4-1da3-42a4-b3d9-8bf0ca51a290" providerId="AD" clId="Web-{845968E4-5EED-F716-FA79-5069B48D1030}" dt="2026-01-13T14:01:30.587" v="813" actId="20577"/>
          <ac:spMkLst>
            <pc:docMk/>
            <pc:sldMk cId="2492277478" sldId="262"/>
            <ac:spMk id="6" creationId="{923945E3-BAE2-9288-7B0D-41F209D5763E}"/>
          </ac:spMkLst>
        </pc:spChg>
        <pc:spChg chg="add mod">
          <ac:chgData name="Caerwyn James (2517771)" userId="S::2517771@student.uwtsd.ac.uk::6e2d2cf4-1da3-42a4-b3d9-8bf0ca51a290" providerId="AD" clId="Web-{845968E4-5EED-F716-FA79-5069B48D1030}" dt="2026-01-13T14:02:36.688" v="834" actId="20577"/>
          <ac:spMkLst>
            <pc:docMk/>
            <pc:sldMk cId="2492277478" sldId="262"/>
            <ac:spMk id="7" creationId="{A9838166-3835-E3CA-20B5-6BE122EFCC82}"/>
          </ac:spMkLst>
        </pc:spChg>
      </pc:sldChg>
      <pc:sldChg chg="modSp">
        <pc:chgData name="Caerwyn James (2517771)" userId="S::2517771@student.uwtsd.ac.uk::6e2d2cf4-1da3-42a4-b3d9-8bf0ca51a290" providerId="AD" clId="Web-{845968E4-5EED-F716-FA79-5069B48D1030}" dt="2026-01-13T13:48:00.138" v="671" actId="20577"/>
        <pc:sldMkLst>
          <pc:docMk/>
          <pc:sldMk cId="1287235761" sldId="263"/>
        </pc:sldMkLst>
        <pc:spChg chg="mod">
          <ac:chgData name="Caerwyn James (2517771)" userId="S::2517771@student.uwtsd.ac.uk::6e2d2cf4-1da3-42a4-b3d9-8bf0ca51a290" providerId="AD" clId="Web-{845968E4-5EED-F716-FA79-5069B48D1030}" dt="2026-01-13T13:46:50.118" v="652" actId="20577"/>
          <ac:spMkLst>
            <pc:docMk/>
            <pc:sldMk cId="1287235761" sldId="263"/>
            <ac:spMk id="3" creationId="{478E2799-64B2-8E19-1A46-4AAEE2C779F3}"/>
          </ac:spMkLst>
        </pc:spChg>
        <pc:spChg chg="mod">
          <ac:chgData name="Caerwyn James (2517771)" userId="S::2517771@student.uwtsd.ac.uk::6e2d2cf4-1da3-42a4-b3d9-8bf0ca51a290" providerId="AD" clId="Web-{845968E4-5EED-F716-FA79-5069B48D1030}" dt="2026-01-13T13:48:00.138" v="671" actId="20577"/>
          <ac:spMkLst>
            <pc:docMk/>
            <pc:sldMk cId="1287235761" sldId="263"/>
            <ac:spMk id="5" creationId="{B656AE08-D872-1A66-845B-A719EC2B881D}"/>
          </ac:spMkLst>
        </pc:spChg>
      </pc:sldChg>
      <pc:sldChg chg="modSp">
        <pc:chgData name="Caerwyn James (2517771)" userId="S::2517771@student.uwtsd.ac.uk::6e2d2cf4-1da3-42a4-b3d9-8bf0ca51a290" providerId="AD" clId="Web-{845968E4-5EED-F716-FA79-5069B48D1030}" dt="2026-01-13T13:36:08.575" v="614" actId="20577"/>
        <pc:sldMkLst>
          <pc:docMk/>
          <pc:sldMk cId="2967852874" sldId="266"/>
        </pc:sldMkLst>
        <pc:spChg chg="mod">
          <ac:chgData name="Caerwyn James (2517771)" userId="S::2517771@student.uwtsd.ac.uk::6e2d2cf4-1da3-42a4-b3d9-8bf0ca51a290" providerId="AD" clId="Web-{845968E4-5EED-F716-FA79-5069B48D1030}" dt="2026-01-13T13:36:08.575" v="614" actId="20577"/>
          <ac:spMkLst>
            <pc:docMk/>
            <pc:sldMk cId="2967852874" sldId="266"/>
            <ac:spMk id="3" creationId="{CA47D1F6-A58D-6D8B-4244-539CAB893179}"/>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18T14:25:32.776"/>
    </inkml:context>
    <inkml:brush xml:id="br0">
      <inkml:brushProperty name="width" value="0.1" units="cm"/>
      <inkml:brushProperty name="height" value="0.1" units="cm"/>
    </inkml:brush>
  </inkml:definitions>
  <inkml:trace contextRef="#ctx0" brushRef="#br0">37384 19432 16383 0 0,'-5'-2'0'0'0,"-6"-4"0"0"0,-13-7 0 0 0,-19-10 0 0 0,-19-11 0 0 0,-11-5 0 0 0,-7-4 0 0 0,-7-3 0 0 0,-8-5 0 0 0,6 3 0 0 0,1 1 0 0 0,-2-1 0 0 0,-4-3 0 0 0,6 4 0 0 0,2 1 0 0 0,2 1 0 0 0,-5-3 0 0 0,6 4 0 0 0,0-1 0 0 0,-5-2 0 0 0,-4-2 0 0 0,0-1 0 0 0,-3 0 0 0 0,-3-3 0 0 0,-9-4 0 0 0,-10-6 0 0 0,-9-5 0 0 0,-8-3 0 0 0,1-1 0 0 0,-1 0 0 0 0,-3-1 0 0 0,7 3 0 0 0,8 5 0 0 0,6 3 0 0 0,10 5 0 0 0,12 6 0 0 0,9 6 0 0 0,13 6 0 0 0,6 4 0 0 0,10 5 0 0 0,9 5 0 0 0,6 3 0 0 0,2 1 0 0 0,4 2 0 0 0,5 3 0 0 0,2 1 0 0 0,2 1 0 0 0,3 2 0 0 0,0-1 0 0 0,2 2 0 0 0,0 0 0 0 0,-2-1 0 0 0,1 0 0 0 0,-1 0 0 0 0,2 0 0 0 0,-6-2 0 0 0,0-1 0 0 0,-6-2 0 0 0,-39-22 0 0 0,-24-13 0 0 0,-20-10 0 0 0,0 0 0 0 0,-1-1 0 0 0,-5-2 0 0 0,-12-7 0 0 0,-10-5 0 0 0,-11-6 0 0 0,-10-6 0 0 0,-8-3 0 0 0,-1-1 0 0 0,-1-1 0 0 0,0 0 0 0 0,9 5 0 0 0,11 6 0 0 0,8 4 0 0 0,12 7 0 0 0,13 6 0 0 0,15 9 0 0 0,6 3 0 0 0,2 1 0 0 0,-11-6 0 0 0,-39-21 0 0 0,-65-35 0 0 0,-69-37 0 0 0,-59-31 0 0 0,-70-38 0 0 0,-51-27 0 0 0,-44-24 0 0 0,-18-10 0 0 0,15 9 0 0 0,40 21 0 0 0,48 26 0 0 0,44 23 0 0 0,33 18 0 0 0,31 17 0 0 0,33 17 0 0 0,26 15 0 0 0,21 10 0 0 0,10 6 0 0 0,6 3 0 0 0,12 7 0 0 0,8 4 0 0 0,13 7 0 0 0,15 7 0 0 0,5 4 0 0 0,-50-28 0 0 0,-129-68 0 0 0,-197-106 0 0 0,-175-94 0 0 0,-116-62 0 0 0,-32-17 0 0 0,43 23 0 0 0,92 49 0 0 0,94 51 0 0 0,97 51 0 0 0,81 44 0 0 0,70 38 0 0 0,66 35 0 0 0,62 33 0 0 0,53 28 0 0 0,44 24 0 0 0,32 18 0 0 0,21 10 0 0 0,5 4 0 0 0,12 6 0 0 0,7 3 0 0 0,-3-1 0 0 0,-8-5 0 0 0,-14-7 0 0 0,-13-6 0 0 0,-15-10 0 0 0,-23-11 0 0 0,-8-4 0 0 0,-4-3 0 0 0,-3-2 0 0 0,-18-9 0 0 0,-16-8 0 0 0,-40-22 0 0 0,-45-24 0 0 0,-39-22 0 0 0,-26-12 0 0 0,-13-9 0 0 0,-4-1 0 0 0,0 0 0 0 0,13 7 0 0 0,38 21 0 0 0,34 17 0 0 0,34 19 0 0 0,31 16 0 0 0,30 16 0 0 0,37 20 0 0 0,28 16 0 0 0,16 7 0 0 0,3 3 0 0 0,-9-6 0 0 0,-26-13 0 0 0,-24-13 0 0 0,-32-17 0 0 0,-18-10 0 0 0,-8-5 0 0 0,7 5 0 0 0,17 8 0 0 0,27 16 0 0 0,25 12 0 0 0,25 14 0 0 0,21 11 0 0 0,28 15 0 0 0,22 12 0 0 0,9 5 0 0 0,4 1 0 0 0,1 2 0 0 0,-2-2 0 0 0,-11-6 0 0 0,-20-10 0 0 0,-20-11 0 0 0,-18-9 0 0 0,-20-12 0 0 0,-11-5 0 0 0,-2-1 0 0 0,10 5 0 0 0,12 6 0 0 0,10 6 0 0 0,20 11 0 0 0,22 11 0 0 0,14 8 0 0 0,10 5 0 0 0,5 2 0 0 0,4 4 0 0 0,5 1 0 0 0,3 3 0 0 0,4 1 0 0 0,1 1 0 0 0,1 1 0 0 0,0-1 0 0 0,0 1 0 0 0,0 0 0 0 0,0-1 0 0 0,0 0 0 0 0,-1 1 0 0 0,-2-3 0 0 0,-1 1 0 0 0,0-1 0 0 0,3 2 0 0 0,1 1 0 0 0,1 0 0 0 0,-2-2 0 0 0,-5-1 0 0 0,0-1 0 0 0,0 1 0 0 0,-1-2 0 0 0,2 2 0 0 0,-5-2 0 0 0,-1-2 0 0 0,4 3 0 0 0,0-1 0 0 0,1 2 0 0 0,-4-3 0 0 0,3 2 0 0 0,1 0 0 0 0,0 1 0 0 0,3 0 0 0 0,-1 1 0 0 0,0-1 0 0 0,3 2 0 0 0,2 1 0 0 0,2 1 0 0 0,1 1 0 0 0,0-1 0 0 0,-2 0 0 0 0,0 0 0 0 0,-2-2 0 0 0,0 1 0 0 0,0-1 0 0 0,-1 0 0 0 0,2 1 0 0 0,1 1 0 0 0,2 1 0 0 0,1 0 0 0 0,-2-1 0 0 0,4 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1-13T12:36:55.453"/>
    </inkml:context>
    <inkml:brush xml:id="br0">
      <inkml:brushProperty name="width" value="0.1" units="cm"/>
      <inkml:brushProperty name="height" value="0.1" units="cm"/>
    </inkml:brush>
  </inkml:definitions>
  <inkml:trace contextRef="#ctx0" brushRef="#br0">9109 717 16383 0 0,'0'6'0'0'0,"0"8"0"0"0,0 20 0 0 0,0 17 0 0 0,0 17 0 0 0,0 16 0 0 0,0 12 0 0 0,0 8 0 0 0,0 4 0 0 0,0 9 0 0 0,0-4 0 0 0,0-2 0 0 0,0-9 0 0 0,0-9 0 0 0,0-7 0 0 0,0-8 0 0 0,0-10 0 0 0,0-10 0 0 0,0-4 0 0 0,0-4 0 0 0,0 2 0 0 0,0-3 0 0 0,0-3 0 0 0,0-3 0 0 0,0-3 0 0 0,0-3 0 0 0,0-6 0 0 0,0-4 0 0 0,0 1 0 0 0,0 1 0 0 0,0 2 0 0 0,0 1 0 0 0,0 2 0 0 0,0 8 0 0 0,0 2 0 0 0,0-1 0 0 0,0 0 0 0 0,0-3 0 0 0,0-1 0 0 0,0-1 0 0 0,0-1 0 0 0,0 5 0 0 0,0 1 0 0 0,0 1 0 0 0,0 4 0 0 0,0 6 0 0 0,0 6 0 0 0,0 6 0 0 0,0 3 0 0 0,0-4 0 0 0,0 5 0 0 0,0 10 0 0 0,0 14 0 0 0,0 11 0 0 0,0 23 0 0 0,0 34 0 0 0,0 30 0 0 0,0 33 0 0 0,0 32 0 0 0,0 28 0 0 0,0 26 0 0 0,0 15 0 0 0,0-35 0 0 0,0-43 0 0 0,0-52 0 0 0,0-40 0 0 0,0-29 0 0 0,0-6 0 0 0,0 14 0 0 0,0 14 0 0 0,0 37 0 0 0,0 41 0 0 0,0 26 0 0 0,0 17 0 0 0,0 19 0 0 0,0-4 0 0 0,0-7 0 0 0,0-21 0 0 0,0 13 0 0 0,0 53 0 0 0,0 44 0 0 0,0 32 0 0 0,0 5 0 0 0,0-19 0 0 0,0-44 0 0 0,0-43 0 0 0,0-48 0 0 0,0-55 0 0 0,0-29 0 0 0,0 12 0 0 0,0 54 0 0 0,0 111 0 0 0,0 93 0 0 0,0 72 0 0 0,0 21 0 0 0,0-17 0 0 0,0-48 0 0 0,0-59 0 0 0,0-75 0 0 0,0-56 0 0 0,0-63 0 0 0,0-49 0 0 0,0-34 0 0 0,0-38 0 0 0,0-29 0 0 0,0-13 0 0 0,0-7 0 0 0,0-6 0 0 0,0-2 0 0 0,0-1 0 0 0,0 1 0 0 0,0 0 0 0 0,0 7 0 0 0,0 3 0 0 0,0 6 0 0 0,0 1 0 0 0,0-2 0 0 0,0-3 0 0 0,0 10 0 0 0,0 6 0 0 0,0 0 0 0 0,0 2 0 0 0,0 2 0 0 0,0-4 0 0 0,0 0 0 0 0,0-4 0 0 0,0 0 0 0 0,0-4 0 0 0,0-4 0 0 0,0 2 0 0 0,0-2 0 0 0,0-4 0 0 0,0-2 0 0 0,0-3 0 0 0,0-3 0 0 0,0 0 0 0 0,0-2 0 0 0,0 1 0 0 0,0-7 0 0 0,0-8 0 0 0,0-1 0 0 0,0 1 0 0 0,0 4 0 0 0,0 4 0 0 0,0 2 0 0 0,0 3 0 0 0,0 2 0 0 0,0 0 0 0 0,0 0 0 0 0,0-5 0 0 0,0-3 0 0 0,0 1 0 0 0,0 1 0 0 0,0 1 0 0 0,0-4 0 0 0,0 0 0 0 0,0 0 0 0 0,0 3 0 0 0,0 2 0 0 0,0 1 0 0 0,0 2 0 0 0,0 0 0 0 0,0-11 0 0 0,0-16 0 0 0,0-22 0 0 0,0-8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customXml" Target="../ink/ink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jstor.org/stable/1164317" TargetMode="External"/><Relationship Id="rId2" Type="http://schemas.openxmlformats.org/officeDocument/2006/relationships/hyperlink" Target="https://api.parliament.uk/historic-hansard/commons/1988/feb/17/inner-london-education-author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3200" y="220663"/>
            <a:ext cx="7162800" cy="876300"/>
          </a:xfrm>
        </p:spPr>
        <p:txBody>
          <a:bodyPr>
            <a:normAutofit fontScale="90000"/>
          </a:bodyPr>
          <a:lstStyle/>
          <a:p>
            <a:r>
              <a:rPr lang="en-US" u="sng" dirty="0">
                <a:solidFill>
                  <a:schemeClr val="accent6"/>
                </a:solidFill>
                <a:latin typeface="Lucida Bright"/>
              </a:rPr>
              <a:t>1902 Education act</a:t>
            </a:r>
            <a:r>
              <a:rPr lang="en-US" dirty="0">
                <a:latin typeface="Lucida Bright"/>
              </a:rPr>
              <a:t> </a:t>
            </a:r>
          </a:p>
        </p:txBody>
      </p:sp>
      <p:sp>
        <p:nvSpPr>
          <p:cNvPr id="3" name="Subtitle 2"/>
          <p:cNvSpPr>
            <a:spLocks noGrp="1"/>
          </p:cNvSpPr>
          <p:nvPr>
            <p:ph type="subTitle" idx="1"/>
          </p:nvPr>
        </p:nvSpPr>
        <p:spPr>
          <a:xfrm>
            <a:off x="201283" y="1948642"/>
            <a:ext cx="11803811" cy="4761271"/>
          </a:xfrm>
        </p:spPr>
        <p:txBody>
          <a:bodyPr vert="horz" lIns="91440" tIns="45720" rIns="91440" bIns="45720" rtlCol="0" anchor="t">
            <a:normAutofit/>
          </a:bodyPr>
          <a:lstStyle/>
          <a:p>
            <a:pPr marL="342900" indent="-342900">
              <a:buChar char="•"/>
            </a:pPr>
            <a:r>
              <a:rPr lang="en-US" dirty="0">
                <a:solidFill>
                  <a:schemeClr val="accent3">
                    <a:lumMod val="49000"/>
                  </a:schemeClr>
                </a:solidFill>
                <a:ea typeface="+mn-lt"/>
                <a:cs typeface="+mn-lt"/>
              </a:rPr>
              <a:t>Abolished all 2,568 school boards and transferred their powers to county and borough councils (Simkin)</a:t>
            </a:r>
          </a:p>
          <a:p>
            <a:pPr marL="342900" indent="-342900">
              <a:buChar char="•"/>
            </a:pPr>
            <a:r>
              <a:rPr lang="en-US" dirty="0">
                <a:solidFill>
                  <a:schemeClr val="accent3">
                    <a:lumMod val="49000"/>
                  </a:schemeClr>
                </a:solidFill>
                <a:ea typeface="+mn-lt"/>
                <a:cs typeface="+mn-lt"/>
              </a:rPr>
              <a:t>Created Local Education Authorities (LEAs) to run both elementary and secondary education (</a:t>
            </a:r>
            <a:r>
              <a:rPr lang="en-US" dirty="0">
                <a:solidFill>
                  <a:schemeClr val="accent3">
                    <a:lumMod val="49000"/>
                  </a:schemeClr>
                </a:solidFill>
                <a:latin typeface="Times New Roman"/>
                <a:ea typeface="+mn-lt"/>
                <a:cs typeface="Times New Roman"/>
              </a:rPr>
              <a:t>Gillard</a:t>
            </a:r>
            <a:r>
              <a:rPr lang="en-US" dirty="0">
                <a:solidFill>
                  <a:schemeClr val="accent3">
                    <a:lumMod val="49000"/>
                  </a:schemeClr>
                </a:solidFill>
                <a:ea typeface="+mn-lt"/>
                <a:cs typeface="+mn-lt"/>
              </a:rPr>
              <a:t>)</a:t>
            </a:r>
          </a:p>
          <a:p>
            <a:pPr marL="342900" indent="-342900">
              <a:buChar char="•"/>
            </a:pPr>
            <a:r>
              <a:rPr lang="en-US" dirty="0">
                <a:solidFill>
                  <a:schemeClr val="accent3">
                    <a:lumMod val="49000"/>
                  </a:schemeClr>
                </a:solidFill>
                <a:ea typeface="+mn-lt"/>
                <a:cs typeface="+mn-lt"/>
              </a:rPr>
              <a:t>Allowed LEAs to fund and manage secondary schools, helping create a national system of secondary education(</a:t>
            </a:r>
            <a:r>
              <a:rPr lang="en-US" dirty="0">
                <a:solidFill>
                  <a:schemeClr val="accent3">
                    <a:lumMod val="49000"/>
                  </a:schemeClr>
                </a:solidFill>
                <a:latin typeface="Times New Roman"/>
                <a:ea typeface="+mn-lt"/>
                <a:cs typeface="Times New Roman"/>
              </a:rPr>
              <a:t>Gillard</a:t>
            </a:r>
            <a:r>
              <a:rPr lang="en-US" dirty="0">
                <a:solidFill>
                  <a:schemeClr val="accent3">
                    <a:lumMod val="49000"/>
                  </a:schemeClr>
                </a:solidFill>
                <a:ea typeface="+mn-lt"/>
                <a:cs typeface="+mn-lt"/>
              </a:rPr>
              <a:t>)</a:t>
            </a:r>
          </a:p>
          <a:p>
            <a:pPr marL="342900" indent="-342900">
              <a:buChar char="•"/>
            </a:pPr>
            <a:r>
              <a:rPr lang="en-US" dirty="0">
                <a:solidFill>
                  <a:schemeClr val="accent3">
                    <a:lumMod val="49000"/>
                  </a:schemeClr>
                </a:solidFill>
                <a:ea typeface="+mn-lt"/>
                <a:cs typeface="+mn-lt"/>
              </a:rPr>
              <a:t>Expanded technical and higher‑grade education, giving LEAs power to develop new schools and improve existing ones</a:t>
            </a:r>
          </a:p>
          <a:p>
            <a:pPr marL="342900" indent="-342900">
              <a:buChar char="•"/>
            </a:pPr>
            <a:endParaRPr lang="en-US" dirty="0"/>
          </a:p>
          <a:p>
            <a:endParaRPr lang="en-US" dirty="0"/>
          </a:p>
        </p:txBody>
      </p:sp>
      <p:sp>
        <p:nvSpPr>
          <p:cNvPr id="4" name="TextBox 3">
            <a:extLst>
              <a:ext uri="{FF2B5EF4-FFF2-40B4-BE49-F238E27FC236}">
                <a16:creationId xmlns:a16="http://schemas.microsoft.com/office/drawing/2014/main" id="{FF45D8F5-178A-1A39-F4BC-5B0D7B753612}"/>
              </a:ext>
            </a:extLst>
          </p:cNvPr>
          <p:cNvSpPr txBox="1"/>
          <p:nvPr/>
        </p:nvSpPr>
        <p:spPr>
          <a:xfrm>
            <a:off x="201179" y="1093115"/>
            <a:ext cx="41543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u="sng" dirty="0">
                <a:solidFill>
                  <a:schemeClr val="accent3">
                    <a:lumMod val="76000"/>
                  </a:schemeClr>
                </a:solidFill>
              </a:rPr>
              <a:t>What did it do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219A503-D3A6-706C-8880-0812E35A38CF}"/>
              </a:ext>
            </a:extLst>
          </p:cNvPr>
          <p:cNvSpPr/>
          <p:nvPr/>
        </p:nvSpPr>
        <p:spPr>
          <a:xfrm>
            <a:off x="4929265" y="-103964"/>
            <a:ext cx="7203371" cy="6778172"/>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D88AA-38C9-F9E7-118E-BB2867CFCE1C}"/>
              </a:ext>
            </a:extLst>
          </p:cNvPr>
          <p:cNvSpPr>
            <a:spLocks noGrp="1"/>
          </p:cNvSpPr>
          <p:nvPr>
            <p:ph type="title"/>
          </p:nvPr>
        </p:nvSpPr>
        <p:spPr>
          <a:xfrm>
            <a:off x="4313" y="-8686"/>
            <a:ext cx="4635261" cy="2993336"/>
          </a:xfrm>
        </p:spPr>
        <p:txBody>
          <a:bodyPr>
            <a:normAutofit fontScale="90000"/>
          </a:bodyPr>
          <a:lstStyle/>
          <a:p>
            <a:r>
              <a:rPr lang="en-US" sz="5400" u="sng" dirty="0">
                <a:solidFill>
                  <a:schemeClr val="accent6"/>
                </a:solidFill>
                <a:latin typeface="Lucida Bright"/>
              </a:rPr>
              <a:t>Abolishment </a:t>
            </a:r>
            <a:br>
              <a:rPr lang="en-US" dirty="0"/>
            </a:br>
            <a:r>
              <a:rPr lang="en-US" sz="5400" u="sng" dirty="0">
                <a:solidFill>
                  <a:schemeClr val="accent6"/>
                </a:solidFill>
                <a:latin typeface="Lucida Bright"/>
              </a:rPr>
              <a:t>and</a:t>
            </a:r>
            <a:br>
              <a:rPr lang="en-US" sz="5400" u="sng" dirty="0">
                <a:solidFill>
                  <a:schemeClr val="accent6"/>
                </a:solidFill>
                <a:latin typeface="Lucida Bright"/>
              </a:rPr>
            </a:br>
            <a:r>
              <a:rPr lang="en-US" sz="5400" u="sng" dirty="0">
                <a:solidFill>
                  <a:schemeClr val="accent6"/>
                </a:solidFill>
                <a:latin typeface="Lucida Bright"/>
              </a:rPr>
              <a:t>the</a:t>
            </a:r>
            <a:br>
              <a:rPr lang="en-US" sz="5400" u="sng" dirty="0">
                <a:solidFill>
                  <a:schemeClr val="accent6"/>
                </a:solidFill>
                <a:latin typeface="Lucida Bright"/>
              </a:rPr>
            </a:br>
            <a:r>
              <a:rPr lang="en-US" sz="5400" u="sng" dirty="0">
                <a:solidFill>
                  <a:schemeClr val="accent6"/>
                </a:solidFill>
                <a:latin typeface="Lucida Bright"/>
              </a:rPr>
              <a:t>changes</a:t>
            </a:r>
            <a:endParaRPr lang="en-US" dirty="0" err="1">
              <a:solidFill>
                <a:schemeClr val="accent6"/>
              </a:solidFill>
            </a:endParaRPr>
          </a:p>
        </p:txBody>
      </p:sp>
      <p:pic>
        <p:nvPicPr>
          <p:cNvPr id="4" name="Content Placeholder 3" descr="A row of different colored leaves&#10;&#10;AI-generated content may be incorrect.">
            <a:extLst>
              <a:ext uri="{FF2B5EF4-FFF2-40B4-BE49-F238E27FC236}">
                <a16:creationId xmlns:a16="http://schemas.microsoft.com/office/drawing/2014/main" id="{E1883F8E-1930-C056-5349-1DB67DA3079E}"/>
              </a:ext>
            </a:extLst>
          </p:cNvPr>
          <p:cNvPicPr>
            <a:picLocks noGrp="1" noChangeAspect="1"/>
          </p:cNvPicPr>
          <p:nvPr>
            <p:ph idx="1"/>
          </p:nvPr>
        </p:nvPicPr>
        <p:blipFill>
          <a:blip r:embed="rId2"/>
          <a:stretch>
            <a:fillRect/>
          </a:stretch>
        </p:blipFill>
        <p:spPr>
          <a:xfrm rot="16200000">
            <a:off x="530744" y="2454713"/>
            <a:ext cx="3861661" cy="4929321"/>
          </a:xfrm>
          <a:prstGeom prst="rect">
            <a:avLst/>
          </a:prstGeom>
        </p:spPr>
      </p:pic>
      <p:sp>
        <p:nvSpPr>
          <p:cNvPr id="7" name="TextBox 6">
            <a:extLst>
              <a:ext uri="{FF2B5EF4-FFF2-40B4-BE49-F238E27FC236}">
                <a16:creationId xmlns:a16="http://schemas.microsoft.com/office/drawing/2014/main" id="{69CFDE44-DB45-F927-F27D-1497B388A2EE}"/>
              </a:ext>
            </a:extLst>
          </p:cNvPr>
          <p:cNvSpPr txBox="1"/>
          <p:nvPr/>
        </p:nvSpPr>
        <p:spPr>
          <a:xfrm>
            <a:off x="5152412" y="100046"/>
            <a:ext cx="6778172"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a:t>
            </a:r>
            <a:r>
              <a:rPr lang="en-US" sz="2400" dirty="0">
                <a:ea typeface="+mn-lt"/>
                <a:cs typeface="+mn-lt"/>
              </a:rPr>
              <a:t>The Act abolished all 2,500 School Boards across England and Wales. Theses are now in </a:t>
            </a:r>
            <a:r>
              <a:rPr lang="en-US" sz="2400" dirty="0" err="1">
                <a:ea typeface="+mn-lt"/>
                <a:cs typeface="+mn-lt"/>
              </a:rPr>
              <a:t>contral</a:t>
            </a:r>
            <a:r>
              <a:rPr lang="en-US" sz="2400" dirty="0">
                <a:ea typeface="+mn-lt"/>
                <a:cs typeface="+mn-lt"/>
              </a:rPr>
              <a:t> of there own  </a:t>
            </a:r>
            <a:endParaRPr lang="en-US" dirty="0"/>
          </a:p>
          <a:p>
            <a:pPr marL="285750" indent="-285750">
              <a:buFont typeface="Arial"/>
              <a:buChar char="•"/>
            </a:pPr>
            <a:r>
              <a:rPr lang="en-US" sz="2400" dirty="0">
                <a:ea typeface="+mn-lt"/>
                <a:cs typeface="+mn-lt"/>
              </a:rPr>
              <a:t>responsible only for elementary primary schools</a:t>
            </a:r>
            <a:endParaRPr lang="en-US" dirty="0"/>
          </a:p>
          <a:p>
            <a:pPr marL="285750" indent="-285750">
              <a:buFont typeface="Arial"/>
              <a:buChar char="•"/>
            </a:pPr>
            <a:r>
              <a:rPr lang="en-US" sz="2400" dirty="0">
                <a:ea typeface="+mn-lt"/>
                <a:cs typeface="+mn-lt"/>
              </a:rPr>
              <a:t>inconsistent in quality and funding</a:t>
            </a:r>
            <a:endParaRPr lang="en-US" dirty="0"/>
          </a:p>
          <a:p>
            <a:pPr marL="285750" indent="-285750">
              <a:buFont typeface="Arial"/>
              <a:buChar char="•"/>
            </a:pPr>
            <a:r>
              <a:rPr lang="en-US" sz="2400" dirty="0">
                <a:ea typeface="+mn-lt"/>
                <a:cs typeface="+mn-lt"/>
              </a:rPr>
              <a:t>often too small or too poor to run schools effectively</a:t>
            </a:r>
            <a:endParaRPr lang="en-US" dirty="0"/>
          </a:p>
          <a:p>
            <a:r>
              <a:rPr lang="en-US" sz="2400" dirty="0"/>
              <a:t>LEA now</a:t>
            </a:r>
            <a:r>
              <a:rPr lang="en-US" sz="2400" dirty="0">
                <a:ea typeface="+mn-lt"/>
                <a:cs typeface="+mn-lt"/>
              </a:rPr>
              <a:t> control</a:t>
            </a:r>
            <a:endParaRPr lang="en-US" sz="2400" dirty="0" err="1">
              <a:ea typeface="+mn-lt"/>
              <a:cs typeface="+mn-lt"/>
            </a:endParaRPr>
          </a:p>
          <a:p>
            <a:pPr marL="285750" indent="-285750">
              <a:buFont typeface="Arial"/>
              <a:buChar char="•"/>
            </a:pPr>
            <a:r>
              <a:rPr lang="en-US" sz="2400" dirty="0">
                <a:ea typeface="+mn-lt"/>
                <a:cs typeface="+mn-lt"/>
              </a:rPr>
              <a:t> elementary schools</a:t>
            </a:r>
            <a:endParaRPr lang="en-US" sz="2400" dirty="0"/>
          </a:p>
          <a:p>
            <a:pPr marL="285750" indent="-285750">
              <a:buFont typeface="Arial"/>
              <a:buChar char="•"/>
            </a:pPr>
            <a:r>
              <a:rPr lang="en-US" sz="2400" dirty="0">
                <a:ea typeface="+mn-lt"/>
                <a:cs typeface="+mn-lt"/>
              </a:rPr>
              <a:t>secondary schools</a:t>
            </a:r>
            <a:endParaRPr lang="en-US" dirty="0"/>
          </a:p>
          <a:p>
            <a:pPr marL="285750" indent="-285750">
              <a:buFont typeface="Arial"/>
              <a:buChar char="•"/>
            </a:pPr>
            <a:r>
              <a:rPr lang="en-US" sz="2400" dirty="0">
                <a:ea typeface="+mn-lt"/>
                <a:cs typeface="+mn-lt"/>
              </a:rPr>
              <a:t>teacher training</a:t>
            </a:r>
            <a:endParaRPr lang="en-US" dirty="0"/>
          </a:p>
          <a:p>
            <a:pPr marL="285750" indent="-285750">
              <a:buFont typeface="Arial"/>
              <a:buChar char="•"/>
            </a:pPr>
            <a:r>
              <a:rPr lang="en-US" sz="2400" dirty="0">
                <a:ea typeface="+mn-lt"/>
                <a:cs typeface="+mn-lt"/>
              </a:rPr>
              <a:t>school funding</a:t>
            </a:r>
            <a:endParaRPr lang="en-US" dirty="0"/>
          </a:p>
          <a:p>
            <a:pPr marL="285750" indent="-285750">
              <a:buFont typeface="Arial"/>
              <a:buChar char="•"/>
            </a:pPr>
            <a:r>
              <a:rPr lang="en-US" sz="2400" dirty="0">
                <a:ea typeface="+mn-lt"/>
                <a:cs typeface="+mn-lt"/>
              </a:rPr>
              <a:t>school inspections</a:t>
            </a:r>
            <a:endParaRPr lang="en-US" dirty="0"/>
          </a:p>
          <a:p>
            <a:r>
              <a:rPr lang="en-US" sz="2400" dirty="0"/>
              <a:t>Making the a more protentional and an organized systems </a:t>
            </a:r>
          </a:p>
          <a:p>
            <a:endParaRPr lang="en-US" sz="2400" dirty="0"/>
          </a:p>
        </p:txBody>
      </p:sp>
    </p:spTree>
    <p:extLst>
      <p:ext uri="{BB962C8B-B14F-4D97-AF65-F5344CB8AC3E}">
        <p14:creationId xmlns:p14="http://schemas.microsoft.com/office/powerpoint/2010/main" val="430530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D4030B-C08F-AB35-E03A-9B4C37841829}"/>
              </a:ext>
            </a:extLst>
          </p:cNvPr>
          <p:cNvSpPr/>
          <p:nvPr/>
        </p:nvSpPr>
        <p:spPr>
          <a:xfrm>
            <a:off x="8654051" y="50023"/>
            <a:ext cx="3526650" cy="1975924"/>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75B50-C3C8-A4BD-E973-A9DF551A1652}"/>
              </a:ext>
            </a:extLst>
          </p:cNvPr>
          <p:cNvSpPr>
            <a:spLocks noGrp="1"/>
          </p:cNvSpPr>
          <p:nvPr>
            <p:ph type="title"/>
          </p:nvPr>
        </p:nvSpPr>
        <p:spPr>
          <a:xfrm>
            <a:off x="1157427" y="34933"/>
            <a:ext cx="6352989" cy="1038016"/>
          </a:xfrm>
        </p:spPr>
        <p:txBody>
          <a:bodyPr>
            <a:normAutofit/>
          </a:bodyPr>
          <a:lstStyle/>
          <a:p>
            <a:r>
              <a:rPr lang="en-US" b="1" u="sng" dirty="0">
                <a:solidFill>
                  <a:schemeClr val="accent6">
                    <a:lumMod val="76000"/>
                  </a:schemeClr>
                </a:solidFill>
                <a:latin typeface="Lucida Bright"/>
              </a:rPr>
              <a:t>What the</a:t>
            </a:r>
            <a:r>
              <a:rPr lang="en-US" u="sng" dirty="0">
                <a:solidFill>
                  <a:schemeClr val="accent6">
                    <a:lumMod val="76000"/>
                  </a:schemeClr>
                </a:solidFill>
                <a:latin typeface="Lucida Bright"/>
              </a:rPr>
              <a:t> </a:t>
            </a:r>
            <a:r>
              <a:rPr lang="en-US" b="1" u="sng" dirty="0">
                <a:solidFill>
                  <a:schemeClr val="accent6">
                    <a:lumMod val="76000"/>
                  </a:schemeClr>
                </a:solidFill>
                <a:latin typeface="Lucida Bright"/>
              </a:rPr>
              <a:t>LEAs funds</a:t>
            </a:r>
          </a:p>
        </p:txBody>
      </p:sp>
      <p:sp>
        <p:nvSpPr>
          <p:cNvPr id="3" name="Content Placeholder 2">
            <a:extLst>
              <a:ext uri="{FF2B5EF4-FFF2-40B4-BE49-F238E27FC236}">
                <a16:creationId xmlns:a16="http://schemas.microsoft.com/office/drawing/2014/main" id="{3FE7D76B-691D-3F2A-954B-F339100D0535}"/>
              </a:ext>
            </a:extLst>
          </p:cNvPr>
          <p:cNvSpPr>
            <a:spLocks noGrp="1"/>
          </p:cNvSpPr>
          <p:nvPr>
            <p:ph idx="1"/>
          </p:nvPr>
        </p:nvSpPr>
        <p:spPr>
          <a:xfrm>
            <a:off x="8583696" y="56722"/>
            <a:ext cx="3611788" cy="2208380"/>
          </a:xfrm>
        </p:spPr>
        <p:txBody>
          <a:bodyPr vert="horz" lIns="91440" tIns="45720" rIns="91440" bIns="45720" rtlCol="0" anchor="t">
            <a:noAutofit/>
          </a:bodyPr>
          <a:lstStyle/>
          <a:p>
            <a:pPr marL="0" indent="0">
              <a:buNone/>
            </a:pPr>
            <a:r>
              <a:rPr lang="en-US" sz="2000" dirty="0"/>
              <a:t>For primary schools </a:t>
            </a:r>
          </a:p>
          <a:p>
            <a:pPr>
              <a:buFont typeface="Arial"/>
              <a:buChar char="•"/>
            </a:pPr>
            <a:r>
              <a:rPr lang="en-US" sz="2000" dirty="0">
                <a:ea typeface="+mn-lt"/>
                <a:cs typeface="+mn-lt"/>
              </a:rPr>
              <a:t>teachers’ salaries</a:t>
            </a:r>
            <a:endParaRPr lang="en-US" sz="2000" dirty="0"/>
          </a:p>
          <a:p>
            <a:pPr>
              <a:buFont typeface="Arial"/>
              <a:buChar char="•"/>
            </a:pPr>
            <a:r>
              <a:rPr lang="en-US" sz="2000" dirty="0">
                <a:ea typeface="+mn-lt"/>
                <a:cs typeface="+mn-lt"/>
              </a:rPr>
              <a:t>school buildings and repairs</a:t>
            </a:r>
            <a:endParaRPr lang="en-US" sz="2000" dirty="0"/>
          </a:p>
          <a:p>
            <a:pPr>
              <a:buFont typeface="Arial"/>
              <a:buChar char="•"/>
            </a:pPr>
            <a:r>
              <a:rPr lang="en-US" sz="2000" dirty="0">
                <a:ea typeface="+mn-lt"/>
                <a:cs typeface="+mn-lt"/>
              </a:rPr>
              <a:t>equipment and materials</a:t>
            </a:r>
            <a:endParaRPr lang="en-US" sz="2000" dirty="0"/>
          </a:p>
          <a:p>
            <a:pPr>
              <a:buFont typeface="Arial"/>
              <a:buChar char="•"/>
            </a:pPr>
            <a:r>
              <a:rPr lang="en-US" sz="2000" dirty="0">
                <a:ea typeface="+mn-lt"/>
                <a:cs typeface="+mn-lt"/>
              </a:rPr>
              <a:t>administration</a:t>
            </a:r>
            <a:endParaRPr lang="en-US" sz="2000" dirty="0"/>
          </a:p>
          <a:p>
            <a:pPr marL="0" indent="0">
              <a:buNone/>
            </a:pPr>
            <a:endParaRPr lang="en-US" dirty="0"/>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F92E1660-D3F7-99B6-38A7-44489AA08186}"/>
                  </a:ext>
                </a:extLst>
              </p14:cNvPr>
              <p14:cNvContentPartPr/>
              <p14:nvPr/>
            </p14:nvContentPartPr>
            <p14:xfrm>
              <a:off x="-166531" y="69983"/>
              <a:ext cx="12526349" cy="6715315"/>
            </p14:xfrm>
          </p:contentPart>
        </mc:Choice>
        <mc:Fallback xmlns="">
          <p:pic>
            <p:nvPicPr>
              <p:cNvPr id="5" name="Ink 4">
                <a:extLst>
                  <a:ext uri="{FF2B5EF4-FFF2-40B4-BE49-F238E27FC236}">
                    <a16:creationId xmlns:a16="http://schemas.microsoft.com/office/drawing/2014/main" id="{F92E1660-D3F7-99B6-38A7-44489AA08186}"/>
                  </a:ext>
                </a:extLst>
              </p:cNvPr>
              <p:cNvPicPr/>
              <p:nvPr/>
            </p:nvPicPr>
            <p:blipFill>
              <a:blip r:embed="rId3"/>
              <a:stretch>
                <a:fillRect/>
              </a:stretch>
            </p:blipFill>
            <p:spPr>
              <a:xfrm>
                <a:off x="-184531" y="51984"/>
                <a:ext cx="12561988" cy="6750952"/>
              </a:xfrm>
              <a:prstGeom prst="rect">
                <a:avLst/>
              </a:prstGeom>
            </p:spPr>
          </p:pic>
        </mc:Fallback>
      </mc:AlternateContent>
      <p:sp>
        <p:nvSpPr>
          <p:cNvPr id="6" name="TextBox 5">
            <a:extLst>
              <a:ext uri="{FF2B5EF4-FFF2-40B4-BE49-F238E27FC236}">
                <a16:creationId xmlns:a16="http://schemas.microsoft.com/office/drawing/2014/main" id="{72CB4443-1F68-2D18-7D57-865CD645E593}"/>
              </a:ext>
            </a:extLst>
          </p:cNvPr>
          <p:cNvSpPr txBox="1"/>
          <p:nvPr/>
        </p:nvSpPr>
        <p:spPr>
          <a:xfrm>
            <a:off x="-82403" y="6080519"/>
            <a:ext cx="1119603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u="sng" dirty="0">
                <a:solidFill>
                  <a:schemeClr val="accent6">
                    <a:lumMod val="76000"/>
                  </a:schemeClr>
                </a:solidFill>
                <a:latin typeface="Lucida Bright"/>
              </a:rPr>
              <a:t>How this contributes to education</a:t>
            </a:r>
          </a:p>
        </p:txBody>
      </p:sp>
      <p:sp>
        <p:nvSpPr>
          <p:cNvPr id="7" name="TextBox 6">
            <a:extLst>
              <a:ext uri="{FF2B5EF4-FFF2-40B4-BE49-F238E27FC236}">
                <a16:creationId xmlns:a16="http://schemas.microsoft.com/office/drawing/2014/main" id="{040A8E82-484D-6E40-0706-B02CEC85CD3E}"/>
              </a:ext>
            </a:extLst>
          </p:cNvPr>
          <p:cNvSpPr txBox="1"/>
          <p:nvPr/>
        </p:nvSpPr>
        <p:spPr>
          <a:xfrm>
            <a:off x="5858611" y="787721"/>
            <a:ext cx="2800939" cy="2923877"/>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For secondary schools</a:t>
            </a:r>
          </a:p>
          <a:p>
            <a:pPr marL="285750" indent="-285750">
              <a:buFont typeface="Arial"/>
              <a:buChar char="•"/>
            </a:pPr>
            <a:r>
              <a:rPr lang="en-US" sz="2000" dirty="0">
                <a:ea typeface="+mn-lt"/>
                <a:cs typeface="+mn-lt"/>
              </a:rPr>
              <a:t>building new secondary schools</a:t>
            </a:r>
            <a:endParaRPr lang="en-US" sz="1600" dirty="0">
              <a:ea typeface="+mn-lt"/>
              <a:cs typeface="+mn-lt"/>
            </a:endParaRPr>
          </a:p>
          <a:p>
            <a:pPr marL="285750" indent="-285750">
              <a:buFont typeface="Arial"/>
              <a:buChar char="•"/>
            </a:pPr>
            <a:r>
              <a:rPr lang="en-US" sz="2000" dirty="0">
                <a:ea typeface="+mn-lt"/>
                <a:cs typeface="+mn-lt"/>
              </a:rPr>
              <a:t>supporting existing grammar schools</a:t>
            </a:r>
            <a:endParaRPr lang="en-US" sz="1600" dirty="0">
              <a:ea typeface="+mn-lt"/>
              <a:cs typeface="+mn-lt"/>
            </a:endParaRPr>
          </a:p>
          <a:p>
            <a:pPr marL="285750" indent="-285750">
              <a:buFont typeface="Arial"/>
              <a:buChar char="•"/>
            </a:pPr>
            <a:r>
              <a:rPr lang="en-US" sz="2000" dirty="0">
                <a:ea typeface="+mn-lt"/>
                <a:cs typeface="+mn-lt"/>
              </a:rPr>
              <a:t>providing scholarships for working‑class pupils</a:t>
            </a:r>
            <a:endParaRPr lang="en-US" dirty="0">
              <a:ea typeface="+mn-lt"/>
              <a:cs typeface="+mn-lt"/>
            </a:endParaRPr>
          </a:p>
          <a:p>
            <a:endParaRPr lang="en-US" sz="2400" dirty="0"/>
          </a:p>
        </p:txBody>
      </p:sp>
      <p:sp>
        <p:nvSpPr>
          <p:cNvPr id="8" name="TextBox 7">
            <a:extLst>
              <a:ext uri="{FF2B5EF4-FFF2-40B4-BE49-F238E27FC236}">
                <a16:creationId xmlns:a16="http://schemas.microsoft.com/office/drawing/2014/main" id="{E04AC46C-323A-A18F-A592-4AA912ED15EF}"/>
              </a:ext>
            </a:extLst>
          </p:cNvPr>
          <p:cNvSpPr txBox="1"/>
          <p:nvPr/>
        </p:nvSpPr>
        <p:spPr>
          <a:xfrm>
            <a:off x="8829133" y="2351100"/>
            <a:ext cx="3051428" cy="2215991"/>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LEA money support</a:t>
            </a:r>
          </a:p>
          <a:p>
            <a:pPr marL="285750" indent="-285750">
              <a:buFont typeface="Arial"/>
              <a:buChar char="•"/>
            </a:pPr>
            <a:r>
              <a:rPr lang="en-US" sz="2000" dirty="0">
                <a:ea typeface="+mn-lt"/>
                <a:cs typeface="+mn-lt"/>
              </a:rPr>
              <a:t>technical colleges</a:t>
            </a:r>
            <a:endParaRPr lang="en-US" sz="2000" dirty="0"/>
          </a:p>
          <a:p>
            <a:pPr marL="285750" indent="-285750">
              <a:buFont typeface="Arial"/>
              <a:buChar char="•"/>
            </a:pPr>
            <a:r>
              <a:rPr lang="en-US" sz="2000" dirty="0">
                <a:ea typeface="+mn-lt"/>
                <a:cs typeface="+mn-lt"/>
              </a:rPr>
              <a:t>evening classes</a:t>
            </a:r>
            <a:endParaRPr lang="en-US" sz="2000" dirty="0"/>
          </a:p>
          <a:p>
            <a:pPr marL="285750" indent="-285750">
              <a:buFont typeface="Arial"/>
              <a:buChar char="•"/>
            </a:pPr>
            <a:r>
              <a:rPr lang="en-US" sz="2000" dirty="0">
                <a:ea typeface="+mn-lt"/>
                <a:cs typeface="+mn-lt"/>
              </a:rPr>
              <a:t>adult education</a:t>
            </a:r>
            <a:endParaRPr lang="en-US" sz="2000" dirty="0"/>
          </a:p>
          <a:p>
            <a:pPr marL="285750" indent="-285750">
              <a:buFont typeface="Arial"/>
              <a:buChar char="•"/>
            </a:pPr>
            <a:r>
              <a:rPr lang="en-US" sz="2000" dirty="0">
                <a:ea typeface="+mn-lt"/>
                <a:cs typeface="+mn-lt"/>
              </a:rPr>
              <a:t>industrial and commercial training</a:t>
            </a:r>
            <a:endParaRPr lang="en-US" sz="2000" dirty="0"/>
          </a:p>
          <a:p>
            <a:endParaRPr lang="en-US" dirty="0"/>
          </a:p>
        </p:txBody>
      </p:sp>
      <p:sp>
        <p:nvSpPr>
          <p:cNvPr id="12" name="Rectangle 11">
            <a:extLst>
              <a:ext uri="{FF2B5EF4-FFF2-40B4-BE49-F238E27FC236}">
                <a16:creationId xmlns:a16="http://schemas.microsoft.com/office/drawing/2014/main" id="{EA238ED1-8D9E-79CC-2301-47A52E512589}"/>
              </a:ext>
            </a:extLst>
          </p:cNvPr>
          <p:cNvSpPr/>
          <p:nvPr/>
        </p:nvSpPr>
        <p:spPr>
          <a:xfrm>
            <a:off x="33833" y="3282079"/>
            <a:ext cx="6397449" cy="203577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6A4A6D10-9C87-FAA0-B7B9-CDBD37EAC126}"/>
              </a:ext>
            </a:extLst>
          </p:cNvPr>
          <p:cNvSpPr txBox="1"/>
          <p:nvPr/>
        </p:nvSpPr>
        <p:spPr>
          <a:xfrm>
            <a:off x="48385" y="3426604"/>
            <a:ext cx="637798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Overall, the LEA money supported a wide rang of schools and teachers. With new skills to help them get better qualifications and be more effective educators , with the higher salary making it a more desirable job. It also helped poorer pupils attend school with basic needs. Secondary schools got equipment making it more effective to teach more then just work skills </a:t>
            </a:r>
          </a:p>
        </p:txBody>
      </p:sp>
    </p:spTree>
    <p:extLst>
      <p:ext uri="{BB962C8B-B14F-4D97-AF65-F5344CB8AC3E}">
        <p14:creationId xmlns:p14="http://schemas.microsoft.com/office/powerpoint/2010/main" val="454314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6987FE8-7F5B-572D-56A0-87314734F851}"/>
              </a:ext>
            </a:extLst>
          </p:cNvPr>
          <p:cNvSpPr/>
          <p:nvPr/>
        </p:nvSpPr>
        <p:spPr>
          <a:xfrm>
            <a:off x="100047" y="2501170"/>
            <a:ext cx="11780514" cy="675316"/>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itle 1">
            <a:extLst>
              <a:ext uri="{FF2B5EF4-FFF2-40B4-BE49-F238E27FC236}">
                <a16:creationId xmlns:a16="http://schemas.microsoft.com/office/drawing/2014/main" id="{C0CBF9A9-B5A2-17F7-7BCE-9A21410643C6}"/>
              </a:ext>
            </a:extLst>
          </p:cNvPr>
          <p:cNvSpPr>
            <a:spLocks noGrp="1"/>
          </p:cNvSpPr>
          <p:nvPr>
            <p:ph type="title"/>
          </p:nvPr>
        </p:nvSpPr>
        <p:spPr>
          <a:xfrm>
            <a:off x="842072" y="348865"/>
            <a:ext cx="11348463" cy="877729"/>
          </a:xfrm>
        </p:spPr>
        <p:txBody>
          <a:bodyPr anchor="ctr">
            <a:noAutofit/>
          </a:bodyPr>
          <a:lstStyle/>
          <a:p>
            <a:r>
              <a:rPr lang="en-US" sz="6600" b="1" u="sng" dirty="0">
                <a:solidFill>
                  <a:schemeClr val="accent6"/>
                </a:solidFill>
                <a:latin typeface="Lucida Bright"/>
              </a:rPr>
              <a:t>Impact it has on schools</a:t>
            </a:r>
          </a:p>
        </p:txBody>
      </p:sp>
      <p:sp>
        <p:nvSpPr>
          <p:cNvPr id="3" name="Rectangle 2">
            <a:extLst>
              <a:ext uri="{FF2B5EF4-FFF2-40B4-BE49-F238E27FC236}">
                <a16:creationId xmlns:a16="http://schemas.microsoft.com/office/drawing/2014/main" id="{9A40414F-73BA-BE83-804B-6C1C1A2A8EC5}"/>
              </a:ext>
            </a:extLst>
          </p:cNvPr>
          <p:cNvSpPr/>
          <p:nvPr/>
        </p:nvSpPr>
        <p:spPr>
          <a:xfrm>
            <a:off x="100046" y="3431068"/>
            <a:ext cx="11780514" cy="765722"/>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BA8DE76-6A90-38C8-7F1D-3AFBA26292E6}"/>
              </a:ext>
            </a:extLst>
          </p:cNvPr>
          <p:cNvSpPr/>
          <p:nvPr/>
        </p:nvSpPr>
        <p:spPr>
          <a:xfrm>
            <a:off x="100045" y="4425542"/>
            <a:ext cx="11780514" cy="765722"/>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CB7DC7B-AB9D-F610-6717-BCEC4DFB82EE}"/>
              </a:ext>
            </a:extLst>
          </p:cNvPr>
          <p:cNvSpPr/>
          <p:nvPr/>
        </p:nvSpPr>
        <p:spPr>
          <a:xfrm>
            <a:off x="100044" y="5471677"/>
            <a:ext cx="11780514" cy="765722"/>
          </a:xfrm>
          <a:prstGeom prst="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702A9070-0BFF-273D-288F-025B2CA8EAF9}"/>
              </a:ext>
            </a:extLst>
          </p:cNvPr>
          <p:cNvGraphicFramePr>
            <a:graphicFrameLocks noGrp="1"/>
          </p:cNvGraphicFramePr>
          <p:nvPr>
            <p:ph idx="1"/>
            <p:extLst>
              <p:ext uri="{D42A27DB-BD31-4B8C-83A1-F6EECF244321}">
                <p14:modId xmlns:p14="http://schemas.microsoft.com/office/powerpoint/2010/main" val="942804168"/>
              </p:ext>
            </p:extLst>
          </p:nvPr>
        </p:nvGraphicFramePr>
        <p:xfrm>
          <a:off x="-2" y="1717729"/>
          <a:ext cx="12248477" cy="5002008"/>
        </p:xfrm>
        <a:graphic>
          <a:graphicData uri="http://schemas.openxmlformats.org/drawingml/2006/table">
            <a:tbl>
              <a:tblPr bandRow="1">
                <a:tableStyleId>{5C22544A-7EE6-4342-B048-85BDC9FD1C3A}</a:tableStyleId>
              </a:tblPr>
              <a:tblGrid>
                <a:gridCol w="6167814">
                  <a:extLst>
                    <a:ext uri="{9D8B030D-6E8A-4147-A177-3AD203B41FA5}">
                      <a16:colId xmlns:a16="http://schemas.microsoft.com/office/drawing/2014/main" val="2165822543"/>
                    </a:ext>
                  </a:extLst>
                </a:gridCol>
                <a:gridCol w="6080663">
                  <a:extLst>
                    <a:ext uri="{9D8B030D-6E8A-4147-A177-3AD203B41FA5}">
                      <a16:colId xmlns:a16="http://schemas.microsoft.com/office/drawing/2014/main" val="353572678"/>
                    </a:ext>
                  </a:extLst>
                </a:gridCol>
              </a:tblGrid>
              <a:tr h="611356">
                <a:tc>
                  <a:txBody>
                    <a:bodyPr/>
                    <a:lstStyle/>
                    <a:p>
                      <a:pPr>
                        <a:buNone/>
                      </a:pPr>
                      <a:r>
                        <a:rPr lang="en-US" sz="2400" b="1" u="sng" dirty="0">
                          <a:solidFill>
                            <a:schemeClr val="accent6">
                              <a:lumMod val="49000"/>
                            </a:schemeClr>
                          </a:solidFill>
                          <a:effectLst/>
                          <a:latin typeface="Lucida Bright"/>
                        </a:rPr>
                        <a:t>The Change</a:t>
                      </a:r>
                    </a:p>
                  </a:txBody>
                  <a:tcPr marL="123318" marR="123318" marT="61659" marB="61659" anchor="ctr">
                    <a:lnL>
                      <a:noFill/>
                    </a:lnL>
                    <a:lnR>
                      <a:noFill/>
                    </a:lnR>
                    <a:lnT>
                      <a:noFill/>
                    </a:lnT>
                    <a:lnB>
                      <a:noFill/>
                    </a:lnB>
                    <a:noFill/>
                  </a:tcPr>
                </a:tc>
                <a:tc>
                  <a:txBody>
                    <a:bodyPr/>
                    <a:lstStyle/>
                    <a:p>
                      <a:pPr>
                        <a:buNone/>
                      </a:pPr>
                      <a:r>
                        <a:rPr lang="en-US" sz="2400" b="1" u="sng" dirty="0">
                          <a:solidFill>
                            <a:schemeClr val="accent6">
                              <a:lumMod val="49000"/>
                            </a:schemeClr>
                          </a:solidFill>
                          <a:effectLst/>
                          <a:latin typeface="Lucida Bright"/>
                        </a:rPr>
                        <a:t>The Effect</a:t>
                      </a:r>
                    </a:p>
                  </a:txBody>
                  <a:tcPr marL="123318" marR="123318" marT="61659" marB="61659" anchor="ctr">
                    <a:lnL>
                      <a:noFill/>
                    </a:lnL>
                    <a:lnR>
                      <a:noFill/>
                    </a:lnR>
                    <a:lnT>
                      <a:noFill/>
                    </a:lnT>
                    <a:lnB>
                      <a:noFill/>
                    </a:lnB>
                    <a:noFill/>
                  </a:tcPr>
                </a:tc>
                <a:extLst>
                  <a:ext uri="{0D108BD9-81ED-4DB2-BD59-A6C34878D82A}">
                    <a16:rowId xmlns:a16="http://schemas.microsoft.com/office/drawing/2014/main" val="1793619850"/>
                  </a:ext>
                </a:extLst>
              </a:tr>
              <a:tr h="1000401">
                <a:tc>
                  <a:txBody>
                    <a:bodyPr/>
                    <a:lstStyle/>
                    <a:p>
                      <a:pPr>
                        <a:buNone/>
                      </a:pPr>
                      <a:r>
                        <a:rPr lang="en-US" sz="2400" b="1" dirty="0">
                          <a:effectLst/>
                        </a:rPr>
                        <a:t>Abolition of school boards</a:t>
                      </a:r>
                    </a:p>
                  </a:txBody>
                  <a:tcPr marL="123318" marR="123318" marT="61659" marB="61659" anchor="ctr">
                    <a:lnL>
                      <a:noFill/>
                    </a:lnL>
                    <a:lnR>
                      <a:noFill/>
                    </a:lnR>
                    <a:lnT>
                      <a:noFill/>
                    </a:lnT>
                    <a:lnB>
                      <a:noFill/>
                    </a:lnB>
                    <a:noFill/>
                  </a:tcPr>
                </a:tc>
                <a:tc>
                  <a:txBody>
                    <a:bodyPr/>
                    <a:lstStyle/>
                    <a:p>
                      <a:pPr>
                        <a:buNone/>
                      </a:pPr>
                      <a:r>
                        <a:rPr lang="en-US" sz="2400" dirty="0">
                          <a:effectLst/>
                        </a:rPr>
                        <a:t>Ended local, elected control of schools</a:t>
                      </a:r>
                    </a:p>
                  </a:txBody>
                  <a:tcPr marL="123318" marR="123318" marT="61659" marB="61659" anchor="ctr">
                    <a:lnL>
                      <a:noFill/>
                    </a:lnL>
                    <a:lnR>
                      <a:noFill/>
                    </a:lnR>
                    <a:lnT>
                      <a:noFill/>
                    </a:lnT>
                    <a:lnB>
                      <a:noFill/>
                    </a:lnB>
                    <a:noFill/>
                  </a:tcPr>
                </a:tc>
                <a:extLst>
                  <a:ext uri="{0D108BD9-81ED-4DB2-BD59-A6C34878D82A}">
                    <a16:rowId xmlns:a16="http://schemas.microsoft.com/office/drawing/2014/main" val="4215385993"/>
                  </a:ext>
                </a:extLst>
              </a:tr>
              <a:tr h="1000401">
                <a:tc>
                  <a:txBody>
                    <a:bodyPr/>
                    <a:lstStyle/>
                    <a:p>
                      <a:pPr>
                        <a:buNone/>
                      </a:pPr>
                      <a:r>
                        <a:rPr lang="en-US" sz="2400" b="1" dirty="0">
                          <a:effectLst/>
                        </a:rPr>
                        <a:t>Creation of LEAs</a:t>
                      </a:r>
                    </a:p>
                  </a:txBody>
                  <a:tcPr marL="123318" marR="123318" marT="61659" marB="61659" anchor="ctr">
                    <a:lnL>
                      <a:noFill/>
                    </a:lnL>
                    <a:lnR>
                      <a:noFill/>
                    </a:lnR>
                    <a:lnT>
                      <a:noFill/>
                    </a:lnT>
                    <a:lnB>
                      <a:noFill/>
                    </a:lnB>
                    <a:noFill/>
                  </a:tcPr>
                </a:tc>
                <a:tc>
                  <a:txBody>
                    <a:bodyPr/>
                    <a:lstStyle/>
                    <a:p>
                      <a:pPr>
                        <a:buNone/>
                      </a:pPr>
                      <a:r>
                        <a:rPr lang="en-US" sz="2400" dirty="0">
                          <a:effectLst/>
                        </a:rPr>
                        <a:t>Centralized and professionalized school management</a:t>
                      </a:r>
                    </a:p>
                  </a:txBody>
                  <a:tcPr marL="123318" marR="123318" marT="61659" marB="61659" anchor="ctr">
                    <a:lnL>
                      <a:noFill/>
                    </a:lnL>
                    <a:lnR>
                      <a:noFill/>
                    </a:lnR>
                    <a:lnT>
                      <a:noFill/>
                    </a:lnT>
                    <a:lnB>
                      <a:noFill/>
                    </a:lnB>
                    <a:noFill/>
                  </a:tcPr>
                </a:tc>
                <a:extLst>
                  <a:ext uri="{0D108BD9-81ED-4DB2-BD59-A6C34878D82A}">
                    <a16:rowId xmlns:a16="http://schemas.microsoft.com/office/drawing/2014/main" val="2108226741"/>
                  </a:ext>
                </a:extLst>
              </a:tr>
              <a:tr h="1000401">
                <a:tc>
                  <a:txBody>
                    <a:bodyPr/>
                    <a:lstStyle/>
                    <a:p>
                      <a:pPr>
                        <a:buNone/>
                      </a:pPr>
                      <a:r>
                        <a:rPr lang="en-US" sz="2400" b="1" dirty="0">
                          <a:effectLst/>
                        </a:rPr>
                        <a:t>Funding for church schools</a:t>
                      </a:r>
                    </a:p>
                  </a:txBody>
                  <a:tcPr marL="123318" marR="123318" marT="61659" marB="61659" anchor="ctr">
                    <a:lnL>
                      <a:noFill/>
                    </a:lnL>
                    <a:lnR>
                      <a:noFill/>
                    </a:lnR>
                    <a:lnT>
                      <a:noFill/>
                    </a:lnT>
                    <a:lnB>
                      <a:noFill/>
                    </a:lnB>
                    <a:noFill/>
                  </a:tcPr>
                </a:tc>
                <a:tc>
                  <a:txBody>
                    <a:bodyPr/>
                    <a:lstStyle/>
                    <a:p>
                      <a:pPr>
                        <a:buNone/>
                      </a:pPr>
                      <a:r>
                        <a:rPr lang="en-US" sz="2400" dirty="0">
                          <a:effectLst/>
                        </a:rPr>
                        <a:t>Sparked controversy among Nonconformists</a:t>
                      </a:r>
                    </a:p>
                  </a:txBody>
                  <a:tcPr marL="123318" marR="123318" marT="61659" marB="61659" anchor="ctr">
                    <a:lnL>
                      <a:noFill/>
                    </a:lnL>
                    <a:lnR>
                      <a:noFill/>
                    </a:lnR>
                    <a:lnT>
                      <a:noFill/>
                    </a:lnT>
                    <a:lnB>
                      <a:noFill/>
                    </a:lnB>
                    <a:noFill/>
                  </a:tcPr>
                </a:tc>
                <a:extLst>
                  <a:ext uri="{0D108BD9-81ED-4DB2-BD59-A6C34878D82A}">
                    <a16:rowId xmlns:a16="http://schemas.microsoft.com/office/drawing/2014/main" val="4148348212"/>
                  </a:ext>
                </a:extLst>
              </a:tr>
              <a:tr h="1389449">
                <a:tc>
                  <a:txBody>
                    <a:bodyPr/>
                    <a:lstStyle/>
                    <a:p>
                      <a:pPr>
                        <a:buNone/>
                      </a:pPr>
                      <a:r>
                        <a:rPr lang="en-US" sz="2400" b="1" dirty="0">
                          <a:effectLst/>
                        </a:rPr>
                        <a:t>Growth of secondary education</a:t>
                      </a:r>
                    </a:p>
                  </a:txBody>
                  <a:tcPr marL="123318" marR="123318" marT="61659" marB="61659" anchor="ctr">
                    <a:lnL>
                      <a:noFill/>
                    </a:lnL>
                    <a:lnR>
                      <a:noFill/>
                    </a:lnR>
                    <a:lnT>
                      <a:noFill/>
                    </a:lnT>
                    <a:lnB>
                      <a:noFill/>
                    </a:lnB>
                    <a:noFill/>
                  </a:tcPr>
                </a:tc>
                <a:tc>
                  <a:txBody>
                    <a:bodyPr/>
                    <a:lstStyle/>
                    <a:p>
                      <a:pPr>
                        <a:buNone/>
                      </a:pPr>
                      <a:r>
                        <a:rPr lang="en-US" sz="2400" dirty="0">
                          <a:effectLst/>
                        </a:rPr>
                        <a:t>Laid groundwork for modern secondary schools</a:t>
                      </a:r>
                    </a:p>
                    <a:p>
                      <a:pPr lvl="0">
                        <a:buNone/>
                      </a:pPr>
                      <a:endParaRPr lang="en-US" sz="2400" dirty="0">
                        <a:effectLst/>
                      </a:endParaRPr>
                    </a:p>
                  </a:txBody>
                  <a:tcPr marL="123318" marR="123318" marT="61659" marB="61659" anchor="ctr">
                    <a:lnL>
                      <a:noFill/>
                    </a:lnL>
                    <a:lnR>
                      <a:noFill/>
                    </a:lnR>
                    <a:lnT>
                      <a:noFill/>
                    </a:lnT>
                    <a:lnB>
                      <a:noFill/>
                    </a:lnB>
                    <a:noFill/>
                  </a:tcPr>
                </a:tc>
                <a:extLst>
                  <a:ext uri="{0D108BD9-81ED-4DB2-BD59-A6C34878D82A}">
                    <a16:rowId xmlns:a16="http://schemas.microsoft.com/office/drawing/2014/main" val="3766914391"/>
                  </a:ext>
                </a:extLst>
              </a:tr>
            </a:tbl>
          </a:graphicData>
        </a:graphic>
      </p:graphicFrame>
    </p:spTree>
    <p:extLst>
      <p:ext uri="{BB962C8B-B14F-4D97-AF65-F5344CB8AC3E}">
        <p14:creationId xmlns:p14="http://schemas.microsoft.com/office/powerpoint/2010/main" val="877989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5B880-64D8-33E1-E87A-530A9C376517}"/>
              </a:ext>
            </a:extLst>
          </p:cNvPr>
          <p:cNvSpPr>
            <a:spLocks noGrp="1"/>
          </p:cNvSpPr>
          <p:nvPr>
            <p:ph type="title"/>
          </p:nvPr>
        </p:nvSpPr>
        <p:spPr/>
        <p:txBody>
          <a:bodyPr>
            <a:normAutofit fontScale="90000"/>
          </a:bodyPr>
          <a:lstStyle/>
          <a:p>
            <a:r>
              <a:rPr lang="en-US" sz="5400" u="sng" dirty="0">
                <a:solidFill>
                  <a:srgbClr val="4EA72E"/>
                </a:solidFill>
                <a:latin typeface="Lucida Bright"/>
              </a:rPr>
              <a:t>How the technical and higher education changes</a:t>
            </a:r>
          </a:p>
        </p:txBody>
      </p:sp>
      <p:sp>
        <p:nvSpPr>
          <p:cNvPr id="4" name="Rectangle 3">
            <a:extLst>
              <a:ext uri="{FF2B5EF4-FFF2-40B4-BE49-F238E27FC236}">
                <a16:creationId xmlns:a16="http://schemas.microsoft.com/office/drawing/2014/main" id="{09CF7EB9-58B8-0C35-8000-4A1C2DD0C534}"/>
              </a:ext>
            </a:extLst>
          </p:cNvPr>
          <p:cNvSpPr/>
          <p:nvPr/>
        </p:nvSpPr>
        <p:spPr>
          <a:xfrm>
            <a:off x="850397" y="1775831"/>
            <a:ext cx="10354847" cy="4126931"/>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D79C15-582D-80C5-7907-06101AC7DC49}"/>
              </a:ext>
            </a:extLst>
          </p:cNvPr>
          <p:cNvSpPr>
            <a:spLocks noGrp="1"/>
          </p:cNvSpPr>
          <p:nvPr>
            <p:ph idx="1"/>
          </p:nvPr>
        </p:nvSpPr>
        <p:spPr/>
        <p:txBody>
          <a:bodyPr vert="horz" lIns="91440" tIns="45720" rIns="91440" bIns="45720" rtlCol="0" anchor="t">
            <a:normAutofit fontScale="92500"/>
          </a:bodyPr>
          <a:lstStyle/>
          <a:p>
            <a:pPr>
              <a:buNone/>
            </a:pPr>
            <a:r>
              <a:rPr lang="en-US" dirty="0">
                <a:ea typeface="+mn-lt"/>
                <a:cs typeface="+mn-lt"/>
              </a:rPr>
              <a:t>   The 1902 Education Act didn’t just reorganize schools it made big changes to technical and higher education that helped modernize Britain’s workforce and expand opportunities beyond basic schooling. These changes are often overlooked, but they were hugely important.</a:t>
            </a:r>
            <a:endParaRPr lang="en-US" dirty="0"/>
          </a:p>
          <a:p>
            <a:pPr>
              <a:buNone/>
            </a:pPr>
            <a:r>
              <a:rPr lang="en-US" dirty="0">
                <a:ea typeface="+mn-lt"/>
                <a:cs typeface="+mn-lt"/>
              </a:rPr>
              <a:t>The Act helped create a more skilled workforce by improving training in:</a:t>
            </a:r>
            <a:endParaRPr lang="en-US" dirty="0"/>
          </a:p>
          <a:p>
            <a:pPr>
              <a:buFont typeface="Arial"/>
              <a:buChar char="•"/>
            </a:pPr>
            <a:r>
              <a:rPr lang="en-US" dirty="0">
                <a:ea typeface="+mn-lt"/>
                <a:cs typeface="+mn-lt"/>
              </a:rPr>
              <a:t>engineering</a:t>
            </a:r>
            <a:endParaRPr lang="en-US" dirty="0"/>
          </a:p>
          <a:p>
            <a:pPr>
              <a:buFont typeface="Arial"/>
              <a:buChar char="•"/>
            </a:pPr>
            <a:r>
              <a:rPr lang="en-US" dirty="0">
                <a:ea typeface="+mn-lt"/>
                <a:cs typeface="+mn-lt"/>
              </a:rPr>
              <a:t>science</a:t>
            </a:r>
            <a:endParaRPr lang="en-US" dirty="0"/>
          </a:p>
          <a:p>
            <a:pPr>
              <a:buFont typeface="Arial"/>
              <a:buChar char="•"/>
            </a:pPr>
            <a:r>
              <a:rPr lang="en-US" dirty="0">
                <a:ea typeface="+mn-lt"/>
                <a:cs typeface="+mn-lt"/>
              </a:rPr>
              <a:t>manufacturing</a:t>
            </a:r>
            <a:endParaRPr lang="en-US" dirty="0"/>
          </a:p>
          <a:p>
            <a:pPr>
              <a:buFont typeface="Arial"/>
              <a:buChar char="•"/>
            </a:pPr>
            <a:r>
              <a:rPr lang="en-US" dirty="0">
                <a:ea typeface="+mn-lt"/>
                <a:cs typeface="+mn-lt"/>
              </a:rPr>
              <a:t>commerce</a:t>
            </a:r>
            <a:endParaRPr lang="en-US" dirty="0"/>
          </a:p>
          <a:p>
            <a:pPr marL="0" indent="0">
              <a:buNone/>
            </a:pPr>
            <a:endParaRPr lang="en-US" dirty="0"/>
          </a:p>
        </p:txBody>
      </p:sp>
    </p:spTree>
    <p:extLst>
      <p:ext uri="{BB962C8B-B14F-4D97-AF65-F5344CB8AC3E}">
        <p14:creationId xmlns:p14="http://schemas.microsoft.com/office/powerpoint/2010/main" val="2446394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8C905-0C9F-571E-4162-1963970448CA}"/>
              </a:ext>
            </a:extLst>
          </p:cNvPr>
          <p:cNvSpPr>
            <a:spLocks noGrp="1"/>
          </p:cNvSpPr>
          <p:nvPr>
            <p:ph type="title"/>
          </p:nvPr>
        </p:nvSpPr>
        <p:spPr>
          <a:xfrm>
            <a:off x="3569897" y="5691"/>
            <a:ext cx="3657601" cy="1383072"/>
          </a:xfrm>
        </p:spPr>
        <p:txBody>
          <a:bodyPr>
            <a:normAutofit/>
          </a:bodyPr>
          <a:lstStyle/>
          <a:p>
            <a:r>
              <a:rPr lang="en-US" sz="4800" b="1" u="sng" dirty="0">
                <a:solidFill>
                  <a:schemeClr val="accent6">
                    <a:lumMod val="76000"/>
                  </a:schemeClr>
                </a:solidFill>
                <a:latin typeface="Lucida Bright"/>
              </a:rPr>
              <a:t>Conclusion</a:t>
            </a:r>
          </a:p>
        </p:txBody>
      </p:sp>
      <p:sp>
        <p:nvSpPr>
          <p:cNvPr id="3" name="Content Placeholder 2">
            <a:extLst>
              <a:ext uri="{FF2B5EF4-FFF2-40B4-BE49-F238E27FC236}">
                <a16:creationId xmlns:a16="http://schemas.microsoft.com/office/drawing/2014/main" id="{34C061A1-A79D-A592-F22E-9269B781CA30}"/>
              </a:ext>
            </a:extLst>
          </p:cNvPr>
          <p:cNvSpPr>
            <a:spLocks noGrp="1"/>
          </p:cNvSpPr>
          <p:nvPr>
            <p:ph idx="1"/>
          </p:nvPr>
        </p:nvSpPr>
        <p:spPr>
          <a:xfrm>
            <a:off x="838200" y="1748134"/>
            <a:ext cx="10515600" cy="4170524"/>
          </a:xfrm>
          <a:solidFill>
            <a:srgbClr val="FFFF00"/>
          </a:solidFill>
        </p:spPr>
        <p:txBody>
          <a:bodyPr vert="horz" lIns="91440" tIns="45720" rIns="91440" bIns="45720" rtlCol="0" anchor="t">
            <a:noAutofit/>
          </a:bodyPr>
          <a:lstStyle/>
          <a:p>
            <a:pPr marL="0" indent="0">
              <a:buNone/>
            </a:pPr>
            <a:endParaRPr lang="en-US" sz="3200" dirty="0"/>
          </a:p>
          <a:p>
            <a:pPr marL="0" indent="0">
              <a:buNone/>
            </a:pPr>
            <a:r>
              <a:rPr lang="en-US" sz="3200" dirty="0"/>
              <a:t>In my opinion it was a massive change for schools and helps all aspects of education down to the student the facilities and the educators with better skills and better saleries. Gives school an overall standard instead of having each area having their own control of there school district. A technical advancement to secondary school helps them teach beyond the work force area</a:t>
            </a:r>
          </a:p>
        </p:txBody>
      </p:sp>
    </p:spTree>
    <p:extLst>
      <p:ext uri="{BB962C8B-B14F-4D97-AF65-F5344CB8AC3E}">
        <p14:creationId xmlns:p14="http://schemas.microsoft.com/office/powerpoint/2010/main" val="46667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book&#10;&#10;AI-generated content may be incorrect.">
            <a:extLst>
              <a:ext uri="{FF2B5EF4-FFF2-40B4-BE49-F238E27FC236}">
                <a16:creationId xmlns:a16="http://schemas.microsoft.com/office/drawing/2014/main" id="{73F30BD4-DB83-9CA4-5008-9B70FBC286D8}"/>
              </a:ext>
            </a:extLst>
          </p:cNvPr>
          <p:cNvPicPr>
            <a:picLocks noChangeAspect="1"/>
          </p:cNvPicPr>
          <p:nvPr/>
        </p:nvPicPr>
        <p:blipFill>
          <a:blip r:embed="rId2"/>
          <a:stretch>
            <a:fillRect/>
          </a:stretch>
        </p:blipFill>
        <p:spPr>
          <a:xfrm>
            <a:off x="-1" y="0"/>
            <a:ext cx="12204915" cy="2389322"/>
          </a:xfrm>
          <a:prstGeom prst="rect">
            <a:avLst/>
          </a:prstGeom>
        </p:spPr>
      </p:pic>
      <p:sp>
        <p:nvSpPr>
          <p:cNvPr id="2" name="Title 1">
            <a:extLst>
              <a:ext uri="{FF2B5EF4-FFF2-40B4-BE49-F238E27FC236}">
                <a16:creationId xmlns:a16="http://schemas.microsoft.com/office/drawing/2014/main" id="{44C90168-2A9C-798D-3B54-152E01419E2E}"/>
              </a:ext>
            </a:extLst>
          </p:cNvPr>
          <p:cNvSpPr>
            <a:spLocks noGrp="1"/>
          </p:cNvSpPr>
          <p:nvPr>
            <p:ph type="title"/>
          </p:nvPr>
        </p:nvSpPr>
        <p:spPr>
          <a:xfrm>
            <a:off x="-215" y="225210"/>
            <a:ext cx="9277242" cy="957048"/>
          </a:xfrm>
        </p:spPr>
        <p:txBody>
          <a:bodyPr>
            <a:noAutofit/>
          </a:bodyPr>
          <a:lstStyle/>
          <a:p>
            <a:r>
              <a:rPr lang="en-US" sz="7200" u="sng" dirty="0">
                <a:solidFill>
                  <a:schemeClr val="accent6"/>
                </a:solidFill>
                <a:latin typeface="Lucida Bright"/>
              </a:rPr>
              <a:t>1988 Reform act</a:t>
            </a:r>
          </a:p>
        </p:txBody>
      </p:sp>
      <p:sp>
        <p:nvSpPr>
          <p:cNvPr id="3" name="Content Placeholder 2">
            <a:extLst>
              <a:ext uri="{FF2B5EF4-FFF2-40B4-BE49-F238E27FC236}">
                <a16:creationId xmlns:a16="http://schemas.microsoft.com/office/drawing/2014/main" id="{812EE910-718E-18B5-318F-C864CCCE60B4}"/>
              </a:ext>
            </a:extLst>
          </p:cNvPr>
          <p:cNvSpPr>
            <a:spLocks noGrp="1"/>
          </p:cNvSpPr>
          <p:nvPr>
            <p:ph idx="1"/>
          </p:nvPr>
        </p:nvSpPr>
        <p:spPr>
          <a:xfrm>
            <a:off x="179522" y="1717137"/>
            <a:ext cx="3136900" cy="693738"/>
          </a:xfrm>
        </p:spPr>
        <p:txBody>
          <a:bodyPr vert="horz" lIns="91440" tIns="45720" rIns="91440" bIns="45720" rtlCol="0" anchor="t">
            <a:normAutofit/>
          </a:bodyPr>
          <a:lstStyle/>
          <a:p>
            <a:pPr marL="0" indent="0">
              <a:buNone/>
            </a:pPr>
            <a:r>
              <a:rPr lang="en-US" sz="3600" b="1" u="sng" dirty="0">
                <a:solidFill>
                  <a:schemeClr val="accent3">
                    <a:lumMod val="76000"/>
                  </a:schemeClr>
                </a:solidFill>
              </a:rPr>
              <a:t>What did it do</a:t>
            </a:r>
            <a:endParaRPr lang="en-US" u="sng" dirty="0">
              <a:solidFill>
                <a:schemeClr val="accent3">
                  <a:lumMod val="76000"/>
                </a:schemeClr>
              </a:solidFill>
            </a:endParaRPr>
          </a:p>
        </p:txBody>
      </p:sp>
      <p:sp>
        <p:nvSpPr>
          <p:cNvPr id="4" name="TextBox 3">
            <a:extLst>
              <a:ext uri="{FF2B5EF4-FFF2-40B4-BE49-F238E27FC236}">
                <a16:creationId xmlns:a16="http://schemas.microsoft.com/office/drawing/2014/main" id="{767E8BCA-EACF-EDE1-5E5D-A83B6952A5E4}"/>
              </a:ext>
            </a:extLst>
          </p:cNvPr>
          <p:cNvSpPr txBox="1"/>
          <p:nvPr/>
        </p:nvSpPr>
        <p:spPr>
          <a:xfrm>
            <a:off x="11911" y="2401123"/>
            <a:ext cx="1217534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u="sng" dirty="0">
                <a:solidFill>
                  <a:schemeClr val="accent6">
                    <a:lumMod val="49000"/>
                  </a:schemeClr>
                </a:solidFill>
                <a:ea typeface="+mn-lt"/>
                <a:cs typeface="+mn-lt"/>
              </a:rPr>
              <a:t>It brought in </a:t>
            </a:r>
          </a:p>
          <a:p>
            <a:r>
              <a:rPr lang="en-US" sz="2800" b="1" dirty="0">
                <a:ea typeface="+mn-lt"/>
                <a:cs typeface="+mn-lt"/>
              </a:rPr>
              <a:t>Introduced the National Curriculum.</a:t>
            </a:r>
            <a:endParaRPr lang="en-US" dirty="0"/>
          </a:p>
          <a:p>
            <a:r>
              <a:rPr lang="en-US" sz="2800" b="1" dirty="0">
                <a:ea typeface="+mn-lt"/>
                <a:cs typeface="+mn-lt"/>
              </a:rPr>
              <a:t>Standardized Testing.</a:t>
            </a:r>
          </a:p>
          <a:p>
            <a:r>
              <a:rPr lang="en-US" sz="2800" b="1" dirty="0">
                <a:ea typeface="+mn-lt"/>
                <a:cs typeface="+mn-lt"/>
              </a:rPr>
              <a:t>Local Management of Schools (LMS).</a:t>
            </a:r>
          </a:p>
          <a:p>
            <a:r>
              <a:rPr lang="en-US" sz="2800" b="1" dirty="0">
                <a:ea typeface="+mn-lt"/>
                <a:cs typeface="+mn-lt"/>
              </a:rPr>
              <a:t>Grant-Maintained Schools.</a:t>
            </a:r>
          </a:p>
          <a:p>
            <a:r>
              <a:rPr lang="en-US" sz="2800" b="1" dirty="0">
                <a:ea typeface="+mn-lt"/>
                <a:cs typeface="+mn-lt"/>
              </a:rPr>
              <a:t>City Technology Colleges (CTCs)</a:t>
            </a:r>
          </a:p>
          <a:p>
            <a:r>
              <a:rPr lang="en-US" sz="2800" b="1" dirty="0">
                <a:ea typeface="+mn-lt"/>
                <a:cs typeface="+mn-lt"/>
              </a:rPr>
              <a:t>Religious Education and Collective Worship</a:t>
            </a:r>
          </a:p>
          <a:p>
            <a:r>
              <a:rPr lang="en-US" sz="2800" b="1" dirty="0">
                <a:ea typeface="+mn-lt"/>
                <a:cs typeface="+mn-lt"/>
              </a:rPr>
              <a:t>Reformed Further and Higher Education</a:t>
            </a:r>
            <a:endParaRPr lang="en-US" b="1">
              <a:ea typeface="+mn-lt"/>
              <a:cs typeface="+mn-lt"/>
            </a:endParaRPr>
          </a:p>
          <a:p>
            <a:r>
              <a:rPr lang="en-US" sz="2800" b="1" dirty="0">
                <a:ea typeface="+mn-lt"/>
                <a:cs typeface="+mn-lt"/>
              </a:rPr>
              <a:t>Abolished the Inner London Education Authority (ILEA)</a:t>
            </a:r>
            <a:endParaRPr lang="en-US" b="1" dirty="0">
              <a:ea typeface="+mn-lt"/>
              <a:cs typeface="+mn-lt"/>
            </a:endParaRPr>
          </a:p>
        </p:txBody>
      </p:sp>
    </p:spTree>
    <p:extLst>
      <p:ext uri="{BB962C8B-B14F-4D97-AF65-F5344CB8AC3E}">
        <p14:creationId xmlns:p14="http://schemas.microsoft.com/office/powerpoint/2010/main" val="2982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80C0D-D1D5-3F33-95C0-7C8CEF647696}"/>
              </a:ext>
            </a:extLst>
          </p:cNvPr>
          <p:cNvSpPr>
            <a:spLocks noGrp="1"/>
          </p:cNvSpPr>
          <p:nvPr>
            <p:ph type="title"/>
          </p:nvPr>
        </p:nvSpPr>
        <p:spPr>
          <a:xfrm>
            <a:off x="205596" y="99266"/>
            <a:ext cx="2395805" cy="1403054"/>
          </a:xfrm>
        </p:spPr>
        <p:txBody>
          <a:bodyPr>
            <a:noAutofit/>
          </a:bodyPr>
          <a:lstStyle/>
          <a:p>
            <a:r>
              <a:rPr lang="en-US" sz="4800" b="1" u="sng" dirty="0">
                <a:solidFill>
                  <a:schemeClr val="accent6"/>
                </a:solidFill>
                <a:latin typeface="Lucida Bright"/>
              </a:rPr>
              <a:t>Before</a:t>
            </a:r>
          </a:p>
        </p:txBody>
      </p:sp>
      <p:sp>
        <p:nvSpPr>
          <p:cNvPr id="3" name="Content Placeholder 2">
            <a:extLst>
              <a:ext uri="{FF2B5EF4-FFF2-40B4-BE49-F238E27FC236}">
                <a16:creationId xmlns:a16="http://schemas.microsoft.com/office/drawing/2014/main" id="{478E2799-64B2-8E19-1A46-4AAEE2C779F3}"/>
              </a:ext>
            </a:extLst>
          </p:cNvPr>
          <p:cNvSpPr>
            <a:spLocks noGrp="1"/>
          </p:cNvSpPr>
          <p:nvPr>
            <p:ph idx="1"/>
          </p:nvPr>
        </p:nvSpPr>
        <p:spPr>
          <a:xfrm>
            <a:off x="11868" y="1494946"/>
            <a:ext cx="5521294" cy="5288546"/>
          </a:xfrm>
        </p:spPr>
        <p:txBody>
          <a:bodyPr vert="horz" lIns="91440" tIns="45720" rIns="91440" bIns="45720" rtlCol="0" anchor="t">
            <a:normAutofit lnSpcReduction="10000"/>
          </a:bodyPr>
          <a:lstStyle/>
          <a:p>
            <a:r>
              <a:rPr lang="en-US" dirty="0"/>
              <a:t>Parents have little to no say</a:t>
            </a:r>
          </a:p>
          <a:p>
            <a:r>
              <a:rPr lang="en-US" dirty="0"/>
              <a:t>Could teach whatever they wanted in the manner they wanted to </a:t>
            </a:r>
          </a:p>
          <a:p>
            <a:r>
              <a:rPr lang="en-US" dirty="0"/>
              <a:t>There where no real test to show if the education was working</a:t>
            </a:r>
          </a:p>
          <a:p>
            <a:r>
              <a:rPr lang="en-US" dirty="0"/>
              <a:t>Mostly funded by churches more outside party's </a:t>
            </a:r>
          </a:p>
          <a:p>
            <a:endParaRPr lang="en-US" dirty="0"/>
          </a:p>
          <a:p>
            <a:r>
              <a:rPr lang="en-US" dirty="0"/>
              <a:t>No real information besides word of mouth and marketing to get you to </a:t>
            </a:r>
            <a:r>
              <a:rPr lang="en-US"/>
              <a:t>enroll</a:t>
            </a:r>
            <a:endParaRPr lang="en-US" dirty="0"/>
          </a:p>
          <a:p>
            <a:endParaRPr lang="en-US" dirty="0"/>
          </a:p>
        </p:txBody>
      </p:sp>
      <p:sp>
        <p:nvSpPr>
          <p:cNvPr id="4" name="TextBox 3">
            <a:extLst>
              <a:ext uri="{FF2B5EF4-FFF2-40B4-BE49-F238E27FC236}">
                <a16:creationId xmlns:a16="http://schemas.microsoft.com/office/drawing/2014/main" id="{94C4DE60-E01D-A9DC-F953-BBB2991293E9}"/>
              </a:ext>
            </a:extLst>
          </p:cNvPr>
          <p:cNvSpPr txBox="1"/>
          <p:nvPr/>
        </p:nvSpPr>
        <p:spPr>
          <a:xfrm>
            <a:off x="6554186" y="420862"/>
            <a:ext cx="262175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800" b="1" u="sng" dirty="0">
                <a:solidFill>
                  <a:schemeClr val="accent6"/>
                </a:solidFill>
                <a:latin typeface="Lucida Bright"/>
              </a:rPr>
              <a:t>After</a:t>
            </a:r>
          </a:p>
        </p:txBody>
      </p:sp>
      <p:sp>
        <p:nvSpPr>
          <p:cNvPr id="5" name="TextBox 4">
            <a:extLst>
              <a:ext uri="{FF2B5EF4-FFF2-40B4-BE49-F238E27FC236}">
                <a16:creationId xmlns:a16="http://schemas.microsoft.com/office/drawing/2014/main" id="{B656AE08-D872-1A66-845B-A719EC2B881D}"/>
              </a:ext>
            </a:extLst>
          </p:cNvPr>
          <p:cNvSpPr txBox="1"/>
          <p:nvPr/>
        </p:nvSpPr>
        <p:spPr>
          <a:xfrm>
            <a:off x="5623169" y="1500702"/>
            <a:ext cx="6531887"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t>Gave them more insight to education </a:t>
            </a:r>
          </a:p>
          <a:p>
            <a:pPr marL="285750" indent="-285750">
              <a:buFont typeface="Arial"/>
              <a:buChar char="•"/>
            </a:pPr>
            <a:r>
              <a:rPr lang="en-US" sz="2800" dirty="0"/>
              <a:t>Every school must teach the same subjects in the same format with the </a:t>
            </a:r>
            <a:r>
              <a:rPr lang="en-US" sz="2800" b="1" dirty="0"/>
              <a:t>National Curriculum</a:t>
            </a:r>
          </a:p>
          <a:p>
            <a:pPr marL="285750" indent="-285750">
              <a:buFont typeface="Arial"/>
              <a:buChar char="•"/>
            </a:pPr>
            <a:r>
              <a:rPr lang="en-US" sz="2800" dirty="0"/>
              <a:t>SATs were brought in to have standardized testing</a:t>
            </a:r>
          </a:p>
          <a:p>
            <a:pPr marL="285750" indent="-285750">
              <a:buFont typeface="Arial"/>
              <a:buChar char="•"/>
            </a:pPr>
            <a:r>
              <a:rPr lang="en-US" sz="2800" b="1" dirty="0"/>
              <a:t>(LMS)</a:t>
            </a:r>
            <a:r>
              <a:rPr lang="en-US" sz="2800" dirty="0"/>
              <a:t> government gave set budgets so that there would be no biased </a:t>
            </a:r>
            <a:r>
              <a:rPr lang="en-US" sz="2800"/>
              <a:t>decisions</a:t>
            </a:r>
            <a:r>
              <a:rPr lang="en-US" sz="2800" dirty="0"/>
              <a:t> and more overall better heath for schools</a:t>
            </a:r>
          </a:p>
          <a:p>
            <a:pPr marL="285750" indent="-285750">
              <a:buFont typeface="Arial"/>
              <a:buChar char="•"/>
            </a:pPr>
            <a:endParaRPr lang="en-US" sz="2800" dirty="0"/>
          </a:p>
          <a:p>
            <a:pPr marL="285750" indent="-285750">
              <a:buFont typeface="Arial"/>
              <a:buChar char="•"/>
            </a:pPr>
            <a:r>
              <a:rPr lang="en-US" sz="2800" dirty="0"/>
              <a:t>With this making a better school and it being on show the parents </a:t>
            </a:r>
          </a:p>
        </p:txBody>
      </p:sp>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DDDF593A-5439-807D-3091-D7350F36D489}"/>
                  </a:ext>
                </a:extLst>
              </p14:cNvPr>
              <p14:cNvContentPartPr/>
              <p14:nvPr/>
            </p14:nvContentPartPr>
            <p14:xfrm>
              <a:off x="5586695" y="27445"/>
              <a:ext cx="25023" cy="6856568"/>
            </p14:xfrm>
          </p:contentPart>
        </mc:Choice>
        <mc:Fallback xmlns="">
          <p:pic>
            <p:nvPicPr>
              <p:cNvPr id="6" name="Ink 5">
                <a:extLst>
                  <a:ext uri="{FF2B5EF4-FFF2-40B4-BE49-F238E27FC236}">
                    <a16:creationId xmlns:a16="http://schemas.microsoft.com/office/drawing/2014/main" id="{DDDF593A-5439-807D-3091-D7350F36D489}"/>
                  </a:ext>
                </a:extLst>
              </p:cNvPr>
              <p:cNvPicPr/>
              <p:nvPr/>
            </p:nvPicPr>
            <p:blipFill>
              <a:blip r:embed="rId3"/>
              <a:stretch>
                <a:fillRect/>
              </a:stretch>
            </p:blipFill>
            <p:spPr>
              <a:xfrm>
                <a:off x="4360568" y="9806"/>
                <a:ext cx="2502300" cy="6892206"/>
              </a:xfrm>
              <a:prstGeom prst="rect">
                <a:avLst/>
              </a:prstGeom>
            </p:spPr>
          </p:pic>
        </mc:Fallback>
      </mc:AlternateContent>
    </p:spTree>
    <p:extLst>
      <p:ext uri="{BB962C8B-B14F-4D97-AF65-F5344CB8AC3E}">
        <p14:creationId xmlns:p14="http://schemas.microsoft.com/office/powerpoint/2010/main" val="1287235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43E04-5108-4023-3DEA-95C6217D0F8C}"/>
              </a:ext>
            </a:extLst>
          </p:cNvPr>
          <p:cNvSpPr>
            <a:spLocks noGrp="1"/>
          </p:cNvSpPr>
          <p:nvPr>
            <p:ph type="title"/>
          </p:nvPr>
        </p:nvSpPr>
        <p:spPr>
          <a:xfrm>
            <a:off x="218268" y="365125"/>
            <a:ext cx="11135532" cy="1338478"/>
          </a:xfrm>
        </p:spPr>
        <p:txBody>
          <a:bodyPr/>
          <a:lstStyle/>
          <a:p>
            <a:r>
              <a:rPr lang="en-US" sz="4000" b="1" u="sng" dirty="0">
                <a:solidFill>
                  <a:schemeClr val="accent6">
                    <a:lumMod val="76000"/>
                  </a:schemeClr>
                </a:solidFill>
                <a:latin typeface="Lucida Bright"/>
              </a:rPr>
              <a:t>What Standardized Testing did for schools</a:t>
            </a:r>
            <a:endParaRPr lang="en-US" sz="4000" dirty="0">
              <a:solidFill>
                <a:schemeClr val="accent6">
                  <a:lumMod val="76000"/>
                </a:schemeClr>
              </a:solidFill>
              <a:latin typeface="Lucida Bright"/>
            </a:endParaRPr>
          </a:p>
        </p:txBody>
      </p:sp>
      <p:sp>
        <p:nvSpPr>
          <p:cNvPr id="4" name="Rectangle 3">
            <a:extLst>
              <a:ext uri="{FF2B5EF4-FFF2-40B4-BE49-F238E27FC236}">
                <a16:creationId xmlns:a16="http://schemas.microsoft.com/office/drawing/2014/main" id="{04D9C47B-0A4E-1BE8-B21D-C5518E4FF8EC}"/>
              </a:ext>
            </a:extLst>
          </p:cNvPr>
          <p:cNvSpPr/>
          <p:nvPr/>
        </p:nvSpPr>
        <p:spPr>
          <a:xfrm>
            <a:off x="625292" y="1750819"/>
            <a:ext cx="10679999" cy="4176955"/>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E0A5BB-309F-43D3-7533-AD2CD23E5D08}"/>
              </a:ext>
            </a:extLst>
          </p:cNvPr>
          <p:cNvSpPr>
            <a:spLocks noGrp="1"/>
          </p:cNvSpPr>
          <p:nvPr>
            <p:ph idx="1"/>
          </p:nvPr>
        </p:nvSpPr>
        <p:spPr/>
        <p:txBody>
          <a:bodyPr vert="horz" lIns="91440" tIns="45720" rIns="91440" bIns="45720" rtlCol="0" anchor="t">
            <a:normAutofit/>
          </a:bodyPr>
          <a:lstStyle/>
          <a:p>
            <a:pPr marL="0" indent="0">
              <a:buNone/>
            </a:pPr>
            <a:r>
              <a:rPr lang="en-US" dirty="0"/>
              <a:t>It was one of the bigger changes in schooling by implementing</a:t>
            </a:r>
          </a:p>
          <a:p>
            <a:pPr>
              <a:buFont typeface="Courier New" panose="020B0604020202020204" pitchFamily="34" charset="0"/>
              <a:buChar char="o"/>
            </a:pPr>
            <a:r>
              <a:rPr lang="en-US" dirty="0"/>
              <a:t>The national curriculum so all school do the same test making teachers put more effort into lessons</a:t>
            </a:r>
          </a:p>
          <a:p>
            <a:pPr>
              <a:buFont typeface="Courier New" panose="020B0604020202020204" pitchFamily="34" charset="0"/>
              <a:buChar char="o"/>
            </a:pPr>
            <a:r>
              <a:rPr lang="en-US" dirty="0"/>
              <a:t>Was the impactions to SATs which allowed league tables to keep track on the top preforming schools </a:t>
            </a:r>
          </a:p>
          <a:p>
            <a:pPr marL="0" indent="0">
              <a:buNone/>
            </a:pPr>
            <a:r>
              <a:rPr lang="en-US" dirty="0"/>
              <a:t>Making schooling a more competitive and structure work environment making people to improve on there work ethic</a:t>
            </a:r>
          </a:p>
        </p:txBody>
      </p:sp>
    </p:spTree>
    <p:extLst>
      <p:ext uri="{BB962C8B-B14F-4D97-AF65-F5344CB8AC3E}">
        <p14:creationId xmlns:p14="http://schemas.microsoft.com/office/powerpoint/2010/main" val="1589521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727F7-3FD0-AEBE-A16D-B037183F7E64}"/>
              </a:ext>
            </a:extLst>
          </p:cNvPr>
          <p:cNvSpPr>
            <a:spLocks noGrp="1"/>
          </p:cNvSpPr>
          <p:nvPr>
            <p:ph type="title"/>
          </p:nvPr>
        </p:nvSpPr>
        <p:spPr>
          <a:xfrm>
            <a:off x="3932987" y="3498"/>
            <a:ext cx="8260305" cy="1338478"/>
          </a:xfrm>
        </p:spPr>
        <p:txBody>
          <a:bodyPr/>
          <a:lstStyle/>
          <a:p>
            <a:r>
              <a:rPr lang="en-US" b="1" u="sng" dirty="0">
                <a:solidFill>
                  <a:schemeClr val="accent6"/>
                </a:solidFill>
                <a:latin typeface="Lucida Bright"/>
              </a:rPr>
              <a:t>What got removed and why</a:t>
            </a:r>
          </a:p>
        </p:txBody>
      </p:sp>
      <p:sp>
        <p:nvSpPr>
          <p:cNvPr id="3" name="Content Placeholder 2">
            <a:extLst>
              <a:ext uri="{FF2B5EF4-FFF2-40B4-BE49-F238E27FC236}">
                <a16:creationId xmlns:a16="http://schemas.microsoft.com/office/drawing/2014/main" id="{3EEEB781-5FEE-5317-86FE-768CAFC4BECA}"/>
              </a:ext>
            </a:extLst>
          </p:cNvPr>
          <p:cNvSpPr>
            <a:spLocks noGrp="1"/>
          </p:cNvSpPr>
          <p:nvPr>
            <p:ph idx="1"/>
          </p:nvPr>
        </p:nvSpPr>
        <p:spPr>
          <a:xfrm>
            <a:off x="838200" y="1773964"/>
            <a:ext cx="10515600" cy="605915"/>
          </a:xfrm>
        </p:spPr>
        <p:txBody>
          <a:bodyPr vert="horz" lIns="91440" tIns="45720" rIns="91440" bIns="45720" rtlCol="0" anchor="t">
            <a:normAutofit/>
          </a:bodyPr>
          <a:lstStyle/>
          <a:p>
            <a:pPr marL="0" indent="0">
              <a:buNone/>
            </a:pPr>
            <a:r>
              <a:rPr lang="en-US" dirty="0"/>
              <a:t>One of the main things removed was the </a:t>
            </a:r>
            <a:r>
              <a:rPr lang="en-US" b="1" dirty="0"/>
              <a:t>(ILEA) </a:t>
            </a:r>
            <a:r>
              <a:rPr lang="en-US" dirty="0"/>
              <a:t>because </a:t>
            </a:r>
          </a:p>
        </p:txBody>
      </p:sp>
      <p:sp>
        <p:nvSpPr>
          <p:cNvPr id="4" name="Rectangle 3">
            <a:extLst>
              <a:ext uri="{FF2B5EF4-FFF2-40B4-BE49-F238E27FC236}">
                <a16:creationId xmlns:a16="http://schemas.microsoft.com/office/drawing/2014/main" id="{F9F840D1-B610-26E1-25DA-C0C24812C39D}"/>
              </a:ext>
            </a:extLst>
          </p:cNvPr>
          <p:cNvSpPr/>
          <p:nvPr/>
        </p:nvSpPr>
        <p:spPr>
          <a:xfrm>
            <a:off x="200093" y="2926369"/>
            <a:ext cx="2726276" cy="2576205"/>
          </a:xfrm>
          <a:prstGeom prst="rect">
            <a:avLst/>
          </a:prstGeom>
          <a:solidFill>
            <a:srgbClr val="630A1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accent6">
                    <a:lumMod val="40000"/>
                    <a:lumOff val="60000"/>
                  </a:schemeClr>
                </a:solidFill>
              </a:rPr>
              <a:t>Overpriced</a:t>
            </a:r>
          </a:p>
        </p:txBody>
      </p:sp>
      <p:sp>
        <p:nvSpPr>
          <p:cNvPr id="5" name="Rectangle 4">
            <a:extLst>
              <a:ext uri="{FF2B5EF4-FFF2-40B4-BE49-F238E27FC236}">
                <a16:creationId xmlns:a16="http://schemas.microsoft.com/office/drawing/2014/main" id="{5807BDC5-66A4-1CF4-0CB1-A2094EE67ABA}"/>
              </a:ext>
            </a:extLst>
          </p:cNvPr>
          <p:cNvSpPr/>
          <p:nvPr/>
        </p:nvSpPr>
        <p:spPr>
          <a:xfrm>
            <a:off x="3351568" y="3676720"/>
            <a:ext cx="2651241" cy="2601217"/>
          </a:xfrm>
          <a:prstGeom prst="rect">
            <a:avLst/>
          </a:prstGeom>
          <a:solidFill>
            <a:srgbClr val="630A1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solidFill>
                  <a:schemeClr val="accent6">
                    <a:lumMod val="40000"/>
                    <a:lumOff val="60000"/>
                  </a:schemeClr>
                </a:solidFill>
              </a:rPr>
              <a:t>Caused poor education standards</a:t>
            </a:r>
            <a:endParaRPr lang="en-US" sz="2000" dirty="0">
              <a:solidFill>
                <a:schemeClr val="accent6">
                  <a:lumMod val="40000"/>
                  <a:lumOff val="60000"/>
                </a:schemeClr>
              </a:solidFill>
            </a:endParaRPr>
          </a:p>
        </p:txBody>
      </p:sp>
      <p:sp>
        <p:nvSpPr>
          <p:cNvPr id="6" name="Rectangle 5">
            <a:extLst>
              <a:ext uri="{FF2B5EF4-FFF2-40B4-BE49-F238E27FC236}">
                <a16:creationId xmlns:a16="http://schemas.microsoft.com/office/drawing/2014/main" id="{923945E3-BAE2-9288-7B0D-41F209D5763E}"/>
              </a:ext>
            </a:extLst>
          </p:cNvPr>
          <p:cNvSpPr/>
          <p:nvPr/>
        </p:nvSpPr>
        <p:spPr>
          <a:xfrm>
            <a:off x="6528055" y="2801310"/>
            <a:ext cx="2476159" cy="2301077"/>
          </a:xfrm>
          <a:prstGeom prst="rect">
            <a:avLst/>
          </a:prstGeom>
          <a:solidFill>
            <a:srgbClr val="630A1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err="1">
                <a:solidFill>
                  <a:schemeClr val="accent6">
                    <a:lumMod val="40000"/>
                    <a:lumOff val="60000"/>
                  </a:schemeClr>
                </a:solidFill>
              </a:rPr>
              <a:t>Politcal</a:t>
            </a:r>
            <a:r>
              <a:rPr lang="en-US" sz="2800" dirty="0">
                <a:solidFill>
                  <a:schemeClr val="accent6">
                    <a:lumMod val="40000"/>
                    <a:lumOff val="60000"/>
                  </a:schemeClr>
                </a:solidFill>
              </a:rPr>
              <a:t> conflict</a:t>
            </a:r>
          </a:p>
        </p:txBody>
      </p:sp>
      <p:sp>
        <p:nvSpPr>
          <p:cNvPr id="7" name="Rectangle 6">
            <a:extLst>
              <a:ext uri="{FF2B5EF4-FFF2-40B4-BE49-F238E27FC236}">
                <a16:creationId xmlns:a16="http://schemas.microsoft.com/office/drawing/2014/main" id="{A9838166-3835-E3CA-20B5-6BE122EFCC82}"/>
              </a:ext>
            </a:extLst>
          </p:cNvPr>
          <p:cNvSpPr/>
          <p:nvPr/>
        </p:nvSpPr>
        <p:spPr>
          <a:xfrm>
            <a:off x="9232410" y="3672627"/>
            <a:ext cx="2676252" cy="2851334"/>
          </a:xfrm>
          <a:prstGeom prst="rect">
            <a:avLst/>
          </a:prstGeom>
          <a:solidFill>
            <a:srgbClr val="630A1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solidFill>
                  <a:schemeClr val="accent6">
                    <a:lumMod val="40000"/>
                    <a:lumOff val="60000"/>
                  </a:schemeClr>
                </a:solidFill>
              </a:rPr>
              <a:t>Desire to </a:t>
            </a:r>
            <a:r>
              <a:rPr lang="en-US" sz="2400" dirty="0" err="1">
                <a:solidFill>
                  <a:schemeClr val="accent6">
                    <a:lumMod val="40000"/>
                    <a:lumOff val="60000"/>
                  </a:schemeClr>
                </a:solidFill>
              </a:rPr>
              <a:t>decentrilise</a:t>
            </a:r>
            <a:r>
              <a:rPr lang="en-US" sz="2400" dirty="0">
                <a:solidFill>
                  <a:schemeClr val="accent6">
                    <a:lumMod val="40000"/>
                    <a:lumOff val="60000"/>
                  </a:schemeClr>
                </a:solidFill>
              </a:rPr>
              <a:t> London</a:t>
            </a:r>
          </a:p>
        </p:txBody>
      </p:sp>
    </p:spTree>
    <p:extLst>
      <p:ext uri="{BB962C8B-B14F-4D97-AF65-F5344CB8AC3E}">
        <p14:creationId xmlns:p14="http://schemas.microsoft.com/office/powerpoint/2010/main" val="2492277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03C5239-6761-2F4D-7C51-4137D9C55843}"/>
              </a:ext>
            </a:extLst>
          </p:cNvPr>
          <p:cNvSpPr/>
          <p:nvPr/>
        </p:nvSpPr>
        <p:spPr>
          <a:xfrm>
            <a:off x="24193" y="4814344"/>
            <a:ext cx="7617292" cy="209298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36E4540-2369-4A99-EA77-3A614AC51635}"/>
              </a:ext>
            </a:extLst>
          </p:cNvPr>
          <p:cNvSpPr/>
          <p:nvPr/>
        </p:nvSpPr>
        <p:spPr>
          <a:xfrm>
            <a:off x="0" y="3026416"/>
            <a:ext cx="7633483" cy="1775831"/>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9CDBD66-8415-68D5-1B1C-8E7209A8E793}"/>
              </a:ext>
            </a:extLst>
          </p:cNvPr>
          <p:cNvSpPr/>
          <p:nvPr/>
        </p:nvSpPr>
        <p:spPr>
          <a:xfrm>
            <a:off x="6550" y="968273"/>
            <a:ext cx="7413740" cy="2058143"/>
          </a:xfrm>
          <a:prstGeom prst="rect">
            <a:avLst/>
          </a:prstGeom>
          <a:solidFill>
            <a:schemeClr val="accent6">
              <a:lumMod val="20000"/>
              <a:lumOff val="80000"/>
            </a:schemeClr>
          </a:solidFill>
          <a:ln>
            <a:solidFill>
              <a:schemeClr val="accent6">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20C58-81E4-C793-7BE3-CE364C98DB43}"/>
              </a:ext>
            </a:extLst>
          </p:cNvPr>
          <p:cNvSpPr>
            <a:spLocks noGrp="1"/>
          </p:cNvSpPr>
          <p:nvPr>
            <p:ph type="title"/>
          </p:nvPr>
        </p:nvSpPr>
        <p:spPr>
          <a:xfrm>
            <a:off x="-1292" y="-22332"/>
            <a:ext cx="9107838" cy="1351393"/>
          </a:xfrm>
        </p:spPr>
        <p:txBody>
          <a:bodyPr>
            <a:normAutofit/>
          </a:bodyPr>
          <a:lstStyle/>
          <a:p>
            <a:r>
              <a:rPr lang="en-US" sz="3600" b="1" u="sng" dirty="0">
                <a:solidFill>
                  <a:schemeClr val="accent3">
                    <a:lumMod val="76000"/>
                  </a:schemeClr>
                </a:solidFill>
                <a:latin typeface="Lucida Bright"/>
              </a:rPr>
              <a:t>HOW was the ILEA overpriced</a:t>
            </a:r>
            <a:endParaRPr lang="en-US" sz="3600">
              <a:solidFill>
                <a:schemeClr val="accent3">
                  <a:lumMod val="76000"/>
                </a:schemeClr>
              </a:solidFill>
              <a:latin typeface="Lucida Bright"/>
            </a:endParaRPr>
          </a:p>
        </p:txBody>
      </p:sp>
      <p:sp>
        <p:nvSpPr>
          <p:cNvPr id="3" name="Content Placeholder 2">
            <a:extLst>
              <a:ext uri="{FF2B5EF4-FFF2-40B4-BE49-F238E27FC236}">
                <a16:creationId xmlns:a16="http://schemas.microsoft.com/office/drawing/2014/main" id="{BCAA3AE5-C185-E70E-C866-A96A9A621059}"/>
              </a:ext>
            </a:extLst>
          </p:cNvPr>
          <p:cNvSpPr>
            <a:spLocks noGrp="1"/>
          </p:cNvSpPr>
          <p:nvPr>
            <p:ph idx="1"/>
          </p:nvPr>
        </p:nvSpPr>
        <p:spPr>
          <a:xfrm>
            <a:off x="-1292" y="947388"/>
            <a:ext cx="7648414" cy="5888252"/>
          </a:xfrm>
        </p:spPr>
        <p:txBody>
          <a:bodyPr vert="horz" lIns="91440" tIns="45720" rIns="91440" bIns="45720" rtlCol="0" anchor="t">
            <a:normAutofit/>
          </a:bodyPr>
          <a:lstStyle/>
          <a:p>
            <a:r>
              <a:rPr lang="en-US" sz="2400" dirty="0"/>
              <a:t>According to a 1988 statement by Education Secretary Kenneth Baker, "ILEA spent  52% more than the outer London boroughs 45% more than Manchester 83% more than Birmingham." with the same educational and</a:t>
            </a:r>
            <a:r>
              <a:rPr lang="en-US" sz="2400"/>
              <a:t> social standard yet the central London was being </a:t>
            </a:r>
            <a:r>
              <a:rPr lang="en-US" sz="2400" dirty="0"/>
              <a:t>funded much more </a:t>
            </a:r>
          </a:p>
          <a:p>
            <a:r>
              <a:rPr lang="en-US" sz="2400" dirty="0"/>
              <a:t>"In a 1983 parliamentary exchange, the government stated that ILEA was overspending by 66% compared to what they believed was reasonable for its size and responsibilities." With this </a:t>
            </a:r>
            <a:r>
              <a:rPr lang="en-US" sz="2400"/>
              <a:t>overspending to educate </a:t>
            </a:r>
            <a:r>
              <a:rPr lang="en-US" sz="2400" dirty="0"/>
              <a:t>less than other schools</a:t>
            </a:r>
          </a:p>
          <a:p>
            <a:r>
              <a:rPr lang="en-US" sz="2400" dirty="0"/>
              <a:t>To counter act this the government </a:t>
            </a:r>
            <a:r>
              <a:rPr lang="en-US" sz="2400" dirty="0">
                <a:ea typeface="+mn-lt"/>
                <a:cs typeface="+mn-lt"/>
              </a:rPr>
              <a:t>Ministers argued that ILEA could make “significant reductions” in spending without reducing its ability to provide an effective service, implying that much of its budget was unnecessary.</a:t>
            </a:r>
          </a:p>
        </p:txBody>
      </p:sp>
      <p:pic>
        <p:nvPicPr>
          <p:cNvPr id="5" name="Picture 4" descr="A group of piggy banks&#10;&#10;AI-generated content may be incorrect.">
            <a:extLst>
              <a:ext uri="{FF2B5EF4-FFF2-40B4-BE49-F238E27FC236}">
                <a16:creationId xmlns:a16="http://schemas.microsoft.com/office/drawing/2014/main" id="{4956B875-E66F-85E9-9203-80AC7737F4E4}"/>
              </a:ext>
            </a:extLst>
          </p:cNvPr>
          <p:cNvPicPr>
            <a:picLocks noChangeAspect="1"/>
          </p:cNvPicPr>
          <p:nvPr/>
        </p:nvPicPr>
        <p:blipFill>
          <a:blip r:embed="rId2"/>
          <a:srcRect l="14260" r="21524" b="2"/>
          <a:stretch>
            <a:fillRect/>
          </a:stretch>
        </p:blipFill>
        <p:spPr>
          <a:xfrm>
            <a:off x="7675658" y="-49955"/>
            <a:ext cx="4509336" cy="6899120"/>
          </a:xfrm>
          <a:prstGeom prst="rect">
            <a:avLst/>
          </a:prstGeom>
        </p:spPr>
      </p:pic>
    </p:spTree>
    <p:extLst>
      <p:ext uri="{BB962C8B-B14F-4D97-AF65-F5344CB8AC3E}">
        <p14:creationId xmlns:p14="http://schemas.microsoft.com/office/powerpoint/2010/main" val="1718158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Single Corner Rounded 5">
            <a:extLst>
              <a:ext uri="{FF2B5EF4-FFF2-40B4-BE49-F238E27FC236}">
                <a16:creationId xmlns:a16="http://schemas.microsoft.com/office/drawing/2014/main" id="{BF8193C3-C42F-D747-F9A3-FF102A3CF24C}"/>
              </a:ext>
            </a:extLst>
          </p:cNvPr>
          <p:cNvSpPr/>
          <p:nvPr/>
        </p:nvSpPr>
        <p:spPr>
          <a:xfrm>
            <a:off x="50023" y="1200562"/>
            <a:ext cx="9627236" cy="3357299"/>
          </a:xfrm>
          <a:prstGeom prst="round1Rect">
            <a:avLst/>
          </a:prstGeom>
          <a:solidFill>
            <a:schemeClr val="accent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5F42AC8-1741-1E83-6137-655AB68071CC}"/>
              </a:ext>
            </a:extLst>
          </p:cNvPr>
          <p:cNvSpPr/>
          <p:nvPr/>
        </p:nvSpPr>
        <p:spPr>
          <a:xfrm>
            <a:off x="23376" y="4361524"/>
            <a:ext cx="9696538" cy="2484608"/>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77E33-CA84-004A-D47C-FB0784F2CE60}"/>
              </a:ext>
            </a:extLst>
          </p:cNvPr>
          <p:cNvSpPr>
            <a:spLocks noGrp="1"/>
          </p:cNvSpPr>
          <p:nvPr>
            <p:ph type="title"/>
          </p:nvPr>
        </p:nvSpPr>
        <p:spPr>
          <a:xfrm>
            <a:off x="37456" y="3498"/>
            <a:ext cx="12220411" cy="1377223"/>
          </a:xfrm>
        </p:spPr>
        <p:txBody>
          <a:bodyPr>
            <a:normAutofit/>
          </a:bodyPr>
          <a:lstStyle/>
          <a:p>
            <a:r>
              <a:rPr lang="en-US" b="1" u="sng" dirty="0">
                <a:solidFill>
                  <a:schemeClr val="accent3">
                    <a:lumMod val="76000"/>
                  </a:schemeClr>
                </a:solidFill>
                <a:latin typeface="Lucida Bright"/>
              </a:rPr>
              <a:t>HOW did it cause poor education standers</a:t>
            </a:r>
            <a:endParaRPr lang="en-US" sz="3200" b="1" dirty="0">
              <a:solidFill>
                <a:schemeClr val="accent3">
                  <a:lumMod val="76000"/>
                </a:schemeClr>
              </a:solidFill>
              <a:latin typeface="Lucida Bright"/>
            </a:endParaRPr>
          </a:p>
        </p:txBody>
      </p:sp>
      <p:sp>
        <p:nvSpPr>
          <p:cNvPr id="3" name="Content Placeholder 2">
            <a:extLst>
              <a:ext uri="{FF2B5EF4-FFF2-40B4-BE49-F238E27FC236}">
                <a16:creationId xmlns:a16="http://schemas.microsoft.com/office/drawing/2014/main" id="{51CA50B4-CAE1-2E17-C25D-83EB095D9B86}"/>
              </a:ext>
            </a:extLst>
          </p:cNvPr>
          <p:cNvSpPr>
            <a:spLocks noGrp="1"/>
          </p:cNvSpPr>
          <p:nvPr>
            <p:ph idx="1"/>
          </p:nvPr>
        </p:nvSpPr>
        <p:spPr>
          <a:xfrm>
            <a:off x="4313" y="1389917"/>
            <a:ext cx="9637363" cy="5462050"/>
          </a:xfrm>
        </p:spPr>
        <p:txBody>
          <a:bodyPr vert="horz" lIns="91440" tIns="45720" rIns="91440" bIns="45720" rtlCol="0" anchor="t">
            <a:normAutofit lnSpcReduction="10000"/>
          </a:bodyPr>
          <a:lstStyle/>
          <a:p>
            <a:pPr marL="0" indent="0">
              <a:buNone/>
            </a:pPr>
            <a:r>
              <a:rPr lang="en-US" dirty="0">
                <a:solidFill>
                  <a:schemeClr val="accent6">
                    <a:lumMod val="40000"/>
                    <a:lumOff val="60000"/>
                  </a:schemeClr>
                </a:solidFill>
                <a:latin typeface="Aptos Display"/>
                <a:ea typeface="+mn-lt"/>
                <a:cs typeface="+mn-lt"/>
              </a:rPr>
              <a:t>ILEA was accused of causing poor standards because critics said it was too big, too slow, too expensive, and not academically focused enough. But many educators argued it was progressive, inclusive, and ahead of its time.</a:t>
            </a:r>
          </a:p>
          <a:p>
            <a:pPr marL="0" indent="0">
              <a:buNone/>
            </a:pPr>
            <a:r>
              <a:rPr lang="en-US" dirty="0">
                <a:solidFill>
                  <a:schemeClr val="accent6">
                    <a:lumMod val="40000"/>
                    <a:lumOff val="60000"/>
                  </a:schemeClr>
                </a:solidFill>
                <a:latin typeface="Aptos Display"/>
                <a:ea typeface="+mn-lt"/>
                <a:cs typeface="+mn-lt"/>
              </a:rPr>
              <a:t>Some ILEA schools were excellent, but others struggled with low exam results, high absenteeism, behavior issues, teacher shortages in certain subjects whilst having more money per pupil</a:t>
            </a:r>
          </a:p>
          <a:p>
            <a:pPr marL="0" indent="0">
              <a:buNone/>
            </a:pPr>
            <a:endParaRPr lang="en-US" dirty="0">
              <a:latin typeface="Aptos Display"/>
              <a:ea typeface="+mn-lt"/>
              <a:cs typeface="+mn-lt"/>
            </a:endParaRPr>
          </a:p>
          <a:p>
            <a:pPr marL="0" indent="0">
              <a:buNone/>
            </a:pPr>
            <a:r>
              <a:rPr lang="en-US" dirty="0">
                <a:ea typeface="+mn-lt"/>
                <a:cs typeface="+mn-lt"/>
              </a:rPr>
              <a:t>Was known for progressive, multicultural, and anti‑racist education policies. While many educators praised this, critics claimed ILEA focused too much on social issues, not enough on academic basics, produced mixed messages in its educational materials.</a:t>
            </a:r>
            <a:endParaRPr lang="en-US"/>
          </a:p>
          <a:p>
            <a:pPr marL="0" indent="0">
              <a:buNone/>
            </a:pPr>
            <a:endParaRPr lang="en-US" dirty="0"/>
          </a:p>
          <a:p>
            <a:endParaRPr lang="en-US" dirty="0"/>
          </a:p>
        </p:txBody>
      </p:sp>
      <p:sp>
        <p:nvSpPr>
          <p:cNvPr id="4" name="TextBox 3">
            <a:extLst>
              <a:ext uri="{FF2B5EF4-FFF2-40B4-BE49-F238E27FC236}">
                <a16:creationId xmlns:a16="http://schemas.microsoft.com/office/drawing/2014/main" id="{85FF18E4-0822-5B60-73B4-B944FCEE5CFC}"/>
              </a:ext>
            </a:extLst>
          </p:cNvPr>
          <p:cNvSpPr txBox="1"/>
          <p:nvPr/>
        </p:nvSpPr>
        <p:spPr>
          <a:xfrm>
            <a:off x="9704543" y="1425667"/>
            <a:ext cx="23511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2">
                    <a:lumMod val="40000"/>
                    <a:lumOff val="60000"/>
                  </a:schemeClr>
                </a:solidFill>
              </a:rPr>
              <a:t>It was not the soul reason for poor education it just had some flaws here listed</a:t>
            </a:r>
          </a:p>
          <a:p>
            <a:r>
              <a:rPr lang="en-US" dirty="0">
                <a:solidFill>
                  <a:schemeClr val="accent2">
                    <a:lumMod val="40000"/>
                    <a:lumOff val="60000"/>
                  </a:schemeClr>
                </a:solidFill>
              </a:rPr>
              <a:t>&lt;</a:t>
            </a:r>
          </a:p>
        </p:txBody>
      </p:sp>
    </p:spTree>
    <p:extLst>
      <p:ext uri="{BB962C8B-B14F-4D97-AF65-F5344CB8AC3E}">
        <p14:creationId xmlns:p14="http://schemas.microsoft.com/office/powerpoint/2010/main" val="1291321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758BCA36-1830-C7F2-CFEE-2FE06B424027}"/>
              </a:ext>
            </a:extLst>
          </p:cNvPr>
          <p:cNvSpPr/>
          <p:nvPr/>
        </p:nvSpPr>
        <p:spPr>
          <a:xfrm>
            <a:off x="5127400" y="1250585"/>
            <a:ext cx="6953254" cy="2926369"/>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EA1C4FC6-1CFA-04B5-357C-F64A728AD041}"/>
              </a:ext>
            </a:extLst>
          </p:cNvPr>
          <p:cNvSpPr/>
          <p:nvPr/>
        </p:nvSpPr>
        <p:spPr>
          <a:xfrm>
            <a:off x="-5733" y="914973"/>
            <a:ext cx="5027353" cy="3276533"/>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C1534-AC11-85BF-8F6C-F6BFFD6D153B}"/>
              </a:ext>
            </a:extLst>
          </p:cNvPr>
          <p:cNvSpPr>
            <a:spLocks noGrp="1"/>
          </p:cNvSpPr>
          <p:nvPr>
            <p:ph type="title"/>
          </p:nvPr>
        </p:nvSpPr>
        <p:spPr>
          <a:xfrm>
            <a:off x="5642675" y="378040"/>
            <a:ext cx="6163159" cy="1325563"/>
          </a:xfrm>
        </p:spPr>
        <p:txBody>
          <a:bodyPr>
            <a:normAutofit/>
          </a:bodyPr>
          <a:lstStyle/>
          <a:p>
            <a:r>
              <a:rPr lang="en-US" b="1" u="sng" dirty="0">
                <a:solidFill>
                  <a:schemeClr val="accent3">
                    <a:lumMod val="76000"/>
                  </a:schemeClr>
                </a:solidFill>
                <a:latin typeface="Lucida Bright"/>
              </a:rPr>
              <a:t>HOW political was it</a:t>
            </a:r>
            <a:endParaRPr lang="en-US" b="1" dirty="0">
              <a:solidFill>
                <a:schemeClr val="accent3">
                  <a:lumMod val="76000"/>
                </a:schemeClr>
              </a:solidFill>
              <a:latin typeface="Lucida Bright"/>
            </a:endParaRPr>
          </a:p>
        </p:txBody>
      </p:sp>
      <p:sp>
        <p:nvSpPr>
          <p:cNvPr id="3" name="Content Placeholder 2">
            <a:extLst>
              <a:ext uri="{FF2B5EF4-FFF2-40B4-BE49-F238E27FC236}">
                <a16:creationId xmlns:a16="http://schemas.microsoft.com/office/drawing/2014/main" id="{13BC3B4F-F503-B3AD-3CA9-B7FFF3B18F10}"/>
              </a:ext>
            </a:extLst>
          </p:cNvPr>
          <p:cNvSpPr>
            <a:spLocks noGrp="1"/>
          </p:cNvSpPr>
          <p:nvPr>
            <p:ph idx="1"/>
          </p:nvPr>
        </p:nvSpPr>
        <p:spPr>
          <a:xfrm>
            <a:off x="50369" y="1166948"/>
            <a:ext cx="5065363" cy="3021066"/>
          </a:xfrm>
        </p:spPr>
        <p:txBody>
          <a:bodyPr vert="horz" lIns="91440" tIns="45720" rIns="91440" bIns="45720" rtlCol="0" anchor="t">
            <a:normAutofit/>
          </a:bodyPr>
          <a:lstStyle/>
          <a:p>
            <a:pPr marL="0" indent="0">
              <a:buNone/>
            </a:pPr>
            <a:r>
              <a:rPr lang="en-US" dirty="0">
                <a:ea typeface="+mn-lt"/>
                <a:cs typeface="+mn-lt"/>
              </a:rPr>
              <a:t>The abolition of ILEA through the 1988 Reform Act was deeply political not all for the benefit for education. It wasn’t just about education standards or money  it was about ideology, power, and control.</a:t>
            </a:r>
          </a:p>
          <a:p>
            <a:pPr marL="0" indent="0">
              <a:buNone/>
            </a:pPr>
            <a:endParaRPr lang="en-US" dirty="0"/>
          </a:p>
        </p:txBody>
      </p:sp>
      <p:sp>
        <p:nvSpPr>
          <p:cNvPr id="4" name="TextBox 3">
            <a:extLst>
              <a:ext uri="{FF2B5EF4-FFF2-40B4-BE49-F238E27FC236}">
                <a16:creationId xmlns:a16="http://schemas.microsoft.com/office/drawing/2014/main" id="{195EA409-C857-EB05-712E-C193996A60AD}"/>
              </a:ext>
            </a:extLst>
          </p:cNvPr>
          <p:cNvSpPr txBox="1"/>
          <p:nvPr/>
        </p:nvSpPr>
        <p:spPr>
          <a:xfrm>
            <a:off x="5116384" y="1344791"/>
            <a:ext cx="706777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t>Another reason the ILEA was removed was conflict of interest and how getting rid </a:t>
            </a:r>
            <a:r>
              <a:rPr lang="en-US" sz="2800" dirty="0" err="1"/>
              <a:t>og</a:t>
            </a:r>
            <a:r>
              <a:rPr lang="en-US" sz="2800" dirty="0"/>
              <a:t> it puts more power to the conservative how where the government in charge at the time as the ILEA was </a:t>
            </a:r>
            <a:r>
              <a:rPr lang="en-US" sz="2800" dirty="0" err="1"/>
              <a:t>Labour</a:t>
            </a:r>
            <a:r>
              <a:rPr lang="en-US" sz="2800" dirty="0"/>
              <a:t> run.</a:t>
            </a:r>
            <a:endParaRPr lang="en-US" dirty="0"/>
          </a:p>
        </p:txBody>
      </p:sp>
      <p:pic>
        <p:nvPicPr>
          <p:cNvPr id="5" name="Picture 4" descr="Palace of Westminster - Wikipedia">
            <a:extLst>
              <a:ext uri="{FF2B5EF4-FFF2-40B4-BE49-F238E27FC236}">
                <a16:creationId xmlns:a16="http://schemas.microsoft.com/office/drawing/2014/main" id="{B8B65A91-44CF-13F2-3ABD-7EB7952A0749}"/>
              </a:ext>
            </a:extLst>
          </p:cNvPr>
          <p:cNvPicPr>
            <a:picLocks noChangeAspect="1"/>
          </p:cNvPicPr>
          <p:nvPr/>
        </p:nvPicPr>
        <p:blipFill>
          <a:blip r:embed="rId2"/>
          <a:stretch>
            <a:fillRect/>
          </a:stretch>
        </p:blipFill>
        <p:spPr>
          <a:xfrm>
            <a:off x="0" y="4088432"/>
            <a:ext cx="12217831" cy="2801102"/>
          </a:xfrm>
          <a:prstGeom prst="rect">
            <a:avLst/>
          </a:prstGeom>
        </p:spPr>
      </p:pic>
    </p:spTree>
    <p:extLst>
      <p:ext uri="{BB962C8B-B14F-4D97-AF65-F5344CB8AC3E}">
        <p14:creationId xmlns:p14="http://schemas.microsoft.com/office/powerpoint/2010/main" val="1244975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F4896-8DE9-F20E-3C54-0ED06CAF8F77}"/>
              </a:ext>
            </a:extLst>
          </p:cNvPr>
          <p:cNvSpPr>
            <a:spLocks noGrp="1"/>
          </p:cNvSpPr>
          <p:nvPr>
            <p:ph type="title"/>
          </p:nvPr>
        </p:nvSpPr>
        <p:spPr>
          <a:xfrm>
            <a:off x="11624" y="3498"/>
            <a:ext cx="12130006" cy="1338478"/>
          </a:xfrm>
        </p:spPr>
        <p:txBody>
          <a:bodyPr/>
          <a:lstStyle/>
          <a:p>
            <a:r>
              <a:rPr lang="en-US" sz="3200" b="1" u="sng" dirty="0">
                <a:solidFill>
                  <a:schemeClr val="accent3">
                    <a:lumMod val="49000"/>
                  </a:schemeClr>
                </a:solidFill>
                <a:latin typeface="Lucida Bright"/>
              </a:rPr>
              <a:t>DID it end the desire to make London less </a:t>
            </a:r>
            <a:r>
              <a:rPr lang="en-US" sz="3200" b="1" u="sng" dirty="0" err="1">
                <a:solidFill>
                  <a:schemeClr val="accent3">
                    <a:lumMod val="49000"/>
                  </a:schemeClr>
                </a:solidFill>
                <a:latin typeface="Lucida Bright"/>
              </a:rPr>
              <a:t>centrelised</a:t>
            </a:r>
            <a:endParaRPr lang="en-US" sz="3200" dirty="0" err="1">
              <a:solidFill>
                <a:schemeClr val="accent3">
                  <a:lumMod val="49000"/>
                </a:schemeClr>
              </a:solidFill>
              <a:latin typeface="Lucida Bright"/>
            </a:endParaRPr>
          </a:p>
        </p:txBody>
      </p:sp>
      <p:sp>
        <p:nvSpPr>
          <p:cNvPr id="3" name="Content Placeholder 2">
            <a:extLst>
              <a:ext uri="{FF2B5EF4-FFF2-40B4-BE49-F238E27FC236}">
                <a16:creationId xmlns:a16="http://schemas.microsoft.com/office/drawing/2014/main" id="{7F27AB94-6CDA-BB75-E63C-D9AB304AF992}"/>
              </a:ext>
            </a:extLst>
          </p:cNvPr>
          <p:cNvSpPr>
            <a:spLocks noGrp="1"/>
          </p:cNvSpPr>
          <p:nvPr>
            <p:ph idx="1"/>
          </p:nvPr>
        </p:nvSpPr>
        <p:spPr>
          <a:xfrm>
            <a:off x="11623" y="1334845"/>
            <a:ext cx="12142922" cy="5500796"/>
          </a:xfrm>
        </p:spPr>
        <p:txBody>
          <a:bodyPr vert="horz" lIns="91440" tIns="45720" rIns="91440" bIns="45720" rtlCol="0" anchor="t">
            <a:normAutofit/>
          </a:bodyPr>
          <a:lstStyle/>
          <a:p>
            <a:pPr marL="0" indent="0">
              <a:buNone/>
            </a:pPr>
            <a:r>
              <a:rPr lang="en-US" sz="4000" dirty="0">
                <a:solidFill>
                  <a:schemeClr val="accent6">
                    <a:lumMod val="76000"/>
                  </a:schemeClr>
                </a:solidFill>
                <a:ea typeface="+mn-lt"/>
                <a:cs typeface="+mn-lt"/>
              </a:rPr>
              <a:t>No, it was part of a bigger, ongoing political project, not the end of it but a good start for the project by .</a:t>
            </a:r>
            <a:endParaRPr lang="en-US" sz="4000">
              <a:solidFill>
                <a:schemeClr val="accent6">
                  <a:lumMod val="76000"/>
                </a:schemeClr>
              </a:solidFill>
            </a:endParaRPr>
          </a:p>
          <a:p>
            <a:pPr>
              <a:buFont typeface="Wingdings" panose="020B0604020202020204" pitchFamily="34" charset="0"/>
              <a:buChar char="v"/>
            </a:pPr>
            <a:r>
              <a:rPr lang="en-US" sz="4000" dirty="0">
                <a:ea typeface="+mn-lt"/>
                <a:cs typeface="+mn-lt"/>
              </a:rPr>
              <a:t>  By breaking up the ILEA.</a:t>
            </a:r>
          </a:p>
          <a:p>
            <a:pPr>
              <a:buFont typeface="Wingdings" panose="020B0604020202020204" pitchFamily="34" charset="0"/>
              <a:buChar char="v"/>
            </a:pPr>
            <a:r>
              <a:rPr lang="en-US" sz="4000" dirty="0">
                <a:ea typeface="+mn-lt"/>
                <a:cs typeface="+mn-lt"/>
              </a:rPr>
              <a:t>   It handed power to individual boroughs, making education more local.</a:t>
            </a:r>
            <a:endParaRPr lang="en-US" sz="4000"/>
          </a:p>
          <a:p>
            <a:pPr>
              <a:buFont typeface="Wingdings" panose="020B0604020202020204" pitchFamily="34" charset="0"/>
              <a:buChar char="v"/>
            </a:pPr>
            <a:r>
              <a:rPr lang="en-US" sz="4000" dirty="0">
                <a:ea typeface="+mn-lt"/>
                <a:cs typeface="+mn-lt"/>
              </a:rPr>
              <a:t>   It fit the Conservative government’s aim of reducing London wide bodies.</a:t>
            </a:r>
          </a:p>
          <a:p>
            <a:pPr>
              <a:buFont typeface="Wingdings" panose="020B0604020202020204" pitchFamily="34" charset="0"/>
              <a:buChar char="v"/>
            </a:pPr>
            <a:endParaRPr lang="en-US" dirty="0">
              <a:ea typeface="+mn-lt"/>
              <a:cs typeface="+mn-lt"/>
            </a:endParaRPr>
          </a:p>
          <a:p>
            <a:pPr marL="0" indent="0">
              <a:buNone/>
            </a:pPr>
            <a:endParaRPr lang="en-US" dirty="0"/>
          </a:p>
          <a:p>
            <a:pPr marL="0" indent="0">
              <a:buNone/>
            </a:pPr>
            <a:endParaRPr lang="en-US" dirty="0"/>
          </a:p>
          <a:p>
            <a:pPr>
              <a:buFont typeface="Wingdings" panose="020B0604020202020204" pitchFamily="34" charset="0"/>
              <a:buChar char="v"/>
            </a:pPr>
            <a:endParaRPr lang="en-US" dirty="0"/>
          </a:p>
        </p:txBody>
      </p:sp>
    </p:spTree>
    <p:extLst>
      <p:ext uri="{BB962C8B-B14F-4D97-AF65-F5344CB8AC3E}">
        <p14:creationId xmlns:p14="http://schemas.microsoft.com/office/powerpoint/2010/main" val="1959649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7452C-4304-CEC8-83E3-C0F6D60CD3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6F20F6-2DCC-602B-4901-CE0B15CBD46E}"/>
              </a:ext>
            </a:extLst>
          </p:cNvPr>
          <p:cNvSpPr>
            <a:spLocks noGrp="1"/>
          </p:cNvSpPr>
          <p:nvPr>
            <p:ph type="title"/>
          </p:nvPr>
        </p:nvSpPr>
        <p:spPr>
          <a:xfrm>
            <a:off x="3569897" y="5691"/>
            <a:ext cx="3657601" cy="1383072"/>
          </a:xfrm>
        </p:spPr>
        <p:txBody>
          <a:bodyPr>
            <a:normAutofit/>
          </a:bodyPr>
          <a:lstStyle/>
          <a:p>
            <a:r>
              <a:rPr lang="en-US" sz="4800" b="1" u="sng" dirty="0">
                <a:solidFill>
                  <a:schemeClr val="accent6">
                    <a:lumMod val="76000"/>
                  </a:schemeClr>
                </a:solidFill>
                <a:latin typeface="Lucida Bright"/>
              </a:rPr>
              <a:t>Conclusion</a:t>
            </a:r>
          </a:p>
        </p:txBody>
      </p:sp>
      <p:sp>
        <p:nvSpPr>
          <p:cNvPr id="5" name="Rectangle 4">
            <a:extLst>
              <a:ext uri="{FF2B5EF4-FFF2-40B4-BE49-F238E27FC236}">
                <a16:creationId xmlns:a16="http://schemas.microsoft.com/office/drawing/2014/main" id="{8260D302-3669-6B90-F7D8-EA9C25FBB7B9}"/>
              </a:ext>
            </a:extLst>
          </p:cNvPr>
          <p:cNvSpPr/>
          <p:nvPr/>
        </p:nvSpPr>
        <p:spPr>
          <a:xfrm>
            <a:off x="700328" y="1750819"/>
            <a:ext cx="10554940" cy="277629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7D1F6-A58D-6D8B-4244-539CAB893179}"/>
              </a:ext>
            </a:extLst>
          </p:cNvPr>
          <p:cNvSpPr>
            <a:spLocks noGrp="1"/>
          </p:cNvSpPr>
          <p:nvPr>
            <p:ph idx="1"/>
          </p:nvPr>
        </p:nvSpPr>
        <p:spPr/>
        <p:txBody>
          <a:bodyPr vert="horz" lIns="91440" tIns="45720" rIns="91440" bIns="45720" rtlCol="0" anchor="t">
            <a:normAutofit/>
          </a:bodyPr>
          <a:lstStyle/>
          <a:p>
            <a:pPr marL="0" indent="0">
              <a:buNone/>
            </a:pPr>
            <a:r>
              <a:rPr lang="en-US" dirty="0"/>
              <a:t>I think there was a lot more with the 1988 act it helped schools </a:t>
            </a:r>
            <a:r>
              <a:rPr lang="en-US" dirty="0" err="1"/>
              <a:t>dramicly</a:t>
            </a:r>
            <a:r>
              <a:rPr lang="en-US" dirty="0"/>
              <a:t> and overall changes where good making schools better and have a </a:t>
            </a:r>
            <a:r>
              <a:rPr lang="en-US" dirty="0" err="1"/>
              <a:t>compation</a:t>
            </a:r>
            <a:r>
              <a:rPr lang="en-US" dirty="0"/>
              <a:t> aspect to want to drive </a:t>
            </a:r>
            <a:r>
              <a:rPr lang="en-US" dirty="0" err="1"/>
              <a:t>improvments</a:t>
            </a:r>
            <a:r>
              <a:rPr lang="en-US" dirty="0"/>
              <a:t> thee are some </a:t>
            </a:r>
            <a:r>
              <a:rPr lang="en-US" dirty="0" err="1"/>
              <a:t>issuses</a:t>
            </a:r>
            <a:r>
              <a:rPr lang="en-US" dirty="0"/>
              <a:t> </a:t>
            </a:r>
            <a:r>
              <a:rPr lang="en-US" dirty="0" err="1"/>
              <a:t>tho</a:t>
            </a:r>
            <a:r>
              <a:rPr lang="en-US" dirty="0"/>
              <a:t> and a lot seems to be cover by "this is bad because of this" but it wasn’t and more of a </a:t>
            </a:r>
            <a:r>
              <a:rPr lang="en-US" dirty="0" err="1"/>
              <a:t>polical</a:t>
            </a:r>
            <a:r>
              <a:rPr lang="en-US" dirty="0"/>
              <a:t> move </a:t>
            </a:r>
            <a:r>
              <a:rPr lang="en-US" dirty="0" err="1"/>
              <a:t>descised</a:t>
            </a:r>
            <a:r>
              <a:rPr lang="en-US" dirty="0"/>
              <a:t> as a education update. </a:t>
            </a:r>
          </a:p>
          <a:p>
            <a:pPr marL="0" indent="0">
              <a:buNone/>
            </a:pPr>
            <a:endParaRPr lang="en-US" dirty="0"/>
          </a:p>
        </p:txBody>
      </p:sp>
    </p:spTree>
    <p:extLst>
      <p:ext uri="{BB962C8B-B14F-4D97-AF65-F5344CB8AC3E}">
        <p14:creationId xmlns:p14="http://schemas.microsoft.com/office/powerpoint/2010/main" val="2967852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3CBD-FF14-D93D-845E-9F07FDFF8C96}"/>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A38A91B9-9B0B-53D4-94DB-CF7C32CFFC14}"/>
              </a:ext>
            </a:extLst>
          </p:cNvPr>
          <p:cNvSpPr>
            <a:spLocks noGrp="1"/>
          </p:cNvSpPr>
          <p:nvPr>
            <p:ph idx="1"/>
          </p:nvPr>
        </p:nvSpPr>
        <p:spPr/>
        <p:txBody>
          <a:bodyPr vert="horz" lIns="91440" tIns="45720" rIns="91440" bIns="45720" rtlCol="0" anchor="t">
            <a:normAutofit lnSpcReduction="10000"/>
          </a:bodyPr>
          <a:lstStyle/>
          <a:p>
            <a:r>
              <a:rPr lang="en-US" dirty="0">
                <a:solidFill>
                  <a:srgbClr val="000000"/>
                </a:solidFill>
                <a:latin typeface="Times New Roman"/>
                <a:ea typeface="+mn-lt"/>
                <a:cs typeface="Times New Roman"/>
              </a:rPr>
              <a:t>Derek Gillard .A 19 February 2013 </a:t>
            </a:r>
            <a:r>
              <a:rPr lang="en-US" u="sng" dirty="0">
                <a:solidFill>
                  <a:schemeClr val="accent1"/>
                </a:solidFill>
                <a:ea typeface="+mn-lt"/>
                <a:cs typeface="+mn-lt"/>
              </a:rPr>
              <a:t>https://education-uk.org/documents/acts/1902-education-act.html?</a:t>
            </a:r>
            <a:r>
              <a:rPr lang="en-US" dirty="0">
                <a:solidFill>
                  <a:srgbClr val="000000"/>
                </a:solidFill>
                <a:ea typeface="+mn-lt"/>
                <a:cs typeface="+mn-lt"/>
              </a:rPr>
              <a:t>=(assessed 13 January 2025)</a:t>
            </a:r>
          </a:p>
          <a:p>
            <a:r>
              <a:rPr lang="en-US" dirty="0">
                <a:solidFill>
                  <a:srgbClr val="000000"/>
                </a:solidFill>
                <a:ea typeface="+mn-lt"/>
                <a:cs typeface="+mn-lt"/>
              </a:rPr>
              <a:t>John Simkin .A 1997-2021 Spartacus Educational Publisher Ltd </a:t>
            </a:r>
            <a:r>
              <a:rPr lang="en-US" u="sng" dirty="0">
                <a:solidFill>
                  <a:schemeClr val="accent1"/>
                </a:solidFill>
                <a:ea typeface="+mn-lt"/>
                <a:cs typeface="+mn-lt"/>
              </a:rPr>
              <a:t>https://spartacus-educational.com/Leducation1902.htm?</a:t>
            </a:r>
            <a:r>
              <a:rPr lang="en-US" dirty="0">
                <a:ea typeface="+mn-lt"/>
                <a:cs typeface="+mn-lt"/>
              </a:rPr>
              <a:t> (accessed 13 January 2025)</a:t>
            </a:r>
            <a:endParaRPr lang="en-US" dirty="0"/>
          </a:p>
          <a:p>
            <a:r>
              <a:rPr lang="en-US" dirty="0">
                <a:solidFill>
                  <a:srgbClr val="000000"/>
                </a:solidFill>
                <a:ea typeface="+mn-lt"/>
                <a:cs typeface="+mn-lt"/>
                <a:hlinkClick r:id="rId2"/>
              </a:rPr>
              <a:t>https://api.parliament.uk/historic-hansard/commons/1988/feb/17/inner-london-education-authority</a:t>
            </a:r>
            <a:r>
              <a:rPr lang="en-US" dirty="0">
                <a:solidFill>
                  <a:srgbClr val="000000"/>
                </a:solidFill>
                <a:ea typeface="+mn-lt"/>
                <a:cs typeface="+mn-lt"/>
              </a:rPr>
              <a:t>? (accessed 14 January 2025)</a:t>
            </a:r>
          </a:p>
          <a:p>
            <a:r>
              <a:rPr lang="en-US" dirty="0">
                <a:solidFill>
                  <a:srgbClr val="000000"/>
                </a:solidFill>
                <a:ea typeface="+mn-lt"/>
                <a:cs typeface="+mn-lt"/>
              </a:rPr>
              <a:t>Paul J. Black .A 2000-2026 </a:t>
            </a:r>
            <a:r>
              <a:rPr lang="en-US" u="sng" dirty="0">
                <a:solidFill>
                  <a:schemeClr val="accent1"/>
                </a:solidFill>
                <a:ea typeface="+mn-lt"/>
                <a:cs typeface="+mn-lt"/>
                <a:hlinkClick r:id="rId3">
                  <a:extLst>
                    <a:ext uri="{A12FA001-AC4F-418D-AE19-62706E023703}">
                      <ahyp:hlinkClr xmlns:ahyp="http://schemas.microsoft.com/office/drawing/2018/hyperlinkcolor" val="tx"/>
                    </a:ext>
                  </a:extLst>
                </a:hlinkClick>
              </a:rPr>
              <a:t>https://www.jstor.org/stable/1164317</a:t>
            </a:r>
            <a:r>
              <a:rPr lang="en-US" u="sng" dirty="0">
                <a:solidFill>
                  <a:schemeClr val="accent1"/>
                </a:solidFill>
                <a:ea typeface="+mn-lt"/>
                <a:cs typeface="+mn-lt"/>
              </a:rPr>
              <a:t>? </a:t>
            </a:r>
            <a:r>
              <a:rPr lang="en-US" dirty="0">
                <a:solidFill>
                  <a:srgbClr val="000000"/>
                </a:solidFill>
                <a:ea typeface="+mn-lt"/>
                <a:cs typeface="+mn-lt"/>
              </a:rPr>
              <a:t>(accessed 17 January 2025)</a:t>
            </a:r>
          </a:p>
          <a:p>
            <a:endParaRPr lang="en-US" dirty="0">
              <a:solidFill>
                <a:srgbClr val="000000"/>
              </a:solidFill>
              <a:ea typeface="+mn-lt"/>
              <a:cs typeface="+mn-lt"/>
            </a:endParaRPr>
          </a:p>
        </p:txBody>
      </p:sp>
    </p:spTree>
    <p:extLst>
      <p:ext uri="{BB962C8B-B14F-4D97-AF65-F5344CB8AC3E}">
        <p14:creationId xmlns:p14="http://schemas.microsoft.com/office/powerpoint/2010/main" val="2614403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1902 Education act </vt:lpstr>
      <vt:lpstr>Abolishment  and the changes</vt:lpstr>
      <vt:lpstr>What the LEAs funds</vt:lpstr>
      <vt:lpstr>Impact it has on schools</vt:lpstr>
      <vt:lpstr>How the technical and higher education changes</vt:lpstr>
      <vt:lpstr>Conclusion</vt:lpstr>
      <vt:lpstr>1988 Reform act</vt:lpstr>
      <vt:lpstr>Before</vt:lpstr>
      <vt:lpstr>What Standardized Testing did for schools</vt:lpstr>
      <vt:lpstr>What got removed and why</vt:lpstr>
      <vt:lpstr>HOW was the ILEA overpriced</vt:lpstr>
      <vt:lpstr>HOW did it cause poor education standers</vt:lpstr>
      <vt:lpstr>HOW political was it</vt:lpstr>
      <vt:lpstr>DID it end the desire to make London less centrelised</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1275</cp:revision>
  <dcterms:created xsi:type="dcterms:W3CDTF">2026-01-12T10:00:04Z</dcterms:created>
  <dcterms:modified xsi:type="dcterms:W3CDTF">2026-01-18T16:32:38Z</dcterms:modified>
</cp:coreProperties>
</file>