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4" r:id="rId5"/>
  </p:sldMasterIdLst>
  <p:notesMasterIdLst>
    <p:notesMasterId r:id="rId30"/>
  </p:notesMasterIdLst>
  <p:handoutMasterIdLst>
    <p:handoutMasterId r:id="rId31"/>
  </p:handoutMasterIdLst>
  <p:sldIdLst>
    <p:sldId id="279" r:id="rId6"/>
    <p:sldId id="289" r:id="rId7"/>
    <p:sldId id="290" r:id="rId8"/>
    <p:sldId id="277" r:id="rId9"/>
    <p:sldId id="291" r:id="rId10"/>
    <p:sldId id="292" r:id="rId11"/>
    <p:sldId id="293" r:id="rId12"/>
    <p:sldId id="297" r:id="rId13"/>
    <p:sldId id="549" r:id="rId14"/>
    <p:sldId id="295" r:id="rId15"/>
    <p:sldId id="296" r:id="rId16"/>
    <p:sldId id="284" r:id="rId17"/>
    <p:sldId id="285" r:id="rId18"/>
    <p:sldId id="280" r:id="rId19"/>
    <p:sldId id="281" r:id="rId20"/>
    <p:sldId id="282" r:id="rId21"/>
    <p:sldId id="283" r:id="rId22"/>
    <p:sldId id="550" r:id="rId23"/>
    <p:sldId id="551" r:id="rId24"/>
    <p:sldId id="552" r:id="rId25"/>
    <p:sldId id="553" r:id="rId26"/>
    <p:sldId id="278" r:id="rId27"/>
    <p:sldId id="301" r:id="rId28"/>
    <p:sldId id="54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6F5F5"/>
    <a:srgbClr val="FFFFFF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EA4E4D-8822-41F4-AAC3-253942B8D908}" v="57" dt="2025-11-24T08:54:05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17" autoAdjust="0"/>
    <p:restoredTop sz="90318" autoAdjust="0"/>
  </p:normalViewPr>
  <p:slideViewPr>
    <p:cSldViewPr snapToGrid="0" showGuides="1">
      <p:cViewPr varScale="1">
        <p:scale>
          <a:sx n="99" d="100"/>
          <a:sy n="99" d="100"/>
        </p:scale>
        <p:origin x="96" y="1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79" d="100"/>
          <a:sy n="79" d="100"/>
        </p:scale>
        <p:origin x="2764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heme" Target="theme/theme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47E693-D24F-429F-82B5-AF1AA5DC9C4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4FCB59C-0E74-4563-90FC-4BE74007C4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Next click on red button when ready to present.</a:t>
          </a:r>
          <a:endParaRPr lang="en-US"/>
        </a:p>
      </dgm:t>
    </dgm:pt>
    <dgm:pt modelId="{5611B0EF-B17C-4137-9E59-FAD39FE0F763}" type="parTrans" cxnId="{1BA950F6-4109-40BE-A327-865C6162116E}">
      <dgm:prSet/>
      <dgm:spPr/>
      <dgm:t>
        <a:bodyPr/>
        <a:lstStyle/>
        <a:p>
          <a:endParaRPr lang="en-US"/>
        </a:p>
      </dgm:t>
    </dgm:pt>
    <dgm:pt modelId="{877251A8-2165-43A8-B7D1-ED748687B819}" type="sibTrans" cxnId="{1BA950F6-4109-40BE-A327-865C6162116E}">
      <dgm:prSet/>
      <dgm:spPr/>
      <dgm:t>
        <a:bodyPr/>
        <a:lstStyle/>
        <a:p>
          <a:endParaRPr lang="en-US"/>
        </a:p>
      </dgm:t>
    </dgm:pt>
    <dgm:pt modelId="{9FEF5627-B078-416A-9462-29F2B8596E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There will be a 5 second countdown.  During those 5 seconds navigate to your PowerPoint and put it into slideshow.  This will make the recording viewing easier with the slideshow displayed at the beginning.</a:t>
          </a:r>
          <a:endParaRPr lang="en-US" dirty="0"/>
        </a:p>
      </dgm:t>
    </dgm:pt>
    <dgm:pt modelId="{E645644F-F88E-416A-8438-88D11ADE9807}" type="parTrans" cxnId="{2BE30C05-44A5-4053-944F-E753ED3E591D}">
      <dgm:prSet/>
      <dgm:spPr/>
      <dgm:t>
        <a:bodyPr/>
        <a:lstStyle/>
        <a:p>
          <a:endParaRPr lang="en-US"/>
        </a:p>
      </dgm:t>
    </dgm:pt>
    <dgm:pt modelId="{967E4324-A8E0-4CDA-8716-4692FF1D32AB}" type="sibTrans" cxnId="{2BE30C05-44A5-4053-944F-E753ED3E591D}">
      <dgm:prSet/>
      <dgm:spPr/>
      <dgm:t>
        <a:bodyPr/>
        <a:lstStyle/>
        <a:p>
          <a:endParaRPr lang="en-US"/>
        </a:p>
      </dgm:t>
    </dgm:pt>
    <dgm:pt modelId="{B7A14A0C-C7F1-4E8A-B00C-90109F61B2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Then, start to </a:t>
          </a:r>
          <a:r>
            <a:rPr lang="en-GB" b="1"/>
            <a:t>present.</a:t>
          </a:r>
          <a:endParaRPr lang="en-US"/>
        </a:p>
      </dgm:t>
    </dgm:pt>
    <dgm:pt modelId="{9ECB5D03-9558-4C36-BF67-9B89E4816C42}" type="parTrans" cxnId="{208A64B1-3856-43C5-8A7E-78F0167DF534}">
      <dgm:prSet/>
      <dgm:spPr/>
      <dgm:t>
        <a:bodyPr/>
        <a:lstStyle/>
        <a:p>
          <a:endParaRPr lang="en-US"/>
        </a:p>
      </dgm:t>
    </dgm:pt>
    <dgm:pt modelId="{AAFC6861-964D-48D4-AC15-B363E4A72755}" type="sibTrans" cxnId="{208A64B1-3856-43C5-8A7E-78F0167DF534}">
      <dgm:prSet/>
      <dgm:spPr/>
      <dgm:t>
        <a:bodyPr/>
        <a:lstStyle/>
        <a:p>
          <a:endParaRPr lang="en-US"/>
        </a:p>
      </dgm:t>
    </dgm:pt>
    <dgm:pt modelId="{11FF5373-276A-4939-9E6F-C3E6D6D614F8}" type="pres">
      <dgm:prSet presAssocID="{4447E693-D24F-429F-82B5-AF1AA5DC9C45}" presName="root" presStyleCnt="0">
        <dgm:presLayoutVars>
          <dgm:dir/>
          <dgm:resizeHandles val="exact"/>
        </dgm:presLayoutVars>
      </dgm:prSet>
      <dgm:spPr/>
    </dgm:pt>
    <dgm:pt modelId="{4C1E7ACD-0D33-46EB-B37F-D8BAF4F33900}" type="pres">
      <dgm:prSet presAssocID="{44FCB59C-0E74-4563-90FC-4BE74007C431}" presName="compNode" presStyleCnt="0"/>
      <dgm:spPr/>
    </dgm:pt>
    <dgm:pt modelId="{B1C0ADDA-CEB7-469A-80FA-F821221ED4BF}" type="pres">
      <dgm:prSet presAssocID="{44FCB59C-0E74-4563-90FC-4BE74007C431}" presName="bgRect" presStyleLbl="bgShp" presStyleIdx="0" presStyleCnt="3"/>
      <dgm:spPr/>
    </dgm:pt>
    <dgm:pt modelId="{69CAC793-DFF4-41C3-964D-DFD0AB0C2437}" type="pres">
      <dgm:prSet presAssocID="{44FCB59C-0E74-4563-90FC-4BE74007C43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rsor"/>
        </a:ext>
      </dgm:extLst>
    </dgm:pt>
    <dgm:pt modelId="{DEDAEFB3-56B1-4369-B236-DCBEDD44A3B6}" type="pres">
      <dgm:prSet presAssocID="{44FCB59C-0E74-4563-90FC-4BE74007C431}" presName="spaceRect" presStyleCnt="0"/>
      <dgm:spPr/>
    </dgm:pt>
    <dgm:pt modelId="{FF4491E6-D96E-465B-938F-0D70945F8EAE}" type="pres">
      <dgm:prSet presAssocID="{44FCB59C-0E74-4563-90FC-4BE74007C431}" presName="parTx" presStyleLbl="revTx" presStyleIdx="0" presStyleCnt="3">
        <dgm:presLayoutVars>
          <dgm:chMax val="0"/>
          <dgm:chPref val="0"/>
        </dgm:presLayoutVars>
      </dgm:prSet>
      <dgm:spPr/>
    </dgm:pt>
    <dgm:pt modelId="{FEE584F3-11E8-447C-A3E3-004FE9B7CB87}" type="pres">
      <dgm:prSet presAssocID="{877251A8-2165-43A8-B7D1-ED748687B819}" presName="sibTrans" presStyleCnt="0"/>
      <dgm:spPr/>
    </dgm:pt>
    <dgm:pt modelId="{FD0D1AD2-4EE8-4789-8715-B7DDCDDEDE3F}" type="pres">
      <dgm:prSet presAssocID="{9FEF5627-B078-416A-9462-29F2B8596E49}" presName="compNode" presStyleCnt="0"/>
      <dgm:spPr/>
    </dgm:pt>
    <dgm:pt modelId="{8EBDD0D5-4A25-4404-8399-4E5339B4D8AD}" type="pres">
      <dgm:prSet presAssocID="{9FEF5627-B078-416A-9462-29F2B8596E49}" presName="bgRect" presStyleLbl="bgShp" presStyleIdx="1" presStyleCnt="3"/>
      <dgm:spPr/>
    </dgm:pt>
    <dgm:pt modelId="{93EB5B9C-E36C-41F1-B735-26355455C9CF}" type="pres">
      <dgm:prSet presAssocID="{9FEF5627-B078-416A-9462-29F2B8596E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E2F9DA73-1CA3-4C0F-84CE-C21B9DB870CD}" type="pres">
      <dgm:prSet presAssocID="{9FEF5627-B078-416A-9462-29F2B8596E49}" presName="spaceRect" presStyleCnt="0"/>
      <dgm:spPr/>
    </dgm:pt>
    <dgm:pt modelId="{21DB9683-9D78-4E15-9B12-CE8ED4EE7285}" type="pres">
      <dgm:prSet presAssocID="{9FEF5627-B078-416A-9462-29F2B8596E49}" presName="parTx" presStyleLbl="revTx" presStyleIdx="1" presStyleCnt="3">
        <dgm:presLayoutVars>
          <dgm:chMax val="0"/>
          <dgm:chPref val="0"/>
        </dgm:presLayoutVars>
      </dgm:prSet>
      <dgm:spPr/>
    </dgm:pt>
    <dgm:pt modelId="{6FDF3E9F-EF27-4623-9A13-E6297CE64840}" type="pres">
      <dgm:prSet presAssocID="{967E4324-A8E0-4CDA-8716-4692FF1D32AB}" presName="sibTrans" presStyleCnt="0"/>
      <dgm:spPr/>
    </dgm:pt>
    <dgm:pt modelId="{3D1ACEEA-87CD-4113-AFFE-BAAA1DF8E8BE}" type="pres">
      <dgm:prSet presAssocID="{B7A14A0C-C7F1-4E8A-B00C-90109F61B2E0}" presName="compNode" presStyleCnt="0"/>
      <dgm:spPr/>
    </dgm:pt>
    <dgm:pt modelId="{C8F59730-3FCF-4336-A115-0C371A2656E1}" type="pres">
      <dgm:prSet presAssocID="{B7A14A0C-C7F1-4E8A-B00C-90109F61B2E0}" presName="bgRect" presStyleLbl="bgShp" presStyleIdx="2" presStyleCnt="3"/>
      <dgm:spPr/>
    </dgm:pt>
    <dgm:pt modelId="{E4AF2991-FD55-4C6E-9A8F-F4EE6B2D27B4}" type="pres">
      <dgm:prSet presAssocID="{B7A14A0C-C7F1-4E8A-B00C-90109F61B2E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0CC3DFA6-4116-4534-90A9-D9B54D27E29B}" type="pres">
      <dgm:prSet presAssocID="{B7A14A0C-C7F1-4E8A-B00C-90109F61B2E0}" presName="spaceRect" presStyleCnt="0"/>
      <dgm:spPr/>
    </dgm:pt>
    <dgm:pt modelId="{D09241F3-D7B2-4B45-8B9C-D0429A7D66CB}" type="pres">
      <dgm:prSet presAssocID="{B7A14A0C-C7F1-4E8A-B00C-90109F61B2E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E30C05-44A5-4053-944F-E753ED3E591D}" srcId="{4447E693-D24F-429F-82B5-AF1AA5DC9C45}" destId="{9FEF5627-B078-416A-9462-29F2B8596E49}" srcOrd="1" destOrd="0" parTransId="{E645644F-F88E-416A-8438-88D11ADE9807}" sibTransId="{967E4324-A8E0-4CDA-8716-4692FF1D32AB}"/>
    <dgm:cxn modelId="{CE0D9D5B-CD1D-4849-AE2B-3D3496D588D3}" type="presOf" srcId="{44FCB59C-0E74-4563-90FC-4BE74007C431}" destId="{FF4491E6-D96E-465B-938F-0D70945F8EAE}" srcOrd="0" destOrd="0" presId="urn:microsoft.com/office/officeart/2018/2/layout/IconVerticalSolidList"/>
    <dgm:cxn modelId="{6319EE63-1885-4FDC-84A2-6A8383D568A4}" type="presOf" srcId="{B7A14A0C-C7F1-4E8A-B00C-90109F61B2E0}" destId="{D09241F3-D7B2-4B45-8B9C-D0429A7D66CB}" srcOrd="0" destOrd="0" presId="urn:microsoft.com/office/officeart/2018/2/layout/IconVerticalSolidList"/>
    <dgm:cxn modelId="{D091FE6D-7338-4AFD-9B5F-3C3885214880}" type="presOf" srcId="{4447E693-D24F-429F-82B5-AF1AA5DC9C45}" destId="{11FF5373-276A-4939-9E6F-C3E6D6D614F8}" srcOrd="0" destOrd="0" presId="urn:microsoft.com/office/officeart/2018/2/layout/IconVerticalSolidList"/>
    <dgm:cxn modelId="{208A64B1-3856-43C5-8A7E-78F0167DF534}" srcId="{4447E693-D24F-429F-82B5-AF1AA5DC9C45}" destId="{B7A14A0C-C7F1-4E8A-B00C-90109F61B2E0}" srcOrd="2" destOrd="0" parTransId="{9ECB5D03-9558-4C36-BF67-9B89E4816C42}" sibTransId="{AAFC6861-964D-48D4-AC15-B363E4A72755}"/>
    <dgm:cxn modelId="{A0B051B8-85DE-4B56-8825-17DBE4EAE1BD}" type="presOf" srcId="{9FEF5627-B078-416A-9462-29F2B8596E49}" destId="{21DB9683-9D78-4E15-9B12-CE8ED4EE7285}" srcOrd="0" destOrd="0" presId="urn:microsoft.com/office/officeart/2018/2/layout/IconVerticalSolidList"/>
    <dgm:cxn modelId="{1BA950F6-4109-40BE-A327-865C6162116E}" srcId="{4447E693-D24F-429F-82B5-AF1AA5DC9C45}" destId="{44FCB59C-0E74-4563-90FC-4BE74007C431}" srcOrd="0" destOrd="0" parTransId="{5611B0EF-B17C-4137-9E59-FAD39FE0F763}" sibTransId="{877251A8-2165-43A8-B7D1-ED748687B819}"/>
    <dgm:cxn modelId="{1DDA95EB-16CD-4542-A008-D8A384794907}" type="presParOf" srcId="{11FF5373-276A-4939-9E6F-C3E6D6D614F8}" destId="{4C1E7ACD-0D33-46EB-B37F-D8BAF4F33900}" srcOrd="0" destOrd="0" presId="urn:microsoft.com/office/officeart/2018/2/layout/IconVerticalSolidList"/>
    <dgm:cxn modelId="{7EB6735A-D1D9-4517-84CB-338138F2AF1D}" type="presParOf" srcId="{4C1E7ACD-0D33-46EB-B37F-D8BAF4F33900}" destId="{B1C0ADDA-CEB7-469A-80FA-F821221ED4BF}" srcOrd="0" destOrd="0" presId="urn:microsoft.com/office/officeart/2018/2/layout/IconVerticalSolidList"/>
    <dgm:cxn modelId="{D7C0FDFC-6347-4BA2-9728-F39EECAFCC7A}" type="presParOf" srcId="{4C1E7ACD-0D33-46EB-B37F-D8BAF4F33900}" destId="{69CAC793-DFF4-41C3-964D-DFD0AB0C2437}" srcOrd="1" destOrd="0" presId="urn:microsoft.com/office/officeart/2018/2/layout/IconVerticalSolidList"/>
    <dgm:cxn modelId="{11F80BD5-3816-424E-8C04-55CBED030DE0}" type="presParOf" srcId="{4C1E7ACD-0D33-46EB-B37F-D8BAF4F33900}" destId="{DEDAEFB3-56B1-4369-B236-DCBEDD44A3B6}" srcOrd="2" destOrd="0" presId="urn:microsoft.com/office/officeart/2018/2/layout/IconVerticalSolidList"/>
    <dgm:cxn modelId="{E57C1C63-343C-433A-8CCE-6C810BEE2002}" type="presParOf" srcId="{4C1E7ACD-0D33-46EB-B37F-D8BAF4F33900}" destId="{FF4491E6-D96E-465B-938F-0D70945F8EAE}" srcOrd="3" destOrd="0" presId="urn:microsoft.com/office/officeart/2018/2/layout/IconVerticalSolidList"/>
    <dgm:cxn modelId="{DFA7458A-143C-4573-BAC8-9C26F1523D5D}" type="presParOf" srcId="{11FF5373-276A-4939-9E6F-C3E6D6D614F8}" destId="{FEE584F3-11E8-447C-A3E3-004FE9B7CB87}" srcOrd="1" destOrd="0" presId="urn:microsoft.com/office/officeart/2018/2/layout/IconVerticalSolidList"/>
    <dgm:cxn modelId="{452230D5-AF01-455E-8A0F-948B836FC41C}" type="presParOf" srcId="{11FF5373-276A-4939-9E6F-C3E6D6D614F8}" destId="{FD0D1AD2-4EE8-4789-8715-B7DDCDDEDE3F}" srcOrd="2" destOrd="0" presId="urn:microsoft.com/office/officeart/2018/2/layout/IconVerticalSolidList"/>
    <dgm:cxn modelId="{A57261D8-AA6A-4ECD-B394-571C00065F7E}" type="presParOf" srcId="{FD0D1AD2-4EE8-4789-8715-B7DDCDDEDE3F}" destId="{8EBDD0D5-4A25-4404-8399-4E5339B4D8AD}" srcOrd="0" destOrd="0" presId="urn:microsoft.com/office/officeart/2018/2/layout/IconVerticalSolidList"/>
    <dgm:cxn modelId="{DC5293C5-7721-4941-973B-B96DA9520972}" type="presParOf" srcId="{FD0D1AD2-4EE8-4789-8715-B7DDCDDEDE3F}" destId="{93EB5B9C-E36C-41F1-B735-26355455C9CF}" srcOrd="1" destOrd="0" presId="urn:microsoft.com/office/officeart/2018/2/layout/IconVerticalSolidList"/>
    <dgm:cxn modelId="{BF3F4625-637E-4846-909E-75BD1841D478}" type="presParOf" srcId="{FD0D1AD2-4EE8-4789-8715-B7DDCDDEDE3F}" destId="{E2F9DA73-1CA3-4C0F-84CE-C21B9DB870CD}" srcOrd="2" destOrd="0" presId="urn:microsoft.com/office/officeart/2018/2/layout/IconVerticalSolidList"/>
    <dgm:cxn modelId="{F0036C71-0D6B-493D-82E2-1BEA47A16FCF}" type="presParOf" srcId="{FD0D1AD2-4EE8-4789-8715-B7DDCDDEDE3F}" destId="{21DB9683-9D78-4E15-9B12-CE8ED4EE7285}" srcOrd="3" destOrd="0" presId="urn:microsoft.com/office/officeart/2018/2/layout/IconVerticalSolidList"/>
    <dgm:cxn modelId="{8B68C289-8A5D-40FE-A70C-4FCCE280DD2C}" type="presParOf" srcId="{11FF5373-276A-4939-9E6F-C3E6D6D614F8}" destId="{6FDF3E9F-EF27-4623-9A13-E6297CE64840}" srcOrd="3" destOrd="0" presId="urn:microsoft.com/office/officeart/2018/2/layout/IconVerticalSolidList"/>
    <dgm:cxn modelId="{48B11D01-56A5-4FDB-BC50-5BAE2BEC985B}" type="presParOf" srcId="{11FF5373-276A-4939-9E6F-C3E6D6D614F8}" destId="{3D1ACEEA-87CD-4113-AFFE-BAAA1DF8E8BE}" srcOrd="4" destOrd="0" presId="urn:microsoft.com/office/officeart/2018/2/layout/IconVerticalSolidList"/>
    <dgm:cxn modelId="{456356A4-6A39-4807-BC36-60C99FDF7173}" type="presParOf" srcId="{3D1ACEEA-87CD-4113-AFFE-BAAA1DF8E8BE}" destId="{C8F59730-3FCF-4336-A115-0C371A2656E1}" srcOrd="0" destOrd="0" presId="urn:microsoft.com/office/officeart/2018/2/layout/IconVerticalSolidList"/>
    <dgm:cxn modelId="{AEF2985F-68B0-4300-B473-563FBA123C6F}" type="presParOf" srcId="{3D1ACEEA-87CD-4113-AFFE-BAAA1DF8E8BE}" destId="{E4AF2991-FD55-4C6E-9A8F-F4EE6B2D27B4}" srcOrd="1" destOrd="0" presId="urn:microsoft.com/office/officeart/2018/2/layout/IconVerticalSolidList"/>
    <dgm:cxn modelId="{829B16EA-F45F-4960-9AC9-8036AA0C3767}" type="presParOf" srcId="{3D1ACEEA-87CD-4113-AFFE-BAAA1DF8E8BE}" destId="{0CC3DFA6-4116-4534-90A9-D9B54D27E29B}" srcOrd="2" destOrd="0" presId="urn:microsoft.com/office/officeart/2018/2/layout/IconVerticalSolidList"/>
    <dgm:cxn modelId="{031F501B-830D-412D-BBA7-18FE33E3AF49}" type="presParOf" srcId="{3D1ACEEA-87CD-4113-AFFE-BAAA1DF8E8BE}" destId="{D09241F3-D7B2-4B45-8B9C-D0429A7D66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D6E373-AB63-4C30-9FF8-A3BB2AB54D04}" type="doc">
      <dgm:prSet loTypeId="urn:microsoft.com/office/officeart/2005/8/layout/bProcess2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E09F44A-C77E-4127-B33B-7491968FE682}">
      <dgm:prSet/>
      <dgm:spPr>
        <a:solidFill>
          <a:schemeClr val="accent2">
            <a:hueOff val="0"/>
            <a:satOff val="0"/>
            <a:lumOff val="0"/>
            <a:alpha val="36000"/>
          </a:schemeClr>
        </a:solidFill>
        <a:ln w="31750"/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Or you can utilise the teleprompter feature in PowerPoint first and then upload to Panopto</a:t>
          </a:r>
          <a:endParaRPr lang="en-US" dirty="0">
            <a:solidFill>
              <a:schemeClr val="tx1"/>
            </a:solidFill>
          </a:endParaRPr>
        </a:p>
      </dgm:t>
    </dgm:pt>
    <dgm:pt modelId="{C723F4FF-B180-4673-8524-7101AA496E0D}" type="parTrans" cxnId="{8216F762-C1E0-4E4B-8296-DB4C61783159}">
      <dgm:prSet/>
      <dgm:spPr/>
      <dgm:t>
        <a:bodyPr/>
        <a:lstStyle/>
        <a:p>
          <a:endParaRPr lang="en-US"/>
        </a:p>
      </dgm:t>
    </dgm:pt>
    <dgm:pt modelId="{0F928167-68D9-49DE-9140-1CEA698508F0}" type="sibTrans" cxnId="{8216F762-C1E0-4E4B-8296-DB4C61783159}">
      <dgm:prSet/>
      <dgm:spPr/>
      <dgm:t>
        <a:bodyPr/>
        <a:lstStyle/>
        <a:p>
          <a:endParaRPr lang="en-US"/>
        </a:p>
      </dgm:t>
    </dgm:pt>
    <dgm:pt modelId="{E9A78EA7-8382-4491-BABD-D248DA35BC2C}">
      <dgm:prSet/>
      <dgm:spPr>
        <a:solidFill>
          <a:schemeClr val="accent2">
            <a:hueOff val="0"/>
            <a:satOff val="0"/>
            <a:lumOff val="0"/>
            <a:alpha val="36000"/>
          </a:schemeClr>
        </a:solidFill>
        <a:ln w="34925">
          <a:solidFill>
            <a:schemeClr val="accent2">
              <a:lumMod val="75000"/>
            </a:schemeClr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You can use a second screen/device as a teleprompter function</a:t>
          </a:r>
          <a:endParaRPr lang="en-US" dirty="0">
            <a:solidFill>
              <a:schemeClr val="tx1"/>
            </a:solidFill>
          </a:endParaRPr>
        </a:p>
      </dgm:t>
    </dgm:pt>
    <dgm:pt modelId="{DF1F1378-2407-4FB7-96CC-9A9D539D5C09}" type="sibTrans" cxnId="{9FF81EBD-E475-4507-BC38-2036031A315B}">
      <dgm:prSet/>
      <dgm:spPr/>
      <dgm:t>
        <a:bodyPr/>
        <a:lstStyle/>
        <a:p>
          <a:endParaRPr lang="en-US"/>
        </a:p>
      </dgm:t>
    </dgm:pt>
    <dgm:pt modelId="{43B8C355-4E0A-459F-B39D-FF9CA612FBCE}" type="parTrans" cxnId="{9FF81EBD-E475-4507-BC38-2036031A315B}">
      <dgm:prSet/>
      <dgm:spPr/>
      <dgm:t>
        <a:bodyPr/>
        <a:lstStyle/>
        <a:p>
          <a:endParaRPr lang="en-US"/>
        </a:p>
      </dgm:t>
    </dgm:pt>
    <dgm:pt modelId="{2EB34296-F9E2-4AED-85B9-DFA47538B40B}" type="pres">
      <dgm:prSet presAssocID="{98D6E373-AB63-4C30-9FF8-A3BB2AB54D04}" presName="diagram" presStyleCnt="0">
        <dgm:presLayoutVars>
          <dgm:dir/>
          <dgm:resizeHandles/>
        </dgm:presLayoutVars>
      </dgm:prSet>
      <dgm:spPr/>
    </dgm:pt>
    <dgm:pt modelId="{2C4CF883-AACC-4DCC-A41C-1E3C3B69D455}" type="pres">
      <dgm:prSet presAssocID="{E9A78EA7-8382-4491-BABD-D248DA35BC2C}" presName="firstNode" presStyleLbl="node1" presStyleIdx="0" presStyleCnt="2">
        <dgm:presLayoutVars>
          <dgm:bulletEnabled val="1"/>
        </dgm:presLayoutVars>
      </dgm:prSet>
      <dgm:spPr/>
    </dgm:pt>
    <dgm:pt modelId="{D17A09F9-8881-46DD-A137-E148E553B280}" type="pres">
      <dgm:prSet presAssocID="{DF1F1378-2407-4FB7-96CC-9A9D539D5C09}" presName="sibTrans" presStyleLbl="sibTrans2D1" presStyleIdx="0" presStyleCnt="1"/>
      <dgm:spPr/>
    </dgm:pt>
    <dgm:pt modelId="{54891FFD-18C2-4D4F-9030-78751AD1E79D}" type="pres">
      <dgm:prSet presAssocID="{FE09F44A-C77E-4127-B33B-7491968FE682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F99B802C-3742-43E0-A451-B87933E014BC}" type="presOf" srcId="{FE09F44A-C77E-4127-B33B-7491968FE682}" destId="{54891FFD-18C2-4D4F-9030-78751AD1E79D}" srcOrd="0" destOrd="0" presId="urn:microsoft.com/office/officeart/2005/8/layout/bProcess2"/>
    <dgm:cxn modelId="{8216F762-C1E0-4E4B-8296-DB4C61783159}" srcId="{98D6E373-AB63-4C30-9FF8-A3BB2AB54D04}" destId="{FE09F44A-C77E-4127-B33B-7491968FE682}" srcOrd="1" destOrd="0" parTransId="{C723F4FF-B180-4673-8524-7101AA496E0D}" sibTransId="{0F928167-68D9-49DE-9140-1CEA698508F0}"/>
    <dgm:cxn modelId="{D835AC75-051F-4E38-B323-C655939E49D0}" type="presOf" srcId="{DF1F1378-2407-4FB7-96CC-9A9D539D5C09}" destId="{D17A09F9-8881-46DD-A137-E148E553B280}" srcOrd="0" destOrd="0" presId="urn:microsoft.com/office/officeart/2005/8/layout/bProcess2"/>
    <dgm:cxn modelId="{662C7657-B681-4CFB-A73D-2C14AFBFC4B1}" type="presOf" srcId="{98D6E373-AB63-4C30-9FF8-A3BB2AB54D04}" destId="{2EB34296-F9E2-4AED-85B9-DFA47538B40B}" srcOrd="0" destOrd="0" presId="urn:microsoft.com/office/officeart/2005/8/layout/bProcess2"/>
    <dgm:cxn modelId="{9FF81EBD-E475-4507-BC38-2036031A315B}" srcId="{98D6E373-AB63-4C30-9FF8-A3BB2AB54D04}" destId="{E9A78EA7-8382-4491-BABD-D248DA35BC2C}" srcOrd="0" destOrd="0" parTransId="{43B8C355-4E0A-459F-B39D-FF9CA612FBCE}" sibTransId="{DF1F1378-2407-4FB7-96CC-9A9D539D5C09}"/>
    <dgm:cxn modelId="{7AEC9CEA-2C17-4DC9-ACDE-C86F4C93E85E}" type="presOf" srcId="{E9A78EA7-8382-4491-BABD-D248DA35BC2C}" destId="{2C4CF883-AACC-4DCC-A41C-1E3C3B69D455}" srcOrd="0" destOrd="0" presId="urn:microsoft.com/office/officeart/2005/8/layout/bProcess2"/>
    <dgm:cxn modelId="{D6739563-7042-4DA0-AA97-201CDEE4158B}" type="presParOf" srcId="{2EB34296-F9E2-4AED-85B9-DFA47538B40B}" destId="{2C4CF883-AACC-4DCC-A41C-1E3C3B69D455}" srcOrd="0" destOrd="0" presId="urn:microsoft.com/office/officeart/2005/8/layout/bProcess2"/>
    <dgm:cxn modelId="{02C4D83D-6E8D-4B60-8425-E869A5CD65C3}" type="presParOf" srcId="{2EB34296-F9E2-4AED-85B9-DFA47538B40B}" destId="{D17A09F9-8881-46DD-A137-E148E553B280}" srcOrd="1" destOrd="0" presId="urn:microsoft.com/office/officeart/2005/8/layout/bProcess2"/>
    <dgm:cxn modelId="{7FEA5BA3-CFBF-4990-9A13-B9F84D127ABC}" type="presParOf" srcId="{2EB34296-F9E2-4AED-85B9-DFA47538B40B}" destId="{54891FFD-18C2-4D4F-9030-78751AD1E79D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0BE521-5EF7-41CE-ADF8-73D3090909FB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944003D1-C740-41C9-B674-5DED412B8CFE}">
      <dgm:prSet/>
      <dgm:spPr/>
      <dgm:t>
        <a:bodyPr/>
        <a:lstStyle/>
        <a:p>
          <a:r>
            <a:rPr lang="en-GB"/>
            <a:t>Save in chat within Teams</a:t>
          </a:r>
          <a:endParaRPr lang="en-US"/>
        </a:p>
      </dgm:t>
    </dgm:pt>
    <dgm:pt modelId="{B3FD5E68-5F79-43E4-8097-4CEF379C5EA6}" type="parTrans" cxnId="{45FDE121-66E5-49D5-9E1C-AB9EE6E6D6D0}">
      <dgm:prSet/>
      <dgm:spPr/>
      <dgm:t>
        <a:bodyPr/>
        <a:lstStyle/>
        <a:p>
          <a:endParaRPr lang="en-US"/>
        </a:p>
      </dgm:t>
    </dgm:pt>
    <dgm:pt modelId="{C5149728-545C-4775-9C79-F6C20E53EA8E}" type="sibTrans" cxnId="{45FDE121-66E5-49D5-9E1C-AB9EE6E6D6D0}">
      <dgm:prSet/>
      <dgm:spPr/>
      <dgm:t>
        <a:bodyPr/>
        <a:lstStyle/>
        <a:p>
          <a:endParaRPr lang="en-US"/>
        </a:p>
      </dgm:t>
    </dgm:pt>
    <dgm:pt modelId="{2B326F3C-5F82-4D50-A5A3-FCF8FE6D9B49}">
      <dgm:prSet/>
      <dgm:spPr/>
      <dgm:t>
        <a:bodyPr/>
        <a:lstStyle/>
        <a:p>
          <a:r>
            <a:rPr lang="en-GB"/>
            <a:t>Open file in stream</a:t>
          </a:r>
          <a:endParaRPr lang="en-US"/>
        </a:p>
      </dgm:t>
    </dgm:pt>
    <dgm:pt modelId="{D495FA67-D5BF-400A-999C-DA3E8E9EF61D}" type="parTrans" cxnId="{3E8450E5-EE7F-413C-9D8A-317CFEF705C4}">
      <dgm:prSet/>
      <dgm:spPr/>
      <dgm:t>
        <a:bodyPr/>
        <a:lstStyle/>
        <a:p>
          <a:endParaRPr lang="en-US"/>
        </a:p>
      </dgm:t>
    </dgm:pt>
    <dgm:pt modelId="{F5F4DB06-81E7-43FD-8E7A-A97DBECD3A15}" type="sibTrans" cxnId="{3E8450E5-EE7F-413C-9D8A-317CFEF705C4}">
      <dgm:prSet/>
      <dgm:spPr/>
      <dgm:t>
        <a:bodyPr/>
        <a:lstStyle/>
        <a:p>
          <a:endParaRPr lang="en-US"/>
        </a:p>
      </dgm:t>
    </dgm:pt>
    <dgm:pt modelId="{B4462B91-D251-4E91-BFBF-8437C72E8C9E}">
      <dgm:prSet/>
      <dgm:spPr/>
      <dgm:t>
        <a:bodyPr/>
        <a:lstStyle/>
        <a:p>
          <a:r>
            <a:rPr lang="en-GB"/>
            <a:t>Click download as an MP4 file – it may open in media player.</a:t>
          </a:r>
          <a:endParaRPr lang="en-US"/>
        </a:p>
      </dgm:t>
    </dgm:pt>
    <dgm:pt modelId="{179274A4-E7D3-4A82-9318-7F610F4BC068}" type="parTrans" cxnId="{BAEEDDE1-2FCA-4D4C-97F6-B80B50917FC2}">
      <dgm:prSet/>
      <dgm:spPr/>
      <dgm:t>
        <a:bodyPr/>
        <a:lstStyle/>
        <a:p>
          <a:endParaRPr lang="en-US"/>
        </a:p>
      </dgm:t>
    </dgm:pt>
    <dgm:pt modelId="{16AADF6C-DFC1-4AE8-8377-3179CE80F3DB}" type="sibTrans" cxnId="{BAEEDDE1-2FCA-4D4C-97F6-B80B50917FC2}">
      <dgm:prSet/>
      <dgm:spPr/>
      <dgm:t>
        <a:bodyPr/>
        <a:lstStyle/>
        <a:p>
          <a:endParaRPr lang="en-US"/>
        </a:p>
      </dgm:t>
    </dgm:pt>
    <dgm:pt modelId="{4E5E8562-EA6F-46CB-995D-7D956577A2B8}" type="pres">
      <dgm:prSet presAssocID="{D90BE521-5EF7-41CE-ADF8-73D3090909FB}" presName="root" presStyleCnt="0">
        <dgm:presLayoutVars>
          <dgm:dir/>
          <dgm:resizeHandles val="exact"/>
        </dgm:presLayoutVars>
      </dgm:prSet>
      <dgm:spPr/>
    </dgm:pt>
    <dgm:pt modelId="{D6DCA250-A05C-4D1B-BDAD-168E32F01233}" type="pres">
      <dgm:prSet presAssocID="{944003D1-C740-41C9-B674-5DED412B8CFE}" presName="compNode" presStyleCnt="0"/>
      <dgm:spPr/>
    </dgm:pt>
    <dgm:pt modelId="{F8F48159-9756-41DE-89E5-5E209D011B86}" type="pres">
      <dgm:prSet presAssocID="{944003D1-C740-41C9-B674-5DED412B8CF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A5CC644-BEB6-4E19-B881-FAF320214CC0}" type="pres">
      <dgm:prSet presAssocID="{944003D1-C740-41C9-B674-5DED412B8CFE}" presName="spaceRect" presStyleCnt="0"/>
      <dgm:spPr/>
    </dgm:pt>
    <dgm:pt modelId="{63B47DC2-BD54-4178-9806-14E11C1876BE}" type="pres">
      <dgm:prSet presAssocID="{944003D1-C740-41C9-B674-5DED412B8CFE}" presName="textRect" presStyleLbl="revTx" presStyleIdx="0" presStyleCnt="3">
        <dgm:presLayoutVars>
          <dgm:chMax val="1"/>
          <dgm:chPref val="1"/>
        </dgm:presLayoutVars>
      </dgm:prSet>
      <dgm:spPr/>
    </dgm:pt>
    <dgm:pt modelId="{69440DE7-3BF8-45E2-8039-1DCD829482D1}" type="pres">
      <dgm:prSet presAssocID="{C5149728-545C-4775-9C79-F6C20E53EA8E}" presName="sibTrans" presStyleCnt="0"/>
      <dgm:spPr/>
    </dgm:pt>
    <dgm:pt modelId="{3DB052C7-92EA-4E15-A110-14021AF08032}" type="pres">
      <dgm:prSet presAssocID="{2B326F3C-5F82-4D50-A5A3-FCF8FE6D9B49}" presName="compNode" presStyleCnt="0"/>
      <dgm:spPr/>
    </dgm:pt>
    <dgm:pt modelId="{17EE675C-6066-498C-9233-7A689F1C40B5}" type="pres">
      <dgm:prSet presAssocID="{2B326F3C-5F82-4D50-A5A3-FCF8FE6D9B4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6B98440F-C9E7-41DE-951C-EDE76E432688}" type="pres">
      <dgm:prSet presAssocID="{2B326F3C-5F82-4D50-A5A3-FCF8FE6D9B49}" presName="spaceRect" presStyleCnt="0"/>
      <dgm:spPr/>
    </dgm:pt>
    <dgm:pt modelId="{0F3956C1-A0AF-4427-A53C-BF5FD5C662ED}" type="pres">
      <dgm:prSet presAssocID="{2B326F3C-5F82-4D50-A5A3-FCF8FE6D9B49}" presName="textRect" presStyleLbl="revTx" presStyleIdx="1" presStyleCnt="3">
        <dgm:presLayoutVars>
          <dgm:chMax val="1"/>
          <dgm:chPref val="1"/>
        </dgm:presLayoutVars>
      </dgm:prSet>
      <dgm:spPr/>
    </dgm:pt>
    <dgm:pt modelId="{6C2C65EE-8BBE-429E-8ECF-BB66CEAE0891}" type="pres">
      <dgm:prSet presAssocID="{F5F4DB06-81E7-43FD-8E7A-A97DBECD3A15}" presName="sibTrans" presStyleCnt="0"/>
      <dgm:spPr/>
    </dgm:pt>
    <dgm:pt modelId="{2D7C806B-90FA-47FC-B666-2F4CA8813496}" type="pres">
      <dgm:prSet presAssocID="{B4462B91-D251-4E91-BFBF-8437C72E8C9E}" presName="compNode" presStyleCnt="0"/>
      <dgm:spPr/>
    </dgm:pt>
    <dgm:pt modelId="{73273784-610D-488C-AB5D-C0EA77C751AE}" type="pres">
      <dgm:prSet presAssocID="{B4462B91-D251-4E91-BFBF-8437C72E8C9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2A7A5C50-4769-4AA2-AB82-51063C6B431D}" type="pres">
      <dgm:prSet presAssocID="{B4462B91-D251-4E91-BFBF-8437C72E8C9E}" presName="spaceRect" presStyleCnt="0"/>
      <dgm:spPr/>
    </dgm:pt>
    <dgm:pt modelId="{4BBC682B-1688-420D-A685-5CA7B6829DB6}" type="pres">
      <dgm:prSet presAssocID="{B4462B91-D251-4E91-BFBF-8437C72E8C9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1C3F17-0F42-4888-B8DF-8EB8335651B4}" type="presOf" srcId="{944003D1-C740-41C9-B674-5DED412B8CFE}" destId="{63B47DC2-BD54-4178-9806-14E11C1876BE}" srcOrd="0" destOrd="0" presId="urn:microsoft.com/office/officeart/2018/2/layout/IconLabelList"/>
    <dgm:cxn modelId="{45FDE121-66E5-49D5-9E1C-AB9EE6E6D6D0}" srcId="{D90BE521-5EF7-41CE-ADF8-73D3090909FB}" destId="{944003D1-C740-41C9-B674-5DED412B8CFE}" srcOrd="0" destOrd="0" parTransId="{B3FD5E68-5F79-43E4-8097-4CEF379C5EA6}" sibTransId="{C5149728-545C-4775-9C79-F6C20E53EA8E}"/>
    <dgm:cxn modelId="{7307DABE-1A6C-43D8-B4B0-70062D5A661F}" type="presOf" srcId="{B4462B91-D251-4E91-BFBF-8437C72E8C9E}" destId="{4BBC682B-1688-420D-A685-5CA7B6829DB6}" srcOrd="0" destOrd="0" presId="urn:microsoft.com/office/officeart/2018/2/layout/IconLabelList"/>
    <dgm:cxn modelId="{B481DBBF-A6FE-42E8-BF51-953A33F275A8}" type="presOf" srcId="{D90BE521-5EF7-41CE-ADF8-73D3090909FB}" destId="{4E5E8562-EA6F-46CB-995D-7D956577A2B8}" srcOrd="0" destOrd="0" presId="urn:microsoft.com/office/officeart/2018/2/layout/IconLabelList"/>
    <dgm:cxn modelId="{6A8783D3-46A3-41CF-A54B-8637EB89A089}" type="presOf" srcId="{2B326F3C-5F82-4D50-A5A3-FCF8FE6D9B49}" destId="{0F3956C1-A0AF-4427-A53C-BF5FD5C662ED}" srcOrd="0" destOrd="0" presId="urn:microsoft.com/office/officeart/2018/2/layout/IconLabelList"/>
    <dgm:cxn modelId="{BAEEDDE1-2FCA-4D4C-97F6-B80B50917FC2}" srcId="{D90BE521-5EF7-41CE-ADF8-73D3090909FB}" destId="{B4462B91-D251-4E91-BFBF-8437C72E8C9E}" srcOrd="2" destOrd="0" parTransId="{179274A4-E7D3-4A82-9318-7F610F4BC068}" sibTransId="{16AADF6C-DFC1-4AE8-8377-3179CE80F3DB}"/>
    <dgm:cxn modelId="{3E8450E5-EE7F-413C-9D8A-317CFEF705C4}" srcId="{D90BE521-5EF7-41CE-ADF8-73D3090909FB}" destId="{2B326F3C-5F82-4D50-A5A3-FCF8FE6D9B49}" srcOrd="1" destOrd="0" parTransId="{D495FA67-D5BF-400A-999C-DA3E8E9EF61D}" sibTransId="{F5F4DB06-81E7-43FD-8E7A-A97DBECD3A15}"/>
    <dgm:cxn modelId="{439C202E-8DD1-4603-A7FB-B88CCFD44E09}" type="presParOf" srcId="{4E5E8562-EA6F-46CB-995D-7D956577A2B8}" destId="{D6DCA250-A05C-4D1B-BDAD-168E32F01233}" srcOrd="0" destOrd="0" presId="urn:microsoft.com/office/officeart/2018/2/layout/IconLabelList"/>
    <dgm:cxn modelId="{7461453C-5AD0-474C-91DE-2B0254A33A07}" type="presParOf" srcId="{D6DCA250-A05C-4D1B-BDAD-168E32F01233}" destId="{F8F48159-9756-41DE-89E5-5E209D011B86}" srcOrd="0" destOrd="0" presId="urn:microsoft.com/office/officeart/2018/2/layout/IconLabelList"/>
    <dgm:cxn modelId="{FD02D008-1B17-4411-AD12-4AE7F23C5CDB}" type="presParOf" srcId="{D6DCA250-A05C-4D1B-BDAD-168E32F01233}" destId="{CA5CC644-BEB6-4E19-B881-FAF320214CC0}" srcOrd="1" destOrd="0" presId="urn:microsoft.com/office/officeart/2018/2/layout/IconLabelList"/>
    <dgm:cxn modelId="{5F9782C7-F484-4B7D-BB11-DF25398AA5E6}" type="presParOf" srcId="{D6DCA250-A05C-4D1B-BDAD-168E32F01233}" destId="{63B47DC2-BD54-4178-9806-14E11C1876BE}" srcOrd="2" destOrd="0" presId="urn:microsoft.com/office/officeart/2018/2/layout/IconLabelList"/>
    <dgm:cxn modelId="{0F2177C4-0E62-4A36-BF93-3EFA9CFEE73F}" type="presParOf" srcId="{4E5E8562-EA6F-46CB-995D-7D956577A2B8}" destId="{69440DE7-3BF8-45E2-8039-1DCD829482D1}" srcOrd="1" destOrd="0" presId="urn:microsoft.com/office/officeart/2018/2/layout/IconLabelList"/>
    <dgm:cxn modelId="{AC658A3C-4C6A-47ED-9A7B-C2E5D7FFA2E6}" type="presParOf" srcId="{4E5E8562-EA6F-46CB-995D-7D956577A2B8}" destId="{3DB052C7-92EA-4E15-A110-14021AF08032}" srcOrd="2" destOrd="0" presId="urn:microsoft.com/office/officeart/2018/2/layout/IconLabelList"/>
    <dgm:cxn modelId="{E0DB0D98-D3F0-4CDA-92A2-1FEC410AE5C8}" type="presParOf" srcId="{3DB052C7-92EA-4E15-A110-14021AF08032}" destId="{17EE675C-6066-498C-9233-7A689F1C40B5}" srcOrd="0" destOrd="0" presId="urn:microsoft.com/office/officeart/2018/2/layout/IconLabelList"/>
    <dgm:cxn modelId="{A4BC206C-B62B-4B19-978B-7D34EC602BC1}" type="presParOf" srcId="{3DB052C7-92EA-4E15-A110-14021AF08032}" destId="{6B98440F-C9E7-41DE-951C-EDE76E432688}" srcOrd="1" destOrd="0" presId="urn:microsoft.com/office/officeart/2018/2/layout/IconLabelList"/>
    <dgm:cxn modelId="{4D0A545C-2CE0-421D-AECA-841E1FEA3F55}" type="presParOf" srcId="{3DB052C7-92EA-4E15-A110-14021AF08032}" destId="{0F3956C1-A0AF-4427-A53C-BF5FD5C662ED}" srcOrd="2" destOrd="0" presId="urn:microsoft.com/office/officeart/2018/2/layout/IconLabelList"/>
    <dgm:cxn modelId="{F7A0CFAE-89BA-44D2-9F37-784D33815B03}" type="presParOf" srcId="{4E5E8562-EA6F-46CB-995D-7D956577A2B8}" destId="{6C2C65EE-8BBE-429E-8ECF-BB66CEAE0891}" srcOrd="3" destOrd="0" presId="urn:microsoft.com/office/officeart/2018/2/layout/IconLabelList"/>
    <dgm:cxn modelId="{DDD28D8C-659A-4021-8AA2-E72002B08376}" type="presParOf" srcId="{4E5E8562-EA6F-46CB-995D-7D956577A2B8}" destId="{2D7C806B-90FA-47FC-B666-2F4CA8813496}" srcOrd="4" destOrd="0" presId="urn:microsoft.com/office/officeart/2018/2/layout/IconLabelList"/>
    <dgm:cxn modelId="{05429122-62B5-4A07-85E3-FB7F5A8F7806}" type="presParOf" srcId="{2D7C806B-90FA-47FC-B666-2F4CA8813496}" destId="{73273784-610D-488C-AB5D-C0EA77C751AE}" srcOrd="0" destOrd="0" presId="urn:microsoft.com/office/officeart/2018/2/layout/IconLabelList"/>
    <dgm:cxn modelId="{5E95FAF7-15BA-4BF7-8BFD-44D71E8EADB5}" type="presParOf" srcId="{2D7C806B-90FA-47FC-B666-2F4CA8813496}" destId="{2A7A5C50-4769-4AA2-AB82-51063C6B431D}" srcOrd="1" destOrd="0" presId="urn:microsoft.com/office/officeart/2018/2/layout/IconLabelList"/>
    <dgm:cxn modelId="{7D3F6D82-1598-4343-AC61-26651C263D4C}" type="presParOf" srcId="{2D7C806B-90FA-47FC-B666-2F4CA8813496}" destId="{4BBC682B-1688-420D-A685-5CA7B6829DB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0ADDA-CEB7-469A-80FA-F821221ED4BF}">
      <dsp:nvSpPr>
        <dsp:cNvPr id="0" name=""/>
        <dsp:cNvSpPr/>
      </dsp:nvSpPr>
      <dsp:spPr>
        <a:xfrm>
          <a:off x="0" y="588"/>
          <a:ext cx="11493500" cy="13767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AC793-DFF4-41C3-964D-DFD0AB0C2437}">
      <dsp:nvSpPr>
        <dsp:cNvPr id="0" name=""/>
        <dsp:cNvSpPr/>
      </dsp:nvSpPr>
      <dsp:spPr>
        <a:xfrm>
          <a:off x="416478" y="310366"/>
          <a:ext cx="757234" cy="75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491E6-D96E-465B-938F-0D70945F8EAE}">
      <dsp:nvSpPr>
        <dsp:cNvPr id="0" name=""/>
        <dsp:cNvSpPr/>
      </dsp:nvSpPr>
      <dsp:spPr>
        <a:xfrm>
          <a:off x="1590192" y="588"/>
          <a:ext cx="9903307" cy="1376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710" tIns="145710" rIns="145710" bIns="14571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Next click on red button when ready to present.</a:t>
          </a:r>
          <a:endParaRPr lang="en-US" sz="2300" kern="1200"/>
        </a:p>
      </dsp:txBody>
      <dsp:txXfrm>
        <a:off x="1590192" y="588"/>
        <a:ext cx="9903307" cy="1376789"/>
      </dsp:txXfrm>
    </dsp:sp>
    <dsp:sp modelId="{8EBDD0D5-4A25-4404-8399-4E5339B4D8AD}">
      <dsp:nvSpPr>
        <dsp:cNvPr id="0" name=""/>
        <dsp:cNvSpPr/>
      </dsp:nvSpPr>
      <dsp:spPr>
        <a:xfrm>
          <a:off x="0" y="1721575"/>
          <a:ext cx="11493500" cy="13767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EB5B9C-E36C-41F1-B735-26355455C9CF}">
      <dsp:nvSpPr>
        <dsp:cNvPr id="0" name=""/>
        <dsp:cNvSpPr/>
      </dsp:nvSpPr>
      <dsp:spPr>
        <a:xfrm>
          <a:off x="416478" y="2031353"/>
          <a:ext cx="757234" cy="75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DB9683-9D78-4E15-9B12-CE8ED4EE7285}">
      <dsp:nvSpPr>
        <dsp:cNvPr id="0" name=""/>
        <dsp:cNvSpPr/>
      </dsp:nvSpPr>
      <dsp:spPr>
        <a:xfrm>
          <a:off x="1590192" y="1721575"/>
          <a:ext cx="9903307" cy="1376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710" tIns="145710" rIns="145710" bIns="14571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will be a 5 second countdown.  During those 5 seconds navigate to your PowerPoint and put it into slideshow.  This will make the recording viewing easier with the slideshow displayed at the beginning.</a:t>
          </a:r>
          <a:endParaRPr lang="en-US" sz="2300" kern="1200" dirty="0"/>
        </a:p>
      </dsp:txBody>
      <dsp:txXfrm>
        <a:off x="1590192" y="1721575"/>
        <a:ext cx="9903307" cy="1376789"/>
      </dsp:txXfrm>
    </dsp:sp>
    <dsp:sp modelId="{C8F59730-3FCF-4336-A115-0C371A2656E1}">
      <dsp:nvSpPr>
        <dsp:cNvPr id="0" name=""/>
        <dsp:cNvSpPr/>
      </dsp:nvSpPr>
      <dsp:spPr>
        <a:xfrm>
          <a:off x="0" y="3442562"/>
          <a:ext cx="11493500" cy="137678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AF2991-FD55-4C6E-9A8F-F4EE6B2D27B4}">
      <dsp:nvSpPr>
        <dsp:cNvPr id="0" name=""/>
        <dsp:cNvSpPr/>
      </dsp:nvSpPr>
      <dsp:spPr>
        <a:xfrm>
          <a:off x="416478" y="3752340"/>
          <a:ext cx="757234" cy="75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241F3-D7B2-4B45-8B9C-D0429A7D66CB}">
      <dsp:nvSpPr>
        <dsp:cNvPr id="0" name=""/>
        <dsp:cNvSpPr/>
      </dsp:nvSpPr>
      <dsp:spPr>
        <a:xfrm>
          <a:off x="1590192" y="3442562"/>
          <a:ext cx="9903307" cy="1376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710" tIns="145710" rIns="145710" bIns="145710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Then, start to </a:t>
          </a:r>
          <a:r>
            <a:rPr lang="en-GB" sz="2300" b="1" kern="1200"/>
            <a:t>present.</a:t>
          </a:r>
          <a:endParaRPr lang="en-US" sz="2300" kern="1200"/>
        </a:p>
      </dsp:txBody>
      <dsp:txXfrm>
        <a:off x="1590192" y="3442562"/>
        <a:ext cx="9903307" cy="1376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CF883-AACC-4DCC-A41C-1E3C3B69D455}">
      <dsp:nvSpPr>
        <dsp:cNvPr id="0" name=""/>
        <dsp:cNvSpPr/>
      </dsp:nvSpPr>
      <dsp:spPr>
        <a:xfrm>
          <a:off x="1403" y="111831"/>
          <a:ext cx="4596277" cy="4596277"/>
        </a:xfrm>
        <a:prstGeom prst="ellipse">
          <a:avLst/>
        </a:prstGeom>
        <a:solidFill>
          <a:schemeClr val="accent2">
            <a:hueOff val="0"/>
            <a:satOff val="0"/>
            <a:lumOff val="0"/>
            <a:alpha val="36000"/>
          </a:schemeClr>
        </a:solidFill>
        <a:ln w="34925" cap="flat" cmpd="sng" algn="ctr">
          <a:solidFill>
            <a:schemeClr val="accent2">
              <a:lumMod val="7500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tx1"/>
              </a:solidFill>
            </a:rPr>
            <a:t>You can use a second screen/device as a teleprompter function</a:t>
          </a:r>
          <a:endParaRPr lang="en-US" sz="3400" kern="1200" dirty="0">
            <a:solidFill>
              <a:schemeClr val="tx1"/>
            </a:solidFill>
          </a:endParaRPr>
        </a:p>
      </dsp:txBody>
      <dsp:txXfrm>
        <a:off x="674512" y="784940"/>
        <a:ext cx="3250059" cy="3250059"/>
      </dsp:txXfrm>
    </dsp:sp>
    <dsp:sp modelId="{D17A09F9-8881-46DD-A137-E148E553B280}">
      <dsp:nvSpPr>
        <dsp:cNvPr id="0" name=""/>
        <dsp:cNvSpPr/>
      </dsp:nvSpPr>
      <dsp:spPr>
        <a:xfrm rot="5400000">
          <a:off x="4976873" y="1800963"/>
          <a:ext cx="1608697" cy="1218013"/>
        </a:xfrm>
        <a:prstGeom prst="triangle">
          <a:avLst/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4891FFD-18C2-4D4F-9030-78751AD1E79D}">
      <dsp:nvSpPr>
        <dsp:cNvPr id="0" name=""/>
        <dsp:cNvSpPr/>
      </dsp:nvSpPr>
      <dsp:spPr>
        <a:xfrm>
          <a:off x="6895819" y="111831"/>
          <a:ext cx="4596277" cy="4596277"/>
        </a:xfrm>
        <a:prstGeom prst="ellipse">
          <a:avLst/>
        </a:prstGeom>
        <a:solidFill>
          <a:schemeClr val="accent2">
            <a:hueOff val="0"/>
            <a:satOff val="0"/>
            <a:lumOff val="0"/>
            <a:alpha val="36000"/>
          </a:schemeClr>
        </a:solidFill>
        <a:ln w="31750" cap="flat" cmpd="sng" algn="ctr">
          <a:solidFill>
            <a:scrgbClr r="0" g="0" b="0"/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solidFill>
                <a:schemeClr val="tx1"/>
              </a:solidFill>
            </a:rPr>
            <a:t>Or you can utilise the teleprompter feature in PowerPoint first and then upload to Panopto</a:t>
          </a:r>
          <a:endParaRPr lang="en-US" sz="3400" kern="1200" dirty="0">
            <a:solidFill>
              <a:schemeClr val="tx1"/>
            </a:solidFill>
          </a:endParaRPr>
        </a:p>
      </dsp:txBody>
      <dsp:txXfrm>
        <a:off x="7568928" y="784940"/>
        <a:ext cx="3250059" cy="32500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F48159-9756-41DE-89E5-5E209D011B86}">
      <dsp:nvSpPr>
        <dsp:cNvPr id="0" name=""/>
        <dsp:cNvSpPr/>
      </dsp:nvSpPr>
      <dsp:spPr>
        <a:xfrm>
          <a:off x="1103019" y="669649"/>
          <a:ext cx="1490754" cy="14907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47DC2-BD54-4178-9806-14E11C1876BE}">
      <dsp:nvSpPr>
        <dsp:cNvPr id="0" name=""/>
        <dsp:cNvSpPr/>
      </dsp:nvSpPr>
      <dsp:spPr>
        <a:xfrm>
          <a:off x="192002" y="2550578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Save in chat within Teams</a:t>
          </a:r>
          <a:endParaRPr lang="en-US" sz="1900" kern="1200"/>
        </a:p>
      </dsp:txBody>
      <dsp:txXfrm>
        <a:off x="192002" y="2550578"/>
        <a:ext cx="3312788" cy="720000"/>
      </dsp:txXfrm>
    </dsp:sp>
    <dsp:sp modelId="{17EE675C-6066-498C-9233-7A689F1C40B5}">
      <dsp:nvSpPr>
        <dsp:cNvPr id="0" name=""/>
        <dsp:cNvSpPr/>
      </dsp:nvSpPr>
      <dsp:spPr>
        <a:xfrm>
          <a:off x="4995546" y="669649"/>
          <a:ext cx="1490754" cy="14907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956C1-A0AF-4427-A53C-BF5FD5C662ED}">
      <dsp:nvSpPr>
        <dsp:cNvPr id="0" name=""/>
        <dsp:cNvSpPr/>
      </dsp:nvSpPr>
      <dsp:spPr>
        <a:xfrm>
          <a:off x="4084529" y="2550578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Open file in stream</a:t>
          </a:r>
          <a:endParaRPr lang="en-US" sz="1900" kern="1200"/>
        </a:p>
      </dsp:txBody>
      <dsp:txXfrm>
        <a:off x="4084529" y="2550578"/>
        <a:ext cx="3312788" cy="720000"/>
      </dsp:txXfrm>
    </dsp:sp>
    <dsp:sp modelId="{73273784-610D-488C-AB5D-C0EA77C751AE}">
      <dsp:nvSpPr>
        <dsp:cNvPr id="0" name=""/>
        <dsp:cNvSpPr/>
      </dsp:nvSpPr>
      <dsp:spPr>
        <a:xfrm>
          <a:off x="8888072" y="669649"/>
          <a:ext cx="1490754" cy="14907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C682B-1688-420D-A685-5CA7B6829DB6}">
      <dsp:nvSpPr>
        <dsp:cNvPr id="0" name=""/>
        <dsp:cNvSpPr/>
      </dsp:nvSpPr>
      <dsp:spPr>
        <a:xfrm>
          <a:off x="7977055" y="2550578"/>
          <a:ext cx="331278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Click download as an MP4 file – it may open in media player.</a:t>
          </a:r>
          <a:endParaRPr lang="en-US" sz="1900" kern="1200"/>
        </a:p>
      </dsp:txBody>
      <dsp:txXfrm>
        <a:off x="7977055" y="2550578"/>
        <a:ext cx="331278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E97C160-B25B-DDF4-E04C-1961D1267D8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7408A6-DCA4-9778-69DC-9E0FDDF029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C3236E-8952-4739-B54C-3166912B005A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36344-ADE6-0291-628C-6EA5DF3EB6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7B739-4EF8-1033-7D59-16067E9414C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9525C-AEFC-4B80-86BF-D4EFEAE996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99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5T13:34:42.74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2780 382 24504,'-1'15'0,"-2"0"0,-3 0 0,-1 0 0,-3 0 0,-1-1 0,-3 1 0,-2-1 0,-2 0 0,-2 0 0,-2 0 0,-1-1 0,-3 1 0,-2-1 0,-1-1 0,-2 1 0,-2-2 0,-2 1 0,-1-1 0,-2 0 0,-1 0 0,-2-2 0,-1 1 0,-2-1 0,-1 0 0,-1-1 0,-1-1 0,-1 0 0,-1 0 0,-1-1 0,-1-1 0,0 0 0,-2 0 0,0-2 0,0 1 0,-1-2 0,0 0 0,0 0 0,0-1 0,-1-1 0,0 0 0,1-1 0,0-1 0,0 0 0,0 0 0,1-2 0,0 1 0,0-2 0,2 0 0,0 0 0,1-1 0,1-1 0,1 0 0,1 0 0,1-1 0,1-1 0,1 0 0,2-1 0,1 1 0,2-2 0,1 0 0,2 0 0,1-1 0,2 1 0,2-2 0,2 1 0,1-1 0,3-1 0,1 1 0,2-1 0,2 0 0,2 0 0,2 0 0,2-1 0,3 1 0,1-1 0,3 0 0,1 0 0,3 0 0,2 0 0,2 0 0,2 0 0,3 0 0,1 0 0,3 0 0,1 1 0,3-1 0,2 1 0,2 0 0,2 0 0,2 0 0,2 1 0,1-1 0,3 1 0,1 1 0,2-1 0,2 2 0,2-1 0,1 1 0,2 0 0,1 0 0,2 2 0,1-1 0,2 1 0,1 0 0,1 1 0,1 1 0,1 0 0,1 0 0,1 1 0,1 1 0,0 0 0,2 0 0,0 2 0,0-1 0,1 2 0,0 0 0,0 0 0,0 1 0,1 1 0,0 0 0,-1 1 0,0 1 0,0 0 0,0 0 0,-1 2 0,0-1 0,0 2 0,-2 0 0,0 0 0,-1 1 0,-1 1 0,-1 0 0,-1 0 0,-1 1 0,-1 1 0,-1 0 0,-2 1 0,-1-1 0,-2 2 0,-1 0 0,-2 0 0,-1 1 0,-2-1 0,-2 2 0,-2-1 0,-1 1 0,-2 1 0,-3-1 0,-1 1 0,-2 0 0,-2 0 0,-2 0 0,-2 1 0,-3-1 0,-1 1 0,-3 0 0,-1 0 0,-3 0 0,-2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11-24T08:54:02.698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2017 414 24506,'-1'16'0,"-1"0"0,-2 1 0,-1-1 0,-2 0 0,-2 0 0,-1-1 0,-1 1 0,-2-1 0,-2 0 0,-1 0 0,-1 0 0,-2-1 0,-1 0 0,-1 0 0,-2-1 0,-1 0 0,-1 0 0,-1-1 0,-1 0 0,-2-1 0,-1 0 0,0-1 0,-2 0 0,0-1 0,-2 0 0,0-1 0,-1 0 0,0-1 0,-2-1 0,1 0 0,-2 0 0,0-2 0,0 1 0,-1-2 0,0 0 0,0-1 0,0 0 0,-1-1 0,1-1 0,-1 0 0,0-1 0,1-1 0,0 0 0,0-1 0,0 0 0,1-2 0,0 1 0,0-2 0,2 0 0,-1 0 0,2-1 0,0-1 0,1 0 0,0-1 0,2 0 0,0-1 0,2 0 0,0-1 0,1 0 0,2-1 0,1 0 0,1-1 0,1 0 0,1 0 0,2-1 0,1 0 0,1 0 0,2-1 0,1 0 0,1 0 0,2 0 0,2-1 0,1 1 0,1-1 0,2 0 0,2 0 0,1-1 0,2 1 0,1 0 0,2 0 0,1 0 0,2-1 0,1 1 0,2 0 0,2 0 0,1 1 0,1-1 0,2 1 0,2 0 0,1 0 0,1 0 0,2 1 0,1 0 0,1 0 0,2 1 0,1 0 0,1 0 0,1 1 0,1 0 0,2 1 0,1 0 0,0 1 0,2 0 0,0 1 0,2 0 0,0 1 0,1 0 0,0 1 0,2 1 0,-1 0 0,2 0 0,0 2 0,0-1 0,1 2 0,0 0 0,0 1 0,0 0 0,1 1 0,0 1 0,-1 0 0,1 1 0,-1 1 0,0 0 0,0 1 0,0 0 0,-1 2 0,0-1 0,0 2 0,-2 0 0,1 0 0,-2 1 0,0 1 0,-1 0 0,0 1 0,-2 0 0,0 1 0,-2 0 0,0 1 0,-1 0 0,-2 1 0,-1 0 0,-1 1 0,-1 0 0,-1 0 0,-2 1 0,-1 0 0,-1 0 0,-2 1 0,-1 0 0,-1 0 0,-2 0 0,-2 1 0,-1-1 0,-1 1 0,-2 0 0,-2 0 0,-1 1 0,-2-1 0,-1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Navigate to Moodle and click on the relevant tile to submit assignments.  Look for the Panopto logo and click on the link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7360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6287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11163" y="1220788"/>
            <a:ext cx="5846762" cy="32893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DA5E8F-4210-3143-82D8-112E764EE37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6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C1845D0-53D4-4312-8F17-71CDCA72431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5880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210020"/>
            <a:ext cx="6840000" cy="647980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210020"/>
            <a:ext cx="6840000" cy="647980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2240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ditional Resourc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2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5CDF55F-2547-43D0-FEF4-25486595AE3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36274"/>
            <a:ext cx="1514475" cy="258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08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Big Box (Library Socials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6C99E07C-ABF8-DCEF-03A1-3C22BACE30C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22648"/>
            <a:ext cx="1514475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999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Flag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Slide Title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210020"/>
            <a:ext cx="6840000" cy="647980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54892A-7D24-A7C8-F302-6E8EEC46E6A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0" y="1232515"/>
            <a:ext cx="11493500" cy="48199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1200"/>
              </a:spcBef>
              <a:defRPr sz="1800"/>
            </a:lvl1pPr>
          </a:lstStyle>
          <a:p>
            <a:pPr lvl="0"/>
            <a:r>
              <a:rPr lang="en-US" dirty="0"/>
              <a:t>Body Text</a:t>
            </a:r>
          </a:p>
          <a:p>
            <a:pPr lvl="0"/>
            <a:endParaRPr lang="en-US" dirty="0"/>
          </a:p>
        </p:txBody>
      </p:sp>
      <p:sp>
        <p:nvSpPr>
          <p:cNvPr id="5" name="Teardrop 4" descr="Pointer ">
            <a:extLst>
              <a:ext uri="{FF2B5EF4-FFF2-40B4-BE49-F238E27FC236}">
                <a16:creationId xmlns:a16="http://schemas.microsoft.com/office/drawing/2014/main" id="{7D983739-EABC-9073-B8B7-3538747EAAC2}"/>
              </a:ext>
            </a:extLst>
          </p:cNvPr>
          <p:cNvSpPr/>
          <p:nvPr userDrawn="1"/>
        </p:nvSpPr>
        <p:spPr>
          <a:xfrm rot="5400000">
            <a:off x="1905802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Teardrop 5" descr="Pointer ">
            <a:extLst>
              <a:ext uri="{FF2B5EF4-FFF2-40B4-BE49-F238E27FC236}">
                <a16:creationId xmlns:a16="http://schemas.microsoft.com/office/drawing/2014/main" id="{9A58196B-8584-427F-669D-FB170FD4DCE6}"/>
              </a:ext>
            </a:extLst>
          </p:cNvPr>
          <p:cNvSpPr/>
          <p:nvPr userDrawn="1"/>
        </p:nvSpPr>
        <p:spPr>
          <a:xfrm rot="10800000">
            <a:off x="2481316" y="194288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">
            <a:extLst>
              <a:ext uri="{FF2B5EF4-FFF2-40B4-BE49-F238E27FC236}">
                <a16:creationId xmlns:a16="http://schemas.microsoft.com/office/drawing/2014/main" id="{7AA98512-BD2A-5794-1459-582DF071180B}"/>
              </a:ext>
            </a:extLst>
          </p:cNvPr>
          <p:cNvSpPr/>
          <p:nvPr userDrawn="1"/>
        </p:nvSpPr>
        <p:spPr>
          <a:xfrm>
            <a:off x="1905802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">
            <a:extLst>
              <a:ext uri="{FF2B5EF4-FFF2-40B4-BE49-F238E27FC236}">
                <a16:creationId xmlns:a16="http://schemas.microsoft.com/office/drawing/2014/main" id="{93025900-9156-CCD8-5E58-237899FA317F}"/>
              </a:ext>
            </a:extLst>
          </p:cNvPr>
          <p:cNvSpPr/>
          <p:nvPr userDrawn="1"/>
        </p:nvSpPr>
        <p:spPr>
          <a:xfrm rot="16200000">
            <a:off x="2481315" y="252073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4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12868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(Grey)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9140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46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1582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729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18">
        <p:fade/>
      </p:transition>
    </mc:Choice>
    <mc:Fallback xmlns="">
      <p:transition spd="med" advTm="1718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2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7" y="4698065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23" indent="0" algn="ctr">
              <a:buNone/>
              <a:defRPr sz="2000"/>
            </a:lvl2pPr>
            <a:lvl3pPr marL="914446" indent="0" algn="ctr">
              <a:buNone/>
              <a:defRPr sz="1800"/>
            </a:lvl3pPr>
            <a:lvl4pPr marL="1371669" indent="0" algn="ctr">
              <a:buNone/>
              <a:defRPr sz="1600"/>
            </a:lvl4pPr>
            <a:lvl5pPr marL="1828891" indent="0" algn="ctr">
              <a:buNone/>
              <a:defRPr sz="1600"/>
            </a:lvl5pPr>
            <a:lvl6pPr marL="2286114" indent="0" algn="ctr">
              <a:buNone/>
              <a:defRPr sz="1600"/>
            </a:lvl6pPr>
            <a:lvl7pPr marL="2743337" indent="0" algn="ctr">
              <a:buNone/>
              <a:defRPr sz="1600"/>
            </a:lvl7pPr>
            <a:lvl8pPr marL="3200560" indent="0" algn="ctr">
              <a:buNone/>
              <a:defRPr sz="1600"/>
            </a:lvl8pPr>
            <a:lvl9pPr marL="3657783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2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4" y="447657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1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50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8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8" y="2109159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400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8" y="2286001"/>
            <a:ext cx="5446198" cy="2225400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D605401-A5D8-9C42-538A-9CCD5E51997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4948" y="6466297"/>
            <a:ext cx="1493523" cy="254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6641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Placeholder 5" descr="Screenshot of Microsoft Word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" r="1535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 descr="Microsoft Word Logo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7944" y="2522235"/>
            <a:ext cx="3022654" cy="2813162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0ABB060A-A247-E940-009F-84B97D47024D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314143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92" b="28232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D86FF1-3BAB-38AA-010E-0B2FF55F3BF0}"/>
              </a:ext>
            </a:extLst>
          </p:cNvPr>
          <p:cNvSpPr/>
          <p:nvPr userDrawn="1"/>
        </p:nvSpPr>
        <p:spPr>
          <a:xfrm>
            <a:off x="1869786" y="2023583"/>
            <a:ext cx="4243849" cy="48344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31999" y="2023583"/>
            <a:ext cx="3540125" cy="3540125"/>
          </a:xfrm>
          <a:prstGeom prst="rect">
            <a:avLst/>
          </a:prstGeom>
        </p:spPr>
      </p:pic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2C5DBFAF-57F8-868E-6275-BAF98B977A3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4752095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c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014"/>
          <a:stretch/>
        </p:blipFill>
        <p:spPr>
          <a:xfrm>
            <a:off x="0" y="0"/>
            <a:ext cx="6113635" cy="68580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17C798-F66F-FC80-3C16-2F06BC0CEEF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07944" y="2525896"/>
            <a:ext cx="3022654" cy="2805839"/>
          </a:xfrm>
          <a:prstGeom prst="rect">
            <a:avLst/>
          </a:prstGeom>
        </p:spPr>
      </p:pic>
      <p:sp>
        <p:nvSpPr>
          <p:cNvPr id="4" name="Text Placeholder 7">
            <a:extLst>
              <a:ext uri="{FF2B5EF4-FFF2-40B4-BE49-F238E27FC236}">
                <a16:creationId xmlns:a16="http://schemas.microsoft.com/office/drawing/2014/main" id="{47B68F01-47D5-D93B-F88F-88064FA415C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19417526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Presentation Title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3AC8B54-27C4-F9B6-4137-BCDDDF416DCB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037DB-651F-4030-D801-7748AFA5E26D}"/>
              </a:ext>
            </a:extLst>
          </p:cNvPr>
          <p:cNvSpPr/>
          <p:nvPr userDrawn="1"/>
        </p:nvSpPr>
        <p:spPr>
          <a:xfrm>
            <a:off x="5283201" y="0"/>
            <a:ext cx="830434" cy="6858000"/>
          </a:xfrm>
          <a:prstGeom prst="rect">
            <a:avLst/>
          </a:prstGeom>
          <a:gradFill flip="none" rotWithShape="1">
            <a:gsLst>
              <a:gs pos="12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4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3" name="Picture Placeholder 5">
            <a:extLst>
              <a:ext uri="{FF2B5EF4-FFF2-40B4-BE49-F238E27FC236}">
                <a16:creationId xmlns:a16="http://schemas.microsoft.com/office/drawing/2014/main" id="{BB96A648-E90F-AB33-1001-6B5E11DD541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27" t="1" r="-1" b="-26337"/>
          <a:stretch/>
        </p:blipFill>
        <p:spPr>
          <a:xfrm>
            <a:off x="0" y="0"/>
            <a:ext cx="6113635" cy="6858000"/>
          </a:xfrm>
          <a:prstGeom prst="rect">
            <a:avLst/>
          </a:prstGeom>
          <a:solidFill>
            <a:srgbClr val="F6F5F5"/>
          </a:solidFill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FAB5EFAA-0EC0-6C4F-9A80-015AC7A8A0C8}"/>
              </a:ext>
            </a:extLst>
          </p:cNvPr>
          <p:cNvGrpSpPr/>
          <p:nvPr userDrawn="1"/>
        </p:nvGrpSpPr>
        <p:grpSpPr>
          <a:xfrm>
            <a:off x="1222689" y="3429000"/>
            <a:ext cx="3662217" cy="2806166"/>
            <a:chOff x="1048517" y="2491556"/>
            <a:chExt cx="3985846" cy="305414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5706C14-E379-4B73-A772-ED3F2DA0645C}"/>
                </a:ext>
              </a:extLst>
            </p:cNvPr>
            <p:cNvSpPr/>
            <p:nvPr userDrawn="1"/>
          </p:nvSpPr>
          <p:spPr>
            <a:xfrm>
              <a:off x="1048517" y="2491556"/>
              <a:ext cx="3985846" cy="3054146"/>
            </a:xfrm>
            <a:prstGeom prst="rect">
              <a:avLst/>
            </a:prstGeom>
            <a:solidFill>
              <a:srgbClr val="F6F5F5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217C798-F66F-FC80-3C16-2F06BC0CEEF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420779" y="2491556"/>
              <a:ext cx="3022654" cy="2811068"/>
            </a:xfrm>
            <a:prstGeom prst="rect">
              <a:avLst/>
            </a:prstGeom>
          </p:spPr>
        </p:pic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D3C5CC7-0FB0-7217-9C60-F0ABA18BE90E}"/>
              </a:ext>
            </a:extLst>
          </p:cNvPr>
          <p:cNvSpPr/>
          <p:nvPr userDrawn="1"/>
        </p:nvSpPr>
        <p:spPr>
          <a:xfrm>
            <a:off x="5283202" y="0"/>
            <a:ext cx="830434" cy="6858000"/>
          </a:xfrm>
          <a:prstGeom prst="rect">
            <a:avLst/>
          </a:prstGeom>
          <a:gradFill flip="none" rotWithShape="1">
            <a:gsLst>
              <a:gs pos="11000">
                <a:srgbClr val="FAFAFD">
                  <a:alpha val="0"/>
                  <a:lumMod val="100000"/>
                </a:srgbClr>
              </a:gs>
              <a:gs pos="61000">
                <a:srgbClr val="FAFAFD">
                  <a:alpha val="90000"/>
                </a:srgbClr>
              </a:gs>
              <a:gs pos="87000">
                <a:schemeClr val="bg1"/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9C185F9F-B380-55C4-658D-5C72884AAFB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2941646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hyperlink" Target="https://www.uwtsd.ac.uk/" TargetMode="Externa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hyperlink" Target="mailto:digitalskills@uwtsd.ac.uk" TargetMode="Externa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hyperlink" Target="https://digitalskills.uwtsd.ac.uk/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hyperlink" Target="mailto:digitalskills@uwtsd.ac.uk" TargetMode="External"/><Relationship Id="rId3" Type="http://schemas.openxmlformats.org/officeDocument/2006/relationships/slideLayout" Target="../slideLayouts/slideLayout14.xml"/><Relationship Id="rId7" Type="http://schemas.openxmlformats.org/officeDocument/2006/relationships/hyperlink" Target="https://www.uwtsd.ac.uk/" TargetMode="Externa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theme" Target="../theme/theme2.xml"/><Relationship Id="rId11" Type="http://schemas.openxmlformats.org/officeDocument/2006/relationships/hyperlink" Target="https://digitalskills.uwtsd.ac.uk/" TargetMode="Externa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5.png"/><Relationship Id="rId10" Type="http://schemas.openxmlformats.org/officeDocument/2006/relationships/image" Target="../media/image6.png"/><Relationship Id="rId4" Type="http://schemas.openxmlformats.org/officeDocument/2006/relationships/slideLayout" Target="../slideLayouts/slideLayout15.xml"/><Relationship Id="rId9" Type="http://schemas.openxmlformats.org/officeDocument/2006/relationships/hyperlink" Target="https://www.uwtsd.ac.uk/library" TargetMode="Externa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6166303"/>
            <a:ext cx="12192000" cy="70076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13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Slide Title</a:t>
            </a:r>
            <a:endParaRPr lang="en-GB" dirty="0"/>
          </a:p>
        </p:txBody>
      </p:sp>
      <p:pic>
        <p:nvPicPr>
          <p:cNvPr id="4" name="Picture 3" descr="UWTSD Digital Skills weblink">
            <a:hlinkClick r:id="rId15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19769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17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19769"/>
            <a:ext cx="1828800" cy="285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68" r:id="rId2"/>
    <p:sldLayoutId id="2147483678" r:id="rId3"/>
    <p:sldLayoutId id="2147483677" r:id="rId4"/>
    <p:sldLayoutId id="2147483671" r:id="rId5"/>
    <p:sldLayoutId id="2147483663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7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9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Presentation Title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11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3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82" r:id="rId2"/>
    <p:sldLayoutId id="2147483680" r:id="rId3"/>
    <p:sldLayoutId id="2147483679" r:id="rId4"/>
    <p:sldLayoutId id="2147483681" r:id="rId5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play.google.com/store/apps/details?id=com.panopto.mobile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learn.canvas.cornell.edu/getting-started-with-panopto/" TargetMode="External"/><Relationship Id="rId4" Type="http://schemas.openxmlformats.org/officeDocument/2006/relationships/image" Target="../media/image2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support.panopto.com/s/article/How-to-Create-a-Video-Using-Panopto-Capture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Auth/Login.aspx?panoptoState=830280bc-8bd2-49b7-87a6-8ea79dfe36c5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office/add-and-record-audio-in-powerpoint-eeac1757-5f20-4379-95f2-0d0cd151d5b8" TargetMode="External"/><Relationship Id="rId2" Type="http://schemas.openxmlformats.org/officeDocument/2006/relationships/hyperlink" Target="https://support.microsoft.com/en-us/office/record-a-slide-show-with-narration-and-slide-timings-0b9502c6-5f6c-40ae-b1e7-e47d8741161c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linkedin.com/learning-login/share?account=77966930&amp;forceAccount=false&amp;redirect=https%3A%2F%2Fwww.linkedin.com%2Flearning%2Fpowerpoint-audio-and-video%3Ftrk%3Dshare_ent_url%26shareId%3DAQtE8b6sTXWka5iqgn3tjQ%253D%253D" TargetMode="External"/><Relationship Id="rId5" Type="http://schemas.openxmlformats.org/officeDocument/2006/relationships/hyperlink" Target="https://support.panopto.com/s/article/How-to-Submit-a-Panopto-video-assignment-in-Moodle" TargetMode="External"/><Relationship Id="rId4" Type="http://schemas.openxmlformats.org/officeDocument/2006/relationships/hyperlink" Target="https://digitalskills.uwtsd.ac.uk/resource-finder/?page=1&amp;query=panopto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ailto:j.hill@uwtsd.ac.uk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depositphotos.com/99431064/stock-photo-man-hand-writing-any-questions.html" TargetMode="External"/><Relationship Id="rId5" Type="http://schemas.openxmlformats.org/officeDocument/2006/relationships/image" Target="../media/image54.jpg"/><Relationship Id="rId4" Type="http://schemas.openxmlformats.org/officeDocument/2006/relationships/image" Target="../media/image53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bit.ly/DigiSkills-Feedbac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2AD6A7E-DB1A-A925-C46E-43F95CE8B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38018F6-C34F-8474-C8E1-886C51EEEF4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374196" y="3460749"/>
            <a:ext cx="5544000" cy="1194377"/>
          </a:xfrm>
        </p:spPr>
        <p:txBody>
          <a:bodyPr/>
          <a:lstStyle/>
          <a:p>
            <a:r>
              <a:rPr lang="en-GB" dirty="0"/>
              <a:t>Recording Your Presentation in Panopto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7E9FC7-B1E8-F590-418E-89531B5790DC}"/>
              </a:ext>
            </a:extLst>
          </p:cNvPr>
          <p:cNvSpPr txBox="1"/>
          <p:nvPr/>
        </p:nvSpPr>
        <p:spPr>
          <a:xfrm>
            <a:off x="-1" y="6627168"/>
            <a:ext cx="134178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solidFill>
                  <a:schemeClr val="bg2">
                    <a:lumMod val="25000"/>
                  </a:schemeClr>
                </a:solidFill>
              </a:rPr>
              <a:t>v25-06</a:t>
            </a:r>
            <a:endParaRPr lang="en-GB" sz="9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Picture 3" descr="A green hexagon with a black background&#10;&#10;AI-generated content may be incorrect.">
            <a:extLst>
              <a:ext uri="{FF2B5EF4-FFF2-40B4-BE49-F238E27FC236}">
                <a16:creationId xmlns:a16="http://schemas.microsoft.com/office/drawing/2014/main" id="{667A8FCB-E931-71FB-F35E-4C560425E73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63" r="10000"/>
          <a:stretch>
            <a:fillRect/>
          </a:stretch>
        </p:blipFill>
        <p:spPr>
          <a:xfrm>
            <a:off x="0" y="-1"/>
            <a:ext cx="6172200" cy="6826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3629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60455-B9AA-4193-EC3B-738152E1A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2D2BE9-63D0-D865-D8CF-13CF2578B7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3828" y="2061139"/>
            <a:ext cx="2695951" cy="26483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Picture 7" descr="A green and black logo&#10;&#10;AI-generated content may be incorrect.">
            <a:extLst>
              <a:ext uri="{FF2B5EF4-FFF2-40B4-BE49-F238E27FC236}">
                <a16:creationId xmlns:a16="http://schemas.microsoft.com/office/drawing/2014/main" id="{B10241B8-04BF-59BE-F262-CB8A0B3202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46721" y="2010629"/>
            <a:ext cx="2488276" cy="27493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Arrow: Right 8">
            <a:extLst>
              <a:ext uri="{FF2B5EF4-FFF2-40B4-BE49-F238E27FC236}">
                <a16:creationId xmlns:a16="http://schemas.microsoft.com/office/drawing/2014/main" id="{8E68B24B-F968-3D0C-31F1-5D44DFD48259}"/>
              </a:ext>
            </a:extLst>
          </p:cNvPr>
          <p:cNvSpPr/>
          <p:nvPr/>
        </p:nvSpPr>
        <p:spPr>
          <a:xfrm>
            <a:off x="4428570" y="2549236"/>
            <a:ext cx="2333106" cy="1485208"/>
          </a:xfrm>
          <a:prstGeom prst="rightArrow">
            <a:avLst/>
          </a:prstGeom>
          <a:ln w="28575">
            <a:solidFill>
              <a:schemeClr val="tx1">
                <a:lumMod val="25000"/>
                <a:lumOff val="75000"/>
              </a:schemeClr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ardrop 9">
            <a:extLst>
              <a:ext uri="{FF2B5EF4-FFF2-40B4-BE49-F238E27FC236}">
                <a16:creationId xmlns:a16="http://schemas.microsoft.com/office/drawing/2014/main" id="{EA3BFA97-6B5C-FA2A-149E-76B6975FE573}"/>
              </a:ext>
            </a:extLst>
          </p:cNvPr>
          <p:cNvSpPr/>
          <p:nvPr/>
        </p:nvSpPr>
        <p:spPr>
          <a:xfrm>
            <a:off x="84536" y="1932448"/>
            <a:ext cx="349250" cy="349250"/>
          </a:xfrm>
          <a:prstGeom prst="teardrop">
            <a:avLst/>
          </a:prstGeom>
          <a:ln w="19050"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11" name="Teardrop 10">
            <a:extLst>
              <a:ext uri="{FF2B5EF4-FFF2-40B4-BE49-F238E27FC236}">
                <a16:creationId xmlns:a16="http://schemas.microsoft.com/office/drawing/2014/main" id="{25FA192D-1808-1004-C790-B7117A840883}"/>
              </a:ext>
            </a:extLst>
          </p:cNvPr>
          <p:cNvSpPr/>
          <p:nvPr/>
        </p:nvSpPr>
        <p:spPr>
          <a:xfrm>
            <a:off x="8406805" y="1932448"/>
            <a:ext cx="349250" cy="349250"/>
          </a:xfrm>
          <a:prstGeom prst="teardrop">
            <a:avLst/>
          </a:prstGeom>
          <a:ln w="19050"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009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F8897-C04E-F51C-5291-DDE831484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on Add Panopto submission in Moodle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4B4542D-1DC3-2E0A-30A2-C1FF1F2976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28677" y="1576583"/>
            <a:ext cx="9534643" cy="435431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ardrop 7">
            <a:extLst>
              <a:ext uri="{FF2B5EF4-FFF2-40B4-BE49-F238E27FC236}">
                <a16:creationId xmlns:a16="http://schemas.microsoft.com/office/drawing/2014/main" id="{77AAF8D2-30F3-3019-B70C-23F074A7CA03}"/>
              </a:ext>
            </a:extLst>
          </p:cNvPr>
          <p:cNvSpPr/>
          <p:nvPr/>
        </p:nvSpPr>
        <p:spPr>
          <a:xfrm>
            <a:off x="5921374" y="4780942"/>
            <a:ext cx="349250" cy="349250"/>
          </a:xfrm>
          <a:prstGeom prst="teardrop">
            <a:avLst/>
          </a:prstGeom>
          <a:ln w="19050"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F1F683-5F19-EE5D-8318-33A7BDBF3088}"/>
              </a:ext>
            </a:extLst>
          </p:cNvPr>
          <p:cNvSpPr/>
          <p:nvPr/>
        </p:nvSpPr>
        <p:spPr>
          <a:xfrm>
            <a:off x="6323215" y="4660669"/>
            <a:ext cx="1429790" cy="299258"/>
          </a:xfrm>
          <a:prstGeom prst="rect">
            <a:avLst/>
          </a:prstGeom>
          <a:noFill/>
          <a:ln w="571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273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anchor="ctr">
            <a:normAutofit/>
          </a:bodyPr>
          <a:lstStyle/>
          <a:p>
            <a:r>
              <a:rPr lang="en-US" dirty="0" err="1"/>
              <a:t>Pr</a:t>
            </a:r>
            <a:r>
              <a:rPr lang="en-GB" dirty="0"/>
              <a:t>epare To Record 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93E4CF35-9ACE-F664-D479-BFE0E91FE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091" y="3534534"/>
            <a:ext cx="5444451" cy="2532611"/>
          </a:xfrm>
        </p:spPr>
        <p:txBody>
          <a:bodyPr>
            <a:normAutofit fontScale="92500" lnSpcReduction="20000"/>
          </a:bodyPr>
          <a:lstStyle/>
          <a:p>
            <a:pPr lvl="1" indent="0">
              <a:buNone/>
            </a:pPr>
            <a:endParaRPr lang="en-GB" sz="1800" dirty="0"/>
          </a:p>
          <a:p>
            <a:pPr lvl="1" indent="0">
              <a:buNone/>
            </a:pPr>
            <a:endParaRPr lang="en-GB" sz="1800" dirty="0"/>
          </a:p>
          <a:p>
            <a:pPr lvl="1" indent="0">
              <a:buNone/>
            </a:pPr>
            <a:endParaRPr lang="en-GB" sz="1800" dirty="0"/>
          </a:p>
          <a:p>
            <a:pPr marL="342900" indent="-342900">
              <a:buAutoNum type="arabicPeriod"/>
            </a:pPr>
            <a:r>
              <a:rPr lang="en-GB" dirty="0"/>
              <a:t>Select your </a:t>
            </a:r>
            <a:r>
              <a:rPr lang="en-GB" b="1" dirty="0"/>
              <a:t>PowerPoint presentation</a:t>
            </a:r>
          </a:p>
          <a:p>
            <a:pPr marL="342900" indent="-342900">
              <a:buAutoNum type="arabicPeriod"/>
            </a:pPr>
            <a:r>
              <a:rPr lang="en-GB" dirty="0"/>
              <a:t>Click </a:t>
            </a:r>
            <a:r>
              <a:rPr lang="en-GB" b="1" dirty="0"/>
              <a:t>Record</a:t>
            </a:r>
          </a:p>
          <a:p>
            <a:r>
              <a:rPr lang="en-GB" dirty="0"/>
              <a:t>3. Select </a:t>
            </a:r>
            <a:r>
              <a:rPr lang="en-GB" b="1" dirty="0"/>
              <a:t>launch capture </a:t>
            </a:r>
            <a:r>
              <a:rPr lang="en-GB" dirty="0"/>
              <a:t>and open </a:t>
            </a:r>
            <a:r>
              <a:rPr lang="en-GB" b="1" dirty="0"/>
              <a:t>Panopto in the web browser </a:t>
            </a:r>
          </a:p>
          <a:p>
            <a:r>
              <a:rPr lang="en-US" dirty="0">
                <a:hlinkClick r:id="rId2"/>
              </a:rPr>
              <a:t>How to Create a Video Using Panopto Capture</a:t>
            </a:r>
            <a:endParaRPr lang="en-GB" b="1" dirty="0"/>
          </a:p>
        </p:txBody>
      </p:sp>
      <p:pic>
        <p:nvPicPr>
          <p:cNvPr id="8" name="Content Placeholder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BDD6ADE-AB54-FAC3-23FF-3CE4D3D596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516410"/>
            <a:ext cx="5746750" cy="4295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BAE41428-BCD2-F829-DBEB-D51F22710DCD}"/>
              </a:ext>
            </a:extLst>
          </p:cNvPr>
          <p:cNvSpPr/>
          <p:nvPr/>
        </p:nvSpPr>
        <p:spPr>
          <a:xfrm>
            <a:off x="349250" y="1055041"/>
            <a:ext cx="5372292" cy="3078809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6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b="1" dirty="0"/>
          </a:p>
          <a:p>
            <a:r>
              <a:rPr lang="en-GB" b="1" dirty="0"/>
              <a:t>You will need:</a:t>
            </a:r>
          </a:p>
          <a:p>
            <a:endParaRPr lang="en-GB" dirty="0"/>
          </a:p>
          <a:p>
            <a:r>
              <a:rPr lang="en-GB" dirty="0"/>
              <a:t>A PowerPoint presentation open in the </a:t>
            </a:r>
            <a:r>
              <a:rPr lang="en-GB" b="1" dirty="0"/>
              <a:t>PowerPoint desktop application </a:t>
            </a:r>
            <a:r>
              <a:rPr lang="en-GB" dirty="0"/>
              <a:t>on a computer.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microphone</a:t>
            </a:r>
            <a:r>
              <a:rPr lang="en-GB" dirty="0"/>
              <a:t>, such as:</a:t>
            </a:r>
          </a:p>
          <a:p>
            <a:endParaRPr lang="en-GB" dirty="0"/>
          </a:p>
          <a:p>
            <a:r>
              <a:rPr lang="en-GB" dirty="0"/>
              <a:t>a webcam microphone.</a:t>
            </a:r>
          </a:p>
          <a:p>
            <a:r>
              <a:rPr lang="en-GB" dirty="0"/>
              <a:t>headset/earbuds with a microphone.</a:t>
            </a:r>
          </a:p>
          <a:p>
            <a:r>
              <a:rPr lang="en-GB" dirty="0"/>
              <a:t>the microphone built into your laptop.</a:t>
            </a:r>
          </a:p>
          <a:p>
            <a:pPr algn="ctr"/>
            <a:endParaRPr lang="en-GB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19EBCC13-A47C-5091-D318-63AA54A11CBD}"/>
                  </a:ext>
                </a:extLst>
              </p14:cNvPr>
              <p14:cNvContentPartPr/>
              <p14:nvPr/>
            </p14:nvContentPartPr>
            <p14:xfrm>
              <a:off x="10057500" y="2438790"/>
              <a:ext cx="1001160" cy="27540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19EBCC13-A47C-5091-D318-63AA54A11CB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051380" y="2432670"/>
                <a:ext cx="1013400" cy="287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96A536A0-FADE-336C-21AE-13C138E52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/>
          <a:lstStyle/>
          <a:p>
            <a:r>
              <a:rPr lang="en-US" dirty="0"/>
              <a:t>Panopto recording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D94ECB-79C5-1D30-2B4B-02B9A8BA54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7694" y="1107938"/>
            <a:ext cx="4814966" cy="29852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92D1B12-6B09-93BF-03E0-86803BE5AF94}"/>
              </a:ext>
            </a:extLst>
          </p:cNvPr>
          <p:cNvSpPr txBox="1"/>
          <p:nvPr/>
        </p:nvSpPr>
        <p:spPr>
          <a:xfrm>
            <a:off x="292024" y="1197032"/>
            <a:ext cx="37906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turn </a:t>
            </a:r>
            <a:r>
              <a:rPr lang="en-GB" b="1" dirty="0"/>
              <a:t>video off </a:t>
            </a:r>
            <a:r>
              <a:rPr lang="en-GB" dirty="0"/>
              <a:t>select the video icon and remove the video when prompted.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Select </a:t>
            </a:r>
            <a:r>
              <a:rPr lang="en-GB" b="1" dirty="0"/>
              <a:t>Screens and Apps, </a:t>
            </a:r>
            <a:r>
              <a:rPr lang="en-GB" dirty="0"/>
              <a:t>where it is recommended to choose</a:t>
            </a:r>
            <a:r>
              <a:rPr lang="en-GB" b="1" dirty="0"/>
              <a:t> ‘entire screen.’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8B287B5-DE02-EC40-3DB6-B8BFB16E532E}"/>
              </a:ext>
            </a:extLst>
          </p:cNvPr>
          <p:cNvSpPr/>
          <p:nvPr/>
        </p:nvSpPr>
        <p:spPr>
          <a:xfrm>
            <a:off x="513229" y="3383520"/>
            <a:ext cx="3048000" cy="1781536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6000"/>
            </a:schemeClr>
          </a:solidFill>
          <a:ln w="444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Note: Be mindful at this point to share your system audio if playing a video during your presentation.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05A4D012-D0F4-4B88-A744-13768C19E2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8166" y="2600577"/>
            <a:ext cx="3790605" cy="34465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Arrow: Curved Right 16">
            <a:extLst>
              <a:ext uri="{FF2B5EF4-FFF2-40B4-BE49-F238E27FC236}">
                <a16:creationId xmlns:a16="http://schemas.microsoft.com/office/drawing/2014/main" id="{76F28B65-ABEF-5117-444E-03FD16496ED1}"/>
              </a:ext>
            </a:extLst>
          </p:cNvPr>
          <p:cNvSpPr/>
          <p:nvPr/>
        </p:nvSpPr>
        <p:spPr>
          <a:xfrm>
            <a:off x="5970181" y="4274288"/>
            <a:ext cx="1589568" cy="1520456"/>
          </a:xfrm>
          <a:prstGeom prst="curvedRightArrow">
            <a:avLst/>
          </a:prstGeom>
          <a:solidFill>
            <a:schemeClr val="dk1">
              <a:alpha val="91000"/>
            </a:schemeClr>
          </a:solidFill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7E6545F-3CC1-65A0-498F-DEB5E5AD4E66}"/>
              </a:ext>
            </a:extLst>
          </p:cNvPr>
          <p:cNvSpPr/>
          <p:nvPr/>
        </p:nvSpPr>
        <p:spPr>
          <a:xfrm>
            <a:off x="11079126" y="5289698"/>
            <a:ext cx="462516" cy="24657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3427D20-14AB-FE9E-20FA-52B0658C341C}"/>
              </a:ext>
            </a:extLst>
          </p:cNvPr>
          <p:cNvSpPr txBox="1"/>
          <p:nvPr/>
        </p:nvSpPr>
        <p:spPr>
          <a:xfrm>
            <a:off x="447918" y="5383119"/>
            <a:ext cx="50384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Then click share when ready, which will be highlighted after selecting the screen etc.</a:t>
            </a:r>
          </a:p>
        </p:txBody>
      </p:sp>
    </p:spTree>
    <p:extLst>
      <p:ext uri="{BB962C8B-B14F-4D97-AF65-F5344CB8AC3E}">
        <p14:creationId xmlns:p14="http://schemas.microsoft.com/office/powerpoint/2010/main" val="324860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F2CDE-7D34-1B53-44A8-EEC93ADFD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Presenting</a:t>
            </a:r>
          </a:p>
        </p:txBody>
      </p:sp>
      <p:graphicFrame>
        <p:nvGraphicFramePr>
          <p:cNvPr id="8" name="TextBox 5">
            <a:extLst>
              <a:ext uri="{FF2B5EF4-FFF2-40B4-BE49-F238E27FC236}">
                <a16:creationId xmlns:a16="http://schemas.microsoft.com/office/drawing/2014/main" id="{FE13AC64-2971-EAA0-5690-6570C6A3EE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37181653"/>
              </p:ext>
            </p:extLst>
          </p:nvPr>
        </p:nvGraphicFramePr>
        <p:xfrm>
          <a:off x="349250" y="1232515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5773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93D48-A851-D55B-8FB2-8EDCC1DB0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to upload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D15F0-618E-F8CD-92F2-EAF5DE550B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91402" y="1196348"/>
            <a:ext cx="8197716" cy="48212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382B056-0145-6282-5418-C9B0D6AB8BFA}"/>
              </a:ext>
            </a:extLst>
          </p:cNvPr>
          <p:cNvSpPr txBox="1"/>
          <p:nvPr/>
        </p:nvSpPr>
        <p:spPr>
          <a:xfrm>
            <a:off x="9401175" y="1562100"/>
            <a:ext cx="1686426" cy="1328023"/>
          </a:xfrm>
          <a:prstGeom prst="roundRect">
            <a:avLst/>
          </a:prstGeom>
          <a:gradFill flip="none" rotWithShape="1">
            <a:gsLst>
              <a:gs pos="100000">
                <a:schemeClr val="accent5">
                  <a:lumMod val="110000"/>
                  <a:satMod val="105000"/>
                  <a:tint val="67000"/>
                  <a:alpha val="23000"/>
                </a:schemeClr>
              </a:gs>
              <a:gs pos="100000">
                <a:schemeClr val="accent5">
                  <a:lumMod val="105000"/>
                  <a:satMod val="103000"/>
                  <a:tint val="73000"/>
                </a:schemeClr>
              </a:gs>
              <a:gs pos="100000">
                <a:schemeClr val="accent5">
                  <a:lumMod val="105000"/>
                  <a:satMod val="109000"/>
                  <a:tint val="81000"/>
                </a:schemeClr>
              </a:gs>
            </a:gsLst>
            <a:lin ang="5400000" scaled="0"/>
            <a:tileRect/>
          </a:gradFill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You can redo/retake the recording if necessary</a:t>
            </a:r>
          </a:p>
        </p:txBody>
      </p:sp>
    </p:spTree>
    <p:extLst>
      <p:ext uri="{BB962C8B-B14F-4D97-AF65-F5344CB8AC3E}">
        <p14:creationId xmlns:p14="http://schemas.microsoft.com/office/powerpoint/2010/main" val="63898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2B17EB6-16DB-98D9-7D26-BA22E6162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Upload to MP4 recording PPT file to Panopto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19031082-3ACA-CF02-889A-99480CCA8A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23694" y="1402850"/>
            <a:ext cx="5759922" cy="43280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8B369A5E-F2A5-5DE3-56DE-AA9AA5E70ADE}"/>
                  </a:ext>
                </a:extLst>
              </p14:cNvPr>
              <p14:cNvContentPartPr/>
              <p14:nvPr/>
            </p14:nvContentPartPr>
            <p14:xfrm>
              <a:off x="5504116" y="2387331"/>
              <a:ext cx="726480" cy="2984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8B369A5E-F2A5-5DE3-56DE-AA9AA5E70AD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97996" y="2381211"/>
                <a:ext cx="738720" cy="310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49051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92EF8D-A62D-F4F5-2E4A-5195F3AA9F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E5A1B-97E8-DF33-1B58-DCF36D2F1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Deleting recordings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554BC9-B213-DBBD-E367-85E115DD3293}"/>
              </a:ext>
            </a:extLst>
          </p:cNvPr>
          <p:cNvSpPr/>
          <p:nvPr/>
        </p:nvSpPr>
        <p:spPr>
          <a:xfrm>
            <a:off x="8318810" y="5118410"/>
            <a:ext cx="3523939" cy="7805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209C68-C5CA-8DF5-FD49-99E1B8D88BE1}"/>
              </a:ext>
            </a:extLst>
          </p:cNvPr>
          <p:cNvSpPr txBox="1"/>
          <p:nvPr/>
        </p:nvSpPr>
        <p:spPr>
          <a:xfrm>
            <a:off x="657225" y="1619250"/>
            <a:ext cx="10191750" cy="715089"/>
          </a:xfrm>
          <a:prstGeom prst="roundRect">
            <a:avLst/>
          </a:prstGeom>
          <a:gradFill flip="none" rotWithShape="1">
            <a:gsLst>
              <a:gs pos="87000">
                <a:schemeClr val="accent5">
                  <a:lumMod val="5000"/>
                  <a:lumOff val="95000"/>
                </a:schemeClr>
              </a:gs>
              <a:gs pos="100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  <a:ln w="38100">
            <a:solidFill>
              <a:schemeClr val="accent5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You can delete recordings by logging in with your student details through this link for Panopto through Moodle </a:t>
            </a:r>
            <a:r>
              <a:rPr lang="en-GB" dirty="0">
                <a:hlinkClick r:id="rId2"/>
              </a:rPr>
              <a:t>Panopto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8614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D1BA09-99B3-158D-5813-6E146A69D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Your notes/teleprompter</a:t>
            </a:r>
            <a:endParaRPr lang="en-GB" dirty="0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FB2FF29-D7E0-9467-9160-A7CF5C646B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062575"/>
              </p:ext>
            </p:extLst>
          </p:nvPr>
        </p:nvGraphicFramePr>
        <p:xfrm>
          <a:off x="349250" y="1232515"/>
          <a:ext cx="11493500" cy="4819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4116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ED73494-700A-59DD-DFCF-203BC5623A31}"/>
              </a:ext>
            </a:extLst>
          </p:cNvPr>
          <p:cNvSpPr>
            <a:spLocks/>
          </p:cNvSpPr>
          <p:nvPr/>
        </p:nvSpPr>
        <p:spPr>
          <a:xfrm>
            <a:off x="0" y="2322191"/>
            <a:ext cx="12192000" cy="2367116"/>
          </a:xfrm>
          <a:prstGeom prst="rect">
            <a:avLst/>
          </a:prstGeom>
          <a:gradFill>
            <a:gsLst>
              <a:gs pos="0">
                <a:schemeClr val="dk1">
                  <a:lumMod val="110000"/>
                  <a:satMod val="105000"/>
                  <a:tint val="67000"/>
                  <a:alpha val="45000"/>
                </a:schemeClr>
              </a:gs>
              <a:gs pos="50000">
                <a:schemeClr val="dk1">
                  <a:lumMod val="105000"/>
                  <a:satMod val="103000"/>
                  <a:tint val="73000"/>
                </a:schemeClr>
              </a:gs>
              <a:gs pos="100000">
                <a:schemeClr val="dk1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03F983-06A7-EA77-24F9-65D5DA77F006}"/>
              </a:ext>
            </a:extLst>
          </p:cNvPr>
          <p:cNvSpPr txBox="1"/>
          <p:nvPr/>
        </p:nvSpPr>
        <p:spPr>
          <a:xfrm>
            <a:off x="1575015" y="3090250"/>
            <a:ext cx="983717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000" dirty="0">
                <a:latin typeface="+mj-lt"/>
              </a:rPr>
              <a:t>Recording in PowerPoint</a:t>
            </a:r>
          </a:p>
        </p:txBody>
      </p:sp>
    </p:spTree>
    <p:extLst>
      <p:ext uri="{BB962C8B-B14F-4D97-AF65-F5344CB8AC3E}">
        <p14:creationId xmlns:p14="http://schemas.microsoft.com/office/powerpoint/2010/main" val="4291003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GB" dirty="0" err="1"/>
              <a:t>repare</a:t>
            </a:r>
            <a:r>
              <a:rPr lang="en-GB" dirty="0"/>
              <a:t> To Record in PowerPoint - 1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824CCEF9-5455-7040-DEA7-B96A2ED27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32516"/>
            <a:ext cx="5400000" cy="4863484"/>
          </a:xfr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/>
              <a:t>1. You can insert a cameo to record yourself and apply to </a:t>
            </a:r>
            <a:r>
              <a:rPr lang="en-US" b="1" dirty="0"/>
              <a:t>all</a:t>
            </a:r>
            <a:r>
              <a:rPr lang="en-US" dirty="0"/>
              <a:t> slides by selecting </a:t>
            </a:r>
            <a:r>
              <a:rPr lang="en-US" b="1" dirty="0"/>
              <a:t>cameo.</a:t>
            </a:r>
          </a:p>
          <a:p>
            <a:r>
              <a:rPr lang="en-US" dirty="0">
                <a:solidFill>
                  <a:schemeClr val="accent5">
                    <a:lumMod val="75000"/>
                  </a:schemeClr>
                </a:solidFill>
              </a:rPr>
              <a:t>To start recording from the first slide: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en-US" dirty="0"/>
              <a:t>Select the Record Menu.</a:t>
            </a:r>
          </a:p>
          <a:p>
            <a:pPr marL="342900" indent="-342900">
              <a:buFont typeface="+mj-lt"/>
              <a:buAutoNum type="arabicPeriod" startAt="2"/>
            </a:pPr>
            <a:r>
              <a:rPr lang="en-US" dirty="0"/>
              <a:t>Click on From Beginning.</a:t>
            </a:r>
          </a:p>
          <a:p>
            <a:pPr>
              <a:spcBef>
                <a:spcPts val="1200"/>
              </a:spcBef>
            </a:pPr>
            <a:r>
              <a:rPr lang="en-US" dirty="0"/>
              <a:t>This will launch your presentation and open the recording window. </a:t>
            </a:r>
            <a:endParaRPr lang="en-GB" dirty="0"/>
          </a:p>
        </p:txBody>
      </p:sp>
      <p:pic>
        <p:nvPicPr>
          <p:cNvPr id="11" name="Content Placeholder 6" descr="Screenshot of PowerPoint window with Record menu visible">
            <a:extLst>
              <a:ext uri="{FF2B5EF4-FFF2-40B4-BE49-F238E27FC236}">
                <a16:creationId xmlns:a16="http://schemas.microsoft.com/office/drawing/2014/main" id="{4A9A60D5-C997-D7E2-ACCA-23B4D29A4F07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239" b="2290"/>
          <a:stretch/>
        </p:blipFill>
        <p:spPr>
          <a:xfrm>
            <a:off x="6096000" y="1232515"/>
            <a:ext cx="5746750" cy="4863483"/>
          </a:xfrm>
        </p:spPr>
      </p:pic>
      <p:sp>
        <p:nvSpPr>
          <p:cNvPr id="12" name="Teardrop 11" descr="Pointer 2">
            <a:extLst>
              <a:ext uri="{FF2B5EF4-FFF2-40B4-BE49-F238E27FC236}">
                <a16:creationId xmlns:a16="http://schemas.microsoft.com/office/drawing/2014/main" id="{0D941AB1-8D50-0F54-FB07-8B0FD8E9F283}"/>
              </a:ext>
            </a:extLst>
          </p:cNvPr>
          <p:cNvSpPr/>
          <p:nvPr/>
        </p:nvSpPr>
        <p:spPr>
          <a:xfrm rot="5400000">
            <a:off x="8911572" y="1223550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" name="Teardrop 12" descr="Pointer 2">
            <a:extLst>
              <a:ext uri="{FF2B5EF4-FFF2-40B4-BE49-F238E27FC236}">
                <a16:creationId xmlns:a16="http://schemas.microsoft.com/office/drawing/2014/main" id="{C5A002B6-5B19-A133-B4FC-61156C66EADF}"/>
              </a:ext>
            </a:extLst>
          </p:cNvPr>
          <p:cNvSpPr/>
          <p:nvPr/>
        </p:nvSpPr>
        <p:spPr>
          <a:xfrm rot="5400000">
            <a:off x="6651999" y="1372415"/>
            <a:ext cx="349250" cy="349250"/>
          </a:xfrm>
          <a:prstGeom prst="teardrop">
            <a:avLst>
              <a:gd name="adj" fmla="val 100000"/>
            </a:avLst>
          </a:prstGeom>
          <a:ln w="19050"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vert270" rtlCol="0" anchor="ctr">
            <a:scene3d>
              <a:camera prst="orthographicFront">
                <a:rot lat="0" lon="0" rev="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4" name="Teardrop 3">
            <a:extLst>
              <a:ext uri="{FF2B5EF4-FFF2-40B4-BE49-F238E27FC236}">
                <a16:creationId xmlns:a16="http://schemas.microsoft.com/office/drawing/2014/main" id="{8DDA41AA-50B7-BD0B-8125-A2DA44B65B62}"/>
              </a:ext>
            </a:extLst>
          </p:cNvPr>
          <p:cNvSpPr/>
          <p:nvPr/>
        </p:nvSpPr>
        <p:spPr>
          <a:xfrm>
            <a:off x="6251038" y="1910281"/>
            <a:ext cx="349250" cy="349250"/>
          </a:xfrm>
          <a:prstGeom prst="teardrop">
            <a:avLst/>
          </a:prstGeom>
          <a:ln w="19050"/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878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</a:t>
            </a:r>
            <a:r>
              <a:rPr lang="en-GB" dirty="0" err="1"/>
              <a:t>repare</a:t>
            </a:r>
            <a:r>
              <a:rPr lang="en-GB" dirty="0"/>
              <a:t> To Record - 2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FA7A53-8C87-BE7F-954C-18AB0EC3E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108765"/>
            <a:ext cx="4836207" cy="4996405"/>
          </a:xfrm>
        </p:spPr>
        <p:txBody>
          <a:bodyPr>
            <a:noAutofit/>
          </a:bodyPr>
          <a:lstStyle/>
          <a:p>
            <a:r>
              <a:rPr lang="en-US" b="1" dirty="0"/>
              <a:t>The recording window has: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A timer for your presentation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Record Button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Camera &amp; Microphone On/Off buttons</a:t>
            </a:r>
            <a:br>
              <a:rPr lang="en-US" dirty="0"/>
            </a:br>
            <a:r>
              <a:rPr lang="en-US" i="1" dirty="0"/>
              <a:t>Turn the camera off to record voice-only.</a:t>
            </a:r>
            <a:endParaRPr lang="en-US" dirty="0"/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Forward &amp; back buttons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eriod"/>
            </a:pPr>
            <a:r>
              <a:rPr lang="en-US" dirty="0"/>
              <a:t>View options:</a:t>
            </a:r>
            <a:endParaRPr lang="en-GB" dirty="0"/>
          </a:p>
          <a:p>
            <a:pPr marL="609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700" i="1" dirty="0"/>
              <a:t>Teleprompter</a:t>
            </a:r>
            <a:r>
              <a:rPr lang="en-GB" sz="1700" dirty="0"/>
              <a:t> and </a:t>
            </a:r>
            <a:r>
              <a:rPr lang="en-GB" sz="1700" i="1" dirty="0"/>
              <a:t>Presenter</a:t>
            </a:r>
            <a:r>
              <a:rPr lang="en-GB" sz="1700" dirty="0"/>
              <a:t> views will show any notes you have added.  </a:t>
            </a:r>
          </a:p>
          <a:p>
            <a:pPr marL="609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GB" sz="1700" i="1" dirty="0"/>
              <a:t>Presenter</a:t>
            </a:r>
            <a:r>
              <a:rPr lang="en-GB" sz="1700" dirty="0"/>
              <a:t> view will also show a small preview of the next slide.</a:t>
            </a:r>
            <a:endParaRPr lang="en-US" sz="1700" dirty="0"/>
          </a:p>
          <a:p>
            <a:pPr marL="609750" indent="-285750"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700" i="1" dirty="0"/>
              <a:t>Slide</a:t>
            </a:r>
            <a:r>
              <a:rPr lang="en-US" sz="1700" dirty="0"/>
              <a:t> view shows the current slide at </a:t>
            </a:r>
            <a:br>
              <a:rPr lang="en-US" sz="1700" dirty="0"/>
            </a:br>
            <a:r>
              <a:rPr lang="en-US" sz="1700" dirty="0"/>
              <a:t>full-screen size.</a:t>
            </a:r>
            <a:endParaRPr lang="en-GB" sz="1700" dirty="0"/>
          </a:p>
        </p:txBody>
      </p:sp>
      <p:pic>
        <p:nvPicPr>
          <p:cNvPr id="5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3D6C1275-DCDF-E39C-03B8-9ECB1787C1DD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751" y="1445301"/>
            <a:ext cx="6484999" cy="4323332"/>
          </a:xfrm>
        </p:spPr>
      </p:pic>
      <p:sp>
        <p:nvSpPr>
          <p:cNvPr id="6" name="Teardrop 5" descr="Pointer 1">
            <a:extLst>
              <a:ext uri="{FF2B5EF4-FFF2-40B4-BE49-F238E27FC236}">
                <a16:creationId xmlns:a16="http://schemas.microsoft.com/office/drawing/2014/main" id="{439D45EC-D9DF-955A-4E8B-C83D0B6823BF}"/>
              </a:ext>
            </a:extLst>
          </p:cNvPr>
          <p:cNvSpPr/>
          <p:nvPr/>
        </p:nvSpPr>
        <p:spPr>
          <a:xfrm rot="5400000">
            <a:off x="7426273" y="120769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Teardrop 6" descr="Pointer 3">
            <a:extLst>
              <a:ext uri="{FF2B5EF4-FFF2-40B4-BE49-F238E27FC236}">
                <a16:creationId xmlns:a16="http://schemas.microsoft.com/office/drawing/2014/main" id="{03E8DCFD-22EC-ADF6-B9D2-D3973955A574}"/>
              </a:ext>
            </a:extLst>
          </p:cNvPr>
          <p:cNvSpPr/>
          <p:nvPr/>
        </p:nvSpPr>
        <p:spPr>
          <a:xfrm rot="10800000">
            <a:off x="9160768" y="120769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2">
            <a:extLst>
              <a:ext uri="{FF2B5EF4-FFF2-40B4-BE49-F238E27FC236}">
                <a16:creationId xmlns:a16="http://schemas.microsoft.com/office/drawing/2014/main" id="{4DEC05BD-40BE-DBFB-D5DE-47D2639D4891}"/>
              </a:ext>
            </a:extLst>
          </p:cNvPr>
          <p:cNvSpPr/>
          <p:nvPr/>
        </p:nvSpPr>
        <p:spPr>
          <a:xfrm rot="5400000">
            <a:off x="8196571" y="120769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" name="Teardrop 8" descr="Pointer 4">
            <a:extLst>
              <a:ext uri="{FF2B5EF4-FFF2-40B4-BE49-F238E27FC236}">
                <a16:creationId xmlns:a16="http://schemas.microsoft.com/office/drawing/2014/main" id="{55F17634-A978-58E7-C1C4-28BB5F59E7ED}"/>
              </a:ext>
            </a:extLst>
          </p:cNvPr>
          <p:cNvSpPr/>
          <p:nvPr/>
        </p:nvSpPr>
        <p:spPr>
          <a:xfrm rot="10800000">
            <a:off x="6329252" y="5051874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4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" name="Teardrop 9" descr="Pointer 5">
            <a:extLst>
              <a:ext uri="{FF2B5EF4-FFF2-40B4-BE49-F238E27FC236}">
                <a16:creationId xmlns:a16="http://schemas.microsoft.com/office/drawing/2014/main" id="{062378F4-893A-3CF7-F20A-2D9F314357A9}"/>
              </a:ext>
            </a:extLst>
          </p:cNvPr>
          <p:cNvSpPr/>
          <p:nvPr/>
        </p:nvSpPr>
        <p:spPr>
          <a:xfrm rot="10800000">
            <a:off x="11701828" y="5055407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5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960350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Record Your Presentation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04759D-355F-E2FF-E38E-817176128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207692"/>
            <a:ext cx="4836207" cy="4888308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Click the </a:t>
            </a:r>
            <a:r>
              <a:rPr lang="en-US" b="1" dirty="0"/>
              <a:t>Record </a:t>
            </a:r>
            <a:r>
              <a:rPr lang="en-US" dirty="0"/>
              <a:t>button to start recording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After a short on-screen countdown, your recording will start.  The </a:t>
            </a:r>
            <a:r>
              <a:rPr lang="en-US" b="1" dirty="0"/>
              <a:t>timer</a:t>
            </a:r>
            <a:r>
              <a:rPr lang="en-US" dirty="0"/>
              <a:t> will begin counting, and a red recording indicator will appear by the timer.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You can pause recording any time to check notes, etc. using the </a:t>
            </a:r>
            <a:r>
              <a:rPr lang="en-US" b="1" dirty="0"/>
              <a:t>pause button</a:t>
            </a:r>
            <a:r>
              <a:rPr lang="en-US" dirty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Use the </a:t>
            </a:r>
            <a:r>
              <a:rPr lang="en-US" b="1" dirty="0"/>
              <a:t>slide controls </a:t>
            </a:r>
            <a:r>
              <a:rPr lang="en-US" dirty="0"/>
              <a:t>or your arrow keys to move through slides while recording your presentation.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The recording will stop when you reach the end, or you can click the </a:t>
            </a:r>
            <a:r>
              <a:rPr lang="en-US" b="1" dirty="0"/>
              <a:t>Record</a:t>
            </a:r>
            <a:r>
              <a:rPr lang="en-US" dirty="0"/>
              <a:t> button again to stop recording at </a:t>
            </a:r>
            <a:r>
              <a:rPr lang="en-US"/>
              <a:t>any time.</a:t>
            </a:r>
            <a:endParaRPr lang="en-US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A5085183-1E10-72FA-6390-57D80B80D8EF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7751" y="1445301"/>
            <a:ext cx="6484999" cy="4323332"/>
          </a:xfrm>
        </p:spPr>
      </p:pic>
      <p:sp>
        <p:nvSpPr>
          <p:cNvPr id="6" name="Teardrop 5" descr="Pointer 2">
            <a:extLst>
              <a:ext uri="{FF2B5EF4-FFF2-40B4-BE49-F238E27FC236}">
                <a16:creationId xmlns:a16="http://schemas.microsoft.com/office/drawing/2014/main" id="{238C6E66-8882-E647-6584-54674195590A}"/>
              </a:ext>
            </a:extLst>
          </p:cNvPr>
          <p:cNvSpPr/>
          <p:nvPr/>
        </p:nvSpPr>
        <p:spPr>
          <a:xfrm rot="5400000">
            <a:off x="7426273" y="120769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Teardrop 6" descr="Pointer 1">
            <a:extLst>
              <a:ext uri="{FF2B5EF4-FFF2-40B4-BE49-F238E27FC236}">
                <a16:creationId xmlns:a16="http://schemas.microsoft.com/office/drawing/2014/main" id="{B26B927D-BF74-8E01-5647-B1EDB0AD9103}"/>
              </a:ext>
            </a:extLst>
          </p:cNvPr>
          <p:cNvSpPr/>
          <p:nvPr/>
        </p:nvSpPr>
        <p:spPr>
          <a:xfrm rot="5400000">
            <a:off x="8196571" y="120769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4">
            <a:extLst>
              <a:ext uri="{FF2B5EF4-FFF2-40B4-BE49-F238E27FC236}">
                <a16:creationId xmlns:a16="http://schemas.microsoft.com/office/drawing/2014/main" id="{10CA00FD-7856-FF77-B340-A2F12AE45F4F}"/>
              </a:ext>
            </a:extLst>
          </p:cNvPr>
          <p:cNvSpPr/>
          <p:nvPr/>
        </p:nvSpPr>
        <p:spPr>
          <a:xfrm rot="10800000">
            <a:off x="8822061" y="1227569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>
            <a:scene3d>
              <a:camera prst="orthographicFront">
                <a:rot lat="0" lon="0" rev="10800000"/>
              </a:camera>
              <a:lightRig rig="threePt" dir="t"/>
            </a:scene3d>
          </a:bodyPr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+mj-lt"/>
              </a:rPr>
              <a:t>3</a:t>
            </a:r>
          </a:p>
        </p:txBody>
      </p:sp>
      <p:sp>
        <p:nvSpPr>
          <p:cNvPr id="9" name="Teardrop 8" descr="Pointer 3">
            <a:extLst>
              <a:ext uri="{FF2B5EF4-FFF2-40B4-BE49-F238E27FC236}">
                <a16:creationId xmlns:a16="http://schemas.microsoft.com/office/drawing/2014/main" id="{3CB011C2-2CCB-D5F9-F2C6-3F1C536C51EB}"/>
              </a:ext>
            </a:extLst>
          </p:cNvPr>
          <p:cNvSpPr/>
          <p:nvPr/>
        </p:nvSpPr>
        <p:spPr>
          <a:xfrm rot="5400000">
            <a:off x="5242001" y="5075024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+mj-lt"/>
              </a:rPr>
              <a:t>4</a:t>
            </a:r>
          </a:p>
        </p:txBody>
      </p:sp>
      <p:sp>
        <p:nvSpPr>
          <p:cNvPr id="10" name="Teardrop 9" descr="Pointer 1">
            <a:extLst>
              <a:ext uri="{FF2B5EF4-FFF2-40B4-BE49-F238E27FC236}">
                <a16:creationId xmlns:a16="http://schemas.microsoft.com/office/drawing/2014/main" id="{D528EC84-82F7-9EBC-AE7C-B8AEFBF9945A}"/>
              </a:ext>
            </a:extLst>
          </p:cNvPr>
          <p:cNvSpPr/>
          <p:nvPr/>
        </p:nvSpPr>
        <p:spPr>
          <a:xfrm>
            <a:off x="8201305" y="1670961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5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71205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Check Your Recording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72D201-0CE4-47E6-9D54-55B28D1F6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445300"/>
            <a:ext cx="4836207" cy="4650699"/>
          </a:xfrm>
        </p:spPr>
        <p:txBody>
          <a:bodyPr/>
          <a:lstStyle/>
          <a:p>
            <a:r>
              <a:rPr lang="en-US" dirty="0"/>
              <a:t>When the recording has finished: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You can </a:t>
            </a:r>
            <a:r>
              <a:rPr lang="en-US" b="1" dirty="0"/>
              <a:t>play the recording of each slide </a:t>
            </a:r>
            <a:r>
              <a:rPr lang="en-US" dirty="0"/>
              <a:t>to check it.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If you want to try again, you can select </a:t>
            </a:r>
            <a:r>
              <a:rPr lang="en-US" b="1" dirty="0"/>
              <a:t>Retake Video.</a:t>
            </a:r>
            <a:endParaRPr lang="en-US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E22E3AAE-A513-6336-8167-52CF48CB33A9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7751" y="1445301"/>
            <a:ext cx="6484999" cy="4323332"/>
          </a:xfrm>
        </p:spPr>
      </p:pic>
      <p:sp>
        <p:nvSpPr>
          <p:cNvPr id="6" name="Teardrop 5" descr="Pointer 1">
            <a:extLst>
              <a:ext uri="{FF2B5EF4-FFF2-40B4-BE49-F238E27FC236}">
                <a16:creationId xmlns:a16="http://schemas.microsoft.com/office/drawing/2014/main" id="{188D0319-F163-5FAA-9E5E-FDD8352B8BEE}"/>
              </a:ext>
            </a:extLst>
          </p:cNvPr>
          <p:cNvSpPr/>
          <p:nvPr/>
        </p:nvSpPr>
        <p:spPr>
          <a:xfrm rot="5400000">
            <a:off x="5294018" y="4807747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Teardrop 7" descr="Pointer 1">
            <a:extLst>
              <a:ext uri="{FF2B5EF4-FFF2-40B4-BE49-F238E27FC236}">
                <a16:creationId xmlns:a16="http://schemas.microsoft.com/office/drawing/2014/main" id="{BC3F2811-7685-E9D8-5ADB-1EBBBD2B7BE0}"/>
              </a:ext>
            </a:extLst>
          </p:cNvPr>
          <p:cNvSpPr/>
          <p:nvPr/>
        </p:nvSpPr>
        <p:spPr>
          <a:xfrm rot="5400000">
            <a:off x="7960499" y="1220490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200" dirty="0">
                <a:solidFill>
                  <a:schemeClr val="tx1"/>
                </a:solidFill>
                <a:latin typeface="+mj-lt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9889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96F275-CC62-66C8-91D7-13E7A2F104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445300"/>
            <a:ext cx="4836207" cy="4650699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Click the </a:t>
            </a:r>
            <a:r>
              <a:rPr lang="en-US" b="1" dirty="0"/>
              <a:t>Edit</a:t>
            </a:r>
            <a:r>
              <a:rPr lang="en-US" dirty="0"/>
              <a:t> button to return to the PowerPoint editor.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eriod"/>
            </a:pPr>
            <a:r>
              <a:rPr lang="en-US" dirty="0"/>
              <a:t>A small window will appear to confirm exit.  Click </a:t>
            </a:r>
            <a:r>
              <a:rPr lang="en-US" b="1" dirty="0"/>
              <a:t>Exit</a:t>
            </a:r>
            <a:r>
              <a:rPr lang="en-US" dirty="0"/>
              <a:t>.</a:t>
            </a:r>
            <a:endParaRPr lang="en-US" i="1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692F9EF-F69A-2CDE-FBEE-4DEC932BC75A}"/>
              </a:ext>
            </a:extLst>
          </p:cNvPr>
          <p:cNvSpPr/>
          <p:nvPr/>
        </p:nvSpPr>
        <p:spPr>
          <a:xfrm>
            <a:off x="513567" y="3200989"/>
            <a:ext cx="4283901" cy="2363240"/>
          </a:xfrm>
          <a:prstGeom prst="roundRect">
            <a:avLst/>
          </a:prstGeom>
          <a:solidFill>
            <a:schemeClr val="accent5">
              <a:lumMod val="20000"/>
              <a:lumOff val="80000"/>
              <a:alpha val="36000"/>
            </a:schemeClr>
          </a:solidFill>
          <a:ln w="317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44000" tIns="144000" rIns="0" bIns="72000" rtlCol="0" anchor="t" anchorCtr="0"/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i="1" dirty="0">
                <a:solidFill>
                  <a:schemeClr val="tx1"/>
                </a:solidFill>
              </a:rPr>
              <a:t>Note:</a:t>
            </a:r>
            <a:r>
              <a:rPr lang="en-US" b="1" i="1" dirty="0">
                <a:solidFill>
                  <a:schemeClr val="tx1"/>
                </a:solidFill>
              </a:rPr>
              <a:t> Click ‘Export’</a:t>
            </a:r>
          </a:p>
          <a:p>
            <a:pPr>
              <a:spcBef>
                <a:spcPts val="600"/>
              </a:spcBef>
            </a:pPr>
            <a:r>
              <a:rPr lang="en-US" i="1" dirty="0">
                <a:solidFill>
                  <a:schemeClr val="tx1"/>
                </a:solidFill>
              </a:rPr>
              <a:t>Exporting video creates an mp4 file, </a:t>
            </a:r>
            <a:br>
              <a:rPr lang="en-US" i="1" dirty="0">
                <a:solidFill>
                  <a:schemeClr val="tx1"/>
                </a:solidFill>
              </a:rPr>
            </a:br>
            <a:r>
              <a:rPr lang="en-US" i="1" dirty="0">
                <a:solidFill>
                  <a:schemeClr val="tx1"/>
                </a:solidFill>
              </a:rPr>
              <a:t>which </a:t>
            </a:r>
            <a:r>
              <a:rPr lang="en-US" b="1" i="1" dirty="0">
                <a:solidFill>
                  <a:schemeClr val="tx1"/>
                </a:solidFill>
              </a:rPr>
              <a:t>can then be uploaded to Panopto.</a:t>
            </a:r>
          </a:p>
          <a:p>
            <a:pPr>
              <a:spcBef>
                <a:spcPts val="600"/>
              </a:spcBef>
            </a:pPr>
            <a:endParaRPr lang="en-US" b="1" i="1" dirty="0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</a:pPr>
            <a:endParaRPr lang="en-US" i="1" dirty="0">
              <a:solidFill>
                <a:schemeClr val="tx1"/>
              </a:solidFill>
            </a:endParaRPr>
          </a:p>
          <a:p>
            <a:pPr>
              <a:spcBef>
                <a:spcPts val="600"/>
              </a:spcBef>
            </a:pP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Exit Recording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CF2A5102-7710-F82F-99BA-1151098A5200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7751" y="1445301"/>
            <a:ext cx="6484999" cy="4323332"/>
          </a:xfrm>
        </p:spPr>
      </p:pic>
      <p:sp>
        <p:nvSpPr>
          <p:cNvPr id="6" name="Teardrop 5" descr="Pointer 1">
            <a:extLst>
              <a:ext uri="{FF2B5EF4-FFF2-40B4-BE49-F238E27FC236}">
                <a16:creationId xmlns:a16="http://schemas.microsoft.com/office/drawing/2014/main" id="{C5223C2F-896F-4174-8CA8-8884C5B9DB6C}"/>
              </a:ext>
            </a:extLst>
          </p:cNvPr>
          <p:cNvSpPr/>
          <p:nvPr/>
        </p:nvSpPr>
        <p:spPr>
          <a:xfrm rot="5400000">
            <a:off x="6870193" y="1213666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1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  <p:pic>
        <p:nvPicPr>
          <p:cNvPr id="7" name="Picture 6" descr="Screenshot of exit confirmation window">
            <a:extLst>
              <a:ext uri="{FF2B5EF4-FFF2-40B4-BE49-F238E27FC236}">
                <a16:creationId xmlns:a16="http://schemas.microsoft.com/office/drawing/2014/main" id="{E5090893-FCCE-59D6-6D2E-D1730455A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916" y="2543611"/>
            <a:ext cx="3066667" cy="1342857"/>
          </a:xfrm>
          <a:prstGeom prst="rect">
            <a:avLst/>
          </a:prstGeom>
        </p:spPr>
      </p:pic>
      <p:sp>
        <p:nvSpPr>
          <p:cNvPr id="8" name="Teardrop 7" descr="Pointer 2">
            <a:extLst>
              <a:ext uri="{FF2B5EF4-FFF2-40B4-BE49-F238E27FC236}">
                <a16:creationId xmlns:a16="http://schemas.microsoft.com/office/drawing/2014/main" id="{CDDB8DDA-D6F0-6569-05B0-1815F39DC575}"/>
              </a:ext>
            </a:extLst>
          </p:cNvPr>
          <p:cNvSpPr/>
          <p:nvPr/>
        </p:nvSpPr>
        <p:spPr>
          <a:xfrm rot="5400000">
            <a:off x="9249264" y="3254375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2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932739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After Recording</a:t>
            </a:r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46D9FF-A23C-099C-6E81-644344DF1A3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PowerPoint - Recording Your Presentation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0756E5-E987-6C3D-AFF7-3875740AD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251" y="1625674"/>
            <a:ext cx="5595730" cy="4470326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/>
              <a:t>E</a:t>
            </a:r>
            <a:r>
              <a:rPr lang="en-GB" dirty="0"/>
              <a:t>ach slide with a recording will now have a </a:t>
            </a:r>
            <a:r>
              <a:rPr lang="en-GB" b="1" dirty="0"/>
              <a:t>loudspeaker icon </a:t>
            </a:r>
            <a:r>
              <a:rPr lang="en-GB" dirty="0"/>
              <a:t>to indicate recorded audio.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You can click on this icon to play back the audio.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To delete a recording, select </a:t>
            </a:r>
            <a:r>
              <a:rPr lang="en-GB" b="1" dirty="0"/>
              <a:t>Clear Recording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from the Record menu above.  You will have the option to clear the recording for all slides, or this slide only.  </a:t>
            </a:r>
            <a:r>
              <a:rPr lang="en-GB" i="1" dirty="0"/>
              <a:t>Be careful which option you choose!</a:t>
            </a:r>
            <a:endParaRPr lang="en-GB" dirty="0"/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You can re-record your presentation by repeating the instructions on the previous slides.</a:t>
            </a:r>
          </a:p>
        </p:txBody>
      </p:sp>
      <p:pic>
        <p:nvPicPr>
          <p:cNvPr id="5" name="Content Placeholder 6">
            <a:extLst>
              <a:ext uri="{FF2B5EF4-FFF2-40B4-BE49-F238E27FC236}">
                <a16:creationId xmlns:a16="http://schemas.microsoft.com/office/drawing/2014/main" id="{C7350114-D0B4-C70B-1DBD-420CBA8A4F0D}"/>
              </a:ext>
            </a:extLst>
          </p:cNvPr>
          <p:cNvPicPr>
            <a:picLocks noGrp="1" noChangeAspect="1"/>
          </p:cNvPicPr>
          <p:nvPr>
            <p:ph idx="1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666" b="31735"/>
          <a:stretch/>
        </p:blipFill>
        <p:spPr>
          <a:xfrm>
            <a:off x="6095999" y="1232516"/>
            <a:ext cx="5839327" cy="4863484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9517F53-82CC-662A-9F4A-16E77A1152B3}"/>
              </a:ext>
            </a:extLst>
          </p:cNvPr>
          <p:cNvSpPr/>
          <p:nvPr/>
        </p:nvSpPr>
        <p:spPr>
          <a:xfrm>
            <a:off x="8318810" y="5118410"/>
            <a:ext cx="3523939" cy="78058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1DBDCA-6A60-5E4B-9B7F-8BE61DD4C011}"/>
              </a:ext>
            </a:extLst>
          </p:cNvPr>
          <p:cNvGrpSpPr/>
          <p:nvPr/>
        </p:nvGrpSpPr>
        <p:grpSpPr>
          <a:xfrm>
            <a:off x="8382443" y="4397709"/>
            <a:ext cx="3573040" cy="1352443"/>
            <a:chOff x="8595385" y="4497917"/>
            <a:chExt cx="3573040" cy="1352443"/>
          </a:xfrm>
        </p:grpSpPr>
        <p:pic>
          <p:nvPicPr>
            <p:cNvPr id="7" name="Picture 6" descr="A screenshot of a computer&#10;&#10;Description automatically generated">
              <a:extLst>
                <a:ext uri="{FF2B5EF4-FFF2-40B4-BE49-F238E27FC236}">
                  <a16:creationId xmlns:a16="http://schemas.microsoft.com/office/drawing/2014/main" id="{89FF6C10-E36B-BE18-6E72-64672F278C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643683" y="4611937"/>
              <a:ext cx="3524742" cy="1238423"/>
            </a:xfrm>
            <a:prstGeom prst="rect">
              <a:avLst/>
            </a:prstGeom>
          </p:spPr>
        </p:pic>
        <p:sp>
          <p:nvSpPr>
            <p:cNvPr id="8" name="Teardrop 7" descr="Pointer 1">
              <a:extLst>
                <a:ext uri="{FF2B5EF4-FFF2-40B4-BE49-F238E27FC236}">
                  <a16:creationId xmlns:a16="http://schemas.microsoft.com/office/drawing/2014/main" id="{CD199216-641F-71D5-4308-B8F5D17E4A56}"/>
                </a:ext>
              </a:extLst>
            </p:cNvPr>
            <p:cNvSpPr/>
            <p:nvPr/>
          </p:nvSpPr>
          <p:spPr>
            <a:xfrm rot="5400000">
              <a:off x="9841676" y="4497917"/>
              <a:ext cx="349250" cy="349250"/>
            </a:xfrm>
            <a:prstGeom prst="teardrop">
              <a:avLst>
                <a:gd name="adj" fmla="val 100000"/>
              </a:avLst>
            </a:prstGeom>
            <a:solidFill>
              <a:schemeClr val="accent4"/>
            </a:solidFill>
            <a:ln w="1905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sz="2200" dirty="0">
                  <a:solidFill>
                    <a:schemeClr val="tx1"/>
                  </a:solidFill>
                  <a:latin typeface="+mj-lt"/>
                </a:rPr>
                <a:t>1</a:t>
              </a:r>
              <a:endParaRPr lang="en-GB" sz="22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9" name="Teardrop 8" descr="Pointer 2">
              <a:extLst>
                <a:ext uri="{FF2B5EF4-FFF2-40B4-BE49-F238E27FC236}">
                  <a16:creationId xmlns:a16="http://schemas.microsoft.com/office/drawing/2014/main" id="{1D6EC19C-2ADA-986F-9E8A-946D41E62B06}"/>
                </a:ext>
              </a:extLst>
            </p:cNvPr>
            <p:cNvSpPr/>
            <p:nvPr/>
          </p:nvSpPr>
          <p:spPr>
            <a:xfrm rot="5400000">
              <a:off x="8595385" y="5051091"/>
              <a:ext cx="349250" cy="349250"/>
            </a:xfrm>
            <a:prstGeom prst="teardrop">
              <a:avLst>
                <a:gd name="adj" fmla="val 100000"/>
              </a:avLst>
            </a:prstGeom>
            <a:solidFill>
              <a:schemeClr val="accent4"/>
            </a:solidFill>
            <a:ln w="19050"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r>
                <a:rPr lang="en-US" sz="2200" dirty="0">
                  <a:solidFill>
                    <a:schemeClr val="tx1"/>
                  </a:solidFill>
                  <a:latin typeface="+mj-lt"/>
                </a:rPr>
                <a:t>2</a:t>
              </a:r>
              <a:endParaRPr lang="en-GB" sz="2200" dirty="0">
                <a:solidFill>
                  <a:schemeClr val="tx1"/>
                </a:solidFill>
                <a:latin typeface="+mj-lt"/>
              </a:endParaRPr>
            </a:p>
          </p:txBody>
        </p:sp>
      </p:grpSp>
      <p:sp>
        <p:nvSpPr>
          <p:cNvPr id="10" name="Teardrop 9" descr="Pointer 3">
            <a:extLst>
              <a:ext uri="{FF2B5EF4-FFF2-40B4-BE49-F238E27FC236}">
                <a16:creationId xmlns:a16="http://schemas.microsoft.com/office/drawing/2014/main" id="{48D00DB2-C9BE-5AD5-EE17-6498C0610CDC}"/>
              </a:ext>
            </a:extLst>
          </p:cNvPr>
          <p:cNvSpPr/>
          <p:nvPr/>
        </p:nvSpPr>
        <p:spPr>
          <a:xfrm rot="5400000">
            <a:off x="9213050" y="1625674"/>
            <a:ext cx="349250" cy="349250"/>
          </a:xfrm>
          <a:prstGeom prst="teardrop">
            <a:avLst>
              <a:gd name="adj" fmla="val 100000"/>
            </a:avLst>
          </a:prstGeom>
          <a:solidFill>
            <a:schemeClr val="accent4"/>
          </a:solidFill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US" sz="2200" dirty="0">
                <a:solidFill>
                  <a:schemeClr val="tx1"/>
                </a:solidFill>
                <a:latin typeface="+mj-lt"/>
              </a:rPr>
              <a:t>3</a:t>
            </a:r>
            <a:endParaRPr lang="en-GB" sz="22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81726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4AF00-B1A4-DC0C-8C17-880D0F83E0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Recording in Teams – go to calendar and select meet now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8F14A5A-632E-632A-FEA7-BE37B394DC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7096" y="1231900"/>
            <a:ext cx="9337808" cy="4821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6000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0ADFBA8-E47D-667C-F9B6-1047135D4F3D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62383" y="1592263"/>
            <a:ext cx="7267234" cy="457358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78CAC1-0856-2724-31EB-3999205D3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6254" y="1264218"/>
            <a:ext cx="6879491" cy="432956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FD268F-4FF9-EB16-EDE7-A1590B7A9D7F}"/>
              </a:ext>
            </a:extLst>
          </p:cNvPr>
          <p:cNvSpPr txBox="1"/>
          <p:nvPr/>
        </p:nvSpPr>
        <p:spPr>
          <a:xfrm>
            <a:off x="9535745" y="315366"/>
            <a:ext cx="27505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Click Join Now</a:t>
            </a:r>
          </a:p>
        </p:txBody>
      </p:sp>
    </p:spTree>
    <p:extLst>
      <p:ext uri="{BB962C8B-B14F-4D97-AF65-F5344CB8AC3E}">
        <p14:creationId xmlns:p14="http://schemas.microsoft.com/office/powerpoint/2010/main" val="24369620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E54ABE84-720F-C8B0-7DB9-D13B9A62C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</p:spPr>
        <p:txBody>
          <a:bodyPr/>
          <a:lstStyle/>
          <a:p>
            <a:r>
              <a:rPr lang="en-US" dirty="0"/>
              <a:t>Click start recording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C3041D-329A-3282-172C-CB5A1F5172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1926" y="1232515"/>
            <a:ext cx="7088147" cy="4819941"/>
          </a:xfrm>
          <a:noFill/>
        </p:spPr>
      </p:pic>
    </p:spTree>
    <p:extLst>
      <p:ext uri="{BB962C8B-B14F-4D97-AF65-F5344CB8AC3E}">
        <p14:creationId xmlns:p14="http://schemas.microsoft.com/office/powerpoint/2010/main" val="22344247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48821-3C90-3540-7E3F-142E5FCDC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847" y="124494"/>
            <a:ext cx="11481847" cy="959473"/>
          </a:xfrm>
        </p:spPr>
        <p:txBody>
          <a:bodyPr anchor="ctr">
            <a:normAutofit/>
          </a:bodyPr>
          <a:lstStyle/>
          <a:p>
            <a:r>
              <a:rPr lang="en-GB" dirty="0"/>
              <a:t>Saving your Teams recording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2CEEEF53-4ED7-D424-6A3F-28D43B68E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4650043"/>
              </p:ext>
            </p:extLst>
          </p:nvPr>
        </p:nvGraphicFramePr>
        <p:xfrm>
          <a:off x="358219" y="1461331"/>
          <a:ext cx="11481847" cy="39402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08330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90F46-EEB2-7023-ACC0-6F5DB8AC4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Additional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0480B-F13C-3C2E-AC45-75C0A07C2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US" sz="2800" dirty="0">
              <a:hlinkClick r:id="rId2"/>
            </a:endParaRPr>
          </a:p>
          <a:p>
            <a:endParaRPr lang="en-US" dirty="0">
              <a:hlinkClick r:id="rId2"/>
            </a:endParaRPr>
          </a:p>
          <a:p>
            <a:endParaRPr lang="en-US" sz="2800" dirty="0">
              <a:hlinkClick r:id="rId2"/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sz="4200" dirty="0"/>
              <a:t>Microsoft</a:t>
            </a:r>
            <a:endParaRPr lang="en-US" sz="4200" dirty="0">
              <a:hlinkClick r:id="rId2"/>
            </a:endParaRPr>
          </a:p>
          <a:p>
            <a:r>
              <a:rPr lang="en-US" sz="4200" dirty="0">
                <a:hlinkClick r:id="rId2"/>
              </a:rPr>
              <a:t>Record a slide show with narration and slide timings - Microsoft Support</a:t>
            </a:r>
            <a:endParaRPr lang="en-US" sz="4200" dirty="0"/>
          </a:p>
          <a:p>
            <a:r>
              <a:rPr lang="en-US" sz="4200" dirty="0">
                <a:hlinkClick r:id="rId3"/>
              </a:rPr>
              <a:t>Add and record audio in PowerPoint - Microsoft Support</a:t>
            </a:r>
            <a:endParaRPr lang="en-US" sz="4200" dirty="0"/>
          </a:p>
          <a:p>
            <a:endParaRPr lang="en-US" sz="4200" dirty="0"/>
          </a:p>
          <a:p>
            <a:r>
              <a:rPr lang="en-US" sz="4200" dirty="0"/>
              <a:t>Panopto</a:t>
            </a:r>
          </a:p>
          <a:p>
            <a:r>
              <a:rPr lang="en-US" sz="4200" dirty="0">
                <a:hlinkClick r:id="rId4"/>
              </a:rPr>
              <a:t>Panopto resources</a:t>
            </a:r>
            <a:endParaRPr lang="en-US" sz="4200" dirty="0"/>
          </a:p>
          <a:p>
            <a:r>
              <a:rPr lang="en-US" sz="4400" dirty="0">
                <a:hlinkClick r:id="rId5"/>
              </a:rPr>
              <a:t>How to Submit a Panopto Video Assignment in Moodle</a:t>
            </a:r>
            <a:endParaRPr lang="en-US" sz="4200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F761FB-1434-C193-82EC-113ECD39C77F}"/>
              </a:ext>
            </a:extLst>
          </p:cNvPr>
          <p:cNvSpPr txBox="1"/>
          <p:nvPr/>
        </p:nvSpPr>
        <p:spPr>
          <a:xfrm>
            <a:off x="349250" y="1169630"/>
            <a:ext cx="6096000" cy="115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300" dirty="0"/>
              <a:t>LinkedIn Learning</a:t>
            </a:r>
          </a:p>
          <a:p>
            <a:endParaRPr lang="en-GB" sz="2300" dirty="0">
              <a:hlinkClick r:id="rId6"/>
            </a:endParaRPr>
          </a:p>
          <a:p>
            <a:r>
              <a:rPr lang="en-GB" sz="2300" dirty="0">
                <a:hlinkClick r:id="rId6"/>
              </a:rPr>
              <a:t>Record in PowerPoint</a:t>
            </a:r>
            <a:r>
              <a:rPr lang="en-GB" sz="23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73861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64AAA0D7-2EBD-53BC-2E91-35FFA1DA1981}"/>
              </a:ext>
            </a:extLst>
          </p:cNvPr>
          <p:cNvSpPr txBox="1">
            <a:spLocks/>
          </p:cNvSpPr>
          <p:nvPr/>
        </p:nvSpPr>
        <p:spPr>
          <a:xfrm>
            <a:off x="1017676" y="4074384"/>
            <a:ext cx="3204672" cy="1195200"/>
          </a:xfrm>
          <a:prstGeom prst="rect">
            <a:avLst/>
          </a:prstGeom>
        </p:spPr>
        <p:txBody>
          <a:bodyPr>
            <a:noAutofit/>
          </a:bodyPr>
          <a:lstStyle>
            <a:lvl1pPr marL="228592" indent="-228592" algn="l" defTabSz="914367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75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59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43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26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10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693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877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061" indent="-228592" algn="l" defTabSz="91436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/>
              <a:t>Jessica Hill</a:t>
            </a:r>
            <a:br>
              <a:rPr lang="en-GB" sz="2400" dirty="0"/>
            </a:br>
            <a:endParaRPr lang="en-GB" sz="24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hlinkClick r:id="rId3"/>
              </a:rPr>
              <a:t>j.hill@uwtsd.ac.uk</a:t>
            </a:r>
            <a:r>
              <a:rPr lang="en-GB" sz="2400" dirty="0"/>
              <a:t> </a:t>
            </a:r>
          </a:p>
        </p:txBody>
      </p:sp>
      <p:pic>
        <p:nvPicPr>
          <p:cNvPr id="6" name="Picture 5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DA5870EA-D780-DE05-FB04-E0E548B4707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676" y="1818598"/>
            <a:ext cx="1930035" cy="1930035"/>
          </a:xfrm>
          <a:prstGeom prst="rect">
            <a:avLst/>
          </a:prstGeom>
        </p:spPr>
      </p:pic>
      <p:pic>
        <p:nvPicPr>
          <p:cNvPr id="7" name="Picture 6" descr="A hand writing with a black marker on a transparent board&#10;&#10;AI-generated content may be incorrect.">
            <a:extLst>
              <a:ext uri="{FF2B5EF4-FFF2-40B4-BE49-F238E27FC236}">
                <a16:creationId xmlns:a16="http://schemas.microsoft.com/office/drawing/2014/main" id="{0B483BF3-D04B-1C37-A9C0-55F1B2A3D2B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473188" y="1656064"/>
            <a:ext cx="5582003" cy="41851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12F570-54E9-ED68-7316-5FAD37CCE5F3}"/>
              </a:ext>
            </a:extLst>
          </p:cNvPr>
          <p:cNvSpPr txBox="1"/>
          <p:nvPr/>
        </p:nvSpPr>
        <p:spPr>
          <a:xfrm>
            <a:off x="4769843" y="154889"/>
            <a:ext cx="81592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  <a:latin typeface="+mj-lt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07658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EA717-2088-98AB-136D-61397B7D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278" y="1898323"/>
            <a:ext cx="5446198" cy="222540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US" dirty="0"/>
            </a:br>
            <a:br>
              <a:rPr lang="en-US" dirty="0"/>
            </a:br>
            <a:br>
              <a:rPr lang="en-US" sz="4000" dirty="0"/>
            </a:br>
            <a:br>
              <a:rPr lang="en-US" sz="4000" dirty="0"/>
            </a:br>
            <a:r>
              <a:rPr lang="en-US" sz="4000" b="1" dirty="0"/>
              <a:t>Please provide some feedback</a:t>
            </a:r>
            <a:endParaRPr lang="en-GB" sz="4000" b="1" dirty="0"/>
          </a:p>
        </p:txBody>
      </p:sp>
      <p:pic>
        <p:nvPicPr>
          <p:cNvPr id="3" name="Picture 2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E37B41F-8663-315F-044E-94B20E90E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579" y="1333595"/>
            <a:ext cx="4907406" cy="49074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B11733C-B6D0-8B81-C687-C1869FBD7384}"/>
              </a:ext>
            </a:extLst>
          </p:cNvPr>
          <p:cNvSpPr txBox="1"/>
          <p:nvPr/>
        </p:nvSpPr>
        <p:spPr>
          <a:xfrm>
            <a:off x="64655" y="463416"/>
            <a:ext cx="6031345" cy="104685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5400" dirty="0">
                <a:solidFill>
                  <a:srgbClr val="034A90"/>
                </a:solidFill>
                <a:ea typeface="+mn-lt"/>
                <a:cs typeface="+mn-lt"/>
                <a:hlinkClick r:id="rId4"/>
              </a:rPr>
              <a:t>https://bit.ly/DigiSkills-Feedback</a:t>
            </a:r>
            <a:r>
              <a:rPr lang="en-GB" sz="5400" dirty="0">
                <a:solidFill>
                  <a:srgbClr val="034A90"/>
                </a:solidFill>
                <a:ea typeface="+mn-lt"/>
                <a:cs typeface="+mn-lt"/>
              </a:rPr>
              <a:t> </a:t>
            </a:r>
            <a:endParaRPr lang="en-US" dirty="0"/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endParaRPr lang="en-GB" sz="2400" dirty="0">
              <a:solidFill>
                <a:srgbClr val="034A9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9915110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ADFA"/>
      </a:hlink>
      <a:folHlink>
        <a:srgbClr val="0085C3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1" ma:contentTypeDescription="Create a new document." ma:contentTypeScope="" ma:versionID="46b094b2d5b1459098a2d266ca0adc02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2f5b4c7586ff53869dcf9ce169d898fa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5D49F97-74BE-49BD-91B4-BFC0FBD408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schemas.microsoft.com/office/infopath/2007/PartnerControls"/>
    <ds:schemaRef ds:uri="61b8a593-e33f-405c-9ec9-a885dee76581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www.w3.org/XML/1998/namespace"/>
    <ds:schemaRef ds:uri="316f2420-4a0a-4c49-8a81-53a9bcc36554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template-grey</Template>
  <TotalTime>540</TotalTime>
  <Words>875</Words>
  <Application>Microsoft Office PowerPoint</Application>
  <PresentationFormat>Widescreen</PresentationFormat>
  <Paragraphs>141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Akzidenz Grotesk BE Bold</vt:lpstr>
      <vt:lpstr>Arial</vt:lpstr>
      <vt:lpstr>Calibri</vt:lpstr>
      <vt:lpstr>Wingdings</vt:lpstr>
      <vt:lpstr>Content</vt:lpstr>
      <vt:lpstr>Half-Page Titles</vt:lpstr>
      <vt:lpstr>PowerPoint</vt:lpstr>
      <vt:lpstr>Moodle</vt:lpstr>
      <vt:lpstr>Click on Add Panopto submission in Moodle</vt:lpstr>
      <vt:lpstr>Prepare To Record </vt:lpstr>
      <vt:lpstr>Panopto recording</vt:lpstr>
      <vt:lpstr>Presenting</vt:lpstr>
      <vt:lpstr>Preparing to upload</vt:lpstr>
      <vt:lpstr>Upload to MP4 recording PPT file to Panopto</vt:lpstr>
      <vt:lpstr>Deleting recordings</vt:lpstr>
      <vt:lpstr>Your notes/teleprompter</vt:lpstr>
      <vt:lpstr>PowerPoint Presentation</vt:lpstr>
      <vt:lpstr>Prepare To Record in PowerPoint - 1</vt:lpstr>
      <vt:lpstr>Prepare To Record - 2</vt:lpstr>
      <vt:lpstr>Record Your Presentation</vt:lpstr>
      <vt:lpstr>Check Your Recording</vt:lpstr>
      <vt:lpstr>Exit Recording</vt:lpstr>
      <vt:lpstr>After Recording</vt:lpstr>
      <vt:lpstr>Recording in Teams – go to calendar and select meet now</vt:lpstr>
      <vt:lpstr>PowerPoint Presentation</vt:lpstr>
      <vt:lpstr>Click start recording</vt:lpstr>
      <vt:lpstr>Saving your Teams recording</vt:lpstr>
      <vt:lpstr>Additional Resources</vt:lpstr>
      <vt:lpstr>PowerPoint Presentation</vt:lpstr>
      <vt:lpstr>    Please provide some feedback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Jenny Hedges</dc:creator>
  <cp:lastModifiedBy>Jessica Hill</cp:lastModifiedBy>
  <cp:revision>24</cp:revision>
  <dcterms:created xsi:type="dcterms:W3CDTF">2024-01-22T14:45:26Z</dcterms:created>
  <dcterms:modified xsi:type="dcterms:W3CDTF">2025-11-25T15:55:57Z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1022100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  <property fmtid="{D5CDD505-2E9C-101B-9397-08002B2CF9AE}" pid="9" name="TriggerFlowInfo">
    <vt:lpwstr/>
  </property>
  <property fmtid="{D5CDD505-2E9C-101B-9397-08002B2CF9AE}" pid="10" name="_ExtendedDescription">
    <vt:lpwstr/>
  </property>
</Properties>
</file>