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84" r:id="rId4"/>
    <p:sldMasterId id="2147483685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</p:sldIdLst>
  <p:sldSz cy="5143500" cx="9144000"/>
  <p:notesSz cx="6858000" cy="9144000"/>
  <p:embeddedFontLst>
    <p:embeddedFont>
      <p:font typeface="Bellota"/>
      <p:regular r:id="rId21"/>
      <p:bold r:id="rId22"/>
      <p:italic r:id="rId23"/>
      <p:boldItalic r:id="rId24"/>
    </p:embeddedFont>
    <p:embeddedFont>
      <p:font typeface="Roboto"/>
      <p:regular r:id="rId25"/>
      <p:bold r:id="rId26"/>
      <p:italic r:id="rId27"/>
      <p:boldItalic r:id="rId28"/>
    </p:embeddedFont>
    <p:embeddedFont>
      <p:font typeface="Nixie One"/>
      <p:regular r:id="rId29"/>
    </p:embeddedFont>
    <p:embeddedFont>
      <p:font typeface="Anaheim"/>
      <p:regular r:id="rId30"/>
      <p:bold r:id="rId31"/>
    </p:embeddedFont>
    <p:embeddedFont>
      <p:font typeface="Bebas Neue"/>
      <p:regular r:id="rId32"/>
    </p:embeddedFont>
    <p:embeddedFont>
      <p:font typeface="Bree Serif"/>
      <p:regular r:id="rId3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22" Type="http://schemas.openxmlformats.org/officeDocument/2006/relationships/font" Target="fonts/Bellota-bold.fntdata"/><Relationship Id="rId21" Type="http://schemas.openxmlformats.org/officeDocument/2006/relationships/font" Target="fonts/Bellota-regular.fntdata"/><Relationship Id="rId24" Type="http://schemas.openxmlformats.org/officeDocument/2006/relationships/font" Target="fonts/Bellota-boldItalic.fntdata"/><Relationship Id="rId23" Type="http://schemas.openxmlformats.org/officeDocument/2006/relationships/font" Target="fonts/Bellota-italic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26" Type="http://schemas.openxmlformats.org/officeDocument/2006/relationships/font" Target="fonts/Roboto-bold.fntdata"/><Relationship Id="rId25" Type="http://schemas.openxmlformats.org/officeDocument/2006/relationships/font" Target="fonts/Roboto-regular.fntdata"/><Relationship Id="rId28" Type="http://schemas.openxmlformats.org/officeDocument/2006/relationships/font" Target="fonts/Roboto-boldItalic.fntdata"/><Relationship Id="rId27" Type="http://schemas.openxmlformats.org/officeDocument/2006/relationships/font" Target="fonts/Roboto-italic.fntdata"/><Relationship Id="rId5" Type="http://schemas.openxmlformats.org/officeDocument/2006/relationships/slideMaster" Target="slideMasters/slideMaster2.xml"/><Relationship Id="rId6" Type="http://schemas.openxmlformats.org/officeDocument/2006/relationships/notesMaster" Target="notesMasters/notesMaster1.xml"/><Relationship Id="rId29" Type="http://schemas.openxmlformats.org/officeDocument/2006/relationships/font" Target="fonts/NixieOne-regular.fntdata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font" Target="fonts/Anaheim-bold.fntdata"/><Relationship Id="rId30" Type="http://schemas.openxmlformats.org/officeDocument/2006/relationships/font" Target="fonts/Anaheim-regular.fntdata"/><Relationship Id="rId11" Type="http://schemas.openxmlformats.org/officeDocument/2006/relationships/slide" Target="slides/slide5.xml"/><Relationship Id="rId33" Type="http://schemas.openxmlformats.org/officeDocument/2006/relationships/font" Target="fonts/BreeSerif-regular.fntdata"/><Relationship Id="rId10" Type="http://schemas.openxmlformats.org/officeDocument/2006/relationships/slide" Target="slides/slide4.xml"/><Relationship Id="rId32" Type="http://schemas.openxmlformats.org/officeDocument/2006/relationships/font" Target="fonts/BebasNeue-regular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9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g357e88881bd_0_19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1" name="Google Shape;471;g357e88881bd_0_19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1" name="Shape 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" name="Google Shape;742;g357e88881bd_0_12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3" name="Google Shape;743;g357e88881bd_0_12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1" name="Shape 9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" name="Google Shape;932;g357e88881bd_0_25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3" name="Google Shape;933;g357e88881bd_0_25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 </a:t>
            </a:r>
            <a:endParaRPr sz="1400">
              <a:solidFill>
                <a:srgbClr val="363636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7" name="Shape 1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8" name="Google Shape;1168;g357e88881bd_0_32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9" name="Google Shape;1169;g357e88881bd_0_32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5" name="Shape 1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6" name="Google Shape;1176;g357e88881bd_0_36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7" name="Google Shape;1177;g357e88881bd_0_36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4" name="Shape 1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" name="Google Shape;1505;g357e88881bd_0_44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6" name="Google Shape;1506;g357e88881bd_0_44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5" name="Shape 1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" name="Google Shape;1576;g357e88881bd_0_49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7" name="Google Shape;1577;g357e88881bd_0_49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6" name="Shape 18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7" name="Google Shape;1877;g357e88881bd_0_56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8" name="Google Shape;1878;g357e88881bd_0_56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80" name="Shape 2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" name="Google Shape;2181;g357e88881bd_0_63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82" name="Google Shape;2182;g357e88881bd_0_63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9" name="Shape 2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0" name="Google Shape;2240;g357e88881bd_0_68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41" name="Google Shape;2241;g357e88881bd_0_68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3" name="Shape 2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4" name="Google Shape;2244;g357e88881bd_0_72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45" name="Google Shape;2245;g357e88881bd_0_72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44" name="Shape 25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5" name="Google Shape;2545;g357e88881bd_0_797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46" name="Google Shape;2546;g357e88881bd_0_79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53" name="Shape 2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4" name="Google Shape;2554;g357e88881bd_0_88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55" name="Google Shape;2555;g357e88881bd_0_88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25" name="Shape 2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6" name="Google Shape;2826;g357e88881bd_0_83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7" name="Google Shape;2827;g357e88881bd_0_83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hyperlink" Target="http://bit.ly/2Tynxth" TargetMode="External"/><Relationship Id="rId3" Type="http://schemas.openxmlformats.org/officeDocument/2006/relationships/hyperlink" Target="http://bit.ly/2TyoMsr" TargetMode="External"/><Relationship Id="rId4" Type="http://schemas.openxmlformats.org/officeDocument/2006/relationships/hyperlink" Target="http://bit.ly/2TtBDfr" TargetMode="Externa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4"/>
          <p:cNvSpPr txBox="1"/>
          <p:nvPr>
            <p:ph type="ctrTitle"/>
          </p:nvPr>
        </p:nvSpPr>
        <p:spPr>
          <a:xfrm>
            <a:off x="693400" y="860788"/>
            <a:ext cx="4443900" cy="218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b="1" i="1" sz="60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55" name="Google Shape;55;p14"/>
          <p:cNvSpPr txBox="1"/>
          <p:nvPr>
            <p:ph idx="1" type="subTitle"/>
          </p:nvPr>
        </p:nvSpPr>
        <p:spPr>
          <a:xfrm>
            <a:off x="715100" y="3873213"/>
            <a:ext cx="2720700" cy="409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5"/>
          <p:cNvSpPr txBox="1"/>
          <p:nvPr>
            <p:ph type="title"/>
          </p:nvPr>
        </p:nvSpPr>
        <p:spPr>
          <a:xfrm>
            <a:off x="4840062" y="2179625"/>
            <a:ext cx="31074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i="1"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58" name="Google Shape;58;p15"/>
          <p:cNvSpPr txBox="1"/>
          <p:nvPr>
            <p:ph hasCustomPrompt="1" idx="2" type="title"/>
          </p:nvPr>
        </p:nvSpPr>
        <p:spPr>
          <a:xfrm>
            <a:off x="4840050" y="1105625"/>
            <a:ext cx="1549200" cy="99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accent5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59" name="Google Shape;59;p15"/>
          <p:cNvSpPr txBox="1"/>
          <p:nvPr>
            <p:ph idx="1" type="subTitle"/>
          </p:nvPr>
        </p:nvSpPr>
        <p:spPr>
          <a:xfrm>
            <a:off x="4840062" y="3132175"/>
            <a:ext cx="2620500" cy="64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6"/>
          <p:cNvSpPr txBox="1"/>
          <p:nvPr>
            <p:ph idx="1" type="body"/>
          </p:nvPr>
        </p:nvSpPr>
        <p:spPr>
          <a:xfrm>
            <a:off x="720000" y="1152475"/>
            <a:ext cx="7704000" cy="39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>
                <a:solidFill>
                  <a:srgbClr val="434343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>
                <a:solidFill>
                  <a:srgbClr val="434343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>
                <a:solidFill>
                  <a:srgbClr val="434343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9pPr>
          </a:lstStyle>
          <a:p/>
        </p:txBody>
      </p:sp>
      <p:sp>
        <p:nvSpPr>
          <p:cNvPr id="62" name="Google Shape;62;p16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7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i="1" sz="35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65" name="Google Shape;65;p17"/>
          <p:cNvSpPr txBox="1"/>
          <p:nvPr>
            <p:ph idx="1" type="subTitle"/>
          </p:nvPr>
        </p:nvSpPr>
        <p:spPr>
          <a:xfrm>
            <a:off x="1138363" y="3501500"/>
            <a:ext cx="29076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66" name="Google Shape;66;p17"/>
          <p:cNvSpPr txBox="1"/>
          <p:nvPr>
            <p:ph idx="2" type="subTitle"/>
          </p:nvPr>
        </p:nvSpPr>
        <p:spPr>
          <a:xfrm>
            <a:off x="5098038" y="3501500"/>
            <a:ext cx="29076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67" name="Google Shape;67;p17"/>
          <p:cNvSpPr txBox="1"/>
          <p:nvPr>
            <p:ph idx="3" type="subTitle"/>
          </p:nvPr>
        </p:nvSpPr>
        <p:spPr>
          <a:xfrm>
            <a:off x="1138363" y="4060400"/>
            <a:ext cx="2907600" cy="5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7"/>
          <p:cNvSpPr txBox="1"/>
          <p:nvPr>
            <p:ph idx="4" type="subTitle"/>
          </p:nvPr>
        </p:nvSpPr>
        <p:spPr>
          <a:xfrm>
            <a:off x="5098038" y="4060400"/>
            <a:ext cx="2907600" cy="5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8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i="1"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9"/>
          <p:cNvSpPr txBox="1"/>
          <p:nvPr>
            <p:ph idx="1" type="body"/>
          </p:nvPr>
        </p:nvSpPr>
        <p:spPr>
          <a:xfrm>
            <a:off x="791300" y="1389100"/>
            <a:ext cx="3421500" cy="273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>
                <a:solidFill>
                  <a:srgbClr val="434343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>
                <a:solidFill>
                  <a:srgbClr val="434343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>
                <a:solidFill>
                  <a:srgbClr val="434343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9pPr>
          </a:lstStyle>
          <a:p/>
        </p:txBody>
      </p:sp>
      <p:sp>
        <p:nvSpPr>
          <p:cNvPr id="73" name="Google Shape;73;p19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i="1"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0"/>
          <p:cNvSpPr txBox="1"/>
          <p:nvPr>
            <p:ph type="title"/>
          </p:nvPr>
        </p:nvSpPr>
        <p:spPr>
          <a:xfrm>
            <a:off x="2257975" y="1690950"/>
            <a:ext cx="4628400" cy="221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i="1" sz="8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21"/>
          <p:cNvSpPr txBox="1"/>
          <p:nvPr>
            <p:ph type="title"/>
          </p:nvPr>
        </p:nvSpPr>
        <p:spPr>
          <a:xfrm>
            <a:off x="713225" y="1512250"/>
            <a:ext cx="3858900" cy="59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None/>
              <a:defRPr i="1" sz="50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/>
        </p:txBody>
      </p:sp>
      <p:sp>
        <p:nvSpPr>
          <p:cNvPr id="78" name="Google Shape;78;p21"/>
          <p:cNvSpPr txBox="1"/>
          <p:nvPr>
            <p:ph idx="1" type="subTitle"/>
          </p:nvPr>
        </p:nvSpPr>
        <p:spPr>
          <a:xfrm>
            <a:off x="713225" y="2407450"/>
            <a:ext cx="3858900" cy="1405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22"/>
          <p:cNvSpPr txBox="1"/>
          <p:nvPr>
            <p:ph type="title"/>
          </p:nvPr>
        </p:nvSpPr>
        <p:spPr>
          <a:xfrm>
            <a:off x="3854150" y="964150"/>
            <a:ext cx="4346100" cy="150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i="1"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23"/>
          <p:cNvSpPr txBox="1"/>
          <p:nvPr>
            <p:ph hasCustomPrompt="1" type="title"/>
          </p:nvPr>
        </p:nvSpPr>
        <p:spPr>
          <a:xfrm>
            <a:off x="1378600" y="1053875"/>
            <a:ext cx="4986900" cy="1141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i="1" sz="96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83" name="Google Shape;83;p23"/>
          <p:cNvSpPr txBox="1"/>
          <p:nvPr>
            <p:ph idx="1" type="subTitle"/>
          </p:nvPr>
        </p:nvSpPr>
        <p:spPr>
          <a:xfrm>
            <a:off x="1378600" y="2349528"/>
            <a:ext cx="4986900" cy="388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3"/>
        </a:solidFill>
      </p:bgPr>
    </p:bg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BLANK_1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25"/>
          <p:cNvSpPr txBox="1"/>
          <p:nvPr>
            <p:ph hasCustomPrompt="1" type="title"/>
          </p:nvPr>
        </p:nvSpPr>
        <p:spPr>
          <a:xfrm>
            <a:off x="850375" y="1972575"/>
            <a:ext cx="1116000" cy="59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r>
              <a:t>xx%</a:t>
            </a:r>
          </a:p>
        </p:txBody>
      </p:sp>
      <p:sp>
        <p:nvSpPr>
          <p:cNvPr id="87" name="Google Shape;87;p25"/>
          <p:cNvSpPr txBox="1"/>
          <p:nvPr>
            <p:ph idx="1" type="subTitle"/>
          </p:nvPr>
        </p:nvSpPr>
        <p:spPr>
          <a:xfrm>
            <a:off x="2368838" y="2382310"/>
            <a:ext cx="21108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25"/>
          <p:cNvSpPr txBox="1"/>
          <p:nvPr>
            <p:ph hasCustomPrompt="1" idx="2" type="title"/>
          </p:nvPr>
        </p:nvSpPr>
        <p:spPr>
          <a:xfrm>
            <a:off x="4791563" y="1972575"/>
            <a:ext cx="1116000" cy="59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r>
              <a:t>xx%</a:t>
            </a:r>
          </a:p>
        </p:txBody>
      </p:sp>
      <p:sp>
        <p:nvSpPr>
          <p:cNvPr id="89" name="Google Shape;89;p25"/>
          <p:cNvSpPr txBox="1"/>
          <p:nvPr>
            <p:ph idx="3" type="subTitle"/>
          </p:nvPr>
        </p:nvSpPr>
        <p:spPr>
          <a:xfrm>
            <a:off x="6313700" y="2382310"/>
            <a:ext cx="21153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25"/>
          <p:cNvSpPr txBox="1"/>
          <p:nvPr>
            <p:ph hasCustomPrompt="1" idx="4" type="title"/>
          </p:nvPr>
        </p:nvSpPr>
        <p:spPr>
          <a:xfrm>
            <a:off x="850375" y="3688326"/>
            <a:ext cx="1116000" cy="636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r>
              <a:t>xx%</a:t>
            </a:r>
          </a:p>
        </p:txBody>
      </p:sp>
      <p:sp>
        <p:nvSpPr>
          <p:cNvPr id="91" name="Google Shape;91;p25"/>
          <p:cNvSpPr txBox="1"/>
          <p:nvPr>
            <p:ph idx="5" type="subTitle"/>
          </p:nvPr>
        </p:nvSpPr>
        <p:spPr>
          <a:xfrm>
            <a:off x="2368838" y="4120775"/>
            <a:ext cx="21108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25"/>
          <p:cNvSpPr txBox="1"/>
          <p:nvPr>
            <p:ph hasCustomPrompt="1" idx="6" type="title"/>
          </p:nvPr>
        </p:nvSpPr>
        <p:spPr>
          <a:xfrm>
            <a:off x="4790650" y="3684150"/>
            <a:ext cx="1116000" cy="64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r>
              <a:t>xx%</a:t>
            </a:r>
          </a:p>
        </p:txBody>
      </p:sp>
      <p:sp>
        <p:nvSpPr>
          <p:cNvPr id="93" name="Google Shape;93;p25"/>
          <p:cNvSpPr txBox="1"/>
          <p:nvPr>
            <p:ph idx="7" type="subTitle"/>
          </p:nvPr>
        </p:nvSpPr>
        <p:spPr>
          <a:xfrm>
            <a:off x="6313700" y="4120775"/>
            <a:ext cx="21153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25"/>
          <p:cNvSpPr txBox="1"/>
          <p:nvPr>
            <p:ph idx="8" type="subTitle"/>
          </p:nvPr>
        </p:nvSpPr>
        <p:spPr>
          <a:xfrm>
            <a:off x="2368838" y="1671350"/>
            <a:ext cx="2110800" cy="713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95" name="Google Shape;95;p25"/>
          <p:cNvSpPr txBox="1"/>
          <p:nvPr>
            <p:ph idx="9" type="subTitle"/>
          </p:nvPr>
        </p:nvSpPr>
        <p:spPr>
          <a:xfrm>
            <a:off x="6313700" y="1671350"/>
            <a:ext cx="2115300" cy="713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96" name="Google Shape;96;p25"/>
          <p:cNvSpPr txBox="1"/>
          <p:nvPr>
            <p:ph idx="13" type="subTitle"/>
          </p:nvPr>
        </p:nvSpPr>
        <p:spPr>
          <a:xfrm>
            <a:off x="2368838" y="3405273"/>
            <a:ext cx="2110800" cy="713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97" name="Google Shape;97;p25"/>
          <p:cNvSpPr txBox="1"/>
          <p:nvPr>
            <p:ph idx="14" type="subTitle"/>
          </p:nvPr>
        </p:nvSpPr>
        <p:spPr>
          <a:xfrm>
            <a:off x="6313700" y="3405273"/>
            <a:ext cx="2115300" cy="713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98" name="Google Shape;98;p25"/>
          <p:cNvSpPr txBox="1"/>
          <p:nvPr>
            <p:ph idx="15"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BLANK_1_1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6"/>
          <p:cNvSpPr txBox="1"/>
          <p:nvPr>
            <p:ph type="title"/>
          </p:nvPr>
        </p:nvSpPr>
        <p:spPr>
          <a:xfrm>
            <a:off x="2290025" y="3552254"/>
            <a:ext cx="4563900" cy="531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i="1" sz="3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01" name="Google Shape;101;p26"/>
          <p:cNvSpPr txBox="1"/>
          <p:nvPr>
            <p:ph idx="1" type="subTitle"/>
          </p:nvPr>
        </p:nvSpPr>
        <p:spPr>
          <a:xfrm>
            <a:off x="1458125" y="1735754"/>
            <a:ext cx="6227700" cy="174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3000">
                <a:solidFill>
                  <a:srgbClr val="595959"/>
                </a:solidFill>
                <a:latin typeface="Anaheim"/>
                <a:ea typeface="Anaheim"/>
                <a:cs typeface="Anaheim"/>
                <a:sym typeface="Anaheim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"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7"/>
          <p:cNvSpPr txBox="1"/>
          <p:nvPr>
            <p:ph type="title"/>
          </p:nvPr>
        </p:nvSpPr>
        <p:spPr>
          <a:xfrm>
            <a:off x="2845750" y="3000200"/>
            <a:ext cx="3452700" cy="434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Font typeface="Bree Serif"/>
              <a:buNone/>
              <a:defRPr sz="3200">
                <a:latin typeface="Bree Serif"/>
                <a:ea typeface="Bree Serif"/>
                <a:cs typeface="Bree Serif"/>
                <a:sym typeface="Bree Serif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Font typeface="Bree Serif"/>
              <a:buNone/>
              <a:defRPr sz="3200">
                <a:latin typeface="Bree Serif"/>
                <a:ea typeface="Bree Serif"/>
                <a:cs typeface="Bree Serif"/>
                <a:sym typeface="Bree Serif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Font typeface="Bree Serif"/>
              <a:buNone/>
              <a:defRPr sz="3200">
                <a:latin typeface="Bree Serif"/>
                <a:ea typeface="Bree Serif"/>
                <a:cs typeface="Bree Serif"/>
                <a:sym typeface="Bree Serif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Font typeface="Bree Serif"/>
              <a:buNone/>
              <a:defRPr sz="3200">
                <a:latin typeface="Bree Serif"/>
                <a:ea typeface="Bree Serif"/>
                <a:cs typeface="Bree Serif"/>
                <a:sym typeface="Bree Serif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Font typeface="Bree Serif"/>
              <a:buNone/>
              <a:defRPr sz="3200">
                <a:latin typeface="Bree Serif"/>
                <a:ea typeface="Bree Serif"/>
                <a:cs typeface="Bree Serif"/>
                <a:sym typeface="Bree Serif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Font typeface="Bree Serif"/>
              <a:buNone/>
              <a:defRPr sz="3200">
                <a:latin typeface="Bree Serif"/>
                <a:ea typeface="Bree Serif"/>
                <a:cs typeface="Bree Serif"/>
                <a:sym typeface="Bree Serif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Font typeface="Bree Serif"/>
              <a:buNone/>
              <a:defRPr sz="3200">
                <a:latin typeface="Bree Serif"/>
                <a:ea typeface="Bree Serif"/>
                <a:cs typeface="Bree Serif"/>
                <a:sym typeface="Bree Serif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Font typeface="Bree Serif"/>
              <a:buNone/>
              <a:defRPr sz="3200">
                <a:latin typeface="Bree Serif"/>
                <a:ea typeface="Bree Serif"/>
                <a:cs typeface="Bree Serif"/>
                <a:sym typeface="Bree Serif"/>
              </a:defRPr>
            </a:lvl9pPr>
          </a:lstStyle>
          <a:p/>
        </p:txBody>
      </p:sp>
      <p:sp>
        <p:nvSpPr>
          <p:cNvPr id="104" name="Google Shape;104;p27"/>
          <p:cNvSpPr txBox="1"/>
          <p:nvPr>
            <p:ph idx="1" type="subTitle"/>
          </p:nvPr>
        </p:nvSpPr>
        <p:spPr>
          <a:xfrm>
            <a:off x="2845975" y="3662900"/>
            <a:ext cx="3452700" cy="740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Roboto"/>
                <a:ea typeface="Roboto"/>
                <a:cs typeface="Roboto"/>
                <a:sym typeface="Robot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>
                <a:solidFill>
                  <a:schemeClr val="dk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1">
  <p:cSld name="CUSTOM_2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8"/>
          <p:cNvSpPr txBox="1"/>
          <p:nvPr>
            <p:ph idx="1" type="body"/>
          </p:nvPr>
        </p:nvSpPr>
        <p:spPr>
          <a:xfrm>
            <a:off x="720000" y="1152475"/>
            <a:ext cx="7704000" cy="295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>
                <a:solidFill>
                  <a:srgbClr val="434343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>
                <a:solidFill>
                  <a:srgbClr val="434343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>
                <a:solidFill>
                  <a:srgbClr val="434343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9pPr>
          </a:lstStyle>
          <a:p/>
        </p:txBody>
      </p:sp>
      <p:sp>
        <p:nvSpPr>
          <p:cNvPr id="107" name="Google Shape;107;p28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500"/>
              <a:buFont typeface="Bebas Neue"/>
              <a:buNone/>
              <a:defRPr sz="3500">
                <a:solidFill>
                  <a:schemeClr val="accent3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BLANK_1_1_1_2"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29"/>
          <p:cNvSpPr txBox="1"/>
          <p:nvPr>
            <p:ph idx="1" type="subTitle"/>
          </p:nvPr>
        </p:nvSpPr>
        <p:spPr>
          <a:xfrm>
            <a:off x="2582450" y="2443849"/>
            <a:ext cx="2759400" cy="4827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10" name="Google Shape;110;p29"/>
          <p:cNvSpPr txBox="1"/>
          <p:nvPr>
            <p:ph idx="2" type="subTitle"/>
          </p:nvPr>
        </p:nvSpPr>
        <p:spPr>
          <a:xfrm>
            <a:off x="2582450" y="2896774"/>
            <a:ext cx="2759400" cy="48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1" name="Google Shape;111;p29"/>
          <p:cNvSpPr txBox="1"/>
          <p:nvPr>
            <p:ph idx="3" type="subTitle"/>
          </p:nvPr>
        </p:nvSpPr>
        <p:spPr>
          <a:xfrm>
            <a:off x="2582450" y="1813374"/>
            <a:ext cx="2759400" cy="48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29"/>
          <p:cNvSpPr txBox="1"/>
          <p:nvPr>
            <p:ph idx="4" type="subTitle"/>
          </p:nvPr>
        </p:nvSpPr>
        <p:spPr>
          <a:xfrm>
            <a:off x="2582450" y="3980175"/>
            <a:ext cx="2759400" cy="48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29"/>
          <p:cNvSpPr txBox="1"/>
          <p:nvPr>
            <p:ph idx="5" type="subTitle"/>
          </p:nvPr>
        </p:nvSpPr>
        <p:spPr>
          <a:xfrm>
            <a:off x="2582450" y="1360450"/>
            <a:ext cx="2759400" cy="4827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14" name="Google Shape;114;p29"/>
          <p:cNvSpPr txBox="1"/>
          <p:nvPr>
            <p:ph idx="6" type="subTitle"/>
          </p:nvPr>
        </p:nvSpPr>
        <p:spPr>
          <a:xfrm>
            <a:off x="2582450" y="3527249"/>
            <a:ext cx="2759400" cy="4827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15" name="Google Shape;115;p29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i="1"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 1">
  <p:cSld name="BLANK_1_1_1_2_1"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30"/>
          <p:cNvSpPr txBox="1"/>
          <p:nvPr>
            <p:ph idx="1" type="subTitle"/>
          </p:nvPr>
        </p:nvSpPr>
        <p:spPr>
          <a:xfrm>
            <a:off x="4627763" y="1847750"/>
            <a:ext cx="23364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18" name="Google Shape;118;p30"/>
          <p:cNvSpPr txBox="1"/>
          <p:nvPr>
            <p:ph idx="2" type="subTitle"/>
          </p:nvPr>
        </p:nvSpPr>
        <p:spPr>
          <a:xfrm>
            <a:off x="3072185" y="1286750"/>
            <a:ext cx="3892200" cy="4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9" name="Google Shape;119;p30"/>
          <p:cNvSpPr txBox="1"/>
          <p:nvPr>
            <p:ph idx="3" type="subTitle"/>
          </p:nvPr>
        </p:nvSpPr>
        <p:spPr>
          <a:xfrm>
            <a:off x="3072185" y="3564775"/>
            <a:ext cx="3892200" cy="4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0" name="Google Shape;120;p30"/>
          <p:cNvSpPr txBox="1"/>
          <p:nvPr>
            <p:ph idx="4" type="subTitle"/>
          </p:nvPr>
        </p:nvSpPr>
        <p:spPr>
          <a:xfrm>
            <a:off x="3072185" y="2425763"/>
            <a:ext cx="3892200" cy="4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1" name="Google Shape;121;p30"/>
          <p:cNvSpPr txBox="1"/>
          <p:nvPr>
            <p:ph idx="5" type="subTitle"/>
          </p:nvPr>
        </p:nvSpPr>
        <p:spPr>
          <a:xfrm>
            <a:off x="4627763" y="4125796"/>
            <a:ext cx="2336400" cy="4827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22" name="Google Shape;122;p30"/>
          <p:cNvSpPr txBox="1"/>
          <p:nvPr>
            <p:ph idx="6" type="subTitle"/>
          </p:nvPr>
        </p:nvSpPr>
        <p:spPr>
          <a:xfrm>
            <a:off x="4627763" y="2986771"/>
            <a:ext cx="2336400" cy="484800"/>
          </a:xfrm>
          <a:prstGeom prst="rect">
            <a:avLst/>
          </a:prstGeom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23" name="Google Shape;123;p30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i="1"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">
  <p:cSld name="BLANK_1_1_1_1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31"/>
          <p:cNvSpPr txBox="1"/>
          <p:nvPr>
            <p:ph idx="1" type="subTitle"/>
          </p:nvPr>
        </p:nvSpPr>
        <p:spPr>
          <a:xfrm>
            <a:off x="2050628" y="1721000"/>
            <a:ext cx="2448600" cy="548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26" name="Google Shape;126;p31"/>
          <p:cNvSpPr txBox="1"/>
          <p:nvPr>
            <p:ph idx="2" type="subTitle"/>
          </p:nvPr>
        </p:nvSpPr>
        <p:spPr>
          <a:xfrm>
            <a:off x="2050628" y="2269375"/>
            <a:ext cx="24486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7" name="Google Shape;127;p31"/>
          <p:cNvSpPr txBox="1"/>
          <p:nvPr>
            <p:ph idx="3" type="subTitle"/>
          </p:nvPr>
        </p:nvSpPr>
        <p:spPr>
          <a:xfrm>
            <a:off x="5825678" y="2269375"/>
            <a:ext cx="24486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8" name="Google Shape;128;p31"/>
          <p:cNvSpPr txBox="1"/>
          <p:nvPr>
            <p:ph idx="4" type="subTitle"/>
          </p:nvPr>
        </p:nvSpPr>
        <p:spPr>
          <a:xfrm>
            <a:off x="2050628" y="3818900"/>
            <a:ext cx="24486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9" name="Google Shape;129;p31"/>
          <p:cNvSpPr txBox="1"/>
          <p:nvPr>
            <p:ph idx="5" type="subTitle"/>
          </p:nvPr>
        </p:nvSpPr>
        <p:spPr>
          <a:xfrm>
            <a:off x="5825678" y="3818900"/>
            <a:ext cx="24486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0" name="Google Shape;130;p31"/>
          <p:cNvSpPr txBox="1"/>
          <p:nvPr>
            <p:ph idx="6" type="subTitle"/>
          </p:nvPr>
        </p:nvSpPr>
        <p:spPr>
          <a:xfrm>
            <a:off x="2050628" y="3270500"/>
            <a:ext cx="2448600" cy="548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31" name="Google Shape;131;p31"/>
          <p:cNvSpPr txBox="1"/>
          <p:nvPr>
            <p:ph idx="7" type="subTitle"/>
          </p:nvPr>
        </p:nvSpPr>
        <p:spPr>
          <a:xfrm>
            <a:off x="5825678" y="1721000"/>
            <a:ext cx="2448600" cy="548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32" name="Google Shape;132;p31"/>
          <p:cNvSpPr txBox="1"/>
          <p:nvPr>
            <p:ph idx="8" type="subTitle"/>
          </p:nvPr>
        </p:nvSpPr>
        <p:spPr>
          <a:xfrm>
            <a:off x="5825678" y="3270500"/>
            <a:ext cx="2448600" cy="548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b="1"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33" name="Google Shape;133;p31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i="1"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BLANK_1_1_1_1_1"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32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i="1"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136" name="Google Shape;136;p32"/>
          <p:cNvSpPr txBox="1"/>
          <p:nvPr>
            <p:ph idx="1" type="subTitle"/>
          </p:nvPr>
        </p:nvSpPr>
        <p:spPr>
          <a:xfrm>
            <a:off x="1969846" y="4024700"/>
            <a:ext cx="2340000" cy="52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7" name="Google Shape;137;p32"/>
          <p:cNvSpPr txBox="1"/>
          <p:nvPr>
            <p:ph idx="2" type="subTitle"/>
          </p:nvPr>
        </p:nvSpPr>
        <p:spPr>
          <a:xfrm>
            <a:off x="5937428" y="1810949"/>
            <a:ext cx="2340000" cy="52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8" name="Google Shape;138;p32"/>
          <p:cNvSpPr txBox="1"/>
          <p:nvPr>
            <p:ph idx="3" type="subTitle"/>
          </p:nvPr>
        </p:nvSpPr>
        <p:spPr>
          <a:xfrm>
            <a:off x="5937428" y="1440150"/>
            <a:ext cx="2340000" cy="37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39" name="Google Shape;139;p32"/>
          <p:cNvSpPr txBox="1"/>
          <p:nvPr>
            <p:ph idx="4" type="subTitle"/>
          </p:nvPr>
        </p:nvSpPr>
        <p:spPr>
          <a:xfrm>
            <a:off x="1969846" y="3653900"/>
            <a:ext cx="2340000" cy="37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40" name="Google Shape;140;p32"/>
          <p:cNvSpPr txBox="1"/>
          <p:nvPr>
            <p:ph idx="5" type="subTitle"/>
          </p:nvPr>
        </p:nvSpPr>
        <p:spPr>
          <a:xfrm>
            <a:off x="1969846" y="1810943"/>
            <a:ext cx="2340000" cy="52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1" name="Google Shape;141;p32"/>
          <p:cNvSpPr txBox="1"/>
          <p:nvPr>
            <p:ph idx="6" type="subTitle"/>
          </p:nvPr>
        </p:nvSpPr>
        <p:spPr>
          <a:xfrm flipH="1">
            <a:off x="1969785" y="1440150"/>
            <a:ext cx="2340000" cy="37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42" name="Google Shape;142;p32"/>
          <p:cNvSpPr txBox="1"/>
          <p:nvPr>
            <p:ph idx="7" type="subTitle"/>
          </p:nvPr>
        </p:nvSpPr>
        <p:spPr>
          <a:xfrm>
            <a:off x="5937428" y="4024675"/>
            <a:ext cx="2340000" cy="52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3" name="Google Shape;143;p32"/>
          <p:cNvSpPr txBox="1"/>
          <p:nvPr>
            <p:ph idx="8" type="subTitle"/>
          </p:nvPr>
        </p:nvSpPr>
        <p:spPr>
          <a:xfrm>
            <a:off x="5937428" y="3653888"/>
            <a:ext cx="2340000" cy="37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44" name="Google Shape;144;p32"/>
          <p:cNvSpPr txBox="1"/>
          <p:nvPr>
            <p:ph idx="9" type="subTitle"/>
          </p:nvPr>
        </p:nvSpPr>
        <p:spPr>
          <a:xfrm>
            <a:off x="1969846" y="2917822"/>
            <a:ext cx="2340000" cy="52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5" name="Google Shape;145;p32"/>
          <p:cNvSpPr txBox="1"/>
          <p:nvPr>
            <p:ph idx="13" type="subTitle"/>
          </p:nvPr>
        </p:nvSpPr>
        <p:spPr>
          <a:xfrm>
            <a:off x="1969846" y="2547012"/>
            <a:ext cx="2340000" cy="37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  <p:sp>
        <p:nvSpPr>
          <p:cNvPr id="146" name="Google Shape;146;p32"/>
          <p:cNvSpPr txBox="1"/>
          <p:nvPr>
            <p:ph idx="14" type="subTitle"/>
          </p:nvPr>
        </p:nvSpPr>
        <p:spPr>
          <a:xfrm>
            <a:off x="5937428" y="2917812"/>
            <a:ext cx="2340000" cy="52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7" name="Google Shape;147;p32"/>
          <p:cNvSpPr txBox="1"/>
          <p:nvPr>
            <p:ph idx="15" type="subTitle"/>
          </p:nvPr>
        </p:nvSpPr>
        <p:spPr>
          <a:xfrm>
            <a:off x="5937428" y="2547019"/>
            <a:ext cx="2340000" cy="37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b="1" sz="2400">
                <a:latin typeface="Bellota"/>
                <a:ea typeface="Bellota"/>
                <a:cs typeface="Bellota"/>
                <a:sym typeface="Bellota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">
  <p:cSld name="CUSTOM_1"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33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i="1"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2">
  <p:cSld name="CUSTOM_1_1"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34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i="1"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">
  <p:cSld name="BLANK_1_1_1_1_1_1"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35"/>
          <p:cNvSpPr txBox="1"/>
          <p:nvPr>
            <p:ph hasCustomPrompt="1" type="title"/>
          </p:nvPr>
        </p:nvSpPr>
        <p:spPr>
          <a:xfrm>
            <a:off x="1267303" y="540000"/>
            <a:ext cx="4559100" cy="82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9pPr>
          </a:lstStyle>
          <a:p>
            <a:r>
              <a:t>xx%</a:t>
            </a:r>
          </a:p>
        </p:txBody>
      </p:sp>
      <p:sp>
        <p:nvSpPr>
          <p:cNvPr id="154" name="Google Shape;154;p35"/>
          <p:cNvSpPr txBox="1"/>
          <p:nvPr>
            <p:ph idx="1" type="subTitle"/>
          </p:nvPr>
        </p:nvSpPr>
        <p:spPr>
          <a:xfrm>
            <a:off x="1267303" y="1368301"/>
            <a:ext cx="4559100" cy="32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5" name="Google Shape;155;p35"/>
          <p:cNvSpPr txBox="1"/>
          <p:nvPr>
            <p:ph hasCustomPrompt="1" idx="2" type="title"/>
          </p:nvPr>
        </p:nvSpPr>
        <p:spPr>
          <a:xfrm>
            <a:off x="1267303" y="1996145"/>
            <a:ext cx="4559100" cy="82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9pPr>
          </a:lstStyle>
          <a:p>
            <a:r>
              <a:t>xx%</a:t>
            </a:r>
          </a:p>
        </p:txBody>
      </p:sp>
      <p:sp>
        <p:nvSpPr>
          <p:cNvPr id="156" name="Google Shape;156;p35"/>
          <p:cNvSpPr txBox="1"/>
          <p:nvPr>
            <p:ph idx="3" type="subTitle"/>
          </p:nvPr>
        </p:nvSpPr>
        <p:spPr>
          <a:xfrm>
            <a:off x="1267303" y="2824513"/>
            <a:ext cx="4559100" cy="32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7" name="Google Shape;157;p35"/>
          <p:cNvSpPr txBox="1"/>
          <p:nvPr>
            <p:ph hasCustomPrompt="1" idx="4" type="title"/>
          </p:nvPr>
        </p:nvSpPr>
        <p:spPr>
          <a:xfrm>
            <a:off x="1267303" y="3452290"/>
            <a:ext cx="4559100" cy="82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i="1" sz="6200"/>
            </a:lvl9pPr>
          </a:lstStyle>
          <a:p>
            <a:r>
              <a:t>xx%</a:t>
            </a:r>
          </a:p>
        </p:txBody>
      </p:sp>
      <p:sp>
        <p:nvSpPr>
          <p:cNvPr id="158" name="Google Shape;158;p35"/>
          <p:cNvSpPr txBox="1"/>
          <p:nvPr>
            <p:ph idx="5" type="subTitle"/>
          </p:nvPr>
        </p:nvSpPr>
        <p:spPr>
          <a:xfrm>
            <a:off x="1267303" y="4280725"/>
            <a:ext cx="4559100" cy="32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BLANK_1_1_1_1_1_1_2"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36"/>
          <p:cNvSpPr txBox="1"/>
          <p:nvPr>
            <p:ph type="ctrTitle"/>
          </p:nvPr>
        </p:nvSpPr>
        <p:spPr>
          <a:xfrm>
            <a:off x="3759850" y="535000"/>
            <a:ext cx="4664100" cy="1197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5200"/>
              <a:buNone/>
              <a:defRPr i="1" sz="90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61" name="Google Shape;161;p36"/>
          <p:cNvSpPr txBox="1"/>
          <p:nvPr>
            <p:ph idx="1" type="subTitle"/>
          </p:nvPr>
        </p:nvSpPr>
        <p:spPr>
          <a:xfrm>
            <a:off x="3764800" y="1728848"/>
            <a:ext cx="4664100" cy="1197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62" name="Google Shape;162;p36"/>
          <p:cNvSpPr txBox="1"/>
          <p:nvPr/>
        </p:nvSpPr>
        <p:spPr>
          <a:xfrm>
            <a:off x="3662375" y="3614650"/>
            <a:ext cx="4788300" cy="68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CREDITS: This presentation template was created by </a:t>
            </a:r>
            <a:r>
              <a:rPr b="1" lang="en-GB" sz="1200">
                <a:solidFill>
                  <a:schemeClr val="dk1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-GB"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, and includes icons by </a:t>
            </a:r>
            <a:r>
              <a:rPr b="1" lang="en-GB" sz="1200">
                <a:solidFill>
                  <a:schemeClr val="dk1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Flaticon</a:t>
            </a:r>
            <a:r>
              <a:rPr lang="en-GB"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 and infographics &amp; images by </a:t>
            </a:r>
            <a:r>
              <a:rPr b="1" lang="en-GB" sz="1200">
                <a:solidFill>
                  <a:schemeClr val="dk1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endParaRPr b="1" sz="1200">
              <a:solidFill>
                <a:schemeClr val="dk1"/>
              </a:solidFill>
              <a:highlight>
                <a:srgbClr val="DFDEFC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">
  <p:cSld name="BLANK_1_1_1_1_1_1_1"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4" name="Google Shape;164;p37"/>
          <p:cNvGrpSpPr/>
          <p:nvPr/>
        </p:nvGrpSpPr>
        <p:grpSpPr>
          <a:xfrm>
            <a:off x="4641040" y="533545"/>
            <a:ext cx="4045765" cy="4076414"/>
            <a:chOff x="4793440" y="534882"/>
            <a:chExt cx="4045765" cy="4076414"/>
          </a:xfrm>
        </p:grpSpPr>
        <p:grpSp>
          <p:nvGrpSpPr>
            <p:cNvPr id="165" name="Google Shape;165;p37"/>
            <p:cNvGrpSpPr/>
            <p:nvPr/>
          </p:nvGrpSpPr>
          <p:grpSpPr>
            <a:xfrm rot="-5400000">
              <a:off x="5246273" y="1018364"/>
              <a:ext cx="4076414" cy="3109450"/>
              <a:chOff x="5705886" y="2338761"/>
              <a:chExt cx="2850639" cy="2174441"/>
            </a:xfrm>
          </p:grpSpPr>
          <p:sp>
            <p:nvSpPr>
              <p:cNvPr id="166" name="Google Shape;166;p37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rect b="b" l="l" r="r" t="t"/>
                <a:pathLst>
                  <a:path extrusionOk="0" h="49007" w="64247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67" name="Google Shape;167;p37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rect b="b" l="l" r="r" t="t"/>
                <a:pathLst>
                  <a:path extrusionOk="0" h="48573" w="55007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68" name="Google Shape;168;p37"/>
            <p:cNvGrpSpPr/>
            <p:nvPr/>
          </p:nvGrpSpPr>
          <p:grpSpPr>
            <a:xfrm>
              <a:off x="5184781" y="1616216"/>
              <a:ext cx="269202" cy="1908211"/>
              <a:chOff x="-1310600" y="3676525"/>
              <a:chExt cx="129225" cy="916000"/>
            </a:xfrm>
          </p:grpSpPr>
          <p:sp>
            <p:nvSpPr>
              <p:cNvPr id="169" name="Google Shape;169;p37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rect b="b" l="l" r="r" t="t"/>
                <a:pathLst>
                  <a:path extrusionOk="0" h="19033" w="390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0" name="Google Shape;170;p37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rect b="b" l="l" r="r" t="t"/>
                <a:pathLst>
                  <a:path extrusionOk="0" h="3370" w="1668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1" name="Google Shape;171;p37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rect b="b" l="l" r="r" t="t"/>
                <a:pathLst>
                  <a:path extrusionOk="0" h="17644" w="4204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2" name="Google Shape;172;p37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rect b="b" l="l" r="r" t="t"/>
                <a:pathLst>
                  <a:path extrusionOk="0" h="15062" w="1822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3" name="Google Shape;173;p37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rect b="b" l="l" r="r" t="t"/>
                <a:pathLst>
                  <a:path extrusionOk="0" h="19033" w="253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74" name="Google Shape;174;p37"/>
            <p:cNvGrpSpPr/>
            <p:nvPr/>
          </p:nvGrpSpPr>
          <p:grpSpPr>
            <a:xfrm>
              <a:off x="4793440" y="1973120"/>
              <a:ext cx="315084" cy="1556255"/>
              <a:chOff x="-3162025" y="3863875"/>
              <a:chExt cx="151250" cy="747050"/>
            </a:xfrm>
          </p:grpSpPr>
          <p:sp>
            <p:nvSpPr>
              <p:cNvPr id="175" name="Google Shape;175;p37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rect b="b" l="l" r="r" t="t"/>
                <a:pathLst>
                  <a:path extrusionOk="0" h="10855" w="6026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6" name="Google Shape;176;p37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rect b="b" l="l" r="r" t="t"/>
                <a:pathLst>
                  <a:path extrusionOk="0" h="10852" w="3776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7" name="Google Shape;177;p37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rect b="b" l="l" r="r" t="t"/>
                <a:pathLst>
                  <a:path extrusionOk="0" h="19031" w="3906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8" name="Google Shape;178;p37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rect b="b" l="l" r="r" t="t"/>
                <a:pathLst>
                  <a:path extrusionOk="0" h="3358" w="1668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79" name="Google Shape;179;p37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rect b="b" l="l" r="r" t="t"/>
                <a:pathLst>
                  <a:path extrusionOk="0" h="19031" w="253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80" name="Google Shape;180;p37"/>
            <p:cNvGrpSpPr/>
            <p:nvPr/>
          </p:nvGrpSpPr>
          <p:grpSpPr>
            <a:xfrm rot="-5400000">
              <a:off x="7027681" y="-318663"/>
              <a:ext cx="645875" cy="2743675"/>
              <a:chOff x="-1049900" y="1219025"/>
              <a:chExt cx="237550" cy="1009075"/>
            </a:xfrm>
          </p:grpSpPr>
          <p:sp>
            <p:nvSpPr>
              <p:cNvPr id="181" name="Google Shape;181;p37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rect b="b" l="l" r="r" t="t"/>
                <a:pathLst>
                  <a:path extrusionOk="0" h="40363" w="9502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2" name="Google Shape;182;p37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rect b="b" l="l" r="r" t="t"/>
                <a:pathLst>
                  <a:path extrusionOk="0" h="40363" w="5037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3" name="Google Shape;183;p37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rect b="b" l="l" r="r" t="t"/>
                <a:pathLst>
                  <a:path extrusionOk="0" h="9812" w="8371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4" name="Google Shape;184;p37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rect b="b" l="l" r="r" t="t"/>
                <a:pathLst>
                  <a:path extrusionOk="0" h="4525" w="2227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5" name="Google Shape;185;p37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rect b="b" l="l" r="r" t="t"/>
                <a:pathLst>
                  <a:path extrusionOk="0" h="2239" w="4525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6" name="Google Shape;186;p37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rect b="b" l="l" r="r" t="t"/>
                <a:pathLst>
                  <a:path extrusionOk="0" h="9812" w="418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87" name="Google Shape;187;p37"/>
            <p:cNvGrpSpPr/>
            <p:nvPr/>
          </p:nvGrpSpPr>
          <p:grpSpPr>
            <a:xfrm>
              <a:off x="5931964" y="1444169"/>
              <a:ext cx="2705239" cy="2560813"/>
              <a:chOff x="-2601800" y="2850675"/>
              <a:chExt cx="1151950" cy="1090450"/>
            </a:xfrm>
          </p:grpSpPr>
          <p:sp>
            <p:nvSpPr>
              <p:cNvPr id="188" name="Google Shape;188;p37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rect b="b" l="l" r="r" t="t"/>
                <a:pathLst>
                  <a:path extrusionOk="0" h="43618" w="46078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89" name="Google Shape;189;p37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rect b="b" l="l" r="r" t="t"/>
                <a:pathLst>
                  <a:path extrusionOk="0" h="41260" w="4359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0" name="Google Shape;190;p37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rect b="b" l="l" r="r" t="t"/>
                <a:pathLst>
                  <a:path extrusionOk="0" h="37279" w="33886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1" name="Google Shape;191;p37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rect b="b" l="l" r="r" t="t"/>
                <a:pathLst>
                  <a:path extrusionOk="0" h="32945" w="32958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" name="Google Shape;192;p37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rect b="b" l="l" r="r" t="t"/>
                <a:pathLst>
                  <a:path extrusionOk="0" h="32850" w="26635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93" name="Google Shape;193;p37"/>
            <p:cNvGrpSpPr/>
            <p:nvPr/>
          </p:nvGrpSpPr>
          <p:grpSpPr>
            <a:xfrm rot="2700000">
              <a:off x="6734974" y="2167602"/>
              <a:ext cx="1099557" cy="1113663"/>
              <a:chOff x="-1424530" y="1995575"/>
              <a:chExt cx="885944" cy="897309"/>
            </a:xfrm>
          </p:grpSpPr>
          <p:sp>
            <p:nvSpPr>
              <p:cNvPr id="194" name="Google Shape;194;p37"/>
              <p:cNvSpPr/>
              <p:nvPr/>
            </p:nvSpPr>
            <p:spPr>
              <a:xfrm>
                <a:off x="-1139742" y="2290258"/>
                <a:ext cx="337672" cy="321050"/>
              </a:xfrm>
              <a:custGeom>
                <a:rect b="b" l="l" r="r" t="t"/>
                <a:pathLst>
                  <a:path extrusionOk="0" h="8923" w="9385">
                    <a:moveTo>
                      <a:pt x="3824" y="859"/>
                    </a:moveTo>
                    <a:cubicBezTo>
                      <a:pt x="3813" y="874"/>
                      <a:pt x="3802" y="889"/>
                      <a:pt x="3790" y="905"/>
                    </a:cubicBezTo>
                    <a:lnTo>
                      <a:pt x="3790" y="905"/>
                    </a:lnTo>
                    <a:cubicBezTo>
                      <a:pt x="3769" y="905"/>
                      <a:pt x="3747" y="905"/>
                      <a:pt x="3725" y="905"/>
                    </a:cubicBezTo>
                    <a:lnTo>
                      <a:pt x="3725" y="905"/>
                    </a:lnTo>
                    <a:cubicBezTo>
                      <a:pt x="3758" y="890"/>
                      <a:pt x="3791" y="874"/>
                      <a:pt x="3824" y="859"/>
                    </a:cubicBezTo>
                    <a:close/>
                    <a:moveTo>
                      <a:pt x="3896" y="389"/>
                    </a:moveTo>
                    <a:cubicBezTo>
                      <a:pt x="3206" y="565"/>
                      <a:pt x="2553" y="878"/>
                      <a:pt x="1995" y="1306"/>
                    </a:cubicBezTo>
                    <a:lnTo>
                      <a:pt x="1995" y="1306"/>
                    </a:lnTo>
                    <a:cubicBezTo>
                      <a:pt x="2017" y="1279"/>
                      <a:pt x="2040" y="1252"/>
                      <a:pt x="2063" y="1226"/>
                    </a:cubicBezTo>
                    <a:cubicBezTo>
                      <a:pt x="2541" y="692"/>
                      <a:pt x="3206" y="425"/>
                      <a:pt x="3896" y="389"/>
                    </a:cubicBezTo>
                    <a:close/>
                    <a:moveTo>
                      <a:pt x="3160" y="1339"/>
                    </a:moveTo>
                    <a:cubicBezTo>
                      <a:pt x="2985" y="1413"/>
                      <a:pt x="2815" y="1498"/>
                      <a:pt x="2653" y="1594"/>
                    </a:cubicBezTo>
                    <a:lnTo>
                      <a:pt x="2653" y="1594"/>
                    </a:lnTo>
                    <a:cubicBezTo>
                      <a:pt x="2732" y="1525"/>
                      <a:pt x="2814" y="1459"/>
                      <a:pt x="2899" y="1396"/>
                    </a:cubicBezTo>
                    <a:lnTo>
                      <a:pt x="2899" y="1396"/>
                    </a:lnTo>
                    <a:cubicBezTo>
                      <a:pt x="2985" y="1373"/>
                      <a:pt x="3072" y="1354"/>
                      <a:pt x="3160" y="1339"/>
                    </a:cubicBezTo>
                    <a:close/>
                    <a:moveTo>
                      <a:pt x="4666" y="620"/>
                    </a:moveTo>
                    <a:cubicBezTo>
                      <a:pt x="4979" y="620"/>
                      <a:pt x="5290" y="660"/>
                      <a:pt x="5590" y="739"/>
                    </a:cubicBezTo>
                    <a:lnTo>
                      <a:pt x="5590" y="739"/>
                    </a:lnTo>
                    <a:cubicBezTo>
                      <a:pt x="6052" y="947"/>
                      <a:pt x="6485" y="1237"/>
                      <a:pt x="6842" y="1596"/>
                    </a:cubicBezTo>
                    <a:lnTo>
                      <a:pt x="6842" y="1596"/>
                    </a:lnTo>
                    <a:cubicBezTo>
                      <a:pt x="6790" y="1582"/>
                      <a:pt x="6736" y="1568"/>
                      <a:pt x="6683" y="1555"/>
                    </a:cubicBezTo>
                    <a:lnTo>
                      <a:pt x="6683" y="1555"/>
                    </a:lnTo>
                    <a:cubicBezTo>
                      <a:pt x="6354" y="1289"/>
                      <a:pt x="5941" y="1104"/>
                      <a:pt x="5457" y="1035"/>
                    </a:cubicBezTo>
                    <a:cubicBezTo>
                      <a:pt x="5265" y="1007"/>
                      <a:pt x="5069" y="993"/>
                      <a:pt x="4870" y="993"/>
                    </a:cubicBezTo>
                    <a:cubicBezTo>
                      <a:pt x="4791" y="993"/>
                      <a:pt x="4711" y="995"/>
                      <a:pt x="4631" y="1000"/>
                    </a:cubicBezTo>
                    <a:lnTo>
                      <a:pt x="4631" y="1000"/>
                    </a:lnTo>
                    <a:cubicBezTo>
                      <a:pt x="4512" y="973"/>
                      <a:pt x="4392" y="952"/>
                      <a:pt x="4272" y="936"/>
                    </a:cubicBezTo>
                    <a:lnTo>
                      <a:pt x="4272" y="936"/>
                    </a:lnTo>
                    <a:cubicBezTo>
                      <a:pt x="4332" y="865"/>
                      <a:pt x="4393" y="795"/>
                      <a:pt x="4456" y="726"/>
                    </a:cubicBezTo>
                    <a:cubicBezTo>
                      <a:pt x="4487" y="695"/>
                      <a:pt x="4499" y="660"/>
                      <a:pt x="4498" y="624"/>
                    </a:cubicBezTo>
                    <a:lnTo>
                      <a:pt x="4498" y="624"/>
                    </a:lnTo>
                    <a:cubicBezTo>
                      <a:pt x="4554" y="621"/>
                      <a:pt x="4610" y="620"/>
                      <a:pt x="4666" y="620"/>
                    </a:cubicBezTo>
                    <a:close/>
                    <a:moveTo>
                      <a:pt x="6188" y="362"/>
                    </a:moveTo>
                    <a:cubicBezTo>
                      <a:pt x="6911" y="423"/>
                      <a:pt x="7554" y="744"/>
                      <a:pt x="7909" y="1500"/>
                    </a:cubicBezTo>
                    <a:cubicBezTo>
                      <a:pt x="7925" y="1533"/>
                      <a:pt x="7940" y="1566"/>
                      <a:pt x="7954" y="1599"/>
                    </a:cubicBezTo>
                    <a:lnTo>
                      <a:pt x="7954" y="1599"/>
                    </a:lnTo>
                    <a:cubicBezTo>
                      <a:pt x="7563" y="965"/>
                      <a:pt x="6917" y="558"/>
                      <a:pt x="6188" y="362"/>
                    </a:cubicBezTo>
                    <a:close/>
                    <a:moveTo>
                      <a:pt x="6465" y="748"/>
                    </a:moveTo>
                    <a:lnTo>
                      <a:pt x="6465" y="748"/>
                    </a:lnTo>
                    <a:cubicBezTo>
                      <a:pt x="6992" y="961"/>
                      <a:pt x="7447" y="1312"/>
                      <a:pt x="7722" y="1800"/>
                    </a:cubicBezTo>
                    <a:lnTo>
                      <a:pt x="7722" y="1800"/>
                    </a:lnTo>
                    <a:cubicBezTo>
                      <a:pt x="7409" y="1377"/>
                      <a:pt x="6992" y="1016"/>
                      <a:pt x="6469" y="750"/>
                    </a:cubicBezTo>
                    <a:cubicBezTo>
                      <a:pt x="6467" y="749"/>
                      <a:pt x="6466" y="748"/>
                      <a:pt x="6465" y="748"/>
                    </a:cubicBezTo>
                    <a:close/>
                    <a:moveTo>
                      <a:pt x="4908" y="1737"/>
                    </a:moveTo>
                    <a:cubicBezTo>
                      <a:pt x="5127" y="1737"/>
                      <a:pt x="5351" y="1745"/>
                      <a:pt x="5576" y="1763"/>
                    </a:cubicBezTo>
                    <a:lnTo>
                      <a:pt x="5576" y="1763"/>
                    </a:lnTo>
                    <a:cubicBezTo>
                      <a:pt x="5811" y="1885"/>
                      <a:pt x="6036" y="2029"/>
                      <a:pt x="6244" y="2192"/>
                    </a:cubicBezTo>
                    <a:lnTo>
                      <a:pt x="6244" y="2192"/>
                    </a:lnTo>
                    <a:cubicBezTo>
                      <a:pt x="6108" y="2174"/>
                      <a:pt x="5972" y="2161"/>
                      <a:pt x="5838" y="2155"/>
                    </a:cubicBezTo>
                    <a:cubicBezTo>
                      <a:pt x="5752" y="2150"/>
                      <a:pt x="5665" y="2148"/>
                      <a:pt x="5578" y="2148"/>
                    </a:cubicBezTo>
                    <a:cubicBezTo>
                      <a:pt x="5544" y="2148"/>
                      <a:pt x="5510" y="2148"/>
                      <a:pt x="5476" y="2149"/>
                    </a:cubicBezTo>
                    <a:lnTo>
                      <a:pt x="5476" y="2149"/>
                    </a:lnTo>
                    <a:cubicBezTo>
                      <a:pt x="5086" y="1913"/>
                      <a:pt x="4658" y="1769"/>
                      <a:pt x="4240" y="1769"/>
                    </a:cubicBezTo>
                    <a:cubicBezTo>
                      <a:pt x="4034" y="1769"/>
                      <a:pt x="3830" y="1804"/>
                      <a:pt x="3635" y="1881"/>
                    </a:cubicBezTo>
                    <a:lnTo>
                      <a:pt x="3635" y="1881"/>
                    </a:lnTo>
                    <a:cubicBezTo>
                      <a:pt x="3645" y="1861"/>
                      <a:pt x="3655" y="1841"/>
                      <a:pt x="3666" y="1821"/>
                    </a:cubicBezTo>
                    <a:lnTo>
                      <a:pt x="3666" y="1821"/>
                    </a:lnTo>
                    <a:cubicBezTo>
                      <a:pt x="3727" y="1812"/>
                      <a:pt x="3788" y="1804"/>
                      <a:pt x="3849" y="1797"/>
                    </a:cubicBezTo>
                    <a:cubicBezTo>
                      <a:pt x="4176" y="1760"/>
                      <a:pt x="4535" y="1737"/>
                      <a:pt x="4908" y="1737"/>
                    </a:cubicBezTo>
                    <a:close/>
                    <a:moveTo>
                      <a:pt x="6713" y="2065"/>
                    </a:moveTo>
                    <a:lnTo>
                      <a:pt x="6713" y="2065"/>
                    </a:lnTo>
                    <a:cubicBezTo>
                      <a:pt x="6715" y="2067"/>
                      <a:pt x="6717" y="2069"/>
                      <a:pt x="6719" y="2071"/>
                    </a:cubicBezTo>
                    <a:cubicBezTo>
                      <a:pt x="6799" y="2156"/>
                      <a:pt x="6870" y="2246"/>
                      <a:pt x="6931" y="2341"/>
                    </a:cubicBezTo>
                    <a:lnTo>
                      <a:pt x="6931" y="2341"/>
                    </a:lnTo>
                    <a:cubicBezTo>
                      <a:pt x="6920" y="2338"/>
                      <a:pt x="6909" y="2335"/>
                      <a:pt x="6898" y="2331"/>
                    </a:cubicBezTo>
                    <a:lnTo>
                      <a:pt x="6898" y="2331"/>
                    </a:lnTo>
                    <a:cubicBezTo>
                      <a:pt x="6869" y="2299"/>
                      <a:pt x="6838" y="2267"/>
                      <a:pt x="6808" y="2236"/>
                    </a:cubicBezTo>
                    <a:lnTo>
                      <a:pt x="6808" y="2236"/>
                    </a:lnTo>
                    <a:cubicBezTo>
                      <a:pt x="6778" y="2178"/>
                      <a:pt x="6746" y="2121"/>
                      <a:pt x="6713" y="2065"/>
                    </a:cubicBezTo>
                    <a:close/>
                    <a:moveTo>
                      <a:pt x="7161" y="2086"/>
                    </a:moveTo>
                    <a:cubicBezTo>
                      <a:pt x="7201" y="2101"/>
                      <a:pt x="7241" y="2116"/>
                      <a:pt x="7281" y="2131"/>
                    </a:cubicBezTo>
                    <a:lnTo>
                      <a:pt x="7281" y="2131"/>
                    </a:lnTo>
                    <a:cubicBezTo>
                      <a:pt x="7373" y="2271"/>
                      <a:pt x="7455" y="2417"/>
                      <a:pt x="7524" y="2570"/>
                    </a:cubicBezTo>
                    <a:lnTo>
                      <a:pt x="7524" y="2570"/>
                    </a:lnTo>
                    <a:cubicBezTo>
                      <a:pt x="7475" y="2547"/>
                      <a:pt x="7426" y="2524"/>
                      <a:pt x="7376" y="2503"/>
                    </a:cubicBezTo>
                    <a:lnTo>
                      <a:pt x="7376" y="2503"/>
                    </a:lnTo>
                    <a:cubicBezTo>
                      <a:pt x="7318" y="2356"/>
                      <a:pt x="7246" y="2217"/>
                      <a:pt x="7161" y="2086"/>
                    </a:cubicBezTo>
                    <a:close/>
                    <a:moveTo>
                      <a:pt x="4210" y="2202"/>
                    </a:moveTo>
                    <a:cubicBezTo>
                      <a:pt x="4311" y="2202"/>
                      <a:pt x="4417" y="2214"/>
                      <a:pt x="4528" y="2238"/>
                    </a:cubicBezTo>
                    <a:cubicBezTo>
                      <a:pt x="4541" y="2241"/>
                      <a:pt x="4554" y="2244"/>
                      <a:pt x="4567" y="2248"/>
                    </a:cubicBezTo>
                    <a:lnTo>
                      <a:pt x="4567" y="2248"/>
                    </a:lnTo>
                    <a:cubicBezTo>
                      <a:pt x="4146" y="2331"/>
                      <a:pt x="3728" y="2466"/>
                      <a:pt x="3347" y="2656"/>
                    </a:cubicBezTo>
                    <a:lnTo>
                      <a:pt x="3347" y="2656"/>
                    </a:lnTo>
                    <a:cubicBezTo>
                      <a:pt x="3357" y="2613"/>
                      <a:pt x="3368" y="2570"/>
                      <a:pt x="3380" y="2526"/>
                    </a:cubicBezTo>
                    <a:lnTo>
                      <a:pt x="3380" y="2526"/>
                    </a:lnTo>
                    <a:cubicBezTo>
                      <a:pt x="3603" y="2325"/>
                      <a:pt x="3880" y="2202"/>
                      <a:pt x="4210" y="2202"/>
                    </a:cubicBezTo>
                    <a:close/>
                    <a:moveTo>
                      <a:pt x="5286" y="2538"/>
                    </a:moveTo>
                    <a:cubicBezTo>
                      <a:pt x="5547" y="2683"/>
                      <a:pt x="5794" y="2868"/>
                      <a:pt x="6006" y="3084"/>
                    </a:cubicBezTo>
                    <a:lnTo>
                      <a:pt x="6006" y="3084"/>
                    </a:lnTo>
                    <a:cubicBezTo>
                      <a:pt x="5666" y="2957"/>
                      <a:pt x="5295" y="2895"/>
                      <a:pt x="4922" y="2895"/>
                    </a:cubicBezTo>
                    <a:cubicBezTo>
                      <a:pt x="4343" y="2895"/>
                      <a:pt x="3758" y="3044"/>
                      <a:pt x="3273" y="3332"/>
                    </a:cubicBezTo>
                    <a:lnTo>
                      <a:pt x="3273" y="3332"/>
                    </a:lnTo>
                    <a:cubicBezTo>
                      <a:pt x="3272" y="3263"/>
                      <a:pt x="3273" y="3194"/>
                      <a:pt x="3277" y="3125"/>
                    </a:cubicBezTo>
                    <a:lnTo>
                      <a:pt x="3277" y="3125"/>
                    </a:lnTo>
                    <a:cubicBezTo>
                      <a:pt x="3819" y="2793"/>
                      <a:pt x="4453" y="2601"/>
                      <a:pt x="5088" y="2547"/>
                    </a:cubicBezTo>
                    <a:cubicBezTo>
                      <a:pt x="5152" y="2543"/>
                      <a:pt x="5219" y="2539"/>
                      <a:pt x="5286" y="2538"/>
                    </a:cubicBezTo>
                    <a:close/>
                    <a:moveTo>
                      <a:pt x="6039" y="2577"/>
                    </a:moveTo>
                    <a:lnTo>
                      <a:pt x="6039" y="2577"/>
                    </a:lnTo>
                    <a:cubicBezTo>
                      <a:pt x="6249" y="2603"/>
                      <a:pt x="6461" y="2643"/>
                      <a:pt x="6669" y="2697"/>
                    </a:cubicBezTo>
                    <a:lnTo>
                      <a:pt x="6669" y="2697"/>
                    </a:lnTo>
                    <a:cubicBezTo>
                      <a:pt x="6784" y="2992"/>
                      <a:pt x="6861" y="3318"/>
                      <a:pt x="6895" y="3652"/>
                    </a:cubicBezTo>
                    <a:lnTo>
                      <a:pt x="6895" y="3652"/>
                    </a:lnTo>
                    <a:cubicBezTo>
                      <a:pt x="6845" y="3600"/>
                      <a:pt x="6793" y="3552"/>
                      <a:pt x="6739" y="3506"/>
                    </a:cubicBezTo>
                    <a:lnTo>
                      <a:pt x="6739" y="3506"/>
                    </a:lnTo>
                    <a:cubicBezTo>
                      <a:pt x="6575" y="3171"/>
                      <a:pt x="6331" y="2850"/>
                      <a:pt x="6039" y="2577"/>
                    </a:cubicBezTo>
                    <a:close/>
                    <a:moveTo>
                      <a:pt x="2950" y="3352"/>
                    </a:moveTo>
                    <a:cubicBezTo>
                      <a:pt x="2955" y="3415"/>
                      <a:pt x="2961" y="3478"/>
                      <a:pt x="2969" y="3542"/>
                    </a:cubicBezTo>
                    <a:lnTo>
                      <a:pt x="2969" y="3542"/>
                    </a:lnTo>
                    <a:cubicBezTo>
                      <a:pt x="2900" y="3597"/>
                      <a:pt x="2834" y="3656"/>
                      <a:pt x="2772" y="3718"/>
                    </a:cubicBezTo>
                    <a:lnTo>
                      <a:pt x="2772" y="3718"/>
                    </a:lnTo>
                    <a:cubicBezTo>
                      <a:pt x="2792" y="3624"/>
                      <a:pt x="2815" y="3531"/>
                      <a:pt x="2842" y="3441"/>
                    </a:cubicBezTo>
                    <a:lnTo>
                      <a:pt x="2842" y="3441"/>
                    </a:lnTo>
                    <a:cubicBezTo>
                      <a:pt x="2877" y="3410"/>
                      <a:pt x="2914" y="3381"/>
                      <a:pt x="2950" y="3352"/>
                    </a:cubicBezTo>
                    <a:close/>
                    <a:moveTo>
                      <a:pt x="7516" y="3014"/>
                    </a:moveTo>
                    <a:cubicBezTo>
                      <a:pt x="7584" y="3049"/>
                      <a:pt x="7650" y="3086"/>
                      <a:pt x="7714" y="3125"/>
                    </a:cubicBezTo>
                    <a:lnTo>
                      <a:pt x="7714" y="3125"/>
                    </a:lnTo>
                    <a:cubicBezTo>
                      <a:pt x="7777" y="3378"/>
                      <a:pt x="7809" y="3634"/>
                      <a:pt x="7812" y="3890"/>
                    </a:cubicBezTo>
                    <a:lnTo>
                      <a:pt x="7812" y="3890"/>
                    </a:lnTo>
                    <a:cubicBezTo>
                      <a:pt x="7802" y="3855"/>
                      <a:pt x="7790" y="3820"/>
                      <a:pt x="7778" y="3786"/>
                    </a:cubicBezTo>
                    <a:cubicBezTo>
                      <a:pt x="7714" y="3598"/>
                      <a:pt x="7635" y="3416"/>
                      <a:pt x="7542" y="3239"/>
                    </a:cubicBezTo>
                    <a:lnTo>
                      <a:pt x="7542" y="3239"/>
                    </a:lnTo>
                    <a:cubicBezTo>
                      <a:pt x="7537" y="3163"/>
                      <a:pt x="7528" y="3088"/>
                      <a:pt x="7516" y="3014"/>
                    </a:cubicBezTo>
                    <a:close/>
                    <a:moveTo>
                      <a:pt x="7106" y="3125"/>
                    </a:moveTo>
                    <a:lnTo>
                      <a:pt x="7106" y="3125"/>
                    </a:lnTo>
                    <a:cubicBezTo>
                      <a:pt x="7159" y="3207"/>
                      <a:pt x="7208" y="3290"/>
                      <a:pt x="7253" y="3375"/>
                    </a:cubicBezTo>
                    <a:lnTo>
                      <a:pt x="7253" y="3375"/>
                    </a:lnTo>
                    <a:cubicBezTo>
                      <a:pt x="7265" y="3598"/>
                      <a:pt x="7246" y="3825"/>
                      <a:pt x="7199" y="4047"/>
                    </a:cubicBezTo>
                    <a:lnTo>
                      <a:pt x="7199" y="4047"/>
                    </a:lnTo>
                    <a:cubicBezTo>
                      <a:pt x="7193" y="4037"/>
                      <a:pt x="7187" y="4027"/>
                      <a:pt x="7181" y="4017"/>
                    </a:cubicBezTo>
                    <a:lnTo>
                      <a:pt x="7181" y="4017"/>
                    </a:lnTo>
                    <a:cubicBezTo>
                      <a:pt x="7185" y="3869"/>
                      <a:pt x="7181" y="3727"/>
                      <a:pt x="7171" y="3595"/>
                    </a:cubicBezTo>
                    <a:cubicBezTo>
                      <a:pt x="7158" y="3440"/>
                      <a:pt x="7137" y="3283"/>
                      <a:pt x="7106" y="3125"/>
                    </a:cubicBezTo>
                    <a:close/>
                    <a:moveTo>
                      <a:pt x="1089" y="3913"/>
                    </a:moveTo>
                    <a:lnTo>
                      <a:pt x="1089" y="3913"/>
                    </a:lnTo>
                    <a:cubicBezTo>
                      <a:pt x="1091" y="3932"/>
                      <a:pt x="1093" y="3952"/>
                      <a:pt x="1096" y="3971"/>
                    </a:cubicBezTo>
                    <a:lnTo>
                      <a:pt x="1096" y="3971"/>
                    </a:lnTo>
                    <a:cubicBezTo>
                      <a:pt x="1093" y="3993"/>
                      <a:pt x="1090" y="4015"/>
                      <a:pt x="1088" y="4036"/>
                    </a:cubicBezTo>
                    <a:lnTo>
                      <a:pt x="1088" y="4036"/>
                    </a:lnTo>
                    <a:cubicBezTo>
                      <a:pt x="1078" y="4059"/>
                      <a:pt x="1069" y="4083"/>
                      <a:pt x="1060" y="4106"/>
                    </a:cubicBezTo>
                    <a:lnTo>
                      <a:pt x="1060" y="4106"/>
                    </a:lnTo>
                    <a:cubicBezTo>
                      <a:pt x="1069" y="4041"/>
                      <a:pt x="1078" y="3977"/>
                      <a:pt x="1089" y="3913"/>
                    </a:cubicBezTo>
                    <a:close/>
                    <a:moveTo>
                      <a:pt x="8478" y="2928"/>
                    </a:moveTo>
                    <a:cubicBezTo>
                      <a:pt x="8857" y="3351"/>
                      <a:pt x="9005" y="3802"/>
                      <a:pt x="8992" y="4251"/>
                    </a:cubicBezTo>
                    <a:lnTo>
                      <a:pt x="8992" y="4251"/>
                    </a:lnTo>
                    <a:cubicBezTo>
                      <a:pt x="8894" y="3848"/>
                      <a:pt x="8696" y="3505"/>
                      <a:pt x="8430" y="3221"/>
                    </a:cubicBezTo>
                    <a:lnTo>
                      <a:pt x="8430" y="3221"/>
                    </a:lnTo>
                    <a:cubicBezTo>
                      <a:pt x="8450" y="3124"/>
                      <a:pt x="8466" y="3026"/>
                      <a:pt x="8478" y="2928"/>
                    </a:cubicBezTo>
                    <a:close/>
                    <a:moveTo>
                      <a:pt x="7496" y="3965"/>
                    </a:moveTo>
                    <a:lnTo>
                      <a:pt x="7496" y="3965"/>
                    </a:lnTo>
                    <a:cubicBezTo>
                      <a:pt x="7558" y="4176"/>
                      <a:pt x="7597" y="4395"/>
                      <a:pt x="7610" y="4620"/>
                    </a:cubicBezTo>
                    <a:lnTo>
                      <a:pt x="7610" y="4620"/>
                    </a:lnTo>
                    <a:cubicBezTo>
                      <a:pt x="7559" y="4705"/>
                      <a:pt x="7506" y="4788"/>
                      <a:pt x="7450" y="4870"/>
                    </a:cubicBezTo>
                    <a:lnTo>
                      <a:pt x="7450" y="4870"/>
                    </a:lnTo>
                    <a:cubicBezTo>
                      <a:pt x="7452" y="4720"/>
                      <a:pt x="7428" y="4565"/>
                      <a:pt x="7372" y="4410"/>
                    </a:cubicBezTo>
                    <a:lnTo>
                      <a:pt x="7372" y="4410"/>
                    </a:lnTo>
                    <a:cubicBezTo>
                      <a:pt x="7390" y="4360"/>
                      <a:pt x="7406" y="4311"/>
                      <a:pt x="7421" y="4262"/>
                    </a:cubicBezTo>
                    <a:cubicBezTo>
                      <a:pt x="7452" y="4163"/>
                      <a:pt x="7476" y="4064"/>
                      <a:pt x="7496" y="3965"/>
                    </a:cubicBezTo>
                    <a:close/>
                    <a:moveTo>
                      <a:pt x="3147" y="2071"/>
                    </a:moveTo>
                    <a:cubicBezTo>
                      <a:pt x="3127" y="2125"/>
                      <a:pt x="3109" y="2178"/>
                      <a:pt x="3092" y="2233"/>
                    </a:cubicBezTo>
                    <a:lnTo>
                      <a:pt x="3092" y="2233"/>
                    </a:lnTo>
                    <a:cubicBezTo>
                      <a:pt x="2827" y="2490"/>
                      <a:pt x="2649" y="2825"/>
                      <a:pt x="2535" y="3199"/>
                    </a:cubicBezTo>
                    <a:lnTo>
                      <a:pt x="2535" y="3199"/>
                    </a:lnTo>
                    <a:cubicBezTo>
                      <a:pt x="2052" y="3631"/>
                      <a:pt x="1715" y="4202"/>
                      <a:pt x="1647" y="4917"/>
                    </a:cubicBezTo>
                    <a:cubicBezTo>
                      <a:pt x="1644" y="4944"/>
                      <a:pt x="1642" y="4971"/>
                      <a:pt x="1640" y="4998"/>
                    </a:cubicBezTo>
                    <a:lnTo>
                      <a:pt x="1640" y="4998"/>
                    </a:lnTo>
                    <a:cubicBezTo>
                      <a:pt x="1539" y="4742"/>
                      <a:pt x="1466" y="4474"/>
                      <a:pt x="1419" y="4205"/>
                    </a:cubicBezTo>
                    <a:lnTo>
                      <a:pt x="1419" y="4205"/>
                    </a:lnTo>
                    <a:cubicBezTo>
                      <a:pt x="1418" y="4181"/>
                      <a:pt x="1417" y="4158"/>
                      <a:pt x="1417" y="4135"/>
                    </a:cubicBezTo>
                    <a:lnTo>
                      <a:pt x="1417" y="4135"/>
                    </a:lnTo>
                    <a:cubicBezTo>
                      <a:pt x="1792" y="3304"/>
                      <a:pt x="2426" y="2558"/>
                      <a:pt x="3147" y="2071"/>
                    </a:cubicBezTo>
                    <a:close/>
                    <a:moveTo>
                      <a:pt x="598" y="3972"/>
                    </a:moveTo>
                    <a:cubicBezTo>
                      <a:pt x="559" y="4445"/>
                      <a:pt x="602" y="4930"/>
                      <a:pt x="724" y="5391"/>
                    </a:cubicBezTo>
                    <a:lnTo>
                      <a:pt x="724" y="5391"/>
                    </a:lnTo>
                    <a:cubicBezTo>
                      <a:pt x="724" y="5396"/>
                      <a:pt x="725" y="5401"/>
                      <a:pt x="725" y="5406"/>
                    </a:cubicBezTo>
                    <a:lnTo>
                      <a:pt x="725" y="5406"/>
                    </a:lnTo>
                    <a:cubicBezTo>
                      <a:pt x="608" y="5206"/>
                      <a:pt x="527" y="4994"/>
                      <a:pt x="487" y="4776"/>
                    </a:cubicBezTo>
                    <a:lnTo>
                      <a:pt x="487" y="4776"/>
                    </a:lnTo>
                    <a:cubicBezTo>
                      <a:pt x="501" y="4502"/>
                      <a:pt x="539" y="4231"/>
                      <a:pt x="598" y="3972"/>
                    </a:cubicBezTo>
                    <a:close/>
                    <a:moveTo>
                      <a:pt x="2395" y="3912"/>
                    </a:moveTo>
                    <a:cubicBezTo>
                      <a:pt x="2383" y="4018"/>
                      <a:pt x="2375" y="4126"/>
                      <a:pt x="2370" y="4234"/>
                    </a:cubicBezTo>
                    <a:lnTo>
                      <a:pt x="2370" y="4234"/>
                    </a:lnTo>
                    <a:cubicBezTo>
                      <a:pt x="2117" y="4673"/>
                      <a:pt x="2037" y="5164"/>
                      <a:pt x="2134" y="5666"/>
                    </a:cubicBezTo>
                    <a:lnTo>
                      <a:pt x="2134" y="5666"/>
                    </a:lnTo>
                    <a:cubicBezTo>
                      <a:pt x="2058" y="5594"/>
                      <a:pt x="1987" y="5517"/>
                      <a:pt x="1920" y="5436"/>
                    </a:cubicBezTo>
                    <a:lnTo>
                      <a:pt x="1920" y="5436"/>
                    </a:lnTo>
                    <a:cubicBezTo>
                      <a:pt x="1893" y="4984"/>
                      <a:pt x="1989" y="4531"/>
                      <a:pt x="2242" y="4131"/>
                    </a:cubicBezTo>
                    <a:cubicBezTo>
                      <a:pt x="2290" y="4055"/>
                      <a:pt x="2341" y="3982"/>
                      <a:pt x="2395" y="3912"/>
                    </a:cubicBezTo>
                    <a:close/>
                    <a:moveTo>
                      <a:pt x="7167" y="4899"/>
                    </a:moveTo>
                    <a:cubicBezTo>
                      <a:pt x="7173" y="5046"/>
                      <a:pt x="7149" y="5189"/>
                      <a:pt x="7100" y="5324"/>
                    </a:cubicBezTo>
                    <a:lnTo>
                      <a:pt x="7100" y="5324"/>
                    </a:lnTo>
                    <a:cubicBezTo>
                      <a:pt x="6980" y="5462"/>
                      <a:pt x="6854" y="5593"/>
                      <a:pt x="6721" y="5717"/>
                    </a:cubicBezTo>
                    <a:lnTo>
                      <a:pt x="6721" y="5717"/>
                    </a:lnTo>
                    <a:cubicBezTo>
                      <a:pt x="6792" y="5611"/>
                      <a:pt x="6853" y="5496"/>
                      <a:pt x="6906" y="5376"/>
                    </a:cubicBezTo>
                    <a:lnTo>
                      <a:pt x="6906" y="5376"/>
                    </a:lnTo>
                    <a:cubicBezTo>
                      <a:pt x="7002" y="5218"/>
                      <a:pt x="7090" y="5058"/>
                      <a:pt x="7167" y="4899"/>
                    </a:cubicBezTo>
                    <a:close/>
                    <a:moveTo>
                      <a:pt x="1076" y="5378"/>
                    </a:moveTo>
                    <a:lnTo>
                      <a:pt x="1076" y="5378"/>
                    </a:lnTo>
                    <a:cubicBezTo>
                      <a:pt x="1088" y="5506"/>
                      <a:pt x="1105" y="5635"/>
                      <a:pt x="1125" y="5764"/>
                    </a:cubicBezTo>
                    <a:lnTo>
                      <a:pt x="1125" y="5764"/>
                    </a:lnTo>
                    <a:cubicBezTo>
                      <a:pt x="1106" y="5714"/>
                      <a:pt x="1088" y="5664"/>
                      <a:pt x="1071" y="5614"/>
                    </a:cubicBezTo>
                    <a:lnTo>
                      <a:pt x="1071" y="5614"/>
                    </a:lnTo>
                    <a:cubicBezTo>
                      <a:pt x="1068" y="5595"/>
                      <a:pt x="1066" y="5577"/>
                      <a:pt x="1063" y="5558"/>
                    </a:cubicBezTo>
                    <a:lnTo>
                      <a:pt x="1063" y="5558"/>
                    </a:lnTo>
                    <a:cubicBezTo>
                      <a:pt x="1066" y="5498"/>
                      <a:pt x="1070" y="5438"/>
                      <a:pt x="1076" y="5378"/>
                    </a:cubicBezTo>
                    <a:close/>
                    <a:moveTo>
                      <a:pt x="5015" y="3299"/>
                    </a:moveTo>
                    <a:cubicBezTo>
                      <a:pt x="5544" y="3299"/>
                      <a:pt x="6067" y="3436"/>
                      <a:pt x="6480" y="3749"/>
                    </a:cubicBezTo>
                    <a:lnTo>
                      <a:pt x="6480" y="3749"/>
                    </a:lnTo>
                    <a:cubicBezTo>
                      <a:pt x="6622" y="4047"/>
                      <a:pt x="6693" y="4373"/>
                      <a:pt x="6659" y="4714"/>
                    </a:cubicBezTo>
                    <a:cubicBezTo>
                      <a:pt x="6601" y="5360"/>
                      <a:pt x="6200" y="5851"/>
                      <a:pt x="5669" y="6156"/>
                    </a:cubicBezTo>
                    <a:lnTo>
                      <a:pt x="5669" y="6156"/>
                    </a:lnTo>
                    <a:cubicBezTo>
                      <a:pt x="5663" y="6156"/>
                      <a:pt x="5658" y="6156"/>
                      <a:pt x="5652" y="6156"/>
                    </a:cubicBezTo>
                    <a:cubicBezTo>
                      <a:pt x="4826" y="6156"/>
                      <a:pt x="3885" y="5145"/>
                      <a:pt x="3552" y="4452"/>
                    </a:cubicBezTo>
                    <a:cubicBezTo>
                      <a:pt x="3442" y="4229"/>
                      <a:pt x="3367" y="4005"/>
                      <a:pt x="3322" y="3784"/>
                    </a:cubicBezTo>
                    <a:lnTo>
                      <a:pt x="3322" y="3784"/>
                    </a:lnTo>
                    <a:cubicBezTo>
                      <a:pt x="3391" y="3738"/>
                      <a:pt x="3463" y="3695"/>
                      <a:pt x="3540" y="3655"/>
                    </a:cubicBezTo>
                    <a:cubicBezTo>
                      <a:pt x="3975" y="3430"/>
                      <a:pt x="4498" y="3299"/>
                      <a:pt x="5015" y="3299"/>
                    </a:cubicBezTo>
                    <a:close/>
                    <a:moveTo>
                      <a:pt x="8442" y="3786"/>
                    </a:moveTo>
                    <a:cubicBezTo>
                      <a:pt x="8713" y="4178"/>
                      <a:pt x="8831" y="4670"/>
                      <a:pt x="8704" y="5270"/>
                    </a:cubicBezTo>
                    <a:lnTo>
                      <a:pt x="8704" y="5270"/>
                    </a:lnTo>
                    <a:cubicBezTo>
                      <a:pt x="8497" y="5669"/>
                      <a:pt x="8196" y="6045"/>
                      <a:pt x="7857" y="6374"/>
                    </a:cubicBezTo>
                    <a:lnTo>
                      <a:pt x="7857" y="6374"/>
                    </a:lnTo>
                    <a:cubicBezTo>
                      <a:pt x="7963" y="6183"/>
                      <a:pt x="8056" y="5986"/>
                      <a:pt x="8136" y="5786"/>
                    </a:cubicBezTo>
                    <a:cubicBezTo>
                      <a:pt x="8387" y="5137"/>
                      <a:pt x="8492" y="4449"/>
                      <a:pt x="8442" y="3786"/>
                    </a:cubicBezTo>
                    <a:close/>
                    <a:moveTo>
                      <a:pt x="1350" y="5005"/>
                    </a:moveTo>
                    <a:lnTo>
                      <a:pt x="1350" y="5005"/>
                    </a:lnTo>
                    <a:cubicBezTo>
                      <a:pt x="1436" y="5231"/>
                      <a:pt x="1541" y="5448"/>
                      <a:pt x="1667" y="5653"/>
                    </a:cubicBezTo>
                    <a:lnTo>
                      <a:pt x="1667" y="5653"/>
                    </a:lnTo>
                    <a:cubicBezTo>
                      <a:pt x="1711" y="5946"/>
                      <a:pt x="1798" y="6226"/>
                      <a:pt x="1921" y="6485"/>
                    </a:cubicBezTo>
                    <a:lnTo>
                      <a:pt x="1921" y="6485"/>
                    </a:lnTo>
                    <a:cubicBezTo>
                      <a:pt x="1893" y="6471"/>
                      <a:pt x="1865" y="6456"/>
                      <a:pt x="1837" y="6441"/>
                    </a:cubicBezTo>
                    <a:cubicBezTo>
                      <a:pt x="1726" y="6379"/>
                      <a:pt x="1619" y="6313"/>
                      <a:pt x="1519" y="6242"/>
                    </a:cubicBezTo>
                    <a:lnTo>
                      <a:pt x="1519" y="6242"/>
                    </a:lnTo>
                    <a:cubicBezTo>
                      <a:pt x="1500" y="6170"/>
                      <a:pt x="1483" y="6097"/>
                      <a:pt x="1468" y="6024"/>
                    </a:cubicBezTo>
                    <a:cubicBezTo>
                      <a:pt x="1402" y="5692"/>
                      <a:pt x="1361" y="5349"/>
                      <a:pt x="1350" y="5005"/>
                    </a:cubicBezTo>
                    <a:close/>
                    <a:moveTo>
                      <a:pt x="3065" y="3984"/>
                    </a:moveTo>
                    <a:lnTo>
                      <a:pt x="3065" y="3984"/>
                    </a:lnTo>
                    <a:cubicBezTo>
                      <a:pt x="3086" y="4053"/>
                      <a:pt x="3109" y="4122"/>
                      <a:pt x="3135" y="4191"/>
                    </a:cubicBezTo>
                    <a:cubicBezTo>
                      <a:pt x="3421" y="4970"/>
                      <a:pt x="4328" y="6125"/>
                      <a:pt x="5288" y="6336"/>
                    </a:cubicBezTo>
                    <a:lnTo>
                      <a:pt x="5288" y="6336"/>
                    </a:lnTo>
                    <a:cubicBezTo>
                      <a:pt x="4974" y="6454"/>
                      <a:pt x="4636" y="6516"/>
                      <a:pt x="4308" y="6516"/>
                    </a:cubicBezTo>
                    <a:cubicBezTo>
                      <a:pt x="4262" y="6516"/>
                      <a:pt x="4216" y="6515"/>
                      <a:pt x="4171" y="6512"/>
                    </a:cubicBezTo>
                    <a:cubicBezTo>
                      <a:pt x="3716" y="6488"/>
                      <a:pt x="3243" y="6365"/>
                      <a:pt x="2819" y="6147"/>
                    </a:cubicBezTo>
                    <a:lnTo>
                      <a:pt x="2819" y="6147"/>
                    </a:lnTo>
                    <a:cubicBezTo>
                      <a:pt x="2804" y="6071"/>
                      <a:pt x="2790" y="5994"/>
                      <a:pt x="2778" y="5917"/>
                    </a:cubicBezTo>
                    <a:cubicBezTo>
                      <a:pt x="2702" y="5450"/>
                      <a:pt x="2658" y="4952"/>
                      <a:pt x="2680" y="4462"/>
                    </a:cubicBezTo>
                    <a:lnTo>
                      <a:pt x="2680" y="4462"/>
                    </a:lnTo>
                    <a:cubicBezTo>
                      <a:pt x="2778" y="4289"/>
                      <a:pt x="2907" y="4128"/>
                      <a:pt x="3065" y="3984"/>
                    </a:cubicBezTo>
                    <a:close/>
                    <a:moveTo>
                      <a:pt x="530" y="5613"/>
                    </a:moveTo>
                    <a:lnTo>
                      <a:pt x="530" y="5613"/>
                    </a:lnTo>
                    <a:cubicBezTo>
                      <a:pt x="599" y="5706"/>
                      <a:pt x="675" y="5794"/>
                      <a:pt x="756" y="5880"/>
                    </a:cubicBezTo>
                    <a:lnTo>
                      <a:pt x="756" y="5880"/>
                    </a:lnTo>
                    <a:cubicBezTo>
                      <a:pt x="774" y="6158"/>
                      <a:pt x="827" y="6428"/>
                      <a:pt x="922" y="6681"/>
                    </a:cubicBezTo>
                    <a:lnTo>
                      <a:pt x="922" y="6681"/>
                    </a:lnTo>
                    <a:cubicBezTo>
                      <a:pt x="921" y="6681"/>
                      <a:pt x="921" y="6680"/>
                      <a:pt x="920" y="6679"/>
                    </a:cubicBezTo>
                    <a:cubicBezTo>
                      <a:pt x="717" y="6362"/>
                      <a:pt x="592" y="5996"/>
                      <a:pt x="530" y="5613"/>
                    </a:cubicBezTo>
                    <a:close/>
                    <a:moveTo>
                      <a:pt x="2084" y="6207"/>
                    </a:moveTo>
                    <a:cubicBezTo>
                      <a:pt x="2188" y="6320"/>
                      <a:pt x="2300" y="6426"/>
                      <a:pt x="2421" y="6524"/>
                    </a:cubicBezTo>
                    <a:cubicBezTo>
                      <a:pt x="2458" y="6555"/>
                      <a:pt x="2496" y="6584"/>
                      <a:pt x="2534" y="6613"/>
                    </a:cubicBezTo>
                    <a:lnTo>
                      <a:pt x="2534" y="6613"/>
                    </a:lnTo>
                    <a:cubicBezTo>
                      <a:pt x="2569" y="6664"/>
                      <a:pt x="2605" y="6715"/>
                      <a:pt x="2643" y="6764"/>
                    </a:cubicBezTo>
                    <a:lnTo>
                      <a:pt x="2643" y="6764"/>
                    </a:lnTo>
                    <a:cubicBezTo>
                      <a:pt x="2524" y="6732"/>
                      <a:pt x="2406" y="6694"/>
                      <a:pt x="2291" y="6650"/>
                    </a:cubicBezTo>
                    <a:lnTo>
                      <a:pt x="2291" y="6650"/>
                    </a:lnTo>
                    <a:cubicBezTo>
                      <a:pt x="2210" y="6508"/>
                      <a:pt x="2140" y="6360"/>
                      <a:pt x="2084" y="6207"/>
                    </a:cubicBezTo>
                    <a:close/>
                    <a:moveTo>
                      <a:pt x="1361" y="6723"/>
                    </a:moveTo>
                    <a:lnTo>
                      <a:pt x="1361" y="6723"/>
                    </a:lnTo>
                    <a:cubicBezTo>
                      <a:pt x="1365" y="6727"/>
                      <a:pt x="1368" y="6731"/>
                      <a:pt x="1372" y="6736"/>
                    </a:cubicBezTo>
                    <a:lnTo>
                      <a:pt x="1372" y="6736"/>
                    </a:lnTo>
                    <a:cubicBezTo>
                      <a:pt x="1385" y="6775"/>
                      <a:pt x="1400" y="6813"/>
                      <a:pt x="1415" y="6851"/>
                    </a:cubicBezTo>
                    <a:lnTo>
                      <a:pt x="1415" y="6851"/>
                    </a:lnTo>
                    <a:cubicBezTo>
                      <a:pt x="1396" y="6809"/>
                      <a:pt x="1379" y="6766"/>
                      <a:pt x="1361" y="6723"/>
                    </a:cubicBezTo>
                    <a:close/>
                    <a:moveTo>
                      <a:pt x="5762" y="6357"/>
                    </a:moveTo>
                    <a:cubicBezTo>
                      <a:pt x="5722" y="6397"/>
                      <a:pt x="5682" y="6436"/>
                      <a:pt x="5641" y="6474"/>
                    </a:cubicBezTo>
                    <a:lnTo>
                      <a:pt x="5641" y="6474"/>
                    </a:lnTo>
                    <a:cubicBezTo>
                      <a:pt x="5467" y="6561"/>
                      <a:pt x="5290" y="6633"/>
                      <a:pt x="5111" y="6691"/>
                    </a:cubicBezTo>
                    <a:cubicBezTo>
                      <a:pt x="4786" y="6795"/>
                      <a:pt x="4449" y="6852"/>
                      <a:pt x="4116" y="6852"/>
                    </a:cubicBezTo>
                    <a:cubicBezTo>
                      <a:pt x="3696" y="6852"/>
                      <a:pt x="3284" y="6761"/>
                      <a:pt x="2916" y="6559"/>
                    </a:cubicBezTo>
                    <a:lnTo>
                      <a:pt x="2916" y="6559"/>
                    </a:lnTo>
                    <a:cubicBezTo>
                      <a:pt x="2899" y="6501"/>
                      <a:pt x="2884" y="6442"/>
                      <a:pt x="2870" y="6382"/>
                    </a:cubicBezTo>
                    <a:lnTo>
                      <a:pt x="2870" y="6382"/>
                    </a:lnTo>
                    <a:cubicBezTo>
                      <a:pt x="2979" y="6431"/>
                      <a:pt x="3092" y="6475"/>
                      <a:pt x="3206" y="6512"/>
                    </a:cubicBezTo>
                    <a:cubicBezTo>
                      <a:pt x="3518" y="6611"/>
                      <a:pt x="3861" y="6660"/>
                      <a:pt x="4209" y="6660"/>
                    </a:cubicBezTo>
                    <a:cubicBezTo>
                      <a:pt x="4699" y="6660"/>
                      <a:pt x="5199" y="6562"/>
                      <a:pt x="5637" y="6369"/>
                    </a:cubicBezTo>
                    <a:lnTo>
                      <a:pt x="5637" y="6369"/>
                    </a:lnTo>
                    <a:cubicBezTo>
                      <a:pt x="5679" y="6367"/>
                      <a:pt x="5721" y="6363"/>
                      <a:pt x="5762" y="6357"/>
                    </a:cubicBezTo>
                    <a:close/>
                    <a:moveTo>
                      <a:pt x="8119" y="4557"/>
                    </a:moveTo>
                    <a:cubicBezTo>
                      <a:pt x="8026" y="5434"/>
                      <a:pt x="7653" y="6304"/>
                      <a:pt x="7069" y="7015"/>
                    </a:cubicBezTo>
                    <a:lnTo>
                      <a:pt x="7069" y="7015"/>
                    </a:lnTo>
                    <a:cubicBezTo>
                      <a:pt x="7037" y="7037"/>
                      <a:pt x="7005" y="7058"/>
                      <a:pt x="6973" y="7079"/>
                    </a:cubicBezTo>
                    <a:lnTo>
                      <a:pt x="6973" y="7079"/>
                    </a:lnTo>
                    <a:cubicBezTo>
                      <a:pt x="7494" y="6541"/>
                      <a:pt x="7846" y="5854"/>
                      <a:pt x="7928" y="5114"/>
                    </a:cubicBezTo>
                    <a:lnTo>
                      <a:pt x="7928" y="5114"/>
                    </a:lnTo>
                    <a:cubicBezTo>
                      <a:pt x="7948" y="5056"/>
                      <a:pt x="7967" y="4997"/>
                      <a:pt x="7985" y="4937"/>
                    </a:cubicBezTo>
                    <a:lnTo>
                      <a:pt x="7985" y="4937"/>
                    </a:lnTo>
                    <a:cubicBezTo>
                      <a:pt x="8034" y="4811"/>
                      <a:pt x="8079" y="4685"/>
                      <a:pt x="8119" y="4557"/>
                    </a:cubicBezTo>
                    <a:close/>
                    <a:moveTo>
                      <a:pt x="4896" y="7029"/>
                    </a:moveTo>
                    <a:lnTo>
                      <a:pt x="4896" y="7029"/>
                    </a:lnTo>
                    <a:cubicBezTo>
                      <a:pt x="4601" y="7194"/>
                      <a:pt x="4300" y="7294"/>
                      <a:pt x="4007" y="7294"/>
                    </a:cubicBezTo>
                    <a:cubicBezTo>
                      <a:pt x="3782" y="7294"/>
                      <a:pt x="3563" y="7235"/>
                      <a:pt x="3356" y="7102"/>
                    </a:cubicBezTo>
                    <a:lnTo>
                      <a:pt x="3356" y="7102"/>
                    </a:lnTo>
                    <a:cubicBezTo>
                      <a:pt x="3515" y="7114"/>
                      <a:pt x="3678" y="7120"/>
                      <a:pt x="3842" y="7120"/>
                    </a:cubicBezTo>
                    <a:cubicBezTo>
                      <a:pt x="4191" y="7120"/>
                      <a:pt x="4547" y="7092"/>
                      <a:pt x="4896" y="7029"/>
                    </a:cubicBezTo>
                    <a:close/>
                    <a:moveTo>
                      <a:pt x="1607" y="6539"/>
                    </a:moveTo>
                    <a:lnTo>
                      <a:pt x="1607" y="6539"/>
                    </a:lnTo>
                    <a:cubicBezTo>
                      <a:pt x="1760" y="6628"/>
                      <a:pt x="1918" y="6707"/>
                      <a:pt x="2079" y="6776"/>
                    </a:cubicBezTo>
                    <a:lnTo>
                      <a:pt x="2079" y="6776"/>
                    </a:lnTo>
                    <a:cubicBezTo>
                      <a:pt x="2228" y="7018"/>
                      <a:pt x="2410" y="7238"/>
                      <a:pt x="2618" y="7427"/>
                    </a:cubicBezTo>
                    <a:lnTo>
                      <a:pt x="2618" y="7427"/>
                    </a:lnTo>
                    <a:cubicBezTo>
                      <a:pt x="2255" y="7256"/>
                      <a:pt x="1930" y="7013"/>
                      <a:pt x="1666" y="6702"/>
                    </a:cubicBezTo>
                    <a:lnTo>
                      <a:pt x="1666" y="6702"/>
                    </a:lnTo>
                    <a:cubicBezTo>
                      <a:pt x="1646" y="6648"/>
                      <a:pt x="1626" y="6594"/>
                      <a:pt x="1607" y="6539"/>
                    </a:cubicBezTo>
                    <a:close/>
                    <a:moveTo>
                      <a:pt x="2467" y="6923"/>
                    </a:moveTo>
                    <a:lnTo>
                      <a:pt x="2467" y="6923"/>
                    </a:lnTo>
                    <a:cubicBezTo>
                      <a:pt x="2574" y="6957"/>
                      <a:pt x="2680" y="6987"/>
                      <a:pt x="2786" y="7012"/>
                    </a:cubicBezTo>
                    <a:lnTo>
                      <a:pt x="2786" y="7012"/>
                    </a:lnTo>
                    <a:cubicBezTo>
                      <a:pt x="2852" y="7179"/>
                      <a:pt x="2929" y="7340"/>
                      <a:pt x="3022" y="7491"/>
                    </a:cubicBezTo>
                    <a:lnTo>
                      <a:pt x="3022" y="7491"/>
                    </a:lnTo>
                    <a:cubicBezTo>
                      <a:pt x="2812" y="7332"/>
                      <a:pt x="2625" y="7139"/>
                      <a:pt x="2467" y="6923"/>
                    </a:cubicBezTo>
                    <a:close/>
                    <a:moveTo>
                      <a:pt x="7458" y="5270"/>
                    </a:moveTo>
                    <a:cubicBezTo>
                      <a:pt x="7248" y="5672"/>
                      <a:pt x="7015" y="6071"/>
                      <a:pt x="6752" y="6448"/>
                    </a:cubicBezTo>
                    <a:lnTo>
                      <a:pt x="6752" y="6448"/>
                    </a:lnTo>
                    <a:cubicBezTo>
                      <a:pt x="6034" y="7187"/>
                      <a:pt x="5058" y="7734"/>
                      <a:pt x="4016" y="7734"/>
                    </a:cubicBezTo>
                    <a:cubicBezTo>
                      <a:pt x="3949" y="7734"/>
                      <a:pt x="3881" y="7731"/>
                      <a:pt x="3814" y="7727"/>
                    </a:cubicBezTo>
                    <a:cubicBezTo>
                      <a:pt x="3699" y="7720"/>
                      <a:pt x="3585" y="7708"/>
                      <a:pt x="3472" y="7690"/>
                    </a:cubicBezTo>
                    <a:lnTo>
                      <a:pt x="3472" y="7690"/>
                    </a:lnTo>
                    <a:cubicBezTo>
                      <a:pt x="3365" y="7559"/>
                      <a:pt x="3274" y="7420"/>
                      <a:pt x="3196" y="7275"/>
                    </a:cubicBezTo>
                    <a:lnTo>
                      <a:pt x="3196" y="7275"/>
                    </a:lnTo>
                    <a:cubicBezTo>
                      <a:pt x="3422" y="7415"/>
                      <a:pt x="3677" y="7501"/>
                      <a:pt x="3953" y="7501"/>
                    </a:cubicBezTo>
                    <a:cubicBezTo>
                      <a:pt x="3966" y="7501"/>
                      <a:pt x="3979" y="7501"/>
                      <a:pt x="3992" y="7500"/>
                    </a:cubicBezTo>
                    <a:cubicBezTo>
                      <a:pt x="4568" y="7474"/>
                      <a:pt x="5121" y="7222"/>
                      <a:pt x="5613" y="6845"/>
                    </a:cubicBezTo>
                    <a:lnTo>
                      <a:pt x="5613" y="6845"/>
                    </a:lnTo>
                    <a:cubicBezTo>
                      <a:pt x="5806" y="6779"/>
                      <a:pt x="5993" y="6700"/>
                      <a:pt x="6171" y="6607"/>
                    </a:cubicBezTo>
                    <a:cubicBezTo>
                      <a:pt x="6634" y="6362"/>
                      <a:pt x="7106" y="5940"/>
                      <a:pt x="7325" y="5436"/>
                    </a:cubicBezTo>
                    <a:lnTo>
                      <a:pt x="7325" y="5436"/>
                    </a:lnTo>
                    <a:cubicBezTo>
                      <a:pt x="7370" y="5382"/>
                      <a:pt x="7414" y="5327"/>
                      <a:pt x="7458" y="5270"/>
                    </a:cubicBezTo>
                    <a:close/>
                    <a:moveTo>
                      <a:pt x="5936" y="7428"/>
                    </a:moveTo>
                    <a:cubicBezTo>
                      <a:pt x="5865" y="7498"/>
                      <a:pt x="5793" y="7566"/>
                      <a:pt x="5719" y="7631"/>
                    </a:cubicBezTo>
                    <a:cubicBezTo>
                      <a:pt x="5690" y="7657"/>
                      <a:pt x="5662" y="7683"/>
                      <a:pt x="5632" y="7708"/>
                    </a:cubicBezTo>
                    <a:lnTo>
                      <a:pt x="5632" y="7708"/>
                    </a:lnTo>
                    <a:cubicBezTo>
                      <a:pt x="5592" y="7725"/>
                      <a:pt x="5552" y="7741"/>
                      <a:pt x="5512" y="7756"/>
                    </a:cubicBezTo>
                    <a:lnTo>
                      <a:pt x="5512" y="7756"/>
                    </a:lnTo>
                    <a:cubicBezTo>
                      <a:pt x="5372" y="7801"/>
                      <a:pt x="5229" y="7844"/>
                      <a:pt x="5083" y="7882"/>
                    </a:cubicBezTo>
                    <a:lnTo>
                      <a:pt x="5083" y="7882"/>
                    </a:lnTo>
                    <a:cubicBezTo>
                      <a:pt x="4870" y="7930"/>
                      <a:pt x="4653" y="7956"/>
                      <a:pt x="4437" y="7956"/>
                    </a:cubicBezTo>
                    <a:cubicBezTo>
                      <a:pt x="4380" y="7956"/>
                      <a:pt x="4323" y="7954"/>
                      <a:pt x="4266" y="7950"/>
                    </a:cubicBezTo>
                    <a:lnTo>
                      <a:pt x="4266" y="7950"/>
                    </a:lnTo>
                    <a:cubicBezTo>
                      <a:pt x="4850" y="7897"/>
                      <a:pt x="5420" y="7714"/>
                      <a:pt x="5936" y="7428"/>
                    </a:cubicBezTo>
                    <a:close/>
                    <a:moveTo>
                      <a:pt x="2007" y="7364"/>
                    </a:moveTo>
                    <a:lnTo>
                      <a:pt x="2007" y="7364"/>
                    </a:lnTo>
                    <a:cubicBezTo>
                      <a:pt x="2384" y="7642"/>
                      <a:pt x="2834" y="7840"/>
                      <a:pt x="3355" y="7923"/>
                    </a:cubicBezTo>
                    <a:lnTo>
                      <a:pt x="3355" y="7923"/>
                    </a:lnTo>
                    <a:cubicBezTo>
                      <a:pt x="3365" y="7933"/>
                      <a:pt x="3375" y="7943"/>
                      <a:pt x="3385" y="7953"/>
                    </a:cubicBezTo>
                    <a:cubicBezTo>
                      <a:pt x="3436" y="8001"/>
                      <a:pt x="3488" y="8046"/>
                      <a:pt x="3541" y="8089"/>
                    </a:cubicBezTo>
                    <a:lnTo>
                      <a:pt x="3541" y="8089"/>
                    </a:lnTo>
                    <a:cubicBezTo>
                      <a:pt x="3164" y="8084"/>
                      <a:pt x="2801" y="8029"/>
                      <a:pt x="2474" y="7909"/>
                    </a:cubicBezTo>
                    <a:lnTo>
                      <a:pt x="2474" y="7909"/>
                    </a:lnTo>
                    <a:cubicBezTo>
                      <a:pt x="2295" y="7748"/>
                      <a:pt x="2140" y="7564"/>
                      <a:pt x="2007" y="7364"/>
                    </a:cubicBezTo>
                    <a:close/>
                    <a:moveTo>
                      <a:pt x="8397" y="6134"/>
                    </a:moveTo>
                    <a:lnTo>
                      <a:pt x="8397" y="6134"/>
                    </a:lnTo>
                    <a:cubicBezTo>
                      <a:pt x="8046" y="6831"/>
                      <a:pt x="7480" y="7427"/>
                      <a:pt x="6814" y="7834"/>
                    </a:cubicBezTo>
                    <a:cubicBezTo>
                      <a:pt x="6661" y="7929"/>
                      <a:pt x="6496" y="8019"/>
                      <a:pt x="6324" y="8099"/>
                    </a:cubicBezTo>
                    <a:lnTo>
                      <a:pt x="6324" y="8099"/>
                    </a:lnTo>
                    <a:cubicBezTo>
                      <a:pt x="6754" y="7798"/>
                      <a:pt x="7139" y="7417"/>
                      <a:pt x="7459" y="6990"/>
                    </a:cubicBezTo>
                    <a:lnTo>
                      <a:pt x="7459" y="6990"/>
                    </a:lnTo>
                    <a:cubicBezTo>
                      <a:pt x="7786" y="6752"/>
                      <a:pt x="8113" y="6462"/>
                      <a:pt x="8397" y="6134"/>
                    </a:cubicBezTo>
                    <a:close/>
                    <a:moveTo>
                      <a:pt x="6562" y="7544"/>
                    </a:moveTo>
                    <a:cubicBezTo>
                      <a:pt x="6547" y="7557"/>
                      <a:pt x="6531" y="7571"/>
                      <a:pt x="6516" y="7584"/>
                    </a:cubicBezTo>
                    <a:cubicBezTo>
                      <a:pt x="6226" y="7833"/>
                      <a:pt x="5888" y="8053"/>
                      <a:pt x="5525" y="8220"/>
                    </a:cubicBezTo>
                    <a:lnTo>
                      <a:pt x="5525" y="8220"/>
                    </a:lnTo>
                    <a:cubicBezTo>
                      <a:pt x="5642" y="8132"/>
                      <a:pt x="5754" y="8038"/>
                      <a:pt x="5861" y="7941"/>
                    </a:cubicBezTo>
                    <a:cubicBezTo>
                      <a:pt x="5910" y="7896"/>
                      <a:pt x="5959" y="7850"/>
                      <a:pt x="6008" y="7804"/>
                    </a:cubicBezTo>
                    <a:lnTo>
                      <a:pt x="6008" y="7804"/>
                    </a:lnTo>
                    <a:cubicBezTo>
                      <a:pt x="6198" y="7724"/>
                      <a:pt x="6383" y="7637"/>
                      <a:pt x="6562" y="7544"/>
                    </a:cubicBezTo>
                    <a:close/>
                    <a:moveTo>
                      <a:pt x="5089" y="8130"/>
                    </a:moveTo>
                    <a:cubicBezTo>
                      <a:pt x="4937" y="8233"/>
                      <a:pt x="4777" y="8326"/>
                      <a:pt x="4612" y="8403"/>
                    </a:cubicBezTo>
                    <a:lnTo>
                      <a:pt x="4612" y="8403"/>
                    </a:lnTo>
                    <a:cubicBezTo>
                      <a:pt x="4472" y="8378"/>
                      <a:pt x="4336" y="8337"/>
                      <a:pt x="4204" y="8278"/>
                    </a:cubicBezTo>
                    <a:lnTo>
                      <a:pt x="4204" y="8278"/>
                    </a:lnTo>
                    <a:cubicBezTo>
                      <a:pt x="4442" y="8254"/>
                      <a:pt x="4680" y="8214"/>
                      <a:pt x="4915" y="8159"/>
                    </a:cubicBezTo>
                    <a:lnTo>
                      <a:pt x="4915" y="8159"/>
                    </a:lnTo>
                    <a:cubicBezTo>
                      <a:pt x="4973" y="8152"/>
                      <a:pt x="5031" y="8142"/>
                      <a:pt x="5089" y="8130"/>
                    </a:cubicBezTo>
                    <a:close/>
                    <a:moveTo>
                      <a:pt x="3077" y="8253"/>
                    </a:moveTo>
                    <a:lnTo>
                      <a:pt x="3077" y="8253"/>
                    </a:lnTo>
                    <a:cubicBezTo>
                      <a:pt x="3289" y="8287"/>
                      <a:pt x="3505" y="8303"/>
                      <a:pt x="3723" y="8303"/>
                    </a:cubicBezTo>
                    <a:cubicBezTo>
                      <a:pt x="3764" y="8303"/>
                      <a:pt x="3805" y="8302"/>
                      <a:pt x="3846" y="8301"/>
                    </a:cubicBezTo>
                    <a:lnTo>
                      <a:pt x="3846" y="8301"/>
                    </a:lnTo>
                    <a:cubicBezTo>
                      <a:pt x="4000" y="8391"/>
                      <a:pt x="4160" y="8464"/>
                      <a:pt x="4326" y="8518"/>
                    </a:cubicBezTo>
                    <a:lnTo>
                      <a:pt x="4326" y="8518"/>
                    </a:lnTo>
                    <a:cubicBezTo>
                      <a:pt x="4297" y="8528"/>
                      <a:pt x="4267" y="8537"/>
                      <a:pt x="4237" y="8546"/>
                    </a:cubicBezTo>
                    <a:lnTo>
                      <a:pt x="4237" y="8546"/>
                    </a:lnTo>
                    <a:cubicBezTo>
                      <a:pt x="4201" y="8547"/>
                      <a:pt x="4164" y="8548"/>
                      <a:pt x="4127" y="8548"/>
                    </a:cubicBezTo>
                    <a:cubicBezTo>
                      <a:pt x="3839" y="8548"/>
                      <a:pt x="3553" y="8502"/>
                      <a:pt x="3277" y="8401"/>
                    </a:cubicBezTo>
                    <a:lnTo>
                      <a:pt x="3277" y="8401"/>
                    </a:lnTo>
                    <a:cubicBezTo>
                      <a:pt x="3267" y="8370"/>
                      <a:pt x="3245" y="8342"/>
                      <a:pt x="3206" y="8322"/>
                    </a:cubicBezTo>
                    <a:cubicBezTo>
                      <a:pt x="3164" y="8299"/>
                      <a:pt x="3121" y="8276"/>
                      <a:pt x="3077" y="8253"/>
                    </a:cubicBezTo>
                    <a:close/>
                    <a:moveTo>
                      <a:pt x="5871" y="0"/>
                    </a:moveTo>
                    <a:cubicBezTo>
                      <a:pt x="5543" y="0"/>
                      <a:pt x="5209" y="43"/>
                      <a:pt x="4883" y="117"/>
                    </a:cubicBezTo>
                    <a:lnTo>
                      <a:pt x="4883" y="117"/>
                    </a:lnTo>
                    <a:cubicBezTo>
                      <a:pt x="4625" y="67"/>
                      <a:pt x="4369" y="41"/>
                      <a:pt x="4117" y="41"/>
                    </a:cubicBezTo>
                    <a:cubicBezTo>
                      <a:pt x="2856" y="41"/>
                      <a:pt x="1728" y="681"/>
                      <a:pt x="1288" y="1972"/>
                    </a:cubicBezTo>
                    <a:lnTo>
                      <a:pt x="1288" y="1972"/>
                    </a:lnTo>
                    <a:cubicBezTo>
                      <a:pt x="1002" y="2301"/>
                      <a:pt x="764" y="2671"/>
                      <a:pt x="588" y="3076"/>
                    </a:cubicBezTo>
                    <a:lnTo>
                      <a:pt x="588" y="3076"/>
                    </a:lnTo>
                    <a:cubicBezTo>
                      <a:pt x="559" y="3113"/>
                      <a:pt x="531" y="3151"/>
                      <a:pt x="504" y="3190"/>
                    </a:cubicBezTo>
                    <a:cubicBezTo>
                      <a:pt x="46" y="3847"/>
                      <a:pt x="1" y="4480"/>
                      <a:pt x="211" y="5040"/>
                    </a:cubicBezTo>
                    <a:lnTo>
                      <a:pt x="211" y="5040"/>
                    </a:lnTo>
                    <a:cubicBezTo>
                      <a:pt x="205" y="5736"/>
                      <a:pt x="339" y="6419"/>
                      <a:pt x="777" y="7000"/>
                    </a:cubicBezTo>
                    <a:cubicBezTo>
                      <a:pt x="1043" y="7349"/>
                      <a:pt x="1380" y="7628"/>
                      <a:pt x="1747" y="7869"/>
                    </a:cubicBezTo>
                    <a:lnTo>
                      <a:pt x="1747" y="7869"/>
                    </a:lnTo>
                    <a:cubicBezTo>
                      <a:pt x="2194" y="8415"/>
                      <a:pt x="2790" y="8870"/>
                      <a:pt x="3504" y="8917"/>
                    </a:cubicBezTo>
                    <a:cubicBezTo>
                      <a:pt x="3557" y="8921"/>
                      <a:pt x="3610" y="8923"/>
                      <a:pt x="3662" y="8923"/>
                    </a:cubicBezTo>
                    <a:cubicBezTo>
                      <a:pt x="3924" y="8923"/>
                      <a:pt x="4178" y="8880"/>
                      <a:pt x="4423" y="8804"/>
                    </a:cubicBezTo>
                    <a:lnTo>
                      <a:pt x="4423" y="8804"/>
                    </a:lnTo>
                    <a:cubicBezTo>
                      <a:pt x="4722" y="8783"/>
                      <a:pt x="5015" y="8722"/>
                      <a:pt x="5296" y="8627"/>
                    </a:cubicBezTo>
                    <a:lnTo>
                      <a:pt x="5296" y="8627"/>
                    </a:lnTo>
                    <a:cubicBezTo>
                      <a:pt x="5444" y="8614"/>
                      <a:pt x="5593" y="8588"/>
                      <a:pt x="5742" y="8548"/>
                    </a:cubicBezTo>
                    <a:cubicBezTo>
                      <a:pt x="7207" y="8161"/>
                      <a:pt x="8826" y="6770"/>
                      <a:pt x="9035" y="5161"/>
                    </a:cubicBezTo>
                    <a:lnTo>
                      <a:pt x="9035" y="5161"/>
                    </a:lnTo>
                    <a:cubicBezTo>
                      <a:pt x="9320" y="4530"/>
                      <a:pt x="9385" y="3838"/>
                      <a:pt x="9040" y="3155"/>
                    </a:cubicBezTo>
                    <a:cubicBezTo>
                      <a:pt x="8903" y="2880"/>
                      <a:pt x="8719" y="2646"/>
                      <a:pt x="8502" y="2446"/>
                    </a:cubicBezTo>
                    <a:lnTo>
                      <a:pt x="8502" y="2446"/>
                    </a:lnTo>
                    <a:cubicBezTo>
                      <a:pt x="8485" y="1840"/>
                      <a:pt x="8286" y="1255"/>
                      <a:pt x="7826" y="762"/>
                    </a:cubicBezTo>
                    <a:cubicBezTo>
                      <a:pt x="7298" y="212"/>
                      <a:pt x="6599" y="0"/>
                      <a:pt x="58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" name="Google Shape;195;p37"/>
              <p:cNvSpPr/>
              <p:nvPr/>
            </p:nvSpPr>
            <p:spPr>
              <a:xfrm>
                <a:off x="-1345264" y="2092435"/>
                <a:ext cx="712872" cy="718665"/>
              </a:xfrm>
              <a:custGeom>
                <a:rect b="b" l="l" r="r" t="t"/>
                <a:pathLst>
                  <a:path extrusionOk="0" h="19974" w="19813">
                    <a:moveTo>
                      <a:pt x="10016" y="384"/>
                    </a:moveTo>
                    <a:cubicBezTo>
                      <a:pt x="10543" y="384"/>
                      <a:pt x="11064" y="466"/>
                      <a:pt x="11575" y="606"/>
                    </a:cubicBezTo>
                    <a:lnTo>
                      <a:pt x="11575" y="606"/>
                    </a:lnTo>
                    <a:cubicBezTo>
                      <a:pt x="11364" y="582"/>
                      <a:pt x="11157" y="570"/>
                      <a:pt x="10953" y="570"/>
                    </a:cubicBezTo>
                    <a:cubicBezTo>
                      <a:pt x="10098" y="570"/>
                      <a:pt x="9302" y="780"/>
                      <a:pt x="8571" y="1146"/>
                    </a:cubicBezTo>
                    <a:lnTo>
                      <a:pt x="8571" y="1146"/>
                    </a:lnTo>
                    <a:cubicBezTo>
                      <a:pt x="8199" y="1071"/>
                      <a:pt x="7822" y="1031"/>
                      <a:pt x="7445" y="1031"/>
                    </a:cubicBezTo>
                    <a:cubicBezTo>
                      <a:pt x="7435" y="1031"/>
                      <a:pt x="7425" y="1031"/>
                      <a:pt x="7415" y="1031"/>
                    </a:cubicBezTo>
                    <a:lnTo>
                      <a:pt x="7415" y="1031"/>
                    </a:lnTo>
                    <a:cubicBezTo>
                      <a:pt x="7905" y="805"/>
                      <a:pt x="8409" y="628"/>
                      <a:pt x="8918" y="509"/>
                    </a:cubicBezTo>
                    <a:cubicBezTo>
                      <a:pt x="9287" y="423"/>
                      <a:pt x="9653" y="384"/>
                      <a:pt x="10016" y="384"/>
                    </a:cubicBezTo>
                    <a:close/>
                    <a:moveTo>
                      <a:pt x="12073" y="1112"/>
                    </a:moveTo>
                    <a:lnTo>
                      <a:pt x="12073" y="1112"/>
                    </a:lnTo>
                    <a:cubicBezTo>
                      <a:pt x="12227" y="1146"/>
                      <a:pt x="12379" y="1188"/>
                      <a:pt x="12529" y="1237"/>
                    </a:cubicBezTo>
                    <a:lnTo>
                      <a:pt x="12529" y="1237"/>
                    </a:lnTo>
                    <a:cubicBezTo>
                      <a:pt x="12028" y="1238"/>
                      <a:pt x="11520" y="1289"/>
                      <a:pt x="11012" y="1383"/>
                    </a:cubicBezTo>
                    <a:lnTo>
                      <a:pt x="11012" y="1383"/>
                    </a:lnTo>
                    <a:cubicBezTo>
                      <a:pt x="10754" y="1344"/>
                      <a:pt x="10494" y="1319"/>
                      <a:pt x="10235" y="1309"/>
                    </a:cubicBezTo>
                    <a:lnTo>
                      <a:pt x="10235" y="1309"/>
                    </a:lnTo>
                    <a:cubicBezTo>
                      <a:pt x="10778" y="1200"/>
                      <a:pt x="11330" y="1135"/>
                      <a:pt x="11883" y="1116"/>
                    </a:cubicBezTo>
                    <a:cubicBezTo>
                      <a:pt x="11946" y="1114"/>
                      <a:pt x="12010" y="1113"/>
                      <a:pt x="12073" y="1112"/>
                    </a:cubicBezTo>
                    <a:close/>
                    <a:moveTo>
                      <a:pt x="5180" y="2039"/>
                    </a:moveTo>
                    <a:cubicBezTo>
                      <a:pt x="4964" y="2211"/>
                      <a:pt x="4755" y="2389"/>
                      <a:pt x="4553" y="2574"/>
                    </a:cubicBezTo>
                    <a:lnTo>
                      <a:pt x="4553" y="2574"/>
                    </a:lnTo>
                    <a:cubicBezTo>
                      <a:pt x="4702" y="2416"/>
                      <a:pt x="4863" y="2271"/>
                      <a:pt x="5037" y="2140"/>
                    </a:cubicBezTo>
                    <a:cubicBezTo>
                      <a:pt x="5084" y="2105"/>
                      <a:pt x="5132" y="2071"/>
                      <a:pt x="5180" y="2039"/>
                    </a:cubicBezTo>
                    <a:close/>
                    <a:moveTo>
                      <a:pt x="14450" y="1438"/>
                    </a:moveTo>
                    <a:cubicBezTo>
                      <a:pt x="15024" y="1617"/>
                      <a:pt x="15569" y="1873"/>
                      <a:pt x="16050" y="2223"/>
                    </a:cubicBezTo>
                    <a:cubicBezTo>
                      <a:pt x="16295" y="2400"/>
                      <a:pt x="16511" y="2602"/>
                      <a:pt x="16699" y="2824"/>
                    </a:cubicBezTo>
                    <a:lnTo>
                      <a:pt x="16699" y="2824"/>
                    </a:lnTo>
                    <a:cubicBezTo>
                      <a:pt x="16106" y="2256"/>
                      <a:pt x="15444" y="1858"/>
                      <a:pt x="14738" y="1602"/>
                    </a:cubicBezTo>
                    <a:lnTo>
                      <a:pt x="14738" y="1602"/>
                    </a:lnTo>
                    <a:cubicBezTo>
                      <a:pt x="14643" y="1547"/>
                      <a:pt x="14547" y="1493"/>
                      <a:pt x="14450" y="1438"/>
                    </a:cubicBezTo>
                    <a:close/>
                    <a:moveTo>
                      <a:pt x="10936" y="1765"/>
                    </a:moveTo>
                    <a:cubicBezTo>
                      <a:pt x="11539" y="1850"/>
                      <a:pt x="12130" y="2013"/>
                      <a:pt x="12693" y="2259"/>
                    </a:cubicBezTo>
                    <a:cubicBezTo>
                      <a:pt x="13110" y="2444"/>
                      <a:pt x="13495" y="2669"/>
                      <a:pt x="13848" y="2926"/>
                    </a:cubicBezTo>
                    <a:lnTo>
                      <a:pt x="13848" y="2926"/>
                    </a:lnTo>
                    <a:cubicBezTo>
                      <a:pt x="13181" y="2707"/>
                      <a:pt x="12474" y="2598"/>
                      <a:pt x="11768" y="2598"/>
                    </a:cubicBezTo>
                    <a:cubicBezTo>
                      <a:pt x="11740" y="2598"/>
                      <a:pt x="11712" y="2598"/>
                      <a:pt x="11684" y="2599"/>
                    </a:cubicBezTo>
                    <a:lnTo>
                      <a:pt x="11684" y="2599"/>
                    </a:lnTo>
                    <a:cubicBezTo>
                      <a:pt x="11313" y="2322"/>
                      <a:pt x="10921" y="2070"/>
                      <a:pt x="10511" y="1854"/>
                    </a:cubicBezTo>
                    <a:lnTo>
                      <a:pt x="10511" y="1854"/>
                    </a:lnTo>
                    <a:cubicBezTo>
                      <a:pt x="10652" y="1821"/>
                      <a:pt x="10794" y="1792"/>
                      <a:pt x="10936" y="1765"/>
                    </a:cubicBezTo>
                    <a:close/>
                    <a:moveTo>
                      <a:pt x="9223" y="1725"/>
                    </a:moveTo>
                    <a:lnTo>
                      <a:pt x="9223" y="1725"/>
                    </a:lnTo>
                    <a:cubicBezTo>
                      <a:pt x="9296" y="1750"/>
                      <a:pt x="9369" y="1776"/>
                      <a:pt x="9441" y="1803"/>
                    </a:cubicBezTo>
                    <a:lnTo>
                      <a:pt x="9441" y="1803"/>
                    </a:lnTo>
                    <a:cubicBezTo>
                      <a:pt x="8457" y="2145"/>
                      <a:pt x="7505" y="2621"/>
                      <a:pt x="6643" y="3173"/>
                    </a:cubicBezTo>
                    <a:lnTo>
                      <a:pt x="6643" y="3173"/>
                    </a:lnTo>
                    <a:cubicBezTo>
                      <a:pt x="7017" y="2768"/>
                      <a:pt x="7426" y="2398"/>
                      <a:pt x="7870" y="2074"/>
                    </a:cubicBezTo>
                    <a:lnTo>
                      <a:pt x="7870" y="2074"/>
                    </a:lnTo>
                    <a:cubicBezTo>
                      <a:pt x="8056" y="1990"/>
                      <a:pt x="8244" y="1910"/>
                      <a:pt x="8434" y="1836"/>
                    </a:cubicBezTo>
                    <a:lnTo>
                      <a:pt x="8434" y="1836"/>
                    </a:lnTo>
                    <a:cubicBezTo>
                      <a:pt x="8696" y="1786"/>
                      <a:pt x="8959" y="1749"/>
                      <a:pt x="9223" y="1725"/>
                    </a:cubicBezTo>
                    <a:close/>
                    <a:moveTo>
                      <a:pt x="9930" y="2007"/>
                    </a:moveTo>
                    <a:lnTo>
                      <a:pt x="9930" y="2007"/>
                    </a:lnTo>
                    <a:cubicBezTo>
                      <a:pt x="10321" y="2188"/>
                      <a:pt x="10694" y="2399"/>
                      <a:pt x="11047" y="2636"/>
                    </a:cubicBezTo>
                    <a:lnTo>
                      <a:pt x="11047" y="2636"/>
                    </a:lnTo>
                    <a:cubicBezTo>
                      <a:pt x="10427" y="2702"/>
                      <a:pt x="9819" y="2852"/>
                      <a:pt x="9251" y="3086"/>
                    </a:cubicBezTo>
                    <a:lnTo>
                      <a:pt x="9251" y="3086"/>
                    </a:lnTo>
                    <a:cubicBezTo>
                      <a:pt x="9220" y="3086"/>
                      <a:pt x="9188" y="3085"/>
                      <a:pt x="9156" y="3085"/>
                    </a:cubicBezTo>
                    <a:cubicBezTo>
                      <a:pt x="8474" y="3085"/>
                      <a:pt x="7784" y="3175"/>
                      <a:pt x="7107" y="3342"/>
                    </a:cubicBezTo>
                    <a:lnTo>
                      <a:pt x="7107" y="3342"/>
                    </a:lnTo>
                    <a:cubicBezTo>
                      <a:pt x="7084" y="3346"/>
                      <a:pt x="7060" y="3350"/>
                      <a:pt x="7037" y="3354"/>
                    </a:cubicBezTo>
                    <a:cubicBezTo>
                      <a:pt x="7016" y="3358"/>
                      <a:pt x="6996" y="3362"/>
                      <a:pt x="6975" y="3366"/>
                    </a:cubicBezTo>
                    <a:lnTo>
                      <a:pt x="6975" y="3366"/>
                    </a:lnTo>
                    <a:cubicBezTo>
                      <a:pt x="7892" y="2782"/>
                      <a:pt x="8891" y="2314"/>
                      <a:pt x="9930" y="2007"/>
                    </a:cubicBezTo>
                    <a:close/>
                    <a:moveTo>
                      <a:pt x="7382" y="1407"/>
                    </a:moveTo>
                    <a:cubicBezTo>
                      <a:pt x="7600" y="1407"/>
                      <a:pt x="7818" y="1421"/>
                      <a:pt x="8036" y="1449"/>
                    </a:cubicBezTo>
                    <a:lnTo>
                      <a:pt x="8036" y="1449"/>
                    </a:lnTo>
                    <a:cubicBezTo>
                      <a:pt x="7966" y="1493"/>
                      <a:pt x="7897" y="1539"/>
                      <a:pt x="7829" y="1586"/>
                    </a:cubicBezTo>
                    <a:lnTo>
                      <a:pt x="7829" y="1586"/>
                    </a:lnTo>
                    <a:cubicBezTo>
                      <a:pt x="6909" y="1830"/>
                      <a:pt x="6025" y="2223"/>
                      <a:pt x="5227" y="2723"/>
                    </a:cubicBezTo>
                    <a:cubicBezTo>
                      <a:pt x="4804" y="2993"/>
                      <a:pt x="4404" y="3300"/>
                      <a:pt x="4037" y="3641"/>
                    </a:cubicBezTo>
                    <a:lnTo>
                      <a:pt x="4037" y="3641"/>
                    </a:lnTo>
                    <a:cubicBezTo>
                      <a:pt x="4751" y="2791"/>
                      <a:pt x="5619" y="2047"/>
                      <a:pt x="6566" y="1480"/>
                    </a:cubicBezTo>
                    <a:lnTo>
                      <a:pt x="6566" y="1480"/>
                    </a:lnTo>
                    <a:cubicBezTo>
                      <a:pt x="6834" y="1430"/>
                      <a:pt x="7107" y="1407"/>
                      <a:pt x="7382" y="1407"/>
                    </a:cubicBezTo>
                    <a:close/>
                    <a:moveTo>
                      <a:pt x="12160" y="2980"/>
                    </a:moveTo>
                    <a:cubicBezTo>
                      <a:pt x="12938" y="3025"/>
                      <a:pt x="13670" y="3222"/>
                      <a:pt x="14333" y="3549"/>
                    </a:cubicBezTo>
                    <a:lnTo>
                      <a:pt x="14333" y="3549"/>
                    </a:lnTo>
                    <a:cubicBezTo>
                      <a:pt x="14253" y="3546"/>
                      <a:pt x="14174" y="3544"/>
                      <a:pt x="14094" y="3544"/>
                    </a:cubicBezTo>
                    <a:cubicBezTo>
                      <a:pt x="13794" y="3544"/>
                      <a:pt x="13493" y="3568"/>
                      <a:pt x="13193" y="3616"/>
                    </a:cubicBezTo>
                    <a:cubicBezTo>
                      <a:pt x="13090" y="3632"/>
                      <a:pt x="12988" y="3650"/>
                      <a:pt x="12886" y="3669"/>
                    </a:cubicBezTo>
                    <a:lnTo>
                      <a:pt x="12886" y="3669"/>
                    </a:lnTo>
                    <a:cubicBezTo>
                      <a:pt x="12660" y="3430"/>
                      <a:pt x="12417" y="3199"/>
                      <a:pt x="12160" y="2980"/>
                    </a:cubicBezTo>
                    <a:close/>
                    <a:moveTo>
                      <a:pt x="11517" y="2977"/>
                    </a:moveTo>
                    <a:cubicBezTo>
                      <a:pt x="11821" y="3214"/>
                      <a:pt x="12109" y="3470"/>
                      <a:pt x="12380" y="3744"/>
                    </a:cubicBezTo>
                    <a:lnTo>
                      <a:pt x="12380" y="3744"/>
                    </a:lnTo>
                    <a:cubicBezTo>
                      <a:pt x="12286" y="3735"/>
                      <a:pt x="12191" y="3728"/>
                      <a:pt x="12097" y="3724"/>
                    </a:cubicBezTo>
                    <a:lnTo>
                      <a:pt x="12097" y="3724"/>
                    </a:lnTo>
                    <a:cubicBezTo>
                      <a:pt x="12019" y="3687"/>
                      <a:pt x="11940" y="3651"/>
                      <a:pt x="11859" y="3616"/>
                    </a:cubicBezTo>
                    <a:cubicBezTo>
                      <a:pt x="11345" y="3397"/>
                      <a:pt x="10806" y="3249"/>
                      <a:pt x="10255" y="3166"/>
                    </a:cubicBezTo>
                    <a:lnTo>
                      <a:pt x="10255" y="3166"/>
                    </a:lnTo>
                    <a:cubicBezTo>
                      <a:pt x="10382" y="3134"/>
                      <a:pt x="10512" y="3105"/>
                      <a:pt x="10645" y="3081"/>
                    </a:cubicBezTo>
                    <a:cubicBezTo>
                      <a:pt x="10940" y="3025"/>
                      <a:pt x="11231" y="2991"/>
                      <a:pt x="11517" y="2977"/>
                    </a:cubicBezTo>
                    <a:close/>
                    <a:moveTo>
                      <a:pt x="12465" y="1611"/>
                    </a:moveTo>
                    <a:cubicBezTo>
                      <a:pt x="12857" y="1611"/>
                      <a:pt x="13237" y="1648"/>
                      <a:pt x="13602" y="1719"/>
                    </a:cubicBezTo>
                    <a:lnTo>
                      <a:pt x="13602" y="1719"/>
                    </a:lnTo>
                    <a:cubicBezTo>
                      <a:pt x="14100" y="2010"/>
                      <a:pt x="14565" y="2383"/>
                      <a:pt x="14979" y="2831"/>
                    </a:cubicBezTo>
                    <a:cubicBezTo>
                      <a:pt x="15257" y="3132"/>
                      <a:pt x="15510" y="3454"/>
                      <a:pt x="15740" y="3794"/>
                    </a:cubicBezTo>
                    <a:lnTo>
                      <a:pt x="15740" y="3794"/>
                    </a:lnTo>
                    <a:cubicBezTo>
                      <a:pt x="15626" y="3758"/>
                      <a:pt x="15509" y="3726"/>
                      <a:pt x="15392" y="3698"/>
                    </a:cubicBezTo>
                    <a:lnTo>
                      <a:pt x="15392" y="3698"/>
                    </a:lnTo>
                    <a:cubicBezTo>
                      <a:pt x="15256" y="3601"/>
                      <a:pt x="15115" y="3511"/>
                      <a:pt x="14970" y="3427"/>
                    </a:cubicBezTo>
                    <a:lnTo>
                      <a:pt x="14970" y="3427"/>
                    </a:lnTo>
                    <a:cubicBezTo>
                      <a:pt x="14164" y="2604"/>
                      <a:pt x="13167" y="1974"/>
                      <a:pt x="12057" y="1624"/>
                    </a:cubicBezTo>
                    <a:lnTo>
                      <a:pt x="12057" y="1624"/>
                    </a:lnTo>
                    <a:cubicBezTo>
                      <a:pt x="12194" y="1615"/>
                      <a:pt x="12331" y="1611"/>
                      <a:pt x="12465" y="1611"/>
                    </a:cubicBezTo>
                    <a:close/>
                    <a:moveTo>
                      <a:pt x="9890" y="3540"/>
                    </a:moveTo>
                    <a:lnTo>
                      <a:pt x="9890" y="3540"/>
                    </a:lnTo>
                    <a:cubicBezTo>
                      <a:pt x="10276" y="3575"/>
                      <a:pt x="10658" y="3642"/>
                      <a:pt x="11029" y="3744"/>
                    </a:cubicBezTo>
                    <a:lnTo>
                      <a:pt x="11029" y="3744"/>
                    </a:lnTo>
                    <a:cubicBezTo>
                      <a:pt x="10884" y="3757"/>
                      <a:pt x="10742" y="3777"/>
                      <a:pt x="10603" y="3802"/>
                    </a:cubicBezTo>
                    <a:lnTo>
                      <a:pt x="10603" y="3802"/>
                    </a:lnTo>
                    <a:cubicBezTo>
                      <a:pt x="10369" y="3701"/>
                      <a:pt x="10131" y="3614"/>
                      <a:pt x="9890" y="3540"/>
                    </a:cubicBezTo>
                    <a:close/>
                    <a:moveTo>
                      <a:pt x="11387" y="4055"/>
                    </a:moveTo>
                    <a:cubicBezTo>
                      <a:pt x="11334" y="4073"/>
                      <a:pt x="11282" y="4090"/>
                      <a:pt x="11230" y="4108"/>
                    </a:cubicBezTo>
                    <a:lnTo>
                      <a:pt x="11230" y="4108"/>
                    </a:lnTo>
                    <a:cubicBezTo>
                      <a:pt x="11208" y="4096"/>
                      <a:pt x="11186" y="4084"/>
                      <a:pt x="11164" y="4072"/>
                    </a:cubicBezTo>
                    <a:lnTo>
                      <a:pt x="11164" y="4072"/>
                    </a:lnTo>
                    <a:cubicBezTo>
                      <a:pt x="11238" y="4065"/>
                      <a:pt x="11312" y="4060"/>
                      <a:pt x="11387" y="4055"/>
                    </a:cubicBezTo>
                    <a:close/>
                    <a:moveTo>
                      <a:pt x="6347" y="2919"/>
                    </a:moveTo>
                    <a:cubicBezTo>
                      <a:pt x="6094" y="3208"/>
                      <a:pt x="5855" y="3515"/>
                      <a:pt x="5632" y="3836"/>
                    </a:cubicBezTo>
                    <a:lnTo>
                      <a:pt x="5632" y="3836"/>
                    </a:lnTo>
                    <a:cubicBezTo>
                      <a:pt x="5295" y="3979"/>
                      <a:pt x="4965" y="4142"/>
                      <a:pt x="4646" y="4321"/>
                    </a:cubicBezTo>
                    <a:lnTo>
                      <a:pt x="4646" y="4321"/>
                    </a:lnTo>
                    <a:cubicBezTo>
                      <a:pt x="5160" y="3797"/>
                      <a:pt x="5733" y="3327"/>
                      <a:pt x="6347" y="2919"/>
                    </a:cubicBezTo>
                    <a:close/>
                    <a:moveTo>
                      <a:pt x="14792" y="2099"/>
                    </a:moveTo>
                    <a:lnTo>
                      <a:pt x="14792" y="2099"/>
                    </a:lnTo>
                    <a:cubicBezTo>
                      <a:pt x="15190" y="2335"/>
                      <a:pt x="15578" y="2572"/>
                      <a:pt x="15955" y="2795"/>
                    </a:cubicBezTo>
                    <a:cubicBezTo>
                      <a:pt x="15976" y="2808"/>
                      <a:pt x="15997" y="2817"/>
                      <a:pt x="16017" y="2822"/>
                    </a:cubicBezTo>
                    <a:lnTo>
                      <a:pt x="16017" y="2822"/>
                    </a:lnTo>
                    <a:cubicBezTo>
                      <a:pt x="16673" y="3337"/>
                      <a:pt x="17224" y="3999"/>
                      <a:pt x="17641" y="4773"/>
                    </a:cubicBezTo>
                    <a:lnTo>
                      <a:pt x="17641" y="4773"/>
                    </a:lnTo>
                    <a:cubicBezTo>
                      <a:pt x="17653" y="4820"/>
                      <a:pt x="17663" y="4867"/>
                      <a:pt x="17674" y="4915"/>
                    </a:cubicBezTo>
                    <a:lnTo>
                      <a:pt x="17674" y="4915"/>
                    </a:lnTo>
                    <a:cubicBezTo>
                      <a:pt x="17276" y="4541"/>
                      <a:pt x="16820" y="4241"/>
                      <a:pt x="16326" y="4018"/>
                    </a:cubicBezTo>
                    <a:lnTo>
                      <a:pt x="16326" y="4018"/>
                    </a:lnTo>
                    <a:cubicBezTo>
                      <a:pt x="15904" y="3304"/>
                      <a:pt x="15394" y="2645"/>
                      <a:pt x="14792" y="2099"/>
                    </a:cubicBezTo>
                    <a:close/>
                    <a:moveTo>
                      <a:pt x="5695" y="2895"/>
                    </a:moveTo>
                    <a:cubicBezTo>
                      <a:pt x="4839" y="3528"/>
                      <a:pt x="4072" y="4280"/>
                      <a:pt x="3438" y="5122"/>
                    </a:cubicBezTo>
                    <a:lnTo>
                      <a:pt x="3438" y="5122"/>
                    </a:lnTo>
                    <a:cubicBezTo>
                      <a:pt x="3372" y="5173"/>
                      <a:pt x="3306" y="5225"/>
                      <a:pt x="3242" y="5278"/>
                    </a:cubicBezTo>
                    <a:lnTo>
                      <a:pt x="3242" y="5278"/>
                    </a:lnTo>
                    <a:cubicBezTo>
                      <a:pt x="3256" y="5212"/>
                      <a:pt x="3271" y="5147"/>
                      <a:pt x="3287" y="5083"/>
                    </a:cubicBezTo>
                    <a:lnTo>
                      <a:pt x="3287" y="5083"/>
                    </a:lnTo>
                    <a:cubicBezTo>
                      <a:pt x="3921" y="4199"/>
                      <a:pt x="4770" y="3454"/>
                      <a:pt x="5695" y="2895"/>
                    </a:cubicBezTo>
                    <a:close/>
                    <a:moveTo>
                      <a:pt x="10543" y="4169"/>
                    </a:moveTo>
                    <a:cubicBezTo>
                      <a:pt x="10619" y="4203"/>
                      <a:pt x="10694" y="4239"/>
                      <a:pt x="10768" y="4276"/>
                    </a:cubicBezTo>
                    <a:lnTo>
                      <a:pt x="10768" y="4276"/>
                    </a:lnTo>
                    <a:cubicBezTo>
                      <a:pt x="9859" y="4626"/>
                      <a:pt x="8986" y="5075"/>
                      <a:pt x="8172" y="5585"/>
                    </a:cubicBezTo>
                    <a:lnTo>
                      <a:pt x="8172" y="5585"/>
                    </a:lnTo>
                    <a:cubicBezTo>
                      <a:pt x="8609" y="5044"/>
                      <a:pt x="9188" y="4619"/>
                      <a:pt x="9871" y="4366"/>
                    </a:cubicBezTo>
                    <a:cubicBezTo>
                      <a:pt x="10084" y="4286"/>
                      <a:pt x="10310" y="4220"/>
                      <a:pt x="10543" y="4169"/>
                    </a:cubicBezTo>
                    <a:close/>
                    <a:moveTo>
                      <a:pt x="4446" y="4925"/>
                    </a:moveTo>
                    <a:cubicBezTo>
                      <a:pt x="4417" y="4960"/>
                      <a:pt x="4389" y="4995"/>
                      <a:pt x="4362" y="5030"/>
                    </a:cubicBezTo>
                    <a:lnTo>
                      <a:pt x="4362" y="5030"/>
                    </a:lnTo>
                    <a:cubicBezTo>
                      <a:pt x="3846" y="5576"/>
                      <a:pt x="3407" y="6162"/>
                      <a:pt x="3054" y="6791"/>
                    </a:cubicBezTo>
                    <a:lnTo>
                      <a:pt x="3054" y="6791"/>
                    </a:lnTo>
                    <a:cubicBezTo>
                      <a:pt x="3058" y="6665"/>
                      <a:pt x="3066" y="6537"/>
                      <a:pt x="3076" y="6409"/>
                    </a:cubicBezTo>
                    <a:lnTo>
                      <a:pt x="3076" y="6409"/>
                    </a:lnTo>
                    <a:cubicBezTo>
                      <a:pt x="3271" y="6065"/>
                      <a:pt x="3487" y="5732"/>
                      <a:pt x="3722" y="5412"/>
                    </a:cubicBezTo>
                    <a:lnTo>
                      <a:pt x="3722" y="5412"/>
                    </a:lnTo>
                    <a:cubicBezTo>
                      <a:pt x="3955" y="5239"/>
                      <a:pt x="4197" y="5076"/>
                      <a:pt x="4446" y="4925"/>
                    </a:cubicBezTo>
                    <a:close/>
                    <a:moveTo>
                      <a:pt x="2633" y="6372"/>
                    </a:moveTo>
                    <a:lnTo>
                      <a:pt x="2633" y="6372"/>
                    </a:lnTo>
                    <a:cubicBezTo>
                      <a:pt x="2555" y="6516"/>
                      <a:pt x="2481" y="6661"/>
                      <a:pt x="2410" y="6808"/>
                    </a:cubicBezTo>
                    <a:lnTo>
                      <a:pt x="2410" y="6808"/>
                    </a:lnTo>
                    <a:cubicBezTo>
                      <a:pt x="2444" y="6702"/>
                      <a:pt x="2480" y="6597"/>
                      <a:pt x="2520" y="6493"/>
                    </a:cubicBezTo>
                    <a:lnTo>
                      <a:pt x="2520" y="6493"/>
                    </a:lnTo>
                    <a:cubicBezTo>
                      <a:pt x="2557" y="6452"/>
                      <a:pt x="2595" y="6412"/>
                      <a:pt x="2633" y="6372"/>
                    </a:cubicBezTo>
                    <a:close/>
                    <a:moveTo>
                      <a:pt x="8939" y="3677"/>
                    </a:moveTo>
                    <a:lnTo>
                      <a:pt x="8939" y="3677"/>
                    </a:lnTo>
                    <a:cubicBezTo>
                      <a:pt x="9302" y="3737"/>
                      <a:pt x="9657" y="3829"/>
                      <a:pt x="10003" y="3951"/>
                    </a:cubicBezTo>
                    <a:lnTo>
                      <a:pt x="10003" y="3951"/>
                    </a:lnTo>
                    <a:cubicBezTo>
                      <a:pt x="8898" y="4305"/>
                      <a:pt x="8033" y="5047"/>
                      <a:pt x="7490" y="6035"/>
                    </a:cubicBezTo>
                    <a:lnTo>
                      <a:pt x="7490" y="6035"/>
                    </a:lnTo>
                    <a:cubicBezTo>
                      <a:pt x="7083" y="6315"/>
                      <a:pt x="6671" y="6632"/>
                      <a:pt x="6289" y="6984"/>
                    </a:cubicBezTo>
                    <a:lnTo>
                      <a:pt x="6289" y="6984"/>
                    </a:lnTo>
                    <a:cubicBezTo>
                      <a:pt x="6723" y="5583"/>
                      <a:pt x="7628" y="4390"/>
                      <a:pt x="8939" y="3677"/>
                    </a:cubicBezTo>
                    <a:close/>
                    <a:moveTo>
                      <a:pt x="16656" y="4621"/>
                    </a:moveTo>
                    <a:cubicBezTo>
                      <a:pt x="17099" y="4910"/>
                      <a:pt x="17477" y="5276"/>
                      <a:pt x="17792" y="5697"/>
                    </a:cubicBezTo>
                    <a:lnTo>
                      <a:pt x="17792" y="5697"/>
                    </a:lnTo>
                    <a:cubicBezTo>
                      <a:pt x="17840" y="6248"/>
                      <a:pt x="17831" y="6804"/>
                      <a:pt x="17776" y="7359"/>
                    </a:cubicBezTo>
                    <a:lnTo>
                      <a:pt x="17776" y="7359"/>
                    </a:lnTo>
                    <a:cubicBezTo>
                      <a:pt x="17633" y="6812"/>
                      <a:pt x="17429" y="6282"/>
                      <a:pt x="17166" y="5784"/>
                    </a:cubicBezTo>
                    <a:lnTo>
                      <a:pt x="17166" y="5784"/>
                    </a:lnTo>
                    <a:cubicBezTo>
                      <a:pt x="17117" y="5656"/>
                      <a:pt x="17067" y="5529"/>
                      <a:pt x="17015" y="5402"/>
                    </a:cubicBezTo>
                    <a:cubicBezTo>
                      <a:pt x="16905" y="5139"/>
                      <a:pt x="16786" y="4877"/>
                      <a:pt x="16656" y="4621"/>
                    </a:cubicBezTo>
                    <a:close/>
                    <a:moveTo>
                      <a:pt x="13520" y="4410"/>
                    </a:moveTo>
                    <a:lnTo>
                      <a:pt x="13520" y="4410"/>
                    </a:lnTo>
                    <a:cubicBezTo>
                      <a:pt x="13684" y="4483"/>
                      <a:pt x="13842" y="4568"/>
                      <a:pt x="13990" y="4664"/>
                    </a:cubicBezTo>
                    <a:cubicBezTo>
                      <a:pt x="15033" y="5338"/>
                      <a:pt x="15378" y="6504"/>
                      <a:pt x="15381" y="7744"/>
                    </a:cubicBezTo>
                    <a:lnTo>
                      <a:pt x="15381" y="7744"/>
                    </a:lnTo>
                    <a:cubicBezTo>
                      <a:pt x="15333" y="7615"/>
                      <a:pt x="15283" y="7486"/>
                      <a:pt x="15231" y="7358"/>
                    </a:cubicBezTo>
                    <a:lnTo>
                      <a:pt x="15231" y="7358"/>
                    </a:lnTo>
                    <a:cubicBezTo>
                      <a:pt x="15008" y="6678"/>
                      <a:pt x="14689" y="6042"/>
                      <a:pt x="14263" y="5478"/>
                    </a:cubicBezTo>
                    <a:lnTo>
                      <a:pt x="14263" y="5478"/>
                    </a:lnTo>
                    <a:cubicBezTo>
                      <a:pt x="14029" y="5102"/>
                      <a:pt x="13779" y="4744"/>
                      <a:pt x="13520" y="4410"/>
                    </a:cubicBezTo>
                    <a:close/>
                    <a:moveTo>
                      <a:pt x="3355" y="6944"/>
                    </a:moveTo>
                    <a:cubicBezTo>
                      <a:pt x="3246" y="7264"/>
                      <a:pt x="3159" y="7591"/>
                      <a:pt x="3092" y="7919"/>
                    </a:cubicBezTo>
                    <a:lnTo>
                      <a:pt x="3092" y="7919"/>
                    </a:lnTo>
                    <a:cubicBezTo>
                      <a:pt x="3079" y="7785"/>
                      <a:pt x="3069" y="7650"/>
                      <a:pt x="3062" y="7514"/>
                    </a:cubicBezTo>
                    <a:lnTo>
                      <a:pt x="3062" y="7514"/>
                    </a:lnTo>
                    <a:cubicBezTo>
                      <a:pt x="3149" y="7320"/>
                      <a:pt x="3247" y="7130"/>
                      <a:pt x="3355" y="6944"/>
                    </a:cubicBezTo>
                    <a:close/>
                    <a:moveTo>
                      <a:pt x="7195" y="6680"/>
                    </a:moveTo>
                    <a:lnTo>
                      <a:pt x="7195" y="6680"/>
                    </a:lnTo>
                    <a:cubicBezTo>
                      <a:pt x="7049" y="7069"/>
                      <a:pt x="6947" y="7487"/>
                      <a:pt x="6893" y="7926"/>
                    </a:cubicBezTo>
                    <a:lnTo>
                      <a:pt x="6893" y="7926"/>
                    </a:lnTo>
                    <a:cubicBezTo>
                      <a:pt x="6629" y="8027"/>
                      <a:pt x="6371" y="8146"/>
                      <a:pt x="6120" y="8284"/>
                    </a:cubicBezTo>
                    <a:cubicBezTo>
                      <a:pt x="6088" y="8301"/>
                      <a:pt x="6056" y="8319"/>
                      <a:pt x="6024" y="8338"/>
                    </a:cubicBezTo>
                    <a:lnTo>
                      <a:pt x="6024" y="8338"/>
                    </a:lnTo>
                    <a:cubicBezTo>
                      <a:pt x="6046" y="8092"/>
                      <a:pt x="6081" y="7850"/>
                      <a:pt x="6129" y="7613"/>
                    </a:cubicBezTo>
                    <a:lnTo>
                      <a:pt x="6129" y="7613"/>
                    </a:lnTo>
                    <a:cubicBezTo>
                      <a:pt x="6454" y="7275"/>
                      <a:pt x="6819" y="6963"/>
                      <a:pt x="7195" y="6680"/>
                    </a:cubicBezTo>
                    <a:close/>
                    <a:moveTo>
                      <a:pt x="5649" y="8176"/>
                    </a:moveTo>
                    <a:lnTo>
                      <a:pt x="5649" y="8176"/>
                    </a:lnTo>
                    <a:cubicBezTo>
                      <a:pt x="5634" y="8316"/>
                      <a:pt x="5622" y="8456"/>
                      <a:pt x="5614" y="8596"/>
                    </a:cubicBezTo>
                    <a:lnTo>
                      <a:pt x="5614" y="8596"/>
                    </a:lnTo>
                    <a:cubicBezTo>
                      <a:pt x="5472" y="8695"/>
                      <a:pt x="5334" y="8800"/>
                      <a:pt x="5202" y="8911"/>
                    </a:cubicBezTo>
                    <a:lnTo>
                      <a:pt x="5202" y="8911"/>
                    </a:lnTo>
                    <a:cubicBezTo>
                      <a:pt x="5323" y="8655"/>
                      <a:pt x="5474" y="8411"/>
                      <a:pt x="5649" y="8176"/>
                    </a:cubicBezTo>
                    <a:close/>
                    <a:moveTo>
                      <a:pt x="2687" y="7177"/>
                    </a:moveTo>
                    <a:cubicBezTo>
                      <a:pt x="2687" y="7291"/>
                      <a:pt x="2689" y="7404"/>
                      <a:pt x="2693" y="7516"/>
                    </a:cubicBezTo>
                    <a:lnTo>
                      <a:pt x="2693" y="7516"/>
                    </a:lnTo>
                    <a:cubicBezTo>
                      <a:pt x="2474" y="8019"/>
                      <a:pt x="2305" y="8549"/>
                      <a:pt x="2192" y="9105"/>
                    </a:cubicBezTo>
                    <a:lnTo>
                      <a:pt x="2192" y="9105"/>
                    </a:lnTo>
                    <a:cubicBezTo>
                      <a:pt x="2178" y="8971"/>
                      <a:pt x="2168" y="8837"/>
                      <a:pt x="2163" y="8702"/>
                    </a:cubicBezTo>
                    <a:lnTo>
                      <a:pt x="2163" y="8702"/>
                    </a:lnTo>
                    <a:cubicBezTo>
                      <a:pt x="2288" y="8180"/>
                      <a:pt x="2465" y="7669"/>
                      <a:pt x="2687" y="7177"/>
                    </a:cubicBezTo>
                    <a:close/>
                    <a:moveTo>
                      <a:pt x="11174" y="4497"/>
                    </a:moveTo>
                    <a:cubicBezTo>
                      <a:pt x="12595" y="5330"/>
                      <a:pt x="13732" y="6671"/>
                      <a:pt x="14276" y="8200"/>
                    </a:cubicBezTo>
                    <a:cubicBezTo>
                      <a:pt x="14402" y="8558"/>
                      <a:pt x="14491" y="8931"/>
                      <a:pt x="14542" y="9308"/>
                    </a:cubicBezTo>
                    <a:lnTo>
                      <a:pt x="14542" y="9308"/>
                    </a:lnTo>
                    <a:cubicBezTo>
                      <a:pt x="13574" y="8182"/>
                      <a:pt x="11861" y="7758"/>
                      <a:pt x="10454" y="7557"/>
                    </a:cubicBezTo>
                    <a:cubicBezTo>
                      <a:pt x="10095" y="7508"/>
                      <a:pt x="9734" y="7483"/>
                      <a:pt x="9373" y="7483"/>
                    </a:cubicBezTo>
                    <a:cubicBezTo>
                      <a:pt x="8661" y="7483"/>
                      <a:pt x="7954" y="7582"/>
                      <a:pt x="7277" y="7793"/>
                    </a:cubicBezTo>
                    <a:lnTo>
                      <a:pt x="7277" y="7793"/>
                    </a:lnTo>
                    <a:cubicBezTo>
                      <a:pt x="7300" y="7613"/>
                      <a:pt x="7331" y="7435"/>
                      <a:pt x="7371" y="7260"/>
                    </a:cubicBezTo>
                    <a:cubicBezTo>
                      <a:pt x="7445" y="6927"/>
                      <a:pt x="7557" y="6611"/>
                      <a:pt x="7704" y="6315"/>
                    </a:cubicBezTo>
                    <a:lnTo>
                      <a:pt x="7704" y="6315"/>
                    </a:lnTo>
                    <a:cubicBezTo>
                      <a:pt x="8090" y="6053"/>
                      <a:pt x="8473" y="5820"/>
                      <a:pt x="8823" y="5617"/>
                    </a:cubicBezTo>
                    <a:cubicBezTo>
                      <a:pt x="9550" y="5201"/>
                      <a:pt x="10346" y="4803"/>
                      <a:pt x="11174" y="4497"/>
                    </a:cubicBezTo>
                    <a:close/>
                    <a:moveTo>
                      <a:pt x="4919" y="5001"/>
                    </a:moveTo>
                    <a:lnTo>
                      <a:pt x="4919" y="5001"/>
                    </a:lnTo>
                    <a:cubicBezTo>
                      <a:pt x="4114" y="6496"/>
                      <a:pt x="3607" y="8147"/>
                      <a:pt x="3453" y="9581"/>
                    </a:cubicBezTo>
                    <a:cubicBezTo>
                      <a:pt x="3447" y="9644"/>
                      <a:pt x="3441" y="9706"/>
                      <a:pt x="3435" y="9769"/>
                    </a:cubicBezTo>
                    <a:lnTo>
                      <a:pt x="3435" y="9769"/>
                    </a:lnTo>
                    <a:cubicBezTo>
                      <a:pt x="3388" y="9598"/>
                      <a:pt x="3345" y="9427"/>
                      <a:pt x="3306" y="9254"/>
                    </a:cubicBezTo>
                    <a:lnTo>
                      <a:pt x="3306" y="9254"/>
                    </a:lnTo>
                    <a:cubicBezTo>
                      <a:pt x="3319" y="8737"/>
                      <a:pt x="3382" y="8223"/>
                      <a:pt x="3501" y="7724"/>
                    </a:cubicBezTo>
                    <a:cubicBezTo>
                      <a:pt x="3683" y="6925"/>
                      <a:pt x="3985" y="6155"/>
                      <a:pt x="4443" y="5491"/>
                    </a:cubicBezTo>
                    <a:lnTo>
                      <a:pt x="4443" y="5491"/>
                    </a:lnTo>
                    <a:cubicBezTo>
                      <a:pt x="4598" y="5322"/>
                      <a:pt x="4757" y="5159"/>
                      <a:pt x="4919" y="5001"/>
                    </a:cubicBezTo>
                    <a:close/>
                    <a:moveTo>
                      <a:pt x="12148" y="4186"/>
                    </a:moveTo>
                    <a:cubicBezTo>
                      <a:pt x="12439" y="4340"/>
                      <a:pt x="12717" y="4522"/>
                      <a:pt x="12978" y="4736"/>
                    </a:cubicBezTo>
                    <a:cubicBezTo>
                      <a:pt x="13319" y="5013"/>
                      <a:pt x="13615" y="5322"/>
                      <a:pt x="13870" y="5656"/>
                    </a:cubicBezTo>
                    <a:lnTo>
                      <a:pt x="13870" y="5656"/>
                    </a:lnTo>
                    <a:cubicBezTo>
                      <a:pt x="14306" y="6366"/>
                      <a:pt x="14666" y="7124"/>
                      <a:pt x="14949" y="7900"/>
                    </a:cubicBezTo>
                    <a:lnTo>
                      <a:pt x="14949" y="7900"/>
                    </a:lnTo>
                    <a:cubicBezTo>
                      <a:pt x="15081" y="8392"/>
                      <a:pt x="15166" y="8901"/>
                      <a:pt x="15209" y="9414"/>
                    </a:cubicBezTo>
                    <a:lnTo>
                      <a:pt x="15209" y="9414"/>
                    </a:lnTo>
                    <a:cubicBezTo>
                      <a:pt x="15165" y="9645"/>
                      <a:pt x="15114" y="9872"/>
                      <a:pt x="15059" y="10092"/>
                    </a:cubicBezTo>
                    <a:lnTo>
                      <a:pt x="15059" y="10092"/>
                    </a:lnTo>
                    <a:cubicBezTo>
                      <a:pt x="15076" y="7786"/>
                      <a:pt x="13620" y="5594"/>
                      <a:pt x="11625" y="4340"/>
                    </a:cubicBezTo>
                    <a:lnTo>
                      <a:pt x="11625" y="4340"/>
                    </a:lnTo>
                    <a:cubicBezTo>
                      <a:pt x="11798" y="4284"/>
                      <a:pt x="11973" y="4232"/>
                      <a:pt x="12148" y="4186"/>
                    </a:cubicBezTo>
                    <a:close/>
                    <a:moveTo>
                      <a:pt x="16099" y="4921"/>
                    </a:moveTo>
                    <a:cubicBezTo>
                      <a:pt x="16393" y="5260"/>
                      <a:pt x="16652" y="5638"/>
                      <a:pt x="16870" y="6050"/>
                    </a:cubicBezTo>
                    <a:lnTo>
                      <a:pt x="16870" y="6050"/>
                    </a:lnTo>
                    <a:cubicBezTo>
                      <a:pt x="17187" y="6923"/>
                      <a:pt x="17406" y="7840"/>
                      <a:pt x="17546" y="8754"/>
                    </a:cubicBezTo>
                    <a:lnTo>
                      <a:pt x="17546" y="8754"/>
                    </a:lnTo>
                    <a:cubicBezTo>
                      <a:pt x="17425" y="9281"/>
                      <a:pt x="17271" y="9804"/>
                      <a:pt x="17091" y="10318"/>
                    </a:cubicBezTo>
                    <a:lnTo>
                      <a:pt x="17091" y="10318"/>
                    </a:lnTo>
                    <a:cubicBezTo>
                      <a:pt x="17264" y="8883"/>
                      <a:pt x="17123" y="7408"/>
                      <a:pt x="16622" y="6045"/>
                    </a:cubicBezTo>
                    <a:cubicBezTo>
                      <a:pt x="16479" y="5655"/>
                      <a:pt x="16304" y="5278"/>
                      <a:pt x="16099" y="4921"/>
                    </a:cubicBezTo>
                    <a:close/>
                    <a:moveTo>
                      <a:pt x="8031" y="3603"/>
                    </a:moveTo>
                    <a:cubicBezTo>
                      <a:pt x="8111" y="3603"/>
                      <a:pt x="8190" y="3605"/>
                      <a:pt x="8269" y="3608"/>
                    </a:cubicBezTo>
                    <a:lnTo>
                      <a:pt x="8269" y="3608"/>
                    </a:lnTo>
                    <a:cubicBezTo>
                      <a:pt x="6897" y="4521"/>
                      <a:pt x="6064" y="5950"/>
                      <a:pt x="5748" y="7532"/>
                    </a:cubicBezTo>
                    <a:lnTo>
                      <a:pt x="5748" y="7532"/>
                    </a:lnTo>
                    <a:cubicBezTo>
                      <a:pt x="5248" y="8095"/>
                      <a:pt x="4845" y="8730"/>
                      <a:pt x="4644" y="9437"/>
                    </a:cubicBezTo>
                    <a:lnTo>
                      <a:pt x="4644" y="9437"/>
                    </a:lnTo>
                    <a:cubicBezTo>
                      <a:pt x="4335" y="9765"/>
                      <a:pt x="4058" y="10125"/>
                      <a:pt x="3809" y="10506"/>
                    </a:cubicBezTo>
                    <a:lnTo>
                      <a:pt x="3809" y="10506"/>
                    </a:lnTo>
                    <a:cubicBezTo>
                      <a:pt x="3810" y="9683"/>
                      <a:pt x="3921" y="8860"/>
                      <a:pt x="4096" y="8105"/>
                    </a:cubicBezTo>
                    <a:cubicBezTo>
                      <a:pt x="4415" y="6758"/>
                      <a:pt x="4986" y="5408"/>
                      <a:pt x="5796" y="4235"/>
                    </a:cubicBezTo>
                    <a:lnTo>
                      <a:pt x="5796" y="4235"/>
                    </a:lnTo>
                    <a:cubicBezTo>
                      <a:pt x="6010" y="4144"/>
                      <a:pt x="6226" y="4061"/>
                      <a:pt x="6442" y="3985"/>
                    </a:cubicBezTo>
                    <a:cubicBezTo>
                      <a:pt x="6943" y="3815"/>
                      <a:pt x="7471" y="3684"/>
                      <a:pt x="8007" y="3603"/>
                    </a:cubicBezTo>
                    <a:lnTo>
                      <a:pt x="8007" y="3603"/>
                    </a:lnTo>
                    <a:cubicBezTo>
                      <a:pt x="8015" y="3603"/>
                      <a:pt x="8023" y="3603"/>
                      <a:pt x="8031" y="3603"/>
                    </a:cubicBezTo>
                    <a:close/>
                    <a:moveTo>
                      <a:pt x="18217" y="6361"/>
                    </a:moveTo>
                    <a:lnTo>
                      <a:pt x="18217" y="6361"/>
                    </a:lnTo>
                    <a:cubicBezTo>
                      <a:pt x="18250" y="6422"/>
                      <a:pt x="18281" y="6483"/>
                      <a:pt x="18312" y="6545"/>
                    </a:cubicBezTo>
                    <a:lnTo>
                      <a:pt x="18312" y="6545"/>
                    </a:lnTo>
                    <a:cubicBezTo>
                      <a:pt x="18649" y="7952"/>
                      <a:pt x="18557" y="9425"/>
                      <a:pt x="18167" y="10830"/>
                    </a:cubicBezTo>
                    <a:lnTo>
                      <a:pt x="18167" y="10830"/>
                    </a:lnTo>
                    <a:cubicBezTo>
                      <a:pt x="18152" y="10269"/>
                      <a:pt x="18105" y="9708"/>
                      <a:pt x="18027" y="9150"/>
                    </a:cubicBezTo>
                    <a:lnTo>
                      <a:pt x="18027" y="9150"/>
                    </a:lnTo>
                    <a:cubicBezTo>
                      <a:pt x="18022" y="8930"/>
                      <a:pt x="18008" y="8709"/>
                      <a:pt x="17984" y="8489"/>
                    </a:cubicBezTo>
                    <a:lnTo>
                      <a:pt x="17984" y="8489"/>
                    </a:lnTo>
                    <a:cubicBezTo>
                      <a:pt x="18130" y="7786"/>
                      <a:pt x="18217" y="7070"/>
                      <a:pt x="18217" y="6361"/>
                    </a:cubicBezTo>
                    <a:close/>
                    <a:moveTo>
                      <a:pt x="1956" y="10175"/>
                    </a:moveTo>
                    <a:cubicBezTo>
                      <a:pt x="1977" y="10253"/>
                      <a:pt x="1999" y="10332"/>
                      <a:pt x="2023" y="10409"/>
                    </a:cubicBezTo>
                    <a:lnTo>
                      <a:pt x="2023" y="10409"/>
                    </a:lnTo>
                    <a:cubicBezTo>
                      <a:pt x="2003" y="10698"/>
                      <a:pt x="1993" y="10988"/>
                      <a:pt x="1992" y="11278"/>
                    </a:cubicBezTo>
                    <a:lnTo>
                      <a:pt x="1992" y="11278"/>
                    </a:lnTo>
                    <a:cubicBezTo>
                      <a:pt x="1952" y="10908"/>
                      <a:pt x="1940" y="10540"/>
                      <a:pt x="1956" y="10175"/>
                    </a:cubicBezTo>
                    <a:close/>
                    <a:moveTo>
                      <a:pt x="2760" y="8357"/>
                    </a:moveTo>
                    <a:lnTo>
                      <a:pt x="2760" y="8357"/>
                    </a:lnTo>
                    <a:cubicBezTo>
                      <a:pt x="2761" y="8365"/>
                      <a:pt x="2762" y="8372"/>
                      <a:pt x="2763" y="8379"/>
                    </a:cubicBezTo>
                    <a:cubicBezTo>
                      <a:pt x="2803" y="8712"/>
                      <a:pt x="2859" y="9042"/>
                      <a:pt x="2931" y="9369"/>
                    </a:cubicBezTo>
                    <a:lnTo>
                      <a:pt x="2931" y="9369"/>
                    </a:lnTo>
                    <a:cubicBezTo>
                      <a:pt x="2919" y="10115"/>
                      <a:pt x="3014" y="10865"/>
                      <a:pt x="3198" y="11594"/>
                    </a:cubicBezTo>
                    <a:lnTo>
                      <a:pt x="3198" y="11594"/>
                    </a:lnTo>
                    <a:cubicBezTo>
                      <a:pt x="3162" y="11668"/>
                      <a:pt x="3128" y="11742"/>
                      <a:pt x="3094" y="11816"/>
                    </a:cubicBezTo>
                    <a:lnTo>
                      <a:pt x="3094" y="11816"/>
                    </a:lnTo>
                    <a:cubicBezTo>
                      <a:pt x="2810" y="11325"/>
                      <a:pt x="2581" y="10804"/>
                      <a:pt x="2422" y="10263"/>
                    </a:cubicBezTo>
                    <a:lnTo>
                      <a:pt x="2422" y="10263"/>
                    </a:lnTo>
                    <a:cubicBezTo>
                      <a:pt x="2472" y="9620"/>
                      <a:pt x="2579" y="8976"/>
                      <a:pt x="2760" y="8357"/>
                    </a:cubicBezTo>
                    <a:close/>
                    <a:moveTo>
                      <a:pt x="3368" y="12187"/>
                    </a:moveTo>
                    <a:cubicBezTo>
                      <a:pt x="3383" y="12232"/>
                      <a:pt x="3398" y="12277"/>
                      <a:pt x="3413" y="12322"/>
                    </a:cubicBezTo>
                    <a:lnTo>
                      <a:pt x="3413" y="12322"/>
                    </a:lnTo>
                    <a:cubicBezTo>
                      <a:pt x="3392" y="12291"/>
                      <a:pt x="3371" y="12260"/>
                      <a:pt x="3350" y="12229"/>
                    </a:cubicBezTo>
                    <a:lnTo>
                      <a:pt x="3350" y="12229"/>
                    </a:lnTo>
                    <a:cubicBezTo>
                      <a:pt x="3356" y="12215"/>
                      <a:pt x="3362" y="12201"/>
                      <a:pt x="3368" y="12187"/>
                    </a:cubicBezTo>
                    <a:close/>
                    <a:moveTo>
                      <a:pt x="5603" y="9086"/>
                    </a:moveTo>
                    <a:cubicBezTo>
                      <a:pt x="5605" y="9405"/>
                      <a:pt x="5627" y="9726"/>
                      <a:pt x="5668" y="10046"/>
                    </a:cubicBezTo>
                    <a:cubicBezTo>
                      <a:pt x="5802" y="11111"/>
                      <a:pt x="6127" y="12149"/>
                      <a:pt x="6598" y="13119"/>
                    </a:cubicBezTo>
                    <a:lnTo>
                      <a:pt x="6598" y="13119"/>
                    </a:lnTo>
                    <a:cubicBezTo>
                      <a:pt x="5547" y="12382"/>
                      <a:pt x="4802" y="11331"/>
                      <a:pt x="4894" y="10034"/>
                    </a:cubicBezTo>
                    <a:cubicBezTo>
                      <a:pt x="4902" y="9927"/>
                      <a:pt x="4916" y="9822"/>
                      <a:pt x="4936" y="9718"/>
                    </a:cubicBezTo>
                    <a:lnTo>
                      <a:pt x="4936" y="9718"/>
                    </a:lnTo>
                    <a:cubicBezTo>
                      <a:pt x="5070" y="9572"/>
                      <a:pt x="5211" y="9431"/>
                      <a:pt x="5358" y="9296"/>
                    </a:cubicBezTo>
                    <a:cubicBezTo>
                      <a:pt x="5438" y="9223"/>
                      <a:pt x="5520" y="9153"/>
                      <a:pt x="5603" y="9086"/>
                    </a:cubicBezTo>
                    <a:close/>
                    <a:moveTo>
                      <a:pt x="2388" y="11358"/>
                    </a:moveTo>
                    <a:cubicBezTo>
                      <a:pt x="2535" y="11676"/>
                      <a:pt x="2704" y="11984"/>
                      <a:pt x="2892" y="12282"/>
                    </a:cubicBezTo>
                    <a:lnTo>
                      <a:pt x="2892" y="12282"/>
                    </a:lnTo>
                    <a:cubicBezTo>
                      <a:pt x="2761" y="12601"/>
                      <a:pt x="2644" y="12925"/>
                      <a:pt x="2539" y="13247"/>
                    </a:cubicBezTo>
                    <a:lnTo>
                      <a:pt x="2539" y="13247"/>
                    </a:lnTo>
                    <a:cubicBezTo>
                      <a:pt x="2442" y="12618"/>
                      <a:pt x="2394" y="11983"/>
                      <a:pt x="2388" y="11358"/>
                    </a:cubicBezTo>
                    <a:close/>
                    <a:moveTo>
                      <a:pt x="17605" y="9935"/>
                    </a:moveTo>
                    <a:cubicBezTo>
                      <a:pt x="17466" y="11340"/>
                      <a:pt x="16916" y="12691"/>
                      <a:pt x="16008" y="13780"/>
                    </a:cubicBezTo>
                    <a:lnTo>
                      <a:pt x="16008" y="13780"/>
                    </a:lnTo>
                    <a:cubicBezTo>
                      <a:pt x="16205" y="13410"/>
                      <a:pt x="16378" y="13024"/>
                      <a:pt x="16527" y="12628"/>
                    </a:cubicBezTo>
                    <a:lnTo>
                      <a:pt x="16527" y="12628"/>
                    </a:lnTo>
                    <a:cubicBezTo>
                      <a:pt x="16792" y="12085"/>
                      <a:pt x="17023" y="11551"/>
                      <a:pt x="17217" y="11046"/>
                    </a:cubicBezTo>
                    <a:cubicBezTo>
                      <a:pt x="17355" y="10686"/>
                      <a:pt x="17486" y="10315"/>
                      <a:pt x="17605" y="9935"/>
                    </a:cubicBezTo>
                    <a:close/>
                    <a:moveTo>
                      <a:pt x="4014" y="12345"/>
                    </a:moveTo>
                    <a:cubicBezTo>
                      <a:pt x="4311" y="12936"/>
                      <a:pt x="4646" y="13507"/>
                      <a:pt x="5005" y="14057"/>
                    </a:cubicBezTo>
                    <a:lnTo>
                      <a:pt x="5005" y="14057"/>
                    </a:lnTo>
                    <a:cubicBezTo>
                      <a:pt x="4813" y="13898"/>
                      <a:pt x="4628" y="13732"/>
                      <a:pt x="4451" y="13557"/>
                    </a:cubicBezTo>
                    <a:lnTo>
                      <a:pt x="4451" y="13557"/>
                    </a:lnTo>
                    <a:cubicBezTo>
                      <a:pt x="4259" y="13174"/>
                      <a:pt x="4116" y="12767"/>
                      <a:pt x="4014" y="12345"/>
                    </a:cubicBezTo>
                    <a:close/>
                    <a:moveTo>
                      <a:pt x="15193" y="11316"/>
                    </a:moveTo>
                    <a:cubicBezTo>
                      <a:pt x="15156" y="11706"/>
                      <a:pt x="15100" y="12090"/>
                      <a:pt x="15026" y="12463"/>
                    </a:cubicBezTo>
                    <a:cubicBezTo>
                      <a:pt x="14961" y="12775"/>
                      <a:pt x="14881" y="13090"/>
                      <a:pt x="14788" y="13403"/>
                    </a:cubicBezTo>
                    <a:lnTo>
                      <a:pt x="14788" y="13403"/>
                    </a:lnTo>
                    <a:cubicBezTo>
                      <a:pt x="14505" y="13785"/>
                      <a:pt x="14152" y="14077"/>
                      <a:pt x="13752" y="14276"/>
                    </a:cubicBezTo>
                    <a:lnTo>
                      <a:pt x="13752" y="14276"/>
                    </a:lnTo>
                    <a:cubicBezTo>
                      <a:pt x="13822" y="14173"/>
                      <a:pt x="13890" y="14068"/>
                      <a:pt x="13955" y="13963"/>
                    </a:cubicBezTo>
                    <a:cubicBezTo>
                      <a:pt x="14142" y="13653"/>
                      <a:pt x="14321" y="13330"/>
                      <a:pt x="14488" y="12997"/>
                    </a:cubicBezTo>
                    <a:lnTo>
                      <a:pt x="14488" y="12997"/>
                    </a:lnTo>
                    <a:cubicBezTo>
                      <a:pt x="14843" y="12483"/>
                      <a:pt x="15100" y="11927"/>
                      <a:pt x="15178" y="11361"/>
                    </a:cubicBezTo>
                    <a:lnTo>
                      <a:pt x="15178" y="11361"/>
                    </a:lnTo>
                    <a:cubicBezTo>
                      <a:pt x="15183" y="11346"/>
                      <a:pt x="15188" y="11331"/>
                      <a:pt x="15193" y="11316"/>
                    </a:cubicBezTo>
                    <a:close/>
                    <a:moveTo>
                      <a:pt x="1671" y="7649"/>
                    </a:moveTo>
                    <a:cubicBezTo>
                      <a:pt x="1464" y="8719"/>
                      <a:pt x="1437" y="9824"/>
                      <a:pt x="1557" y="10916"/>
                    </a:cubicBezTo>
                    <a:lnTo>
                      <a:pt x="1557" y="10916"/>
                    </a:lnTo>
                    <a:cubicBezTo>
                      <a:pt x="1595" y="11722"/>
                      <a:pt x="1756" y="12489"/>
                      <a:pt x="2020" y="13206"/>
                    </a:cubicBezTo>
                    <a:lnTo>
                      <a:pt x="2020" y="13206"/>
                    </a:lnTo>
                    <a:cubicBezTo>
                      <a:pt x="2026" y="13224"/>
                      <a:pt x="2031" y="13242"/>
                      <a:pt x="2037" y="13260"/>
                    </a:cubicBezTo>
                    <a:cubicBezTo>
                      <a:pt x="2109" y="13498"/>
                      <a:pt x="2190" y="13735"/>
                      <a:pt x="2279" y="13970"/>
                    </a:cubicBezTo>
                    <a:lnTo>
                      <a:pt x="2279" y="13970"/>
                    </a:lnTo>
                    <a:cubicBezTo>
                      <a:pt x="2302" y="14074"/>
                      <a:pt x="2326" y="14177"/>
                      <a:pt x="2351" y="14280"/>
                    </a:cubicBezTo>
                    <a:lnTo>
                      <a:pt x="2351" y="14280"/>
                    </a:lnTo>
                    <a:cubicBezTo>
                      <a:pt x="1029" y="12568"/>
                      <a:pt x="449" y="10350"/>
                      <a:pt x="1346" y="8295"/>
                    </a:cubicBezTo>
                    <a:cubicBezTo>
                      <a:pt x="1442" y="8073"/>
                      <a:pt x="1550" y="7857"/>
                      <a:pt x="1671" y="7649"/>
                    </a:cubicBezTo>
                    <a:close/>
                    <a:moveTo>
                      <a:pt x="9404" y="7859"/>
                    </a:moveTo>
                    <a:cubicBezTo>
                      <a:pt x="9723" y="7859"/>
                      <a:pt x="10042" y="7879"/>
                      <a:pt x="10359" y="7914"/>
                    </a:cubicBezTo>
                    <a:cubicBezTo>
                      <a:pt x="11857" y="8090"/>
                      <a:pt x="13792" y="8634"/>
                      <a:pt x="14592" y="10031"/>
                    </a:cubicBezTo>
                    <a:lnTo>
                      <a:pt x="14592" y="10031"/>
                    </a:lnTo>
                    <a:cubicBezTo>
                      <a:pt x="14596" y="10849"/>
                      <a:pt x="14417" y="11662"/>
                      <a:pt x="14038" y="12379"/>
                    </a:cubicBezTo>
                    <a:cubicBezTo>
                      <a:pt x="13404" y="13583"/>
                      <a:pt x="12133" y="14169"/>
                      <a:pt x="10849" y="14294"/>
                    </a:cubicBezTo>
                    <a:lnTo>
                      <a:pt x="10849" y="14294"/>
                    </a:lnTo>
                    <a:cubicBezTo>
                      <a:pt x="8490" y="13371"/>
                      <a:pt x="7099" y="10681"/>
                      <a:pt x="7240" y="8196"/>
                    </a:cubicBezTo>
                    <a:lnTo>
                      <a:pt x="7240" y="8196"/>
                    </a:lnTo>
                    <a:cubicBezTo>
                      <a:pt x="7930" y="7963"/>
                      <a:pt x="8664" y="7859"/>
                      <a:pt x="9404" y="7859"/>
                    </a:cubicBezTo>
                    <a:close/>
                    <a:moveTo>
                      <a:pt x="6856" y="8341"/>
                    </a:moveTo>
                    <a:lnTo>
                      <a:pt x="6856" y="8341"/>
                    </a:lnTo>
                    <a:cubicBezTo>
                      <a:pt x="6726" y="10709"/>
                      <a:pt x="7983" y="13047"/>
                      <a:pt x="9968" y="14309"/>
                    </a:cubicBezTo>
                    <a:lnTo>
                      <a:pt x="9968" y="14309"/>
                    </a:lnTo>
                    <a:cubicBezTo>
                      <a:pt x="9112" y="14251"/>
                      <a:pt x="8147" y="13985"/>
                      <a:pt x="7290" y="13538"/>
                    </a:cubicBezTo>
                    <a:lnTo>
                      <a:pt x="7290" y="13538"/>
                    </a:lnTo>
                    <a:cubicBezTo>
                      <a:pt x="6715" y="12503"/>
                      <a:pt x="6311" y="11372"/>
                      <a:pt x="6108" y="10224"/>
                    </a:cubicBezTo>
                    <a:cubicBezTo>
                      <a:pt x="6023" y="9745"/>
                      <a:pt x="5987" y="9267"/>
                      <a:pt x="5998" y="8798"/>
                    </a:cubicBezTo>
                    <a:lnTo>
                      <a:pt x="5998" y="8798"/>
                    </a:lnTo>
                    <a:cubicBezTo>
                      <a:pt x="6272" y="8618"/>
                      <a:pt x="6559" y="8466"/>
                      <a:pt x="6856" y="8341"/>
                    </a:cubicBezTo>
                    <a:close/>
                    <a:moveTo>
                      <a:pt x="12821" y="14144"/>
                    </a:moveTo>
                    <a:cubicBezTo>
                      <a:pt x="12633" y="14299"/>
                      <a:pt x="12434" y="14450"/>
                      <a:pt x="12227" y="14594"/>
                    </a:cubicBezTo>
                    <a:lnTo>
                      <a:pt x="12227" y="14594"/>
                    </a:lnTo>
                    <a:cubicBezTo>
                      <a:pt x="12093" y="14589"/>
                      <a:pt x="11957" y="14577"/>
                      <a:pt x="11820" y="14558"/>
                    </a:cubicBezTo>
                    <a:lnTo>
                      <a:pt x="11820" y="14558"/>
                    </a:lnTo>
                    <a:cubicBezTo>
                      <a:pt x="12171" y="14457"/>
                      <a:pt x="12507" y="14319"/>
                      <a:pt x="12821" y="14144"/>
                    </a:cubicBezTo>
                    <a:close/>
                    <a:moveTo>
                      <a:pt x="14119" y="3908"/>
                    </a:moveTo>
                    <a:cubicBezTo>
                      <a:pt x="14207" y="3908"/>
                      <a:pt x="14295" y="3910"/>
                      <a:pt x="14383" y="3914"/>
                    </a:cubicBezTo>
                    <a:cubicBezTo>
                      <a:pt x="14585" y="3924"/>
                      <a:pt x="14779" y="3944"/>
                      <a:pt x="14966" y="3975"/>
                    </a:cubicBezTo>
                    <a:lnTo>
                      <a:pt x="14966" y="3975"/>
                    </a:lnTo>
                    <a:cubicBezTo>
                      <a:pt x="16230" y="5476"/>
                      <a:pt x="16825" y="7520"/>
                      <a:pt x="16776" y="9510"/>
                    </a:cubicBezTo>
                    <a:cubicBezTo>
                      <a:pt x="16755" y="10466"/>
                      <a:pt x="16574" y="11423"/>
                      <a:pt x="16251" y="12328"/>
                    </a:cubicBezTo>
                    <a:lnTo>
                      <a:pt x="16251" y="12328"/>
                    </a:lnTo>
                    <a:cubicBezTo>
                      <a:pt x="16042" y="12763"/>
                      <a:pt x="15822" y="13186"/>
                      <a:pt x="15598" y="13594"/>
                    </a:cubicBezTo>
                    <a:cubicBezTo>
                      <a:pt x="15352" y="14041"/>
                      <a:pt x="15079" y="14490"/>
                      <a:pt x="14781" y="14926"/>
                    </a:cubicBezTo>
                    <a:lnTo>
                      <a:pt x="14781" y="14926"/>
                    </a:lnTo>
                    <a:cubicBezTo>
                      <a:pt x="14706" y="14979"/>
                      <a:pt x="14631" y="15031"/>
                      <a:pt x="14554" y="15081"/>
                    </a:cubicBezTo>
                    <a:lnTo>
                      <a:pt x="14554" y="15081"/>
                    </a:lnTo>
                    <a:cubicBezTo>
                      <a:pt x="14730" y="14692"/>
                      <a:pt x="14888" y="14285"/>
                      <a:pt x="15026" y="13867"/>
                    </a:cubicBezTo>
                    <a:lnTo>
                      <a:pt x="15026" y="13867"/>
                    </a:lnTo>
                    <a:cubicBezTo>
                      <a:pt x="15571" y="13177"/>
                      <a:pt x="15849" y="12262"/>
                      <a:pt x="15931" y="11403"/>
                    </a:cubicBezTo>
                    <a:cubicBezTo>
                      <a:pt x="16012" y="10587"/>
                      <a:pt x="15932" y="9745"/>
                      <a:pt x="15735" y="8914"/>
                    </a:cubicBezTo>
                    <a:lnTo>
                      <a:pt x="15735" y="8914"/>
                    </a:lnTo>
                    <a:cubicBezTo>
                      <a:pt x="15798" y="8315"/>
                      <a:pt x="15804" y="7716"/>
                      <a:pt x="15741" y="7129"/>
                    </a:cubicBezTo>
                    <a:cubicBezTo>
                      <a:pt x="15633" y="6176"/>
                      <a:pt x="15252" y="5259"/>
                      <a:pt x="14550" y="4593"/>
                    </a:cubicBezTo>
                    <a:cubicBezTo>
                      <a:pt x="14214" y="4290"/>
                      <a:pt x="13824" y="4083"/>
                      <a:pt x="13406" y="3947"/>
                    </a:cubicBezTo>
                    <a:lnTo>
                      <a:pt x="13406" y="3947"/>
                    </a:lnTo>
                    <a:cubicBezTo>
                      <a:pt x="13644" y="3922"/>
                      <a:pt x="13882" y="3908"/>
                      <a:pt x="14119" y="3908"/>
                    </a:cubicBezTo>
                    <a:close/>
                    <a:moveTo>
                      <a:pt x="5609" y="15032"/>
                    </a:moveTo>
                    <a:lnTo>
                      <a:pt x="5609" y="15032"/>
                    </a:lnTo>
                    <a:cubicBezTo>
                      <a:pt x="5650" y="15058"/>
                      <a:pt x="5691" y="15085"/>
                      <a:pt x="5732" y="15110"/>
                    </a:cubicBezTo>
                    <a:lnTo>
                      <a:pt x="5732" y="15110"/>
                    </a:lnTo>
                    <a:cubicBezTo>
                      <a:pt x="5744" y="15126"/>
                      <a:pt x="5756" y="15142"/>
                      <a:pt x="5767" y="15158"/>
                    </a:cubicBezTo>
                    <a:lnTo>
                      <a:pt x="5767" y="15158"/>
                    </a:lnTo>
                    <a:cubicBezTo>
                      <a:pt x="5750" y="15145"/>
                      <a:pt x="5733" y="15131"/>
                      <a:pt x="5716" y="15118"/>
                    </a:cubicBezTo>
                    <a:cubicBezTo>
                      <a:pt x="5680" y="15090"/>
                      <a:pt x="5644" y="15061"/>
                      <a:pt x="5609" y="15032"/>
                    </a:cubicBezTo>
                    <a:close/>
                    <a:moveTo>
                      <a:pt x="18898" y="8295"/>
                    </a:moveTo>
                    <a:lnTo>
                      <a:pt x="18898" y="8295"/>
                    </a:lnTo>
                    <a:cubicBezTo>
                      <a:pt x="19004" y="8824"/>
                      <a:pt x="19058" y="9370"/>
                      <a:pt x="19062" y="9915"/>
                    </a:cubicBezTo>
                    <a:cubicBezTo>
                      <a:pt x="19088" y="11819"/>
                      <a:pt x="18564" y="13903"/>
                      <a:pt x="17433" y="15515"/>
                    </a:cubicBezTo>
                    <a:lnTo>
                      <a:pt x="17433" y="15515"/>
                    </a:lnTo>
                    <a:cubicBezTo>
                      <a:pt x="17710" y="14802"/>
                      <a:pt x="17898" y="14051"/>
                      <a:pt x="18015" y="13308"/>
                    </a:cubicBezTo>
                    <a:cubicBezTo>
                      <a:pt x="18066" y="12974"/>
                      <a:pt x="18105" y="12637"/>
                      <a:pt x="18131" y="12298"/>
                    </a:cubicBezTo>
                    <a:lnTo>
                      <a:pt x="18131" y="12298"/>
                    </a:lnTo>
                    <a:cubicBezTo>
                      <a:pt x="18639" y="11013"/>
                      <a:pt x="18913" y="9640"/>
                      <a:pt x="18898" y="8295"/>
                    </a:cubicBezTo>
                    <a:close/>
                    <a:moveTo>
                      <a:pt x="6713" y="15651"/>
                    </a:moveTo>
                    <a:cubicBezTo>
                      <a:pt x="6840" y="15711"/>
                      <a:pt x="6968" y="15769"/>
                      <a:pt x="7098" y="15824"/>
                    </a:cubicBezTo>
                    <a:lnTo>
                      <a:pt x="7098" y="15824"/>
                    </a:lnTo>
                    <a:cubicBezTo>
                      <a:pt x="6988" y="15793"/>
                      <a:pt x="6878" y="15757"/>
                      <a:pt x="6770" y="15716"/>
                    </a:cubicBezTo>
                    <a:lnTo>
                      <a:pt x="6770" y="15716"/>
                    </a:lnTo>
                    <a:cubicBezTo>
                      <a:pt x="6751" y="15695"/>
                      <a:pt x="6732" y="15673"/>
                      <a:pt x="6713" y="15651"/>
                    </a:cubicBezTo>
                    <a:close/>
                    <a:moveTo>
                      <a:pt x="4510" y="10223"/>
                    </a:moveTo>
                    <a:cubicBezTo>
                      <a:pt x="4418" y="11802"/>
                      <a:pt x="5608" y="13046"/>
                      <a:pt x="6973" y="13825"/>
                    </a:cubicBezTo>
                    <a:lnTo>
                      <a:pt x="6973" y="13825"/>
                    </a:lnTo>
                    <a:cubicBezTo>
                      <a:pt x="7390" y="14545"/>
                      <a:pt x="7889" y="15219"/>
                      <a:pt x="8448" y="15825"/>
                    </a:cubicBezTo>
                    <a:lnTo>
                      <a:pt x="8448" y="15825"/>
                    </a:lnTo>
                    <a:cubicBezTo>
                      <a:pt x="7678" y="15612"/>
                      <a:pt x="6935" y="15302"/>
                      <a:pt x="6251" y="14915"/>
                    </a:cubicBezTo>
                    <a:cubicBezTo>
                      <a:pt x="6167" y="14868"/>
                      <a:pt x="6083" y="14818"/>
                      <a:pt x="6000" y="14768"/>
                    </a:cubicBezTo>
                    <a:lnTo>
                      <a:pt x="6000" y="14768"/>
                    </a:lnTo>
                    <a:cubicBezTo>
                      <a:pt x="5703" y="14374"/>
                      <a:pt x="5436" y="13985"/>
                      <a:pt x="5204" y="13618"/>
                    </a:cubicBezTo>
                    <a:cubicBezTo>
                      <a:pt x="4697" y="12831"/>
                      <a:pt x="4252" y="11999"/>
                      <a:pt x="3900" y="11133"/>
                    </a:cubicBezTo>
                    <a:lnTo>
                      <a:pt x="3900" y="11133"/>
                    </a:lnTo>
                    <a:cubicBezTo>
                      <a:pt x="4084" y="10817"/>
                      <a:pt x="4286" y="10513"/>
                      <a:pt x="4510" y="10223"/>
                    </a:cubicBezTo>
                    <a:close/>
                    <a:moveTo>
                      <a:pt x="7677" y="14180"/>
                    </a:moveTo>
                    <a:lnTo>
                      <a:pt x="7677" y="14180"/>
                    </a:lnTo>
                    <a:cubicBezTo>
                      <a:pt x="8022" y="14333"/>
                      <a:pt x="8366" y="14455"/>
                      <a:pt x="8692" y="14546"/>
                    </a:cubicBezTo>
                    <a:cubicBezTo>
                      <a:pt x="9226" y="14692"/>
                      <a:pt x="9771" y="14765"/>
                      <a:pt x="10307" y="14765"/>
                    </a:cubicBezTo>
                    <a:cubicBezTo>
                      <a:pt x="10472" y="14765"/>
                      <a:pt x="10637" y="14758"/>
                      <a:pt x="10800" y="14744"/>
                    </a:cubicBezTo>
                    <a:lnTo>
                      <a:pt x="10800" y="14744"/>
                    </a:lnTo>
                    <a:cubicBezTo>
                      <a:pt x="11062" y="14851"/>
                      <a:pt x="11333" y="14933"/>
                      <a:pt x="11608" y="14987"/>
                    </a:cubicBezTo>
                    <a:lnTo>
                      <a:pt x="11608" y="14987"/>
                    </a:lnTo>
                    <a:cubicBezTo>
                      <a:pt x="10832" y="15437"/>
                      <a:pt x="9972" y="15776"/>
                      <a:pt x="9107" y="15913"/>
                    </a:cubicBezTo>
                    <a:lnTo>
                      <a:pt x="9107" y="15913"/>
                    </a:lnTo>
                    <a:cubicBezTo>
                      <a:pt x="8568" y="15395"/>
                      <a:pt x="8089" y="14811"/>
                      <a:pt x="7677" y="14180"/>
                    </a:cubicBezTo>
                    <a:close/>
                    <a:moveTo>
                      <a:pt x="14418" y="14450"/>
                    </a:moveTo>
                    <a:cubicBezTo>
                      <a:pt x="14283" y="14781"/>
                      <a:pt x="14132" y="15107"/>
                      <a:pt x="13964" y="15424"/>
                    </a:cubicBezTo>
                    <a:lnTo>
                      <a:pt x="13964" y="15424"/>
                    </a:lnTo>
                    <a:cubicBezTo>
                      <a:pt x="13390" y="15717"/>
                      <a:pt x="12782" y="15916"/>
                      <a:pt x="12158" y="16031"/>
                    </a:cubicBezTo>
                    <a:lnTo>
                      <a:pt x="12158" y="16031"/>
                    </a:lnTo>
                    <a:cubicBezTo>
                      <a:pt x="12547" y="15718"/>
                      <a:pt x="12904" y="15360"/>
                      <a:pt x="13225" y="14975"/>
                    </a:cubicBezTo>
                    <a:lnTo>
                      <a:pt x="13225" y="14975"/>
                    </a:lnTo>
                    <a:cubicBezTo>
                      <a:pt x="13529" y="14906"/>
                      <a:pt x="13826" y="14796"/>
                      <a:pt x="14109" y="14642"/>
                    </a:cubicBezTo>
                    <a:cubicBezTo>
                      <a:pt x="14218" y="14584"/>
                      <a:pt x="14321" y="14520"/>
                      <a:pt x="14418" y="14450"/>
                    </a:cubicBezTo>
                    <a:close/>
                    <a:moveTo>
                      <a:pt x="12538" y="15065"/>
                    </a:moveTo>
                    <a:lnTo>
                      <a:pt x="12538" y="15065"/>
                    </a:lnTo>
                    <a:cubicBezTo>
                      <a:pt x="12132" y="15487"/>
                      <a:pt x="11675" y="15854"/>
                      <a:pt x="11161" y="16145"/>
                    </a:cubicBezTo>
                    <a:lnTo>
                      <a:pt x="11161" y="16145"/>
                    </a:lnTo>
                    <a:cubicBezTo>
                      <a:pt x="11039" y="16150"/>
                      <a:pt x="10917" y="16153"/>
                      <a:pt x="10794" y="16153"/>
                    </a:cubicBezTo>
                    <a:cubicBezTo>
                      <a:pt x="10556" y="16153"/>
                      <a:pt x="10318" y="16143"/>
                      <a:pt x="10080" y="16122"/>
                    </a:cubicBezTo>
                    <a:lnTo>
                      <a:pt x="10080" y="16122"/>
                    </a:lnTo>
                    <a:cubicBezTo>
                      <a:pt x="10863" y="15879"/>
                      <a:pt x="11615" y="15504"/>
                      <a:pt x="12288" y="15065"/>
                    </a:cubicBezTo>
                    <a:lnTo>
                      <a:pt x="12288" y="15065"/>
                    </a:lnTo>
                    <a:cubicBezTo>
                      <a:pt x="12326" y="15066"/>
                      <a:pt x="12364" y="15067"/>
                      <a:pt x="12402" y="15067"/>
                    </a:cubicBezTo>
                    <a:cubicBezTo>
                      <a:pt x="12448" y="15067"/>
                      <a:pt x="12493" y="15066"/>
                      <a:pt x="12538" y="15065"/>
                    </a:cubicBezTo>
                    <a:close/>
                    <a:moveTo>
                      <a:pt x="9821" y="16532"/>
                    </a:moveTo>
                    <a:lnTo>
                      <a:pt x="9821" y="16532"/>
                    </a:lnTo>
                    <a:cubicBezTo>
                      <a:pt x="9954" y="16546"/>
                      <a:pt x="10087" y="16557"/>
                      <a:pt x="10220" y="16565"/>
                    </a:cubicBezTo>
                    <a:lnTo>
                      <a:pt x="10220" y="16565"/>
                    </a:lnTo>
                    <a:cubicBezTo>
                      <a:pt x="10152" y="16588"/>
                      <a:pt x="10083" y="16609"/>
                      <a:pt x="10014" y="16630"/>
                    </a:cubicBezTo>
                    <a:cubicBezTo>
                      <a:pt x="9998" y="16634"/>
                      <a:pt x="9983" y="16639"/>
                      <a:pt x="9968" y="16643"/>
                    </a:cubicBezTo>
                    <a:lnTo>
                      <a:pt x="9968" y="16643"/>
                    </a:lnTo>
                    <a:cubicBezTo>
                      <a:pt x="9918" y="16606"/>
                      <a:pt x="9869" y="16569"/>
                      <a:pt x="9821" y="16532"/>
                    </a:cubicBezTo>
                    <a:close/>
                    <a:moveTo>
                      <a:pt x="7336" y="16333"/>
                    </a:moveTo>
                    <a:cubicBezTo>
                      <a:pt x="7636" y="16391"/>
                      <a:pt x="7940" y="16418"/>
                      <a:pt x="8246" y="16418"/>
                    </a:cubicBezTo>
                    <a:cubicBezTo>
                      <a:pt x="8453" y="16418"/>
                      <a:pt x="8661" y="16405"/>
                      <a:pt x="8868" y="16382"/>
                    </a:cubicBezTo>
                    <a:lnTo>
                      <a:pt x="8868" y="16382"/>
                    </a:lnTo>
                    <a:cubicBezTo>
                      <a:pt x="8921" y="16393"/>
                      <a:pt x="8975" y="16404"/>
                      <a:pt x="9028" y="16414"/>
                    </a:cubicBezTo>
                    <a:lnTo>
                      <a:pt x="9028" y="16414"/>
                    </a:lnTo>
                    <a:cubicBezTo>
                      <a:pt x="9153" y="16531"/>
                      <a:pt x="9282" y="16645"/>
                      <a:pt x="9415" y="16755"/>
                    </a:cubicBezTo>
                    <a:lnTo>
                      <a:pt x="9415" y="16755"/>
                    </a:lnTo>
                    <a:cubicBezTo>
                      <a:pt x="9253" y="16776"/>
                      <a:pt x="9092" y="16786"/>
                      <a:pt x="8933" y="16786"/>
                    </a:cubicBezTo>
                    <a:cubicBezTo>
                      <a:pt x="8443" y="16786"/>
                      <a:pt x="7970" y="16691"/>
                      <a:pt x="7521" y="16521"/>
                    </a:cubicBezTo>
                    <a:lnTo>
                      <a:pt x="7521" y="16521"/>
                    </a:lnTo>
                    <a:cubicBezTo>
                      <a:pt x="7459" y="16459"/>
                      <a:pt x="7397" y="16396"/>
                      <a:pt x="7336" y="16333"/>
                    </a:cubicBezTo>
                    <a:close/>
                    <a:moveTo>
                      <a:pt x="17745" y="11387"/>
                    </a:moveTo>
                    <a:cubicBezTo>
                      <a:pt x="17745" y="11627"/>
                      <a:pt x="17738" y="11867"/>
                      <a:pt x="17725" y="12106"/>
                    </a:cubicBezTo>
                    <a:lnTo>
                      <a:pt x="17725" y="12106"/>
                    </a:lnTo>
                    <a:cubicBezTo>
                      <a:pt x="17262" y="13220"/>
                      <a:pt x="16624" y="14261"/>
                      <a:pt x="15883" y="15153"/>
                    </a:cubicBezTo>
                    <a:cubicBezTo>
                      <a:pt x="15117" y="16078"/>
                      <a:pt x="14200" y="16818"/>
                      <a:pt x="13187" y="17334"/>
                    </a:cubicBezTo>
                    <a:lnTo>
                      <a:pt x="13187" y="17334"/>
                    </a:lnTo>
                    <a:cubicBezTo>
                      <a:pt x="13740" y="16822"/>
                      <a:pt x="14251" y="16238"/>
                      <a:pt x="14718" y="15616"/>
                    </a:cubicBezTo>
                    <a:lnTo>
                      <a:pt x="14718" y="15616"/>
                    </a:lnTo>
                    <a:cubicBezTo>
                      <a:pt x="14819" y="15506"/>
                      <a:pt x="14917" y="15393"/>
                      <a:pt x="15012" y="15277"/>
                    </a:cubicBezTo>
                    <a:lnTo>
                      <a:pt x="15012" y="15277"/>
                    </a:lnTo>
                    <a:cubicBezTo>
                      <a:pt x="16313" y="14342"/>
                      <a:pt x="17289" y="12968"/>
                      <a:pt x="17741" y="11403"/>
                    </a:cubicBezTo>
                    <a:cubicBezTo>
                      <a:pt x="17742" y="11398"/>
                      <a:pt x="17744" y="11392"/>
                      <a:pt x="17745" y="11387"/>
                    </a:cubicBezTo>
                    <a:close/>
                    <a:moveTo>
                      <a:pt x="13598" y="16061"/>
                    </a:moveTo>
                    <a:lnTo>
                      <a:pt x="13598" y="16061"/>
                    </a:lnTo>
                    <a:cubicBezTo>
                      <a:pt x="13578" y="16093"/>
                      <a:pt x="13558" y="16124"/>
                      <a:pt x="13538" y="16155"/>
                    </a:cubicBezTo>
                    <a:lnTo>
                      <a:pt x="13538" y="16155"/>
                    </a:lnTo>
                    <a:cubicBezTo>
                      <a:pt x="13063" y="16525"/>
                      <a:pt x="12542" y="16838"/>
                      <a:pt x="11978" y="17082"/>
                    </a:cubicBezTo>
                    <a:cubicBezTo>
                      <a:pt x="11717" y="17196"/>
                      <a:pt x="11451" y="17291"/>
                      <a:pt x="11182" y="17370"/>
                    </a:cubicBezTo>
                    <a:lnTo>
                      <a:pt x="11182" y="17370"/>
                    </a:lnTo>
                    <a:cubicBezTo>
                      <a:pt x="10940" y="17256"/>
                      <a:pt x="10704" y="17127"/>
                      <a:pt x="10475" y="16986"/>
                    </a:cubicBezTo>
                    <a:lnTo>
                      <a:pt x="10475" y="16986"/>
                    </a:lnTo>
                    <a:cubicBezTo>
                      <a:pt x="10794" y="16875"/>
                      <a:pt x="11102" y="16730"/>
                      <a:pt x="11396" y="16559"/>
                    </a:cubicBezTo>
                    <a:lnTo>
                      <a:pt x="11396" y="16559"/>
                    </a:lnTo>
                    <a:cubicBezTo>
                      <a:pt x="11662" y="16539"/>
                      <a:pt x="11928" y="16508"/>
                      <a:pt x="12193" y="16463"/>
                    </a:cubicBezTo>
                    <a:cubicBezTo>
                      <a:pt x="12680" y="16380"/>
                      <a:pt x="13151" y="16244"/>
                      <a:pt x="13598" y="16061"/>
                    </a:cubicBezTo>
                    <a:close/>
                    <a:moveTo>
                      <a:pt x="3164" y="12687"/>
                    </a:moveTo>
                    <a:lnTo>
                      <a:pt x="3164" y="12687"/>
                    </a:lnTo>
                    <a:cubicBezTo>
                      <a:pt x="3418" y="13044"/>
                      <a:pt x="3700" y="13382"/>
                      <a:pt x="4001" y="13699"/>
                    </a:cubicBezTo>
                    <a:lnTo>
                      <a:pt x="4001" y="13699"/>
                    </a:lnTo>
                    <a:cubicBezTo>
                      <a:pt x="4109" y="13907"/>
                      <a:pt x="4225" y="14110"/>
                      <a:pt x="4346" y="14308"/>
                    </a:cubicBezTo>
                    <a:cubicBezTo>
                      <a:pt x="5052" y="15443"/>
                      <a:pt x="6061" y="16411"/>
                      <a:pt x="7280" y="16900"/>
                    </a:cubicBezTo>
                    <a:lnTo>
                      <a:pt x="7280" y="16900"/>
                    </a:lnTo>
                    <a:cubicBezTo>
                      <a:pt x="7514" y="17129"/>
                      <a:pt x="7755" y="17349"/>
                      <a:pt x="8004" y="17560"/>
                    </a:cubicBezTo>
                    <a:lnTo>
                      <a:pt x="8004" y="17560"/>
                    </a:lnTo>
                    <a:cubicBezTo>
                      <a:pt x="6867" y="17388"/>
                      <a:pt x="5756" y="16976"/>
                      <a:pt x="4760" y="16383"/>
                    </a:cubicBezTo>
                    <a:lnTo>
                      <a:pt x="4760" y="16383"/>
                    </a:lnTo>
                    <a:cubicBezTo>
                      <a:pt x="3937" y="15696"/>
                      <a:pt x="3257" y="14841"/>
                      <a:pt x="2771" y="13875"/>
                    </a:cubicBezTo>
                    <a:lnTo>
                      <a:pt x="2771" y="13875"/>
                    </a:lnTo>
                    <a:cubicBezTo>
                      <a:pt x="2885" y="13474"/>
                      <a:pt x="3015" y="13076"/>
                      <a:pt x="3164" y="12687"/>
                    </a:cubicBezTo>
                    <a:close/>
                    <a:moveTo>
                      <a:pt x="9917" y="17142"/>
                    </a:moveTo>
                    <a:lnTo>
                      <a:pt x="9917" y="17142"/>
                    </a:lnTo>
                    <a:cubicBezTo>
                      <a:pt x="10111" y="17279"/>
                      <a:pt x="10311" y="17409"/>
                      <a:pt x="10517" y="17528"/>
                    </a:cubicBezTo>
                    <a:lnTo>
                      <a:pt x="10517" y="17528"/>
                    </a:lnTo>
                    <a:cubicBezTo>
                      <a:pt x="10076" y="17610"/>
                      <a:pt x="9631" y="17649"/>
                      <a:pt x="9185" y="17649"/>
                    </a:cubicBezTo>
                    <a:cubicBezTo>
                      <a:pt x="9054" y="17649"/>
                      <a:pt x="8924" y="17646"/>
                      <a:pt x="8793" y="17639"/>
                    </a:cubicBezTo>
                    <a:lnTo>
                      <a:pt x="8793" y="17639"/>
                    </a:lnTo>
                    <a:cubicBezTo>
                      <a:pt x="8596" y="17490"/>
                      <a:pt x="8403" y="17332"/>
                      <a:pt x="8214" y="17168"/>
                    </a:cubicBezTo>
                    <a:lnTo>
                      <a:pt x="8214" y="17168"/>
                    </a:lnTo>
                    <a:cubicBezTo>
                      <a:pt x="8440" y="17208"/>
                      <a:pt x="8671" y="17231"/>
                      <a:pt x="8906" y="17237"/>
                    </a:cubicBezTo>
                    <a:cubicBezTo>
                      <a:pt x="8938" y="17238"/>
                      <a:pt x="8970" y="17238"/>
                      <a:pt x="9002" y="17238"/>
                    </a:cubicBezTo>
                    <a:cubicBezTo>
                      <a:pt x="9315" y="17238"/>
                      <a:pt x="9620" y="17204"/>
                      <a:pt x="9917" y="17142"/>
                    </a:cubicBezTo>
                    <a:close/>
                    <a:moveTo>
                      <a:pt x="12805" y="17149"/>
                    </a:moveTo>
                    <a:lnTo>
                      <a:pt x="12805" y="17149"/>
                    </a:lnTo>
                    <a:cubicBezTo>
                      <a:pt x="12782" y="17176"/>
                      <a:pt x="12759" y="17203"/>
                      <a:pt x="12736" y="17229"/>
                    </a:cubicBezTo>
                    <a:lnTo>
                      <a:pt x="12736" y="17229"/>
                    </a:lnTo>
                    <a:cubicBezTo>
                      <a:pt x="12530" y="17402"/>
                      <a:pt x="12316" y="17565"/>
                      <a:pt x="12096" y="17715"/>
                    </a:cubicBezTo>
                    <a:lnTo>
                      <a:pt x="12096" y="17715"/>
                    </a:lnTo>
                    <a:cubicBezTo>
                      <a:pt x="11995" y="17686"/>
                      <a:pt x="11894" y="17655"/>
                      <a:pt x="11794" y="17620"/>
                    </a:cubicBezTo>
                    <a:lnTo>
                      <a:pt x="11794" y="17620"/>
                    </a:lnTo>
                    <a:cubicBezTo>
                      <a:pt x="12146" y="17488"/>
                      <a:pt x="12483" y="17330"/>
                      <a:pt x="12805" y="17149"/>
                    </a:cubicBezTo>
                    <a:close/>
                    <a:moveTo>
                      <a:pt x="17565" y="13514"/>
                    </a:moveTo>
                    <a:cubicBezTo>
                      <a:pt x="17359" y="14683"/>
                      <a:pt x="16960" y="15807"/>
                      <a:pt x="16290" y="16786"/>
                    </a:cubicBezTo>
                    <a:lnTo>
                      <a:pt x="16290" y="16786"/>
                    </a:lnTo>
                    <a:cubicBezTo>
                      <a:pt x="16109" y="16943"/>
                      <a:pt x="15917" y="17089"/>
                      <a:pt x="15717" y="17225"/>
                    </a:cubicBezTo>
                    <a:cubicBezTo>
                      <a:pt x="14997" y="17707"/>
                      <a:pt x="14223" y="17913"/>
                      <a:pt x="13447" y="17913"/>
                    </a:cubicBezTo>
                    <a:cubicBezTo>
                      <a:pt x="13317" y="17913"/>
                      <a:pt x="13187" y="17907"/>
                      <a:pt x="13058" y="17896"/>
                    </a:cubicBezTo>
                    <a:lnTo>
                      <a:pt x="13058" y="17896"/>
                    </a:lnTo>
                    <a:cubicBezTo>
                      <a:pt x="14961" y="17041"/>
                      <a:pt x="16534" y="15432"/>
                      <a:pt x="17565" y="13514"/>
                    </a:cubicBezTo>
                    <a:close/>
                    <a:moveTo>
                      <a:pt x="7961" y="17977"/>
                    </a:moveTo>
                    <a:lnTo>
                      <a:pt x="7961" y="17977"/>
                    </a:lnTo>
                    <a:cubicBezTo>
                      <a:pt x="8183" y="18010"/>
                      <a:pt x="8406" y="18035"/>
                      <a:pt x="8630" y="18052"/>
                    </a:cubicBezTo>
                    <a:lnTo>
                      <a:pt x="8630" y="18052"/>
                    </a:lnTo>
                    <a:cubicBezTo>
                      <a:pt x="8658" y="18072"/>
                      <a:pt x="8687" y="18093"/>
                      <a:pt x="8716" y="18114"/>
                    </a:cubicBezTo>
                    <a:lnTo>
                      <a:pt x="8716" y="18114"/>
                    </a:lnTo>
                    <a:cubicBezTo>
                      <a:pt x="8465" y="18081"/>
                      <a:pt x="8213" y="18036"/>
                      <a:pt x="7961" y="17977"/>
                    </a:cubicBezTo>
                    <a:close/>
                    <a:moveTo>
                      <a:pt x="11111" y="17837"/>
                    </a:moveTo>
                    <a:cubicBezTo>
                      <a:pt x="11220" y="17887"/>
                      <a:pt x="11330" y="17934"/>
                      <a:pt x="11441" y="17977"/>
                    </a:cubicBezTo>
                    <a:lnTo>
                      <a:pt x="11441" y="17977"/>
                    </a:lnTo>
                    <a:cubicBezTo>
                      <a:pt x="10878" y="18110"/>
                      <a:pt x="10298" y="18179"/>
                      <a:pt x="9709" y="18179"/>
                    </a:cubicBezTo>
                    <a:cubicBezTo>
                      <a:pt x="9664" y="18179"/>
                      <a:pt x="9619" y="18179"/>
                      <a:pt x="9574" y="18178"/>
                    </a:cubicBezTo>
                    <a:lnTo>
                      <a:pt x="9574" y="18178"/>
                    </a:lnTo>
                    <a:cubicBezTo>
                      <a:pt x="9518" y="18144"/>
                      <a:pt x="9463" y="18109"/>
                      <a:pt x="9408" y="18073"/>
                    </a:cubicBezTo>
                    <a:lnTo>
                      <a:pt x="9408" y="18073"/>
                    </a:lnTo>
                    <a:cubicBezTo>
                      <a:pt x="10003" y="18060"/>
                      <a:pt x="10572" y="17978"/>
                      <a:pt x="11111" y="17837"/>
                    </a:cubicBezTo>
                    <a:close/>
                    <a:moveTo>
                      <a:pt x="10400" y="18567"/>
                    </a:moveTo>
                    <a:lnTo>
                      <a:pt x="10400" y="18567"/>
                    </a:lnTo>
                    <a:cubicBezTo>
                      <a:pt x="10377" y="18575"/>
                      <a:pt x="10354" y="18583"/>
                      <a:pt x="10331" y="18590"/>
                    </a:cubicBezTo>
                    <a:lnTo>
                      <a:pt x="10331" y="18590"/>
                    </a:lnTo>
                    <a:cubicBezTo>
                      <a:pt x="10320" y="18585"/>
                      <a:pt x="10309" y="18579"/>
                      <a:pt x="10297" y="18574"/>
                    </a:cubicBezTo>
                    <a:lnTo>
                      <a:pt x="10297" y="18574"/>
                    </a:lnTo>
                    <a:cubicBezTo>
                      <a:pt x="10332" y="18572"/>
                      <a:pt x="10366" y="18570"/>
                      <a:pt x="10400" y="18567"/>
                    </a:cubicBezTo>
                    <a:close/>
                    <a:moveTo>
                      <a:pt x="4254" y="16578"/>
                    </a:moveTo>
                    <a:lnTo>
                      <a:pt x="4254" y="16578"/>
                    </a:lnTo>
                    <a:cubicBezTo>
                      <a:pt x="4456" y="16708"/>
                      <a:pt x="4663" y="16831"/>
                      <a:pt x="4875" y="16946"/>
                    </a:cubicBezTo>
                    <a:lnTo>
                      <a:pt x="4875" y="16946"/>
                    </a:lnTo>
                    <a:cubicBezTo>
                      <a:pt x="6186" y="17905"/>
                      <a:pt x="7771" y="18493"/>
                      <a:pt x="9417" y="18577"/>
                    </a:cubicBezTo>
                    <a:lnTo>
                      <a:pt x="9417" y="18577"/>
                    </a:lnTo>
                    <a:cubicBezTo>
                      <a:pt x="9453" y="18599"/>
                      <a:pt x="9489" y="18621"/>
                      <a:pt x="9526" y="18642"/>
                    </a:cubicBezTo>
                    <a:cubicBezTo>
                      <a:pt x="9589" y="18679"/>
                      <a:pt x="9653" y="18716"/>
                      <a:pt x="9717" y="18751"/>
                    </a:cubicBezTo>
                    <a:lnTo>
                      <a:pt x="9717" y="18751"/>
                    </a:lnTo>
                    <a:cubicBezTo>
                      <a:pt x="9611" y="18773"/>
                      <a:pt x="9503" y="18792"/>
                      <a:pt x="9395" y="18809"/>
                    </a:cubicBezTo>
                    <a:cubicBezTo>
                      <a:pt x="9147" y="18846"/>
                      <a:pt x="8903" y="18864"/>
                      <a:pt x="8664" y="18864"/>
                    </a:cubicBezTo>
                    <a:cubicBezTo>
                      <a:pt x="6904" y="18864"/>
                      <a:pt x="5372" y="17898"/>
                      <a:pt x="4254" y="16578"/>
                    </a:cubicBezTo>
                    <a:close/>
                    <a:moveTo>
                      <a:pt x="15242" y="17984"/>
                    </a:moveTo>
                    <a:cubicBezTo>
                      <a:pt x="14346" y="18781"/>
                      <a:pt x="13404" y="19112"/>
                      <a:pt x="12465" y="19112"/>
                    </a:cubicBezTo>
                    <a:cubicBezTo>
                      <a:pt x="12088" y="19112"/>
                      <a:pt x="11711" y="19058"/>
                      <a:pt x="11337" y="18960"/>
                    </a:cubicBezTo>
                    <a:lnTo>
                      <a:pt x="11337" y="18960"/>
                    </a:lnTo>
                    <a:cubicBezTo>
                      <a:pt x="11673" y="18747"/>
                      <a:pt x="11992" y="18505"/>
                      <a:pt x="12292" y="18241"/>
                    </a:cubicBezTo>
                    <a:lnTo>
                      <a:pt x="12292" y="18241"/>
                    </a:lnTo>
                    <a:cubicBezTo>
                      <a:pt x="12660" y="18324"/>
                      <a:pt x="13037" y="18369"/>
                      <a:pt x="13418" y="18369"/>
                    </a:cubicBezTo>
                    <a:cubicBezTo>
                      <a:pt x="13643" y="18369"/>
                      <a:pt x="13870" y="18353"/>
                      <a:pt x="14098" y="18321"/>
                    </a:cubicBezTo>
                    <a:cubicBezTo>
                      <a:pt x="14499" y="18260"/>
                      <a:pt x="14881" y="18144"/>
                      <a:pt x="15242" y="17984"/>
                    </a:cubicBezTo>
                    <a:close/>
                    <a:moveTo>
                      <a:pt x="3409" y="16162"/>
                    </a:moveTo>
                    <a:cubicBezTo>
                      <a:pt x="4199" y="17319"/>
                      <a:pt x="5242" y="18285"/>
                      <a:pt x="6549" y="18844"/>
                    </a:cubicBezTo>
                    <a:cubicBezTo>
                      <a:pt x="7316" y="19167"/>
                      <a:pt x="8055" y="19312"/>
                      <a:pt x="8763" y="19312"/>
                    </a:cubicBezTo>
                    <a:cubicBezTo>
                      <a:pt x="9256" y="19312"/>
                      <a:pt x="9733" y="19242"/>
                      <a:pt x="10194" y="19113"/>
                    </a:cubicBezTo>
                    <a:lnTo>
                      <a:pt x="10194" y="19113"/>
                    </a:lnTo>
                    <a:cubicBezTo>
                      <a:pt x="9502" y="19405"/>
                      <a:pt x="8804" y="19548"/>
                      <a:pt x="8127" y="19548"/>
                    </a:cubicBezTo>
                    <a:cubicBezTo>
                      <a:pt x="6591" y="19548"/>
                      <a:pt x="5166" y="18814"/>
                      <a:pt x="4168" y="17439"/>
                    </a:cubicBezTo>
                    <a:cubicBezTo>
                      <a:pt x="3875" y="17040"/>
                      <a:pt x="3624" y="16612"/>
                      <a:pt x="3409" y="16162"/>
                    </a:cubicBezTo>
                    <a:close/>
                    <a:moveTo>
                      <a:pt x="9994" y="0"/>
                    </a:moveTo>
                    <a:cubicBezTo>
                      <a:pt x="9761" y="0"/>
                      <a:pt x="9525" y="14"/>
                      <a:pt x="9287" y="44"/>
                    </a:cubicBezTo>
                    <a:cubicBezTo>
                      <a:pt x="8280" y="170"/>
                      <a:pt x="7334" y="589"/>
                      <a:pt x="6469" y="1125"/>
                    </a:cubicBezTo>
                    <a:lnTo>
                      <a:pt x="6469" y="1125"/>
                    </a:lnTo>
                    <a:cubicBezTo>
                      <a:pt x="6408" y="1136"/>
                      <a:pt x="6348" y="1149"/>
                      <a:pt x="6287" y="1164"/>
                    </a:cubicBezTo>
                    <a:cubicBezTo>
                      <a:pt x="4724" y="1524"/>
                      <a:pt x="3753" y="2668"/>
                      <a:pt x="3219" y="4061"/>
                    </a:cubicBezTo>
                    <a:lnTo>
                      <a:pt x="3219" y="4061"/>
                    </a:lnTo>
                    <a:cubicBezTo>
                      <a:pt x="3044" y="4302"/>
                      <a:pt x="2880" y="4555"/>
                      <a:pt x="2727" y="4819"/>
                    </a:cubicBezTo>
                    <a:cubicBezTo>
                      <a:pt x="2396" y="5382"/>
                      <a:pt x="2136" y="5973"/>
                      <a:pt x="1942" y="6582"/>
                    </a:cubicBezTo>
                    <a:lnTo>
                      <a:pt x="1942" y="6582"/>
                    </a:lnTo>
                    <a:cubicBezTo>
                      <a:pt x="1589" y="7022"/>
                      <a:pt x="1287" y="7492"/>
                      <a:pt x="1048" y="7986"/>
                    </a:cubicBezTo>
                    <a:cubicBezTo>
                      <a:pt x="1" y="10129"/>
                      <a:pt x="548" y="12475"/>
                      <a:pt x="1906" y="14356"/>
                    </a:cubicBezTo>
                    <a:cubicBezTo>
                      <a:pt x="2126" y="14665"/>
                      <a:pt x="2368" y="14957"/>
                      <a:pt x="2628" y="15231"/>
                    </a:cubicBezTo>
                    <a:lnTo>
                      <a:pt x="2628" y="15231"/>
                    </a:lnTo>
                    <a:cubicBezTo>
                      <a:pt x="2765" y="15639"/>
                      <a:pt x="2925" y="16039"/>
                      <a:pt x="3108" y="16427"/>
                    </a:cubicBezTo>
                    <a:cubicBezTo>
                      <a:pt x="3942" y="18213"/>
                      <a:pt x="5489" y="19797"/>
                      <a:pt x="7537" y="19952"/>
                    </a:cubicBezTo>
                    <a:cubicBezTo>
                      <a:pt x="7701" y="19966"/>
                      <a:pt x="7864" y="19973"/>
                      <a:pt x="8026" y="19973"/>
                    </a:cubicBezTo>
                    <a:cubicBezTo>
                      <a:pt x="9028" y="19973"/>
                      <a:pt x="9988" y="19701"/>
                      <a:pt x="10858" y="19240"/>
                    </a:cubicBezTo>
                    <a:lnTo>
                      <a:pt x="10858" y="19240"/>
                    </a:lnTo>
                    <a:cubicBezTo>
                      <a:pt x="11374" y="19402"/>
                      <a:pt x="11903" y="19489"/>
                      <a:pt x="12431" y="19489"/>
                    </a:cubicBezTo>
                    <a:cubicBezTo>
                      <a:pt x="13186" y="19489"/>
                      <a:pt x="13938" y="19311"/>
                      <a:pt x="14645" y="18916"/>
                    </a:cubicBezTo>
                    <a:cubicBezTo>
                      <a:pt x="15459" y="18466"/>
                      <a:pt x="16104" y="17836"/>
                      <a:pt x="16607" y="17102"/>
                    </a:cubicBezTo>
                    <a:lnTo>
                      <a:pt x="16607" y="17102"/>
                    </a:lnTo>
                    <a:cubicBezTo>
                      <a:pt x="17604" y="16231"/>
                      <a:pt x="18352" y="15019"/>
                      <a:pt x="18789" y="13820"/>
                    </a:cubicBezTo>
                    <a:cubicBezTo>
                      <a:pt x="19646" y="11463"/>
                      <a:pt x="19813" y="8629"/>
                      <a:pt x="18693" y="6307"/>
                    </a:cubicBezTo>
                    <a:cubicBezTo>
                      <a:pt x="18666" y="6251"/>
                      <a:pt x="18638" y="6195"/>
                      <a:pt x="18609" y="6140"/>
                    </a:cubicBezTo>
                    <a:lnTo>
                      <a:pt x="18609" y="6140"/>
                    </a:lnTo>
                    <a:cubicBezTo>
                      <a:pt x="18466" y="5608"/>
                      <a:pt x="18268" y="5092"/>
                      <a:pt x="18011" y="4599"/>
                    </a:cubicBezTo>
                    <a:lnTo>
                      <a:pt x="18011" y="4599"/>
                    </a:lnTo>
                    <a:cubicBezTo>
                      <a:pt x="17929" y="4269"/>
                      <a:pt x="17820" y="3944"/>
                      <a:pt x="17681" y="3628"/>
                    </a:cubicBezTo>
                    <a:cubicBezTo>
                      <a:pt x="16898" y="1828"/>
                      <a:pt x="15060" y="1014"/>
                      <a:pt x="13191" y="792"/>
                    </a:cubicBezTo>
                    <a:lnTo>
                      <a:pt x="13191" y="792"/>
                    </a:lnTo>
                    <a:cubicBezTo>
                      <a:pt x="12175" y="327"/>
                      <a:pt x="11112" y="0"/>
                      <a:pt x="999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6" name="Google Shape;196;p37"/>
              <p:cNvSpPr/>
              <p:nvPr/>
            </p:nvSpPr>
            <p:spPr>
              <a:xfrm>
                <a:off x="-1355987" y="2076784"/>
                <a:ext cx="748636" cy="715031"/>
              </a:xfrm>
              <a:custGeom>
                <a:rect b="b" l="l" r="r" t="t"/>
                <a:pathLst>
                  <a:path extrusionOk="0" h="19873" w="20807">
                    <a:moveTo>
                      <a:pt x="11513" y="1183"/>
                    </a:moveTo>
                    <a:cubicBezTo>
                      <a:pt x="11621" y="1225"/>
                      <a:pt x="11729" y="1269"/>
                      <a:pt x="11836" y="1313"/>
                    </a:cubicBezTo>
                    <a:cubicBezTo>
                      <a:pt x="12450" y="1565"/>
                      <a:pt x="13062" y="1868"/>
                      <a:pt x="13647" y="2223"/>
                    </a:cubicBezTo>
                    <a:lnTo>
                      <a:pt x="13647" y="2223"/>
                    </a:lnTo>
                    <a:cubicBezTo>
                      <a:pt x="13318" y="2181"/>
                      <a:pt x="12985" y="2161"/>
                      <a:pt x="12649" y="2161"/>
                    </a:cubicBezTo>
                    <a:cubicBezTo>
                      <a:pt x="12536" y="2161"/>
                      <a:pt x="12423" y="2164"/>
                      <a:pt x="12309" y="2168"/>
                    </a:cubicBezTo>
                    <a:lnTo>
                      <a:pt x="12309" y="2168"/>
                    </a:lnTo>
                    <a:cubicBezTo>
                      <a:pt x="12057" y="1826"/>
                      <a:pt x="11789" y="1496"/>
                      <a:pt x="11513" y="1183"/>
                    </a:cubicBezTo>
                    <a:close/>
                    <a:moveTo>
                      <a:pt x="13539" y="1754"/>
                    </a:moveTo>
                    <a:cubicBezTo>
                      <a:pt x="14004" y="1956"/>
                      <a:pt x="14452" y="2202"/>
                      <a:pt x="14875" y="2488"/>
                    </a:cubicBezTo>
                    <a:lnTo>
                      <a:pt x="14875" y="2488"/>
                    </a:lnTo>
                    <a:cubicBezTo>
                      <a:pt x="14757" y="2451"/>
                      <a:pt x="14638" y="2417"/>
                      <a:pt x="14518" y="2387"/>
                    </a:cubicBezTo>
                    <a:lnTo>
                      <a:pt x="14518" y="2387"/>
                    </a:lnTo>
                    <a:cubicBezTo>
                      <a:pt x="14517" y="2386"/>
                      <a:pt x="14516" y="2385"/>
                      <a:pt x="14515" y="2384"/>
                    </a:cubicBezTo>
                    <a:cubicBezTo>
                      <a:pt x="14212" y="2168"/>
                      <a:pt x="13885" y="1957"/>
                      <a:pt x="13539" y="1754"/>
                    </a:cubicBezTo>
                    <a:close/>
                    <a:moveTo>
                      <a:pt x="12222" y="2502"/>
                    </a:moveTo>
                    <a:cubicBezTo>
                      <a:pt x="12262" y="2559"/>
                      <a:pt x="12301" y="2616"/>
                      <a:pt x="12339" y="2673"/>
                    </a:cubicBezTo>
                    <a:lnTo>
                      <a:pt x="12339" y="2673"/>
                    </a:lnTo>
                    <a:cubicBezTo>
                      <a:pt x="12139" y="2620"/>
                      <a:pt x="11935" y="2575"/>
                      <a:pt x="11729" y="2536"/>
                    </a:cubicBezTo>
                    <a:lnTo>
                      <a:pt x="11729" y="2536"/>
                    </a:lnTo>
                    <a:cubicBezTo>
                      <a:pt x="11893" y="2520"/>
                      <a:pt x="12058" y="2508"/>
                      <a:pt x="12222" y="2502"/>
                    </a:cubicBezTo>
                    <a:close/>
                    <a:moveTo>
                      <a:pt x="10292" y="2803"/>
                    </a:moveTo>
                    <a:cubicBezTo>
                      <a:pt x="10491" y="2813"/>
                      <a:pt x="10689" y="2832"/>
                      <a:pt x="10883" y="2861"/>
                    </a:cubicBezTo>
                    <a:cubicBezTo>
                      <a:pt x="11253" y="2914"/>
                      <a:pt x="11613" y="3002"/>
                      <a:pt x="11965" y="3119"/>
                    </a:cubicBezTo>
                    <a:lnTo>
                      <a:pt x="11965" y="3119"/>
                    </a:lnTo>
                    <a:cubicBezTo>
                      <a:pt x="11420" y="3064"/>
                      <a:pt x="10871" y="3037"/>
                      <a:pt x="10322" y="3037"/>
                    </a:cubicBezTo>
                    <a:cubicBezTo>
                      <a:pt x="10048" y="3037"/>
                      <a:pt x="9774" y="3044"/>
                      <a:pt x="9501" y="3056"/>
                    </a:cubicBezTo>
                    <a:lnTo>
                      <a:pt x="9501" y="3056"/>
                    </a:lnTo>
                    <a:cubicBezTo>
                      <a:pt x="9762" y="2960"/>
                      <a:pt x="10026" y="2876"/>
                      <a:pt x="10292" y="2803"/>
                    </a:cubicBezTo>
                    <a:close/>
                    <a:moveTo>
                      <a:pt x="9054" y="2883"/>
                    </a:moveTo>
                    <a:cubicBezTo>
                      <a:pt x="8860" y="2961"/>
                      <a:pt x="8668" y="3045"/>
                      <a:pt x="8479" y="3134"/>
                    </a:cubicBezTo>
                    <a:lnTo>
                      <a:pt x="8479" y="3134"/>
                    </a:lnTo>
                    <a:cubicBezTo>
                      <a:pt x="8346" y="3148"/>
                      <a:pt x="8214" y="3163"/>
                      <a:pt x="8083" y="3179"/>
                    </a:cubicBezTo>
                    <a:lnTo>
                      <a:pt x="8083" y="3179"/>
                    </a:lnTo>
                    <a:cubicBezTo>
                      <a:pt x="8392" y="3043"/>
                      <a:pt x="8719" y="2945"/>
                      <a:pt x="9054" y="2883"/>
                    </a:cubicBezTo>
                    <a:close/>
                    <a:moveTo>
                      <a:pt x="12994" y="3208"/>
                    </a:moveTo>
                    <a:lnTo>
                      <a:pt x="12994" y="3208"/>
                    </a:lnTo>
                    <a:cubicBezTo>
                      <a:pt x="13097" y="3243"/>
                      <a:pt x="13199" y="3281"/>
                      <a:pt x="13301" y="3320"/>
                    </a:cubicBezTo>
                    <a:lnTo>
                      <a:pt x="13301" y="3320"/>
                    </a:lnTo>
                    <a:cubicBezTo>
                      <a:pt x="13229" y="3305"/>
                      <a:pt x="13156" y="3291"/>
                      <a:pt x="13084" y="3278"/>
                    </a:cubicBezTo>
                    <a:lnTo>
                      <a:pt x="13084" y="3278"/>
                    </a:lnTo>
                    <a:cubicBezTo>
                      <a:pt x="13061" y="3267"/>
                      <a:pt x="13038" y="3255"/>
                      <a:pt x="13015" y="3244"/>
                    </a:cubicBezTo>
                    <a:lnTo>
                      <a:pt x="13015" y="3244"/>
                    </a:lnTo>
                    <a:cubicBezTo>
                      <a:pt x="13008" y="3232"/>
                      <a:pt x="13001" y="3220"/>
                      <a:pt x="12994" y="3208"/>
                    </a:cubicBezTo>
                    <a:close/>
                    <a:moveTo>
                      <a:pt x="7351" y="3169"/>
                    </a:moveTo>
                    <a:lnTo>
                      <a:pt x="7351" y="3169"/>
                    </a:lnTo>
                    <a:cubicBezTo>
                      <a:pt x="7268" y="3219"/>
                      <a:pt x="7187" y="3272"/>
                      <a:pt x="7107" y="3328"/>
                    </a:cubicBezTo>
                    <a:lnTo>
                      <a:pt x="7107" y="3328"/>
                    </a:lnTo>
                    <a:cubicBezTo>
                      <a:pt x="7043" y="3340"/>
                      <a:pt x="6980" y="3352"/>
                      <a:pt x="6916" y="3364"/>
                    </a:cubicBezTo>
                    <a:lnTo>
                      <a:pt x="6916" y="3364"/>
                    </a:lnTo>
                    <a:cubicBezTo>
                      <a:pt x="7058" y="3292"/>
                      <a:pt x="7203" y="3227"/>
                      <a:pt x="7351" y="3169"/>
                    </a:cubicBezTo>
                    <a:close/>
                    <a:moveTo>
                      <a:pt x="11819" y="476"/>
                    </a:moveTo>
                    <a:cubicBezTo>
                      <a:pt x="13336" y="476"/>
                      <a:pt x="14835" y="915"/>
                      <a:pt x="15967" y="1956"/>
                    </a:cubicBezTo>
                    <a:cubicBezTo>
                      <a:pt x="16512" y="2447"/>
                      <a:pt x="16935" y="3040"/>
                      <a:pt x="17254" y="3689"/>
                    </a:cubicBezTo>
                    <a:lnTo>
                      <a:pt x="17254" y="3689"/>
                    </a:lnTo>
                    <a:cubicBezTo>
                      <a:pt x="16247" y="2729"/>
                      <a:pt x="15045" y="1963"/>
                      <a:pt x="13744" y="1422"/>
                    </a:cubicBezTo>
                    <a:lnTo>
                      <a:pt x="13744" y="1422"/>
                    </a:lnTo>
                    <a:cubicBezTo>
                      <a:pt x="13357" y="1247"/>
                      <a:pt x="12951" y="1098"/>
                      <a:pt x="12526" y="980"/>
                    </a:cubicBezTo>
                    <a:cubicBezTo>
                      <a:pt x="12383" y="940"/>
                      <a:pt x="12239" y="904"/>
                      <a:pt x="12095" y="872"/>
                    </a:cubicBezTo>
                    <a:lnTo>
                      <a:pt x="12095" y="872"/>
                    </a:lnTo>
                    <a:cubicBezTo>
                      <a:pt x="11831" y="805"/>
                      <a:pt x="11564" y="746"/>
                      <a:pt x="11296" y="697"/>
                    </a:cubicBezTo>
                    <a:lnTo>
                      <a:pt x="11296" y="697"/>
                    </a:lnTo>
                    <a:cubicBezTo>
                      <a:pt x="11143" y="641"/>
                      <a:pt x="10987" y="587"/>
                      <a:pt x="10831" y="537"/>
                    </a:cubicBezTo>
                    <a:lnTo>
                      <a:pt x="10831" y="537"/>
                    </a:lnTo>
                    <a:cubicBezTo>
                      <a:pt x="11159" y="497"/>
                      <a:pt x="11489" y="476"/>
                      <a:pt x="11819" y="476"/>
                    </a:cubicBezTo>
                    <a:close/>
                    <a:moveTo>
                      <a:pt x="10333" y="1080"/>
                    </a:moveTo>
                    <a:cubicBezTo>
                      <a:pt x="10590" y="1080"/>
                      <a:pt x="10847" y="1093"/>
                      <a:pt x="11103" y="1118"/>
                    </a:cubicBezTo>
                    <a:lnTo>
                      <a:pt x="11103" y="1118"/>
                    </a:lnTo>
                    <a:cubicBezTo>
                      <a:pt x="11417" y="1459"/>
                      <a:pt x="11716" y="1816"/>
                      <a:pt x="11993" y="2186"/>
                    </a:cubicBezTo>
                    <a:lnTo>
                      <a:pt x="11993" y="2186"/>
                    </a:lnTo>
                    <a:cubicBezTo>
                      <a:pt x="11529" y="2222"/>
                      <a:pt x="11064" y="2293"/>
                      <a:pt x="10604" y="2398"/>
                    </a:cubicBezTo>
                    <a:lnTo>
                      <a:pt x="10604" y="2398"/>
                    </a:lnTo>
                    <a:cubicBezTo>
                      <a:pt x="10424" y="2387"/>
                      <a:pt x="10244" y="2382"/>
                      <a:pt x="10064" y="2382"/>
                    </a:cubicBezTo>
                    <a:cubicBezTo>
                      <a:pt x="8591" y="2382"/>
                      <a:pt x="7124" y="2748"/>
                      <a:pt x="6010" y="3560"/>
                    </a:cubicBezTo>
                    <a:lnTo>
                      <a:pt x="6010" y="3560"/>
                    </a:lnTo>
                    <a:cubicBezTo>
                      <a:pt x="5879" y="3591"/>
                      <a:pt x="5749" y="3624"/>
                      <a:pt x="5621" y="3658"/>
                    </a:cubicBezTo>
                    <a:cubicBezTo>
                      <a:pt x="5346" y="3733"/>
                      <a:pt x="5070" y="3816"/>
                      <a:pt x="4796" y="3909"/>
                    </a:cubicBezTo>
                    <a:lnTo>
                      <a:pt x="4796" y="3909"/>
                    </a:lnTo>
                    <a:cubicBezTo>
                      <a:pt x="5559" y="2950"/>
                      <a:pt x="6538" y="2157"/>
                      <a:pt x="7618" y="1575"/>
                    </a:cubicBezTo>
                    <a:lnTo>
                      <a:pt x="7618" y="1575"/>
                    </a:lnTo>
                    <a:cubicBezTo>
                      <a:pt x="7880" y="1478"/>
                      <a:pt x="8147" y="1395"/>
                      <a:pt x="8419" y="1325"/>
                    </a:cubicBezTo>
                    <a:cubicBezTo>
                      <a:pt x="9049" y="1160"/>
                      <a:pt x="9692" y="1080"/>
                      <a:pt x="10333" y="1080"/>
                    </a:cubicBezTo>
                    <a:close/>
                    <a:moveTo>
                      <a:pt x="7599" y="3600"/>
                    </a:moveTo>
                    <a:cubicBezTo>
                      <a:pt x="7299" y="3778"/>
                      <a:pt x="7010" y="3970"/>
                      <a:pt x="6734" y="4175"/>
                    </a:cubicBezTo>
                    <a:lnTo>
                      <a:pt x="6734" y="4175"/>
                    </a:lnTo>
                    <a:cubicBezTo>
                      <a:pt x="6907" y="3982"/>
                      <a:pt x="7097" y="3804"/>
                      <a:pt x="7304" y="3644"/>
                    </a:cubicBezTo>
                    <a:lnTo>
                      <a:pt x="7304" y="3644"/>
                    </a:lnTo>
                    <a:cubicBezTo>
                      <a:pt x="7403" y="3628"/>
                      <a:pt x="7501" y="3614"/>
                      <a:pt x="7599" y="3600"/>
                    </a:cubicBezTo>
                    <a:close/>
                    <a:moveTo>
                      <a:pt x="12542" y="2496"/>
                    </a:moveTo>
                    <a:cubicBezTo>
                      <a:pt x="13182" y="2497"/>
                      <a:pt x="13817" y="2577"/>
                      <a:pt x="14433" y="2743"/>
                    </a:cubicBezTo>
                    <a:lnTo>
                      <a:pt x="14433" y="2743"/>
                    </a:lnTo>
                    <a:cubicBezTo>
                      <a:pt x="15032" y="3177"/>
                      <a:pt x="15586" y="3670"/>
                      <a:pt x="16062" y="4222"/>
                    </a:cubicBezTo>
                    <a:lnTo>
                      <a:pt x="16062" y="4222"/>
                    </a:lnTo>
                    <a:cubicBezTo>
                      <a:pt x="15626" y="4013"/>
                      <a:pt x="15173" y="3835"/>
                      <a:pt x="14708" y="3684"/>
                    </a:cubicBezTo>
                    <a:lnTo>
                      <a:pt x="14708" y="3684"/>
                    </a:lnTo>
                    <a:cubicBezTo>
                      <a:pt x="14072" y="3302"/>
                      <a:pt x="13401" y="2997"/>
                      <a:pt x="12736" y="2787"/>
                    </a:cubicBezTo>
                    <a:lnTo>
                      <a:pt x="12736" y="2787"/>
                    </a:lnTo>
                    <a:cubicBezTo>
                      <a:pt x="12673" y="2689"/>
                      <a:pt x="12608" y="2592"/>
                      <a:pt x="12542" y="2496"/>
                    </a:cubicBezTo>
                    <a:close/>
                    <a:moveTo>
                      <a:pt x="4981" y="3140"/>
                    </a:moveTo>
                    <a:cubicBezTo>
                      <a:pt x="4693" y="3453"/>
                      <a:pt x="4428" y="3785"/>
                      <a:pt x="4189" y="4134"/>
                    </a:cubicBezTo>
                    <a:lnTo>
                      <a:pt x="4189" y="4134"/>
                    </a:lnTo>
                    <a:cubicBezTo>
                      <a:pt x="4107" y="4167"/>
                      <a:pt x="4026" y="4201"/>
                      <a:pt x="3944" y="4236"/>
                    </a:cubicBezTo>
                    <a:lnTo>
                      <a:pt x="3944" y="4236"/>
                    </a:lnTo>
                    <a:cubicBezTo>
                      <a:pt x="4255" y="3839"/>
                      <a:pt x="4602" y="3472"/>
                      <a:pt x="4981" y="3140"/>
                    </a:cubicBezTo>
                    <a:close/>
                    <a:moveTo>
                      <a:pt x="8140" y="927"/>
                    </a:moveTo>
                    <a:cubicBezTo>
                      <a:pt x="7936" y="1015"/>
                      <a:pt x="7735" y="1109"/>
                      <a:pt x="7538" y="1210"/>
                    </a:cubicBezTo>
                    <a:lnTo>
                      <a:pt x="7538" y="1210"/>
                    </a:lnTo>
                    <a:cubicBezTo>
                      <a:pt x="5823" y="1843"/>
                      <a:pt x="4313" y="3020"/>
                      <a:pt x="3291" y="4550"/>
                    </a:cubicBezTo>
                    <a:lnTo>
                      <a:pt x="3291" y="4550"/>
                    </a:lnTo>
                    <a:cubicBezTo>
                      <a:pt x="3158" y="4621"/>
                      <a:pt x="3027" y="4695"/>
                      <a:pt x="2898" y="4772"/>
                    </a:cubicBezTo>
                    <a:lnTo>
                      <a:pt x="2898" y="4772"/>
                    </a:lnTo>
                    <a:cubicBezTo>
                      <a:pt x="3216" y="3846"/>
                      <a:pt x="3785" y="2992"/>
                      <a:pt x="4680" y="2265"/>
                    </a:cubicBezTo>
                    <a:cubicBezTo>
                      <a:pt x="5671" y="1466"/>
                      <a:pt x="6885" y="1062"/>
                      <a:pt x="8140" y="927"/>
                    </a:cubicBezTo>
                    <a:close/>
                    <a:moveTo>
                      <a:pt x="15402" y="3086"/>
                    </a:moveTo>
                    <a:cubicBezTo>
                      <a:pt x="15592" y="3171"/>
                      <a:pt x="15780" y="3265"/>
                      <a:pt x="15965" y="3369"/>
                    </a:cubicBezTo>
                    <a:lnTo>
                      <a:pt x="15965" y="3369"/>
                    </a:lnTo>
                    <a:cubicBezTo>
                      <a:pt x="16438" y="3823"/>
                      <a:pt x="16852" y="4326"/>
                      <a:pt x="17207" y="4867"/>
                    </a:cubicBezTo>
                    <a:lnTo>
                      <a:pt x="17207" y="4867"/>
                    </a:lnTo>
                    <a:cubicBezTo>
                      <a:pt x="17103" y="4799"/>
                      <a:pt x="16999" y="4733"/>
                      <a:pt x="16896" y="4670"/>
                    </a:cubicBezTo>
                    <a:cubicBezTo>
                      <a:pt x="16853" y="4645"/>
                      <a:pt x="16809" y="4619"/>
                      <a:pt x="16766" y="4594"/>
                    </a:cubicBezTo>
                    <a:lnTo>
                      <a:pt x="16766" y="4594"/>
                    </a:lnTo>
                    <a:cubicBezTo>
                      <a:pt x="16378" y="4041"/>
                      <a:pt x="15920" y="3543"/>
                      <a:pt x="15402" y="3086"/>
                    </a:cubicBezTo>
                    <a:close/>
                    <a:moveTo>
                      <a:pt x="7714" y="384"/>
                    </a:moveTo>
                    <a:cubicBezTo>
                      <a:pt x="8180" y="384"/>
                      <a:pt x="8648" y="428"/>
                      <a:pt x="9113" y="505"/>
                    </a:cubicBezTo>
                    <a:lnTo>
                      <a:pt x="9113" y="505"/>
                    </a:lnTo>
                    <a:cubicBezTo>
                      <a:pt x="8909" y="507"/>
                      <a:pt x="8705" y="514"/>
                      <a:pt x="8502" y="527"/>
                    </a:cubicBezTo>
                    <a:cubicBezTo>
                      <a:pt x="6585" y="646"/>
                      <a:pt x="4609" y="1444"/>
                      <a:pt x="3442" y="3027"/>
                    </a:cubicBezTo>
                    <a:cubicBezTo>
                      <a:pt x="2982" y="3649"/>
                      <a:pt x="2673" y="4328"/>
                      <a:pt x="2487" y="5038"/>
                    </a:cubicBezTo>
                    <a:lnTo>
                      <a:pt x="2487" y="5038"/>
                    </a:lnTo>
                    <a:cubicBezTo>
                      <a:pt x="2431" y="5077"/>
                      <a:pt x="2377" y="5116"/>
                      <a:pt x="2322" y="5157"/>
                    </a:cubicBezTo>
                    <a:lnTo>
                      <a:pt x="2322" y="5157"/>
                    </a:lnTo>
                    <a:cubicBezTo>
                      <a:pt x="2329" y="5090"/>
                      <a:pt x="2337" y="5023"/>
                      <a:pt x="2346" y="4956"/>
                    </a:cubicBezTo>
                    <a:cubicBezTo>
                      <a:pt x="2620" y="2885"/>
                      <a:pt x="3918" y="1158"/>
                      <a:pt x="5978" y="610"/>
                    </a:cubicBezTo>
                    <a:cubicBezTo>
                      <a:pt x="6544" y="453"/>
                      <a:pt x="7127" y="384"/>
                      <a:pt x="7714" y="384"/>
                    </a:cubicBezTo>
                    <a:close/>
                    <a:moveTo>
                      <a:pt x="10312" y="3426"/>
                    </a:moveTo>
                    <a:cubicBezTo>
                      <a:pt x="11190" y="3426"/>
                      <a:pt x="12061" y="3493"/>
                      <a:pt x="12920" y="3640"/>
                    </a:cubicBezTo>
                    <a:lnTo>
                      <a:pt x="12920" y="3640"/>
                    </a:lnTo>
                    <a:cubicBezTo>
                      <a:pt x="13113" y="4006"/>
                      <a:pt x="13279" y="4380"/>
                      <a:pt x="13415" y="4762"/>
                    </a:cubicBezTo>
                    <a:lnTo>
                      <a:pt x="13415" y="4762"/>
                    </a:lnTo>
                    <a:cubicBezTo>
                      <a:pt x="12903" y="4395"/>
                      <a:pt x="12271" y="4179"/>
                      <a:pt x="11497" y="4179"/>
                    </a:cubicBezTo>
                    <a:cubicBezTo>
                      <a:pt x="11379" y="4179"/>
                      <a:pt x="11258" y="4184"/>
                      <a:pt x="11133" y="4194"/>
                    </a:cubicBezTo>
                    <a:cubicBezTo>
                      <a:pt x="10307" y="4268"/>
                      <a:pt x="9504" y="4538"/>
                      <a:pt x="8773" y="4947"/>
                    </a:cubicBezTo>
                    <a:lnTo>
                      <a:pt x="8773" y="4947"/>
                    </a:lnTo>
                    <a:cubicBezTo>
                      <a:pt x="8718" y="4946"/>
                      <a:pt x="8664" y="4945"/>
                      <a:pt x="8609" y="4944"/>
                    </a:cubicBezTo>
                    <a:cubicBezTo>
                      <a:pt x="8563" y="4944"/>
                      <a:pt x="8516" y="4943"/>
                      <a:pt x="8470" y="4943"/>
                    </a:cubicBezTo>
                    <a:cubicBezTo>
                      <a:pt x="7695" y="4943"/>
                      <a:pt x="6875" y="5032"/>
                      <a:pt x="6069" y="5214"/>
                    </a:cubicBezTo>
                    <a:lnTo>
                      <a:pt x="6069" y="5214"/>
                    </a:lnTo>
                    <a:cubicBezTo>
                      <a:pt x="6774" y="4530"/>
                      <a:pt x="7594" y="3949"/>
                      <a:pt x="8478" y="3503"/>
                    </a:cubicBezTo>
                    <a:lnTo>
                      <a:pt x="8478" y="3503"/>
                    </a:lnTo>
                    <a:cubicBezTo>
                      <a:pt x="8940" y="3463"/>
                      <a:pt x="9402" y="3441"/>
                      <a:pt x="9859" y="3432"/>
                    </a:cubicBezTo>
                    <a:cubicBezTo>
                      <a:pt x="10010" y="3428"/>
                      <a:pt x="10162" y="3426"/>
                      <a:pt x="10312" y="3426"/>
                    </a:cubicBezTo>
                    <a:close/>
                    <a:moveTo>
                      <a:pt x="17181" y="4260"/>
                    </a:moveTo>
                    <a:cubicBezTo>
                      <a:pt x="17364" y="4434"/>
                      <a:pt x="17535" y="4618"/>
                      <a:pt x="17692" y="4811"/>
                    </a:cubicBezTo>
                    <a:lnTo>
                      <a:pt x="17692" y="4811"/>
                    </a:lnTo>
                    <a:cubicBezTo>
                      <a:pt x="17735" y="4955"/>
                      <a:pt x="17774" y="5099"/>
                      <a:pt x="17810" y="5244"/>
                    </a:cubicBezTo>
                    <a:lnTo>
                      <a:pt x="17810" y="5244"/>
                    </a:lnTo>
                    <a:cubicBezTo>
                      <a:pt x="17619" y="4903"/>
                      <a:pt x="17409" y="4574"/>
                      <a:pt x="17181" y="4260"/>
                    </a:cubicBezTo>
                    <a:close/>
                    <a:moveTo>
                      <a:pt x="6564" y="3778"/>
                    </a:moveTo>
                    <a:cubicBezTo>
                      <a:pt x="6498" y="3843"/>
                      <a:pt x="6433" y="3910"/>
                      <a:pt x="6371" y="3980"/>
                    </a:cubicBezTo>
                    <a:cubicBezTo>
                      <a:pt x="6039" y="4348"/>
                      <a:pt x="5770" y="4765"/>
                      <a:pt x="5556" y="5212"/>
                    </a:cubicBezTo>
                    <a:lnTo>
                      <a:pt x="5556" y="5212"/>
                    </a:lnTo>
                    <a:cubicBezTo>
                      <a:pt x="5500" y="5272"/>
                      <a:pt x="5444" y="5332"/>
                      <a:pt x="5389" y="5392"/>
                    </a:cubicBezTo>
                    <a:lnTo>
                      <a:pt x="5389" y="5392"/>
                    </a:lnTo>
                    <a:cubicBezTo>
                      <a:pt x="5191" y="5451"/>
                      <a:pt x="4995" y="5517"/>
                      <a:pt x="4802" y="5588"/>
                    </a:cubicBezTo>
                    <a:lnTo>
                      <a:pt x="4802" y="5588"/>
                    </a:lnTo>
                    <a:cubicBezTo>
                      <a:pt x="4990" y="5160"/>
                      <a:pt x="5252" y="4749"/>
                      <a:pt x="5597" y="4361"/>
                    </a:cubicBezTo>
                    <a:cubicBezTo>
                      <a:pt x="5754" y="4186"/>
                      <a:pt x="5924" y="4026"/>
                      <a:pt x="6103" y="3883"/>
                    </a:cubicBezTo>
                    <a:lnTo>
                      <a:pt x="6103" y="3883"/>
                    </a:lnTo>
                    <a:cubicBezTo>
                      <a:pt x="6256" y="3845"/>
                      <a:pt x="6410" y="3810"/>
                      <a:pt x="6564" y="3778"/>
                    </a:cubicBezTo>
                    <a:close/>
                    <a:moveTo>
                      <a:pt x="2888" y="5219"/>
                    </a:moveTo>
                    <a:cubicBezTo>
                      <a:pt x="2813" y="5358"/>
                      <a:pt x="2742" y="5499"/>
                      <a:pt x="2675" y="5643"/>
                    </a:cubicBezTo>
                    <a:lnTo>
                      <a:pt x="2675" y="5643"/>
                    </a:lnTo>
                    <a:cubicBezTo>
                      <a:pt x="2694" y="5533"/>
                      <a:pt x="2716" y="5425"/>
                      <a:pt x="2742" y="5317"/>
                    </a:cubicBezTo>
                    <a:lnTo>
                      <a:pt x="2742" y="5317"/>
                    </a:lnTo>
                    <a:cubicBezTo>
                      <a:pt x="2790" y="5283"/>
                      <a:pt x="2839" y="5251"/>
                      <a:pt x="2888" y="5219"/>
                    </a:cubicBezTo>
                    <a:close/>
                    <a:moveTo>
                      <a:pt x="18260" y="5638"/>
                    </a:moveTo>
                    <a:lnTo>
                      <a:pt x="18260" y="5638"/>
                    </a:lnTo>
                    <a:cubicBezTo>
                      <a:pt x="18268" y="5651"/>
                      <a:pt x="18275" y="5663"/>
                      <a:pt x="18282" y="5676"/>
                    </a:cubicBezTo>
                    <a:lnTo>
                      <a:pt x="18282" y="5676"/>
                    </a:lnTo>
                    <a:cubicBezTo>
                      <a:pt x="18276" y="5671"/>
                      <a:pt x="18271" y="5666"/>
                      <a:pt x="18265" y="5661"/>
                    </a:cubicBezTo>
                    <a:lnTo>
                      <a:pt x="18265" y="5661"/>
                    </a:lnTo>
                    <a:cubicBezTo>
                      <a:pt x="18263" y="5654"/>
                      <a:pt x="18262" y="5646"/>
                      <a:pt x="18260" y="5638"/>
                    </a:cubicBezTo>
                    <a:close/>
                    <a:moveTo>
                      <a:pt x="15867" y="4504"/>
                    </a:moveTo>
                    <a:cubicBezTo>
                      <a:pt x="16099" y="4608"/>
                      <a:pt x="16327" y="4722"/>
                      <a:pt x="16549" y="4847"/>
                    </a:cubicBezTo>
                    <a:lnTo>
                      <a:pt x="16549" y="4847"/>
                    </a:lnTo>
                    <a:cubicBezTo>
                      <a:pt x="16549" y="4847"/>
                      <a:pt x="16550" y="4848"/>
                      <a:pt x="16551" y="4849"/>
                    </a:cubicBezTo>
                    <a:cubicBezTo>
                      <a:pt x="16739" y="5118"/>
                      <a:pt x="16906" y="5403"/>
                      <a:pt x="17054" y="5700"/>
                    </a:cubicBezTo>
                    <a:lnTo>
                      <a:pt x="17054" y="5700"/>
                    </a:lnTo>
                    <a:cubicBezTo>
                      <a:pt x="16707" y="5267"/>
                      <a:pt x="16305" y="4866"/>
                      <a:pt x="15867" y="4504"/>
                    </a:cubicBezTo>
                    <a:close/>
                    <a:moveTo>
                      <a:pt x="2367" y="5594"/>
                    </a:moveTo>
                    <a:lnTo>
                      <a:pt x="2367" y="5594"/>
                    </a:lnTo>
                    <a:cubicBezTo>
                      <a:pt x="2335" y="5780"/>
                      <a:pt x="2310" y="5968"/>
                      <a:pt x="2293" y="6157"/>
                    </a:cubicBezTo>
                    <a:lnTo>
                      <a:pt x="2293" y="6157"/>
                    </a:lnTo>
                    <a:cubicBezTo>
                      <a:pt x="2285" y="5991"/>
                      <a:pt x="2284" y="5824"/>
                      <a:pt x="2289" y="5657"/>
                    </a:cubicBezTo>
                    <a:lnTo>
                      <a:pt x="2289" y="5657"/>
                    </a:lnTo>
                    <a:cubicBezTo>
                      <a:pt x="2315" y="5635"/>
                      <a:pt x="2341" y="5614"/>
                      <a:pt x="2367" y="5594"/>
                    </a:cubicBezTo>
                    <a:close/>
                    <a:moveTo>
                      <a:pt x="5415" y="4072"/>
                    </a:moveTo>
                    <a:cubicBezTo>
                      <a:pt x="4964" y="4531"/>
                      <a:pt x="4604" y="5091"/>
                      <a:pt x="4371" y="5759"/>
                    </a:cubicBezTo>
                    <a:lnTo>
                      <a:pt x="4371" y="5759"/>
                    </a:lnTo>
                    <a:cubicBezTo>
                      <a:pt x="4086" y="5880"/>
                      <a:pt x="3809" y="6016"/>
                      <a:pt x="3543" y="6166"/>
                    </a:cubicBezTo>
                    <a:lnTo>
                      <a:pt x="3543" y="6166"/>
                    </a:lnTo>
                    <a:cubicBezTo>
                      <a:pt x="3756" y="5548"/>
                      <a:pt x="4052" y="4968"/>
                      <a:pt x="4413" y="4431"/>
                    </a:cubicBezTo>
                    <a:lnTo>
                      <a:pt x="4413" y="4431"/>
                    </a:lnTo>
                    <a:cubicBezTo>
                      <a:pt x="4740" y="4296"/>
                      <a:pt x="5075" y="4176"/>
                      <a:pt x="5415" y="4072"/>
                    </a:cubicBezTo>
                    <a:close/>
                    <a:moveTo>
                      <a:pt x="11483" y="4536"/>
                    </a:moveTo>
                    <a:cubicBezTo>
                      <a:pt x="12253" y="4536"/>
                      <a:pt x="12995" y="4771"/>
                      <a:pt x="13597" y="5347"/>
                    </a:cubicBezTo>
                    <a:lnTo>
                      <a:pt x="13597" y="5347"/>
                    </a:lnTo>
                    <a:cubicBezTo>
                      <a:pt x="13680" y="5657"/>
                      <a:pt x="13741" y="5972"/>
                      <a:pt x="13778" y="6291"/>
                    </a:cubicBezTo>
                    <a:lnTo>
                      <a:pt x="13778" y="6291"/>
                    </a:lnTo>
                    <a:cubicBezTo>
                      <a:pt x="12489" y="5521"/>
                      <a:pt x="11010" y="5114"/>
                      <a:pt x="9513" y="4987"/>
                    </a:cubicBezTo>
                    <a:lnTo>
                      <a:pt x="9513" y="4987"/>
                    </a:lnTo>
                    <a:cubicBezTo>
                      <a:pt x="10144" y="4709"/>
                      <a:pt x="10824" y="4536"/>
                      <a:pt x="11483" y="4536"/>
                    </a:cubicBezTo>
                    <a:close/>
                    <a:moveTo>
                      <a:pt x="4973" y="5886"/>
                    </a:moveTo>
                    <a:cubicBezTo>
                      <a:pt x="4806" y="6100"/>
                      <a:pt x="4648" y="6322"/>
                      <a:pt x="4501" y="6550"/>
                    </a:cubicBezTo>
                    <a:lnTo>
                      <a:pt x="4501" y="6550"/>
                    </a:lnTo>
                    <a:cubicBezTo>
                      <a:pt x="4537" y="6369"/>
                      <a:pt x="4583" y="6189"/>
                      <a:pt x="4640" y="6012"/>
                    </a:cubicBezTo>
                    <a:lnTo>
                      <a:pt x="4640" y="6012"/>
                    </a:lnTo>
                    <a:cubicBezTo>
                      <a:pt x="4750" y="5968"/>
                      <a:pt x="4861" y="5926"/>
                      <a:pt x="4973" y="5886"/>
                    </a:cubicBezTo>
                    <a:close/>
                    <a:moveTo>
                      <a:pt x="3842" y="4686"/>
                    </a:moveTo>
                    <a:lnTo>
                      <a:pt x="3842" y="4686"/>
                    </a:lnTo>
                    <a:cubicBezTo>
                      <a:pt x="3520" y="5243"/>
                      <a:pt x="3262" y="5835"/>
                      <a:pt x="3077" y="6453"/>
                    </a:cubicBezTo>
                    <a:lnTo>
                      <a:pt x="3077" y="6453"/>
                    </a:lnTo>
                    <a:cubicBezTo>
                      <a:pt x="2926" y="6554"/>
                      <a:pt x="2779" y="6661"/>
                      <a:pt x="2638" y="6773"/>
                    </a:cubicBezTo>
                    <a:lnTo>
                      <a:pt x="2638" y="6773"/>
                    </a:lnTo>
                    <a:cubicBezTo>
                      <a:pt x="2736" y="6438"/>
                      <a:pt x="2856" y="6110"/>
                      <a:pt x="3001" y="5790"/>
                    </a:cubicBezTo>
                    <a:cubicBezTo>
                      <a:pt x="3149" y="5465"/>
                      <a:pt x="3319" y="5152"/>
                      <a:pt x="3508" y="4854"/>
                    </a:cubicBezTo>
                    <a:lnTo>
                      <a:pt x="3508" y="4854"/>
                    </a:lnTo>
                    <a:cubicBezTo>
                      <a:pt x="3619" y="4796"/>
                      <a:pt x="3730" y="4740"/>
                      <a:pt x="3842" y="4686"/>
                    </a:cubicBezTo>
                    <a:close/>
                    <a:moveTo>
                      <a:pt x="14022" y="5837"/>
                    </a:moveTo>
                    <a:cubicBezTo>
                      <a:pt x="14241" y="6139"/>
                      <a:pt x="14418" y="6471"/>
                      <a:pt x="14560" y="6823"/>
                    </a:cubicBezTo>
                    <a:lnTo>
                      <a:pt x="14560" y="6823"/>
                    </a:lnTo>
                    <a:cubicBezTo>
                      <a:pt x="14415" y="6711"/>
                      <a:pt x="14267" y="6605"/>
                      <a:pt x="14115" y="6504"/>
                    </a:cubicBezTo>
                    <a:lnTo>
                      <a:pt x="14115" y="6504"/>
                    </a:lnTo>
                    <a:cubicBezTo>
                      <a:pt x="14096" y="6280"/>
                      <a:pt x="14064" y="6057"/>
                      <a:pt x="14022" y="5837"/>
                    </a:cubicBezTo>
                    <a:close/>
                    <a:moveTo>
                      <a:pt x="17165" y="5226"/>
                    </a:moveTo>
                    <a:cubicBezTo>
                      <a:pt x="17317" y="5329"/>
                      <a:pt x="17466" y="5436"/>
                      <a:pt x="17612" y="5547"/>
                    </a:cubicBezTo>
                    <a:lnTo>
                      <a:pt x="17612" y="5547"/>
                    </a:lnTo>
                    <a:cubicBezTo>
                      <a:pt x="17758" y="5819"/>
                      <a:pt x="17891" y="6098"/>
                      <a:pt x="18011" y="6383"/>
                    </a:cubicBezTo>
                    <a:lnTo>
                      <a:pt x="18011" y="6383"/>
                    </a:lnTo>
                    <a:cubicBezTo>
                      <a:pt x="18045" y="6674"/>
                      <a:pt x="18066" y="6966"/>
                      <a:pt x="18075" y="7254"/>
                    </a:cubicBezTo>
                    <a:cubicBezTo>
                      <a:pt x="18077" y="7339"/>
                      <a:pt x="18079" y="7424"/>
                      <a:pt x="18079" y="7508"/>
                    </a:cubicBezTo>
                    <a:lnTo>
                      <a:pt x="18079" y="7508"/>
                    </a:lnTo>
                    <a:cubicBezTo>
                      <a:pt x="18039" y="7394"/>
                      <a:pt x="17995" y="7281"/>
                      <a:pt x="17948" y="7169"/>
                    </a:cubicBezTo>
                    <a:lnTo>
                      <a:pt x="17948" y="7169"/>
                    </a:lnTo>
                    <a:cubicBezTo>
                      <a:pt x="17885" y="6949"/>
                      <a:pt x="17816" y="6731"/>
                      <a:pt x="17741" y="6516"/>
                    </a:cubicBezTo>
                    <a:cubicBezTo>
                      <a:pt x="17585" y="6057"/>
                      <a:pt x="17392" y="5628"/>
                      <a:pt x="17165" y="5226"/>
                    </a:cubicBezTo>
                    <a:close/>
                    <a:moveTo>
                      <a:pt x="8916" y="5291"/>
                    </a:moveTo>
                    <a:cubicBezTo>
                      <a:pt x="10049" y="5334"/>
                      <a:pt x="11177" y="5556"/>
                      <a:pt x="12241" y="5944"/>
                    </a:cubicBezTo>
                    <a:cubicBezTo>
                      <a:pt x="12792" y="6147"/>
                      <a:pt x="13322" y="6411"/>
                      <a:pt x="13813" y="6729"/>
                    </a:cubicBezTo>
                    <a:lnTo>
                      <a:pt x="13813" y="6729"/>
                    </a:lnTo>
                    <a:cubicBezTo>
                      <a:pt x="13829" y="7085"/>
                      <a:pt x="13815" y="7444"/>
                      <a:pt x="13765" y="7807"/>
                    </a:cubicBezTo>
                    <a:lnTo>
                      <a:pt x="13765" y="7807"/>
                    </a:lnTo>
                    <a:cubicBezTo>
                      <a:pt x="12579" y="7015"/>
                      <a:pt x="11106" y="6623"/>
                      <a:pt x="9712" y="6623"/>
                    </a:cubicBezTo>
                    <a:cubicBezTo>
                      <a:pt x="9697" y="6623"/>
                      <a:pt x="9683" y="6623"/>
                      <a:pt x="9669" y="6623"/>
                    </a:cubicBezTo>
                    <a:cubicBezTo>
                      <a:pt x="8681" y="6628"/>
                      <a:pt x="7603" y="6897"/>
                      <a:pt x="6672" y="7401"/>
                    </a:cubicBezTo>
                    <a:lnTo>
                      <a:pt x="6672" y="7401"/>
                    </a:lnTo>
                    <a:cubicBezTo>
                      <a:pt x="7157" y="6675"/>
                      <a:pt x="7792" y="6041"/>
                      <a:pt x="8466" y="5575"/>
                    </a:cubicBezTo>
                    <a:cubicBezTo>
                      <a:pt x="8610" y="5475"/>
                      <a:pt x="8760" y="5380"/>
                      <a:pt x="8916" y="5291"/>
                    </a:cubicBezTo>
                    <a:close/>
                    <a:moveTo>
                      <a:pt x="14160" y="3912"/>
                    </a:moveTo>
                    <a:cubicBezTo>
                      <a:pt x="14411" y="3979"/>
                      <a:pt x="14661" y="4054"/>
                      <a:pt x="14910" y="4137"/>
                    </a:cubicBezTo>
                    <a:lnTo>
                      <a:pt x="14910" y="4137"/>
                    </a:lnTo>
                    <a:cubicBezTo>
                      <a:pt x="15281" y="4378"/>
                      <a:pt x="15631" y="4647"/>
                      <a:pt x="15955" y="4944"/>
                    </a:cubicBezTo>
                    <a:cubicBezTo>
                      <a:pt x="16736" y="5669"/>
                      <a:pt x="17362" y="6544"/>
                      <a:pt x="17703" y="7492"/>
                    </a:cubicBezTo>
                    <a:lnTo>
                      <a:pt x="17703" y="7492"/>
                    </a:lnTo>
                    <a:cubicBezTo>
                      <a:pt x="17738" y="7629"/>
                      <a:pt x="17769" y="7767"/>
                      <a:pt x="17798" y="7906"/>
                    </a:cubicBezTo>
                    <a:lnTo>
                      <a:pt x="17798" y="7906"/>
                    </a:lnTo>
                    <a:cubicBezTo>
                      <a:pt x="16911" y="6317"/>
                      <a:pt x="15634" y="4907"/>
                      <a:pt x="14160" y="3912"/>
                    </a:cubicBezTo>
                    <a:close/>
                    <a:moveTo>
                      <a:pt x="2942" y="6964"/>
                    </a:moveTo>
                    <a:cubicBezTo>
                      <a:pt x="2842" y="7396"/>
                      <a:pt x="2777" y="7840"/>
                      <a:pt x="2751" y="8290"/>
                    </a:cubicBezTo>
                    <a:cubicBezTo>
                      <a:pt x="2749" y="8339"/>
                      <a:pt x="2747" y="8387"/>
                      <a:pt x="2745" y="8436"/>
                    </a:cubicBezTo>
                    <a:lnTo>
                      <a:pt x="2745" y="8436"/>
                    </a:lnTo>
                    <a:cubicBezTo>
                      <a:pt x="2741" y="8424"/>
                      <a:pt x="2737" y="8412"/>
                      <a:pt x="2733" y="8400"/>
                    </a:cubicBezTo>
                    <a:lnTo>
                      <a:pt x="2733" y="8400"/>
                    </a:lnTo>
                    <a:cubicBezTo>
                      <a:pt x="2661" y="8018"/>
                      <a:pt x="2612" y="7636"/>
                      <a:pt x="2590" y="7258"/>
                    </a:cubicBezTo>
                    <a:lnTo>
                      <a:pt x="2590" y="7258"/>
                    </a:lnTo>
                    <a:cubicBezTo>
                      <a:pt x="2703" y="7155"/>
                      <a:pt x="2820" y="7057"/>
                      <a:pt x="2942" y="6964"/>
                    </a:cubicBezTo>
                    <a:close/>
                    <a:moveTo>
                      <a:pt x="8230" y="5286"/>
                    </a:moveTo>
                    <a:cubicBezTo>
                      <a:pt x="7270" y="5948"/>
                      <a:pt x="6472" y="6854"/>
                      <a:pt x="5961" y="7855"/>
                    </a:cubicBezTo>
                    <a:lnTo>
                      <a:pt x="5961" y="7855"/>
                    </a:lnTo>
                    <a:cubicBezTo>
                      <a:pt x="5721" y="8035"/>
                      <a:pt x="5498" y="8234"/>
                      <a:pt x="5298" y="8451"/>
                    </a:cubicBezTo>
                    <a:lnTo>
                      <a:pt x="5298" y="8451"/>
                    </a:lnTo>
                    <a:cubicBezTo>
                      <a:pt x="5313" y="7715"/>
                      <a:pt x="5416" y="6978"/>
                      <a:pt x="5621" y="6266"/>
                    </a:cubicBezTo>
                    <a:cubicBezTo>
                      <a:pt x="5682" y="6048"/>
                      <a:pt x="5755" y="5833"/>
                      <a:pt x="5840" y="5624"/>
                    </a:cubicBezTo>
                    <a:lnTo>
                      <a:pt x="5840" y="5624"/>
                    </a:lnTo>
                    <a:cubicBezTo>
                      <a:pt x="5890" y="5611"/>
                      <a:pt x="5940" y="5599"/>
                      <a:pt x="5990" y="5587"/>
                    </a:cubicBezTo>
                    <a:cubicBezTo>
                      <a:pt x="6721" y="5404"/>
                      <a:pt x="7474" y="5305"/>
                      <a:pt x="8230" y="5286"/>
                    </a:cubicBezTo>
                    <a:close/>
                    <a:moveTo>
                      <a:pt x="14138" y="6951"/>
                    </a:moveTo>
                    <a:cubicBezTo>
                      <a:pt x="14362" y="7113"/>
                      <a:pt x="14576" y="7286"/>
                      <a:pt x="14780" y="7471"/>
                    </a:cubicBezTo>
                    <a:lnTo>
                      <a:pt x="14780" y="7471"/>
                    </a:lnTo>
                    <a:cubicBezTo>
                      <a:pt x="14916" y="7959"/>
                      <a:pt x="15001" y="8471"/>
                      <a:pt x="15052" y="8980"/>
                    </a:cubicBezTo>
                    <a:lnTo>
                      <a:pt x="15052" y="8980"/>
                    </a:lnTo>
                    <a:cubicBezTo>
                      <a:pt x="14762" y="8615"/>
                      <a:pt x="14426" y="8293"/>
                      <a:pt x="14056" y="8014"/>
                    </a:cubicBezTo>
                    <a:lnTo>
                      <a:pt x="14056" y="8014"/>
                    </a:lnTo>
                    <a:cubicBezTo>
                      <a:pt x="14117" y="7657"/>
                      <a:pt x="14143" y="7302"/>
                      <a:pt x="14138" y="6951"/>
                    </a:cubicBezTo>
                    <a:close/>
                    <a:moveTo>
                      <a:pt x="5180" y="6215"/>
                    </a:moveTo>
                    <a:cubicBezTo>
                      <a:pt x="4923" y="7112"/>
                      <a:pt x="4837" y="8074"/>
                      <a:pt x="4875" y="8994"/>
                    </a:cubicBezTo>
                    <a:lnTo>
                      <a:pt x="4875" y="8994"/>
                    </a:lnTo>
                    <a:cubicBezTo>
                      <a:pt x="4808" y="9096"/>
                      <a:pt x="4746" y="9201"/>
                      <a:pt x="4689" y="9310"/>
                    </a:cubicBezTo>
                    <a:lnTo>
                      <a:pt x="4689" y="9310"/>
                    </a:lnTo>
                    <a:cubicBezTo>
                      <a:pt x="4505" y="8682"/>
                      <a:pt x="4404" y="8048"/>
                      <a:pt x="4413" y="7426"/>
                    </a:cubicBezTo>
                    <a:lnTo>
                      <a:pt x="4413" y="7426"/>
                    </a:lnTo>
                    <a:cubicBezTo>
                      <a:pt x="4630" y="7003"/>
                      <a:pt x="4888" y="6598"/>
                      <a:pt x="5180" y="6215"/>
                    </a:cubicBezTo>
                    <a:close/>
                    <a:moveTo>
                      <a:pt x="4244" y="6183"/>
                    </a:moveTo>
                    <a:cubicBezTo>
                      <a:pt x="4210" y="6318"/>
                      <a:pt x="4180" y="6457"/>
                      <a:pt x="4156" y="6599"/>
                    </a:cubicBezTo>
                    <a:cubicBezTo>
                      <a:pt x="4116" y="6830"/>
                      <a:pt x="4090" y="7059"/>
                      <a:pt x="4078" y="7286"/>
                    </a:cubicBezTo>
                    <a:lnTo>
                      <a:pt x="4078" y="7286"/>
                    </a:lnTo>
                    <a:cubicBezTo>
                      <a:pt x="3691" y="8044"/>
                      <a:pt x="3421" y="8858"/>
                      <a:pt x="3295" y="9703"/>
                    </a:cubicBezTo>
                    <a:lnTo>
                      <a:pt x="3295" y="9703"/>
                    </a:lnTo>
                    <a:cubicBezTo>
                      <a:pt x="3258" y="9631"/>
                      <a:pt x="3221" y="9558"/>
                      <a:pt x="3185" y="9485"/>
                    </a:cubicBezTo>
                    <a:lnTo>
                      <a:pt x="3185" y="9485"/>
                    </a:lnTo>
                    <a:cubicBezTo>
                      <a:pt x="3078" y="8544"/>
                      <a:pt x="3140" y="7583"/>
                      <a:pt x="3395" y="6646"/>
                    </a:cubicBezTo>
                    <a:lnTo>
                      <a:pt x="3395" y="6646"/>
                    </a:lnTo>
                    <a:cubicBezTo>
                      <a:pt x="3666" y="6473"/>
                      <a:pt x="3951" y="6319"/>
                      <a:pt x="4244" y="6183"/>
                    </a:cubicBezTo>
                    <a:close/>
                    <a:moveTo>
                      <a:pt x="19971" y="8320"/>
                    </a:moveTo>
                    <a:cubicBezTo>
                      <a:pt x="20025" y="8446"/>
                      <a:pt x="20072" y="8575"/>
                      <a:pt x="20111" y="8707"/>
                    </a:cubicBezTo>
                    <a:cubicBezTo>
                      <a:pt x="20227" y="9130"/>
                      <a:pt x="20272" y="9557"/>
                      <a:pt x="20254" y="9984"/>
                    </a:cubicBezTo>
                    <a:lnTo>
                      <a:pt x="20254" y="9984"/>
                    </a:lnTo>
                    <a:cubicBezTo>
                      <a:pt x="20194" y="9443"/>
                      <a:pt x="20102" y="8913"/>
                      <a:pt x="19991" y="8409"/>
                    </a:cubicBezTo>
                    <a:cubicBezTo>
                      <a:pt x="19985" y="8379"/>
                      <a:pt x="19978" y="8349"/>
                      <a:pt x="19971" y="8320"/>
                    </a:cubicBezTo>
                    <a:close/>
                    <a:moveTo>
                      <a:pt x="5625" y="8658"/>
                    </a:moveTo>
                    <a:lnTo>
                      <a:pt x="5625" y="8658"/>
                    </a:lnTo>
                    <a:cubicBezTo>
                      <a:pt x="5475" y="9128"/>
                      <a:pt x="5404" y="9596"/>
                      <a:pt x="5407" y="10055"/>
                    </a:cubicBezTo>
                    <a:lnTo>
                      <a:pt x="5407" y="10055"/>
                    </a:lnTo>
                    <a:cubicBezTo>
                      <a:pt x="5389" y="9937"/>
                      <a:pt x="5373" y="9821"/>
                      <a:pt x="5359" y="9707"/>
                    </a:cubicBezTo>
                    <a:cubicBezTo>
                      <a:pt x="5333" y="9482"/>
                      <a:pt x="5315" y="9256"/>
                      <a:pt x="5305" y="9029"/>
                    </a:cubicBezTo>
                    <a:lnTo>
                      <a:pt x="5305" y="9029"/>
                    </a:lnTo>
                    <a:cubicBezTo>
                      <a:pt x="5403" y="8899"/>
                      <a:pt x="5511" y="8776"/>
                      <a:pt x="5625" y="8658"/>
                    </a:cubicBezTo>
                    <a:close/>
                    <a:moveTo>
                      <a:pt x="4925" y="9667"/>
                    </a:moveTo>
                    <a:cubicBezTo>
                      <a:pt x="4934" y="9748"/>
                      <a:pt x="4943" y="9829"/>
                      <a:pt x="4954" y="9909"/>
                    </a:cubicBezTo>
                    <a:cubicBezTo>
                      <a:pt x="4966" y="9995"/>
                      <a:pt x="4979" y="10082"/>
                      <a:pt x="4995" y="10171"/>
                    </a:cubicBezTo>
                    <a:lnTo>
                      <a:pt x="4995" y="10171"/>
                    </a:lnTo>
                    <a:cubicBezTo>
                      <a:pt x="4947" y="10056"/>
                      <a:pt x="4902" y="9942"/>
                      <a:pt x="4860" y="9826"/>
                    </a:cubicBezTo>
                    <a:lnTo>
                      <a:pt x="4860" y="9826"/>
                    </a:lnTo>
                    <a:cubicBezTo>
                      <a:pt x="4880" y="9773"/>
                      <a:pt x="4902" y="9720"/>
                      <a:pt x="4925" y="9667"/>
                    </a:cubicBezTo>
                    <a:close/>
                    <a:moveTo>
                      <a:pt x="1928" y="5979"/>
                    </a:moveTo>
                    <a:cubicBezTo>
                      <a:pt x="1931" y="6151"/>
                      <a:pt x="1939" y="6322"/>
                      <a:pt x="1954" y="6492"/>
                    </a:cubicBezTo>
                    <a:cubicBezTo>
                      <a:pt x="1976" y="6762"/>
                      <a:pt x="2013" y="7029"/>
                      <a:pt x="2064" y="7293"/>
                    </a:cubicBezTo>
                    <a:lnTo>
                      <a:pt x="2064" y="7293"/>
                    </a:lnTo>
                    <a:cubicBezTo>
                      <a:pt x="1317" y="8066"/>
                      <a:pt x="813" y="9042"/>
                      <a:pt x="711" y="10236"/>
                    </a:cubicBezTo>
                    <a:lnTo>
                      <a:pt x="711" y="10236"/>
                    </a:lnTo>
                    <a:cubicBezTo>
                      <a:pt x="569" y="9540"/>
                      <a:pt x="555" y="8822"/>
                      <a:pt x="703" y="8111"/>
                    </a:cubicBezTo>
                    <a:cubicBezTo>
                      <a:pt x="884" y="7261"/>
                      <a:pt x="1335" y="6556"/>
                      <a:pt x="1928" y="5979"/>
                    </a:cubicBezTo>
                    <a:close/>
                    <a:moveTo>
                      <a:pt x="18352" y="6180"/>
                    </a:moveTo>
                    <a:cubicBezTo>
                      <a:pt x="18463" y="6286"/>
                      <a:pt x="18572" y="6395"/>
                      <a:pt x="18678" y="6507"/>
                    </a:cubicBezTo>
                    <a:lnTo>
                      <a:pt x="18678" y="6507"/>
                    </a:lnTo>
                    <a:cubicBezTo>
                      <a:pt x="19143" y="7677"/>
                      <a:pt x="19299" y="8989"/>
                      <a:pt x="19188" y="10279"/>
                    </a:cubicBezTo>
                    <a:lnTo>
                      <a:pt x="19188" y="10279"/>
                    </a:lnTo>
                    <a:cubicBezTo>
                      <a:pt x="19142" y="8961"/>
                      <a:pt x="18870" y="7655"/>
                      <a:pt x="18385" y="6449"/>
                    </a:cubicBezTo>
                    <a:lnTo>
                      <a:pt x="18385" y="6449"/>
                    </a:lnTo>
                    <a:cubicBezTo>
                      <a:pt x="18375" y="6359"/>
                      <a:pt x="18364" y="6270"/>
                      <a:pt x="18352" y="6180"/>
                    </a:cubicBezTo>
                    <a:close/>
                    <a:moveTo>
                      <a:pt x="18446" y="7641"/>
                    </a:moveTo>
                    <a:cubicBezTo>
                      <a:pt x="18703" y="8573"/>
                      <a:pt x="18835" y="9545"/>
                      <a:pt x="18844" y="10520"/>
                    </a:cubicBezTo>
                    <a:lnTo>
                      <a:pt x="18844" y="10520"/>
                    </a:lnTo>
                    <a:cubicBezTo>
                      <a:pt x="18719" y="10014"/>
                      <a:pt x="18551" y="9513"/>
                      <a:pt x="18344" y="9023"/>
                    </a:cubicBezTo>
                    <a:lnTo>
                      <a:pt x="18344" y="9023"/>
                    </a:lnTo>
                    <a:cubicBezTo>
                      <a:pt x="18344" y="9019"/>
                      <a:pt x="18344" y="9016"/>
                      <a:pt x="18344" y="9012"/>
                    </a:cubicBezTo>
                    <a:lnTo>
                      <a:pt x="18344" y="9012"/>
                    </a:lnTo>
                    <a:cubicBezTo>
                      <a:pt x="18409" y="8558"/>
                      <a:pt x="18443" y="8099"/>
                      <a:pt x="18446" y="7641"/>
                    </a:cubicBezTo>
                    <a:close/>
                    <a:moveTo>
                      <a:pt x="4093" y="8137"/>
                    </a:moveTo>
                    <a:cubicBezTo>
                      <a:pt x="4144" y="8715"/>
                      <a:pt x="4276" y="9277"/>
                      <a:pt x="4468" y="9823"/>
                    </a:cubicBezTo>
                    <a:lnTo>
                      <a:pt x="4468" y="9823"/>
                    </a:lnTo>
                    <a:cubicBezTo>
                      <a:pt x="4397" y="10029"/>
                      <a:pt x="4344" y="10245"/>
                      <a:pt x="4311" y="10469"/>
                    </a:cubicBezTo>
                    <a:cubicBezTo>
                      <a:pt x="4270" y="10744"/>
                      <a:pt x="4264" y="11008"/>
                      <a:pt x="4288" y="11262"/>
                    </a:cubicBezTo>
                    <a:lnTo>
                      <a:pt x="4288" y="11262"/>
                    </a:lnTo>
                    <a:cubicBezTo>
                      <a:pt x="4049" y="10950"/>
                      <a:pt x="3825" y="10621"/>
                      <a:pt x="3619" y="10280"/>
                    </a:cubicBezTo>
                    <a:lnTo>
                      <a:pt x="3619" y="10280"/>
                    </a:lnTo>
                    <a:cubicBezTo>
                      <a:pt x="3658" y="9676"/>
                      <a:pt x="3772" y="9075"/>
                      <a:pt x="3966" y="8492"/>
                    </a:cubicBezTo>
                    <a:cubicBezTo>
                      <a:pt x="4005" y="8373"/>
                      <a:pt x="4047" y="8254"/>
                      <a:pt x="4093" y="8137"/>
                    </a:cubicBezTo>
                    <a:close/>
                    <a:moveTo>
                      <a:pt x="13266" y="3704"/>
                    </a:moveTo>
                    <a:lnTo>
                      <a:pt x="13266" y="3704"/>
                    </a:lnTo>
                    <a:cubicBezTo>
                      <a:pt x="14410" y="4352"/>
                      <a:pt x="15418" y="5279"/>
                      <a:pt x="16241" y="6254"/>
                    </a:cubicBezTo>
                    <a:cubicBezTo>
                      <a:pt x="16929" y="7067"/>
                      <a:pt x="17527" y="7988"/>
                      <a:pt x="17973" y="8974"/>
                    </a:cubicBezTo>
                    <a:lnTo>
                      <a:pt x="17973" y="8974"/>
                    </a:lnTo>
                    <a:cubicBezTo>
                      <a:pt x="17845" y="9844"/>
                      <a:pt x="17600" y="10700"/>
                      <a:pt x="17242" y="11500"/>
                    </a:cubicBezTo>
                    <a:lnTo>
                      <a:pt x="17242" y="11500"/>
                    </a:lnTo>
                    <a:cubicBezTo>
                      <a:pt x="17210" y="11549"/>
                      <a:pt x="17178" y="11598"/>
                      <a:pt x="17145" y="11646"/>
                    </a:cubicBezTo>
                    <a:lnTo>
                      <a:pt x="17145" y="11646"/>
                    </a:lnTo>
                    <a:cubicBezTo>
                      <a:pt x="17105" y="9944"/>
                      <a:pt x="16277" y="8358"/>
                      <a:pt x="14992" y="7187"/>
                    </a:cubicBezTo>
                    <a:lnTo>
                      <a:pt x="14992" y="7187"/>
                    </a:lnTo>
                    <a:cubicBezTo>
                      <a:pt x="14743" y="6390"/>
                      <a:pt x="14374" y="5669"/>
                      <a:pt x="13847" y="5133"/>
                    </a:cubicBezTo>
                    <a:lnTo>
                      <a:pt x="13847" y="5133"/>
                    </a:lnTo>
                    <a:cubicBezTo>
                      <a:pt x="13700" y="4643"/>
                      <a:pt x="13502" y="4166"/>
                      <a:pt x="13266" y="3704"/>
                    </a:cubicBezTo>
                    <a:close/>
                    <a:moveTo>
                      <a:pt x="19261" y="7291"/>
                    </a:moveTo>
                    <a:lnTo>
                      <a:pt x="19261" y="7291"/>
                    </a:lnTo>
                    <a:cubicBezTo>
                      <a:pt x="19549" y="8036"/>
                      <a:pt x="19741" y="8819"/>
                      <a:pt x="19849" y="9612"/>
                    </a:cubicBezTo>
                    <a:cubicBezTo>
                      <a:pt x="19925" y="10194"/>
                      <a:pt x="19971" y="10787"/>
                      <a:pt x="19965" y="11379"/>
                    </a:cubicBezTo>
                    <a:lnTo>
                      <a:pt x="19965" y="11379"/>
                    </a:lnTo>
                    <a:cubicBezTo>
                      <a:pt x="19763" y="11899"/>
                      <a:pt x="19465" y="12367"/>
                      <a:pt x="19098" y="12784"/>
                    </a:cubicBezTo>
                    <a:lnTo>
                      <a:pt x="19098" y="12784"/>
                    </a:lnTo>
                    <a:cubicBezTo>
                      <a:pt x="19103" y="12674"/>
                      <a:pt x="19104" y="12564"/>
                      <a:pt x="19103" y="12454"/>
                    </a:cubicBezTo>
                    <a:lnTo>
                      <a:pt x="19103" y="12454"/>
                    </a:lnTo>
                    <a:cubicBezTo>
                      <a:pt x="19648" y="10798"/>
                      <a:pt x="19713" y="8962"/>
                      <a:pt x="19261" y="7291"/>
                    </a:cubicBezTo>
                    <a:close/>
                    <a:moveTo>
                      <a:pt x="15171" y="7854"/>
                    </a:moveTo>
                    <a:cubicBezTo>
                      <a:pt x="16207" y="8955"/>
                      <a:pt x="16855" y="10372"/>
                      <a:pt x="16801" y="11969"/>
                    </a:cubicBezTo>
                    <a:cubicBezTo>
                      <a:pt x="16799" y="12014"/>
                      <a:pt x="16798" y="12058"/>
                      <a:pt x="16795" y="12102"/>
                    </a:cubicBezTo>
                    <a:lnTo>
                      <a:pt x="16795" y="12102"/>
                    </a:lnTo>
                    <a:cubicBezTo>
                      <a:pt x="16520" y="12426"/>
                      <a:pt x="16208" y="12721"/>
                      <a:pt x="15870" y="12985"/>
                    </a:cubicBezTo>
                    <a:lnTo>
                      <a:pt x="15870" y="12985"/>
                    </a:lnTo>
                    <a:cubicBezTo>
                      <a:pt x="16173" y="11819"/>
                      <a:pt x="16071" y="10597"/>
                      <a:pt x="15408" y="9493"/>
                    </a:cubicBezTo>
                    <a:lnTo>
                      <a:pt x="15408" y="9493"/>
                    </a:lnTo>
                    <a:cubicBezTo>
                      <a:pt x="15368" y="8948"/>
                      <a:pt x="15292" y="8392"/>
                      <a:pt x="15171" y="7854"/>
                    </a:cubicBezTo>
                    <a:close/>
                    <a:moveTo>
                      <a:pt x="15444" y="10286"/>
                    </a:moveTo>
                    <a:cubicBezTo>
                      <a:pt x="15812" y="11246"/>
                      <a:pt x="15790" y="12295"/>
                      <a:pt x="15449" y="13290"/>
                    </a:cubicBezTo>
                    <a:lnTo>
                      <a:pt x="15449" y="13290"/>
                    </a:lnTo>
                    <a:cubicBezTo>
                      <a:pt x="15363" y="13347"/>
                      <a:pt x="15276" y="13402"/>
                      <a:pt x="15188" y="13456"/>
                    </a:cubicBezTo>
                    <a:lnTo>
                      <a:pt x="15188" y="13456"/>
                    </a:lnTo>
                    <a:cubicBezTo>
                      <a:pt x="15296" y="12822"/>
                      <a:pt x="15362" y="12184"/>
                      <a:pt x="15408" y="11564"/>
                    </a:cubicBezTo>
                    <a:cubicBezTo>
                      <a:pt x="15437" y="11170"/>
                      <a:pt x="15452" y="10737"/>
                      <a:pt x="15444" y="10286"/>
                    </a:cubicBezTo>
                    <a:close/>
                    <a:moveTo>
                      <a:pt x="18428" y="10171"/>
                    </a:moveTo>
                    <a:cubicBezTo>
                      <a:pt x="18600" y="10731"/>
                      <a:pt x="18720" y="11305"/>
                      <a:pt x="18778" y="11885"/>
                    </a:cubicBezTo>
                    <a:lnTo>
                      <a:pt x="18778" y="11885"/>
                    </a:lnTo>
                    <a:cubicBezTo>
                      <a:pt x="18752" y="12137"/>
                      <a:pt x="18717" y="12387"/>
                      <a:pt x="18674" y="12635"/>
                    </a:cubicBezTo>
                    <a:lnTo>
                      <a:pt x="18674" y="12635"/>
                    </a:lnTo>
                    <a:cubicBezTo>
                      <a:pt x="18561" y="12949"/>
                      <a:pt x="18431" y="13254"/>
                      <a:pt x="18285" y="13548"/>
                    </a:cubicBezTo>
                    <a:lnTo>
                      <a:pt x="18285" y="13548"/>
                    </a:lnTo>
                    <a:cubicBezTo>
                      <a:pt x="18225" y="13595"/>
                      <a:pt x="18165" y="13641"/>
                      <a:pt x="18103" y="13686"/>
                    </a:cubicBezTo>
                    <a:lnTo>
                      <a:pt x="18103" y="13686"/>
                    </a:lnTo>
                    <a:cubicBezTo>
                      <a:pt x="18173" y="13379"/>
                      <a:pt x="18231" y="13072"/>
                      <a:pt x="18277" y="12767"/>
                    </a:cubicBezTo>
                    <a:cubicBezTo>
                      <a:pt x="18414" y="11918"/>
                      <a:pt x="18465" y="11044"/>
                      <a:pt x="18428" y="10171"/>
                    </a:cubicBezTo>
                    <a:close/>
                    <a:moveTo>
                      <a:pt x="9835" y="6968"/>
                    </a:moveTo>
                    <a:cubicBezTo>
                      <a:pt x="11203" y="6968"/>
                      <a:pt x="12582" y="7398"/>
                      <a:pt x="13703" y="8176"/>
                    </a:cubicBezTo>
                    <a:lnTo>
                      <a:pt x="13703" y="8176"/>
                    </a:lnTo>
                    <a:cubicBezTo>
                      <a:pt x="13634" y="8521"/>
                      <a:pt x="13532" y="8869"/>
                      <a:pt x="13395" y="9219"/>
                    </a:cubicBezTo>
                    <a:cubicBezTo>
                      <a:pt x="12788" y="10766"/>
                      <a:pt x="11538" y="12159"/>
                      <a:pt x="10157" y="13052"/>
                    </a:cubicBezTo>
                    <a:cubicBezTo>
                      <a:pt x="9574" y="13432"/>
                      <a:pt x="8891" y="13703"/>
                      <a:pt x="8224" y="13703"/>
                    </a:cubicBezTo>
                    <a:cubicBezTo>
                      <a:pt x="8150" y="13703"/>
                      <a:pt x="8075" y="13700"/>
                      <a:pt x="8001" y="13693"/>
                    </a:cubicBezTo>
                    <a:lnTo>
                      <a:pt x="8001" y="13693"/>
                    </a:lnTo>
                    <a:cubicBezTo>
                      <a:pt x="7362" y="13304"/>
                      <a:pt x="6801" y="12789"/>
                      <a:pt x="6371" y="12148"/>
                    </a:cubicBezTo>
                    <a:cubicBezTo>
                      <a:pt x="5503" y="10856"/>
                      <a:pt x="5630" y="9394"/>
                      <a:pt x="6259" y="8114"/>
                    </a:cubicBezTo>
                    <a:lnTo>
                      <a:pt x="6259" y="8114"/>
                    </a:lnTo>
                    <a:cubicBezTo>
                      <a:pt x="6681" y="7808"/>
                      <a:pt x="7146" y="7563"/>
                      <a:pt x="7597" y="7385"/>
                    </a:cubicBezTo>
                    <a:cubicBezTo>
                      <a:pt x="8308" y="7102"/>
                      <a:pt x="9070" y="6968"/>
                      <a:pt x="9835" y="6968"/>
                    </a:cubicBezTo>
                    <a:close/>
                    <a:moveTo>
                      <a:pt x="4710" y="10435"/>
                    </a:moveTo>
                    <a:cubicBezTo>
                      <a:pt x="4921" y="10915"/>
                      <a:pt x="5175" y="11381"/>
                      <a:pt x="5457" y="11832"/>
                    </a:cubicBezTo>
                    <a:lnTo>
                      <a:pt x="5457" y="11832"/>
                    </a:lnTo>
                    <a:cubicBezTo>
                      <a:pt x="5765" y="12596"/>
                      <a:pt x="6212" y="13294"/>
                      <a:pt x="6832" y="13711"/>
                    </a:cubicBezTo>
                    <a:lnTo>
                      <a:pt x="6832" y="13711"/>
                    </a:lnTo>
                    <a:cubicBezTo>
                      <a:pt x="6858" y="13741"/>
                      <a:pt x="6885" y="13771"/>
                      <a:pt x="6911" y="13801"/>
                    </a:cubicBezTo>
                    <a:lnTo>
                      <a:pt x="6911" y="13801"/>
                    </a:lnTo>
                    <a:cubicBezTo>
                      <a:pt x="6194" y="13292"/>
                      <a:pt x="5536" y="12695"/>
                      <a:pt x="4955" y="12058"/>
                    </a:cubicBezTo>
                    <a:lnTo>
                      <a:pt x="4955" y="12058"/>
                    </a:lnTo>
                    <a:cubicBezTo>
                      <a:pt x="4770" y="11622"/>
                      <a:pt x="4671" y="11151"/>
                      <a:pt x="4692" y="10659"/>
                    </a:cubicBezTo>
                    <a:cubicBezTo>
                      <a:pt x="4695" y="10583"/>
                      <a:pt x="4701" y="10508"/>
                      <a:pt x="4710" y="10435"/>
                    </a:cubicBezTo>
                    <a:close/>
                    <a:moveTo>
                      <a:pt x="6393" y="13828"/>
                    </a:moveTo>
                    <a:cubicBezTo>
                      <a:pt x="6427" y="13853"/>
                      <a:pt x="6461" y="13877"/>
                      <a:pt x="6495" y="13902"/>
                    </a:cubicBezTo>
                    <a:lnTo>
                      <a:pt x="6495" y="13902"/>
                    </a:lnTo>
                    <a:cubicBezTo>
                      <a:pt x="6461" y="13878"/>
                      <a:pt x="6427" y="13853"/>
                      <a:pt x="6393" y="13828"/>
                    </a:cubicBezTo>
                    <a:close/>
                    <a:moveTo>
                      <a:pt x="16384" y="13001"/>
                    </a:moveTo>
                    <a:lnTo>
                      <a:pt x="16384" y="13001"/>
                    </a:lnTo>
                    <a:cubicBezTo>
                      <a:pt x="16121" y="13369"/>
                      <a:pt x="15827" y="13697"/>
                      <a:pt x="15506" y="13984"/>
                    </a:cubicBezTo>
                    <a:lnTo>
                      <a:pt x="15506" y="13984"/>
                    </a:lnTo>
                    <a:cubicBezTo>
                      <a:pt x="15574" y="13841"/>
                      <a:pt x="15636" y="13695"/>
                      <a:pt x="15691" y="13549"/>
                    </a:cubicBezTo>
                    <a:lnTo>
                      <a:pt x="15691" y="13549"/>
                    </a:lnTo>
                    <a:cubicBezTo>
                      <a:pt x="15933" y="13380"/>
                      <a:pt x="16165" y="13197"/>
                      <a:pt x="16384" y="13001"/>
                    </a:cubicBezTo>
                    <a:close/>
                    <a:moveTo>
                      <a:pt x="15220" y="13851"/>
                    </a:moveTo>
                    <a:cubicBezTo>
                      <a:pt x="15165" y="13967"/>
                      <a:pt x="15106" y="14081"/>
                      <a:pt x="15043" y="14194"/>
                    </a:cubicBezTo>
                    <a:lnTo>
                      <a:pt x="15043" y="14194"/>
                    </a:lnTo>
                    <a:cubicBezTo>
                      <a:pt x="15063" y="14103"/>
                      <a:pt x="15083" y="14011"/>
                      <a:pt x="15102" y="13919"/>
                    </a:cubicBezTo>
                    <a:lnTo>
                      <a:pt x="15102" y="13919"/>
                    </a:lnTo>
                    <a:cubicBezTo>
                      <a:pt x="15142" y="13897"/>
                      <a:pt x="15181" y="13874"/>
                      <a:pt x="15220" y="13851"/>
                    </a:cubicBezTo>
                    <a:close/>
                    <a:moveTo>
                      <a:pt x="13981" y="8380"/>
                    </a:moveTo>
                    <a:cubicBezTo>
                      <a:pt x="14086" y="8462"/>
                      <a:pt x="14189" y="8547"/>
                      <a:pt x="14288" y="8635"/>
                    </a:cubicBezTo>
                    <a:cubicBezTo>
                      <a:pt x="14618" y="8932"/>
                      <a:pt x="14887" y="9254"/>
                      <a:pt x="15098" y="9593"/>
                    </a:cubicBezTo>
                    <a:lnTo>
                      <a:pt x="15098" y="9593"/>
                    </a:lnTo>
                    <a:cubicBezTo>
                      <a:pt x="15120" y="9991"/>
                      <a:pt x="15124" y="10383"/>
                      <a:pt x="15122" y="10755"/>
                    </a:cubicBezTo>
                    <a:cubicBezTo>
                      <a:pt x="15109" y="11707"/>
                      <a:pt x="15022" y="12698"/>
                      <a:pt x="14828" y="13662"/>
                    </a:cubicBezTo>
                    <a:lnTo>
                      <a:pt x="14828" y="13662"/>
                    </a:lnTo>
                    <a:cubicBezTo>
                      <a:pt x="14148" y="14028"/>
                      <a:pt x="13413" y="14291"/>
                      <a:pt x="12681" y="14445"/>
                    </a:cubicBezTo>
                    <a:cubicBezTo>
                      <a:pt x="12233" y="14541"/>
                      <a:pt x="11771" y="14588"/>
                      <a:pt x="11308" y="14588"/>
                    </a:cubicBezTo>
                    <a:cubicBezTo>
                      <a:pt x="10413" y="14588"/>
                      <a:pt x="9512" y="14410"/>
                      <a:pt x="8696" y="14053"/>
                    </a:cubicBezTo>
                    <a:lnTo>
                      <a:pt x="8696" y="14053"/>
                    </a:lnTo>
                    <a:cubicBezTo>
                      <a:pt x="9888" y="13827"/>
                      <a:pt x="10902" y="13033"/>
                      <a:pt x="11729" y="12207"/>
                    </a:cubicBezTo>
                    <a:cubicBezTo>
                      <a:pt x="12741" y="11195"/>
                      <a:pt x="13550" y="9957"/>
                      <a:pt x="13931" y="8576"/>
                    </a:cubicBezTo>
                    <a:cubicBezTo>
                      <a:pt x="13949" y="8511"/>
                      <a:pt x="13966" y="8445"/>
                      <a:pt x="13981" y="8380"/>
                    </a:cubicBezTo>
                    <a:close/>
                    <a:moveTo>
                      <a:pt x="1999" y="7897"/>
                    </a:moveTo>
                    <a:cubicBezTo>
                      <a:pt x="1665" y="10178"/>
                      <a:pt x="2308" y="12589"/>
                      <a:pt x="3567" y="14629"/>
                    </a:cubicBezTo>
                    <a:lnTo>
                      <a:pt x="3567" y="14629"/>
                    </a:lnTo>
                    <a:cubicBezTo>
                      <a:pt x="3231" y="14346"/>
                      <a:pt x="2911" y="14046"/>
                      <a:pt x="2608" y="13731"/>
                    </a:cubicBezTo>
                    <a:cubicBezTo>
                      <a:pt x="2015" y="13112"/>
                      <a:pt x="1506" y="12379"/>
                      <a:pt x="1149" y="11583"/>
                    </a:cubicBezTo>
                    <a:lnTo>
                      <a:pt x="1149" y="11583"/>
                    </a:lnTo>
                    <a:cubicBezTo>
                      <a:pt x="990" y="10628"/>
                      <a:pt x="1062" y="9653"/>
                      <a:pt x="1477" y="8754"/>
                    </a:cubicBezTo>
                    <a:cubicBezTo>
                      <a:pt x="1621" y="8444"/>
                      <a:pt x="1797" y="8159"/>
                      <a:pt x="1999" y="7897"/>
                    </a:cubicBezTo>
                    <a:close/>
                    <a:moveTo>
                      <a:pt x="18083" y="10544"/>
                    </a:moveTo>
                    <a:lnTo>
                      <a:pt x="18083" y="10544"/>
                    </a:lnTo>
                    <a:cubicBezTo>
                      <a:pt x="18085" y="10663"/>
                      <a:pt x="18086" y="10781"/>
                      <a:pt x="18086" y="10897"/>
                    </a:cubicBezTo>
                    <a:cubicBezTo>
                      <a:pt x="18086" y="11913"/>
                      <a:pt x="17971" y="12957"/>
                      <a:pt x="17710" y="13956"/>
                    </a:cubicBezTo>
                    <a:lnTo>
                      <a:pt x="17710" y="13956"/>
                    </a:lnTo>
                    <a:cubicBezTo>
                      <a:pt x="17302" y="14218"/>
                      <a:pt x="16866" y="14445"/>
                      <a:pt x="16419" y="14639"/>
                    </a:cubicBezTo>
                    <a:lnTo>
                      <a:pt x="16419" y="14639"/>
                    </a:lnTo>
                    <a:cubicBezTo>
                      <a:pt x="16645" y="14184"/>
                      <a:pt x="16825" y="13706"/>
                      <a:pt x="16955" y="13219"/>
                    </a:cubicBezTo>
                    <a:cubicBezTo>
                      <a:pt x="17012" y="13008"/>
                      <a:pt x="17056" y="12798"/>
                      <a:pt x="17087" y="12588"/>
                    </a:cubicBezTo>
                    <a:lnTo>
                      <a:pt x="17087" y="12588"/>
                    </a:lnTo>
                    <a:cubicBezTo>
                      <a:pt x="17322" y="12205"/>
                      <a:pt x="17527" y="11800"/>
                      <a:pt x="17701" y="11380"/>
                    </a:cubicBezTo>
                    <a:lnTo>
                      <a:pt x="17701" y="11380"/>
                    </a:lnTo>
                    <a:cubicBezTo>
                      <a:pt x="17727" y="11334"/>
                      <a:pt x="17752" y="11289"/>
                      <a:pt x="17777" y="11243"/>
                    </a:cubicBezTo>
                    <a:cubicBezTo>
                      <a:pt x="17900" y="11009"/>
                      <a:pt x="18001" y="10776"/>
                      <a:pt x="18083" y="10544"/>
                    </a:cubicBezTo>
                    <a:close/>
                    <a:moveTo>
                      <a:pt x="16613" y="13276"/>
                    </a:moveTo>
                    <a:cubicBezTo>
                      <a:pt x="16473" y="13814"/>
                      <a:pt x="16258" y="14332"/>
                      <a:pt x="15982" y="14816"/>
                    </a:cubicBezTo>
                    <a:lnTo>
                      <a:pt x="15982" y="14816"/>
                    </a:lnTo>
                    <a:cubicBezTo>
                      <a:pt x="15577" y="14969"/>
                      <a:pt x="15168" y="15096"/>
                      <a:pt x="14765" y="15196"/>
                    </a:cubicBezTo>
                    <a:lnTo>
                      <a:pt x="14765" y="15196"/>
                    </a:lnTo>
                    <a:cubicBezTo>
                      <a:pt x="14765" y="15196"/>
                      <a:pt x="14766" y="15195"/>
                      <a:pt x="14766" y="15194"/>
                    </a:cubicBezTo>
                    <a:lnTo>
                      <a:pt x="14766" y="15194"/>
                    </a:lnTo>
                    <a:cubicBezTo>
                      <a:pt x="14878" y="15047"/>
                      <a:pt x="14984" y="14897"/>
                      <a:pt x="15083" y="14744"/>
                    </a:cubicBezTo>
                    <a:lnTo>
                      <a:pt x="15083" y="14744"/>
                    </a:lnTo>
                    <a:cubicBezTo>
                      <a:pt x="15454" y="14491"/>
                      <a:pt x="15810" y="14187"/>
                      <a:pt x="16146" y="13826"/>
                    </a:cubicBezTo>
                    <a:cubicBezTo>
                      <a:pt x="16310" y="13651"/>
                      <a:pt x="16466" y="13467"/>
                      <a:pt x="16613" y="13276"/>
                    </a:cubicBezTo>
                    <a:close/>
                    <a:moveTo>
                      <a:pt x="14368" y="15160"/>
                    </a:moveTo>
                    <a:lnTo>
                      <a:pt x="14368" y="15160"/>
                    </a:lnTo>
                    <a:cubicBezTo>
                      <a:pt x="14362" y="15168"/>
                      <a:pt x="14355" y="15176"/>
                      <a:pt x="14348" y="15184"/>
                    </a:cubicBezTo>
                    <a:cubicBezTo>
                      <a:pt x="14309" y="15229"/>
                      <a:pt x="14270" y="15273"/>
                      <a:pt x="14231" y="15316"/>
                    </a:cubicBezTo>
                    <a:lnTo>
                      <a:pt x="14231" y="15316"/>
                    </a:lnTo>
                    <a:cubicBezTo>
                      <a:pt x="14146" y="15332"/>
                      <a:pt x="14062" y="15348"/>
                      <a:pt x="13979" y="15362"/>
                    </a:cubicBezTo>
                    <a:cubicBezTo>
                      <a:pt x="13934" y="15370"/>
                      <a:pt x="13889" y="15377"/>
                      <a:pt x="13843" y="15384"/>
                    </a:cubicBezTo>
                    <a:lnTo>
                      <a:pt x="13843" y="15384"/>
                    </a:lnTo>
                    <a:cubicBezTo>
                      <a:pt x="14021" y="15319"/>
                      <a:pt x="14196" y="15244"/>
                      <a:pt x="14368" y="15160"/>
                    </a:cubicBezTo>
                    <a:close/>
                    <a:moveTo>
                      <a:pt x="7676" y="14064"/>
                    </a:moveTo>
                    <a:cubicBezTo>
                      <a:pt x="7765" y="14082"/>
                      <a:pt x="7857" y="14094"/>
                      <a:pt x="7951" y="14102"/>
                    </a:cubicBezTo>
                    <a:lnTo>
                      <a:pt x="7951" y="14102"/>
                    </a:lnTo>
                    <a:cubicBezTo>
                      <a:pt x="8950" y="14679"/>
                      <a:pt x="10088" y="14947"/>
                      <a:pt x="11238" y="14947"/>
                    </a:cubicBezTo>
                    <a:cubicBezTo>
                      <a:pt x="12437" y="14947"/>
                      <a:pt x="13648" y="14655"/>
                      <a:pt x="14728" y="14118"/>
                    </a:cubicBezTo>
                    <a:lnTo>
                      <a:pt x="14728" y="14118"/>
                    </a:lnTo>
                    <a:cubicBezTo>
                      <a:pt x="14685" y="14299"/>
                      <a:pt x="14638" y="14479"/>
                      <a:pt x="14586" y="14657"/>
                    </a:cubicBezTo>
                    <a:lnTo>
                      <a:pt x="14586" y="14657"/>
                    </a:lnTo>
                    <a:cubicBezTo>
                      <a:pt x="13699" y="15178"/>
                      <a:pt x="12681" y="15448"/>
                      <a:pt x="11610" y="15448"/>
                    </a:cubicBezTo>
                    <a:cubicBezTo>
                      <a:pt x="11378" y="15448"/>
                      <a:pt x="11143" y="15435"/>
                      <a:pt x="10907" y="15410"/>
                    </a:cubicBezTo>
                    <a:cubicBezTo>
                      <a:pt x="9990" y="15312"/>
                      <a:pt x="9108" y="15032"/>
                      <a:pt x="8281" y="14623"/>
                    </a:cubicBezTo>
                    <a:lnTo>
                      <a:pt x="8281" y="14623"/>
                    </a:lnTo>
                    <a:cubicBezTo>
                      <a:pt x="8078" y="14449"/>
                      <a:pt x="7876" y="14262"/>
                      <a:pt x="7676" y="14064"/>
                    </a:cubicBezTo>
                    <a:close/>
                    <a:moveTo>
                      <a:pt x="2346" y="8368"/>
                    </a:moveTo>
                    <a:cubicBezTo>
                      <a:pt x="2367" y="8432"/>
                      <a:pt x="2389" y="8496"/>
                      <a:pt x="2412" y="8560"/>
                    </a:cubicBezTo>
                    <a:lnTo>
                      <a:pt x="2412" y="8560"/>
                    </a:lnTo>
                    <a:cubicBezTo>
                      <a:pt x="2448" y="8765"/>
                      <a:pt x="2490" y="8969"/>
                      <a:pt x="2537" y="9171"/>
                    </a:cubicBezTo>
                    <a:cubicBezTo>
                      <a:pt x="2670" y="9736"/>
                      <a:pt x="2848" y="10291"/>
                      <a:pt x="3063" y="10833"/>
                    </a:cubicBezTo>
                    <a:lnTo>
                      <a:pt x="3063" y="10833"/>
                    </a:lnTo>
                    <a:cubicBezTo>
                      <a:pt x="3115" y="11011"/>
                      <a:pt x="3174" y="11188"/>
                      <a:pt x="3238" y="11362"/>
                    </a:cubicBezTo>
                    <a:lnTo>
                      <a:pt x="3238" y="11362"/>
                    </a:lnTo>
                    <a:cubicBezTo>
                      <a:pt x="3382" y="13120"/>
                      <a:pt x="4208" y="14737"/>
                      <a:pt x="5457" y="15965"/>
                    </a:cubicBezTo>
                    <a:lnTo>
                      <a:pt x="5457" y="15965"/>
                    </a:lnTo>
                    <a:cubicBezTo>
                      <a:pt x="5093" y="15750"/>
                      <a:pt x="4739" y="15520"/>
                      <a:pt x="4397" y="15274"/>
                    </a:cubicBezTo>
                    <a:lnTo>
                      <a:pt x="4397" y="15274"/>
                    </a:lnTo>
                    <a:cubicBezTo>
                      <a:pt x="2953" y="13262"/>
                      <a:pt x="2150" y="10749"/>
                      <a:pt x="2346" y="8368"/>
                    </a:cubicBezTo>
                    <a:close/>
                    <a:moveTo>
                      <a:pt x="9578" y="15564"/>
                    </a:moveTo>
                    <a:cubicBezTo>
                      <a:pt x="10430" y="15752"/>
                      <a:pt x="11309" y="15849"/>
                      <a:pt x="12187" y="15849"/>
                    </a:cubicBezTo>
                    <a:cubicBezTo>
                      <a:pt x="12712" y="15849"/>
                      <a:pt x="13236" y="15814"/>
                      <a:pt x="13754" y="15743"/>
                    </a:cubicBezTo>
                    <a:lnTo>
                      <a:pt x="13754" y="15743"/>
                    </a:lnTo>
                    <a:cubicBezTo>
                      <a:pt x="13213" y="16139"/>
                      <a:pt x="12615" y="16306"/>
                      <a:pt x="12002" y="16306"/>
                    </a:cubicBezTo>
                    <a:cubicBezTo>
                      <a:pt x="11187" y="16306"/>
                      <a:pt x="10346" y="16011"/>
                      <a:pt x="9578" y="15564"/>
                    </a:cubicBezTo>
                    <a:close/>
                    <a:moveTo>
                      <a:pt x="19930" y="12114"/>
                    </a:moveTo>
                    <a:lnTo>
                      <a:pt x="19930" y="12114"/>
                    </a:lnTo>
                    <a:cubicBezTo>
                      <a:pt x="19875" y="12750"/>
                      <a:pt x="19749" y="13378"/>
                      <a:pt x="19527" y="13981"/>
                    </a:cubicBezTo>
                    <a:cubicBezTo>
                      <a:pt x="19168" y="14964"/>
                      <a:pt x="18527" y="15750"/>
                      <a:pt x="17749" y="16412"/>
                    </a:cubicBezTo>
                    <a:lnTo>
                      <a:pt x="17749" y="16412"/>
                    </a:lnTo>
                    <a:cubicBezTo>
                      <a:pt x="18506" y="15530"/>
                      <a:pt x="18940" y="14415"/>
                      <a:pt x="19065" y="13248"/>
                    </a:cubicBezTo>
                    <a:lnTo>
                      <a:pt x="19065" y="13248"/>
                    </a:lnTo>
                    <a:cubicBezTo>
                      <a:pt x="19399" y="12904"/>
                      <a:pt x="19693" y="12526"/>
                      <a:pt x="19930" y="12114"/>
                    </a:cubicBezTo>
                    <a:close/>
                    <a:moveTo>
                      <a:pt x="3902" y="12777"/>
                    </a:moveTo>
                    <a:lnTo>
                      <a:pt x="3902" y="12777"/>
                    </a:lnTo>
                    <a:cubicBezTo>
                      <a:pt x="4193" y="13283"/>
                      <a:pt x="4531" y="13765"/>
                      <a:pt x="4904" y="14214"/>
                    </a:cubicBezTo>
                    <a:lnTo>
                      <a:pt x="4904" y="14214"/>
                    </a:lnTo>
                    <a:cubicBezTo>
                      <a:pt x="5177" y="14611"/>
                      <a:pt x="5461" y="14998"/>
                      <a:pt x="5752" y="15374"/>
                    </a:cubicBezTo>
                    <a:cubicBezTo>
                      <a:pt x="6073" y="15791"/>
                      <a:pt x="6415" y="16204"/>
                      <a:pt x="6777" y="16601"/>
                    </a:cubicBezTo>
                    <a:lnTo>
                      <a:pt x="6777" y="16601"/>
                    </a:lnTo>
                    <a:cubicBezTo>
                      <a:pt x="6356" y="16318"/>
                      <a:pt x="5963" y="15997"/>
                      <a:pt x="5609" y="15648"/>
                    </a:cubicBezTo>
                    <a:cubicBezTo>
                      <a:pt x="4794" y="14838"/>
                      <a:pt x="4221" y="13845"/>
                      <a:pt x="3902" y="12777"/>
                    </a:cubicBezTo>
                    <a:close/>
                    <a:moveTo>
                      <a:pt x="18272" y="14248"/>
                    </a:moveTo>
                    <a:cubicBezTo>
                      <a:pt x="18030" y="14979"/>
                      <a:pt x="17714" y="15678"/>
                      <a:pt x="17324" y="16327"/>
                    </a:cubicBezTo>
                    <a:cubicBezTo>
                      <a:pt x="17301" y="16366"/>
                      <a:pt x="17277" y="16404"/>
                      <a:pt x="17253" y="16443"/>
                    </a:cubicBezTo>
                    <a:lnTo>
                      <a:pt x="17253" y="16443"/>
                    </a:lnTo>
                    <a:cubicBezTo>
                      <a:pt x="17105" y="16591"/>
                      <a:pt x="16947" y="16730"/>
                      <a:pt x="16780" y="16861"/>
                    </a:cubicBezTo>
                    <a:lnTo>
                      <a:pt x="16780" y="16861"/>
                    </a:lnTo>
                    <a:cubicBezTo>
                      <a:pt x="17157" y="16306"/>
                      <a:pt x="17459" y="15695"/>
                      <a:pt x="17695" y="15060"/>
                    </a:cubicBezTo>
                    <a:lnTo>
                      <a:pt x="17695" y="15060"/>
                    </a:lnTo>
                    <a:cubicBezTo>
                      <a:pt x="17904" y="14802"/>
                      <a:pt x="18097" y="14531"/>
                      <a:pt x="18272" y="14248"/>
                    </a:cubicBezTo>
                    <a:close/>
                    <a:moveTo>
                      <a:pt x="17579" y="14416"/>
                    </a:moveTo>
                    <a:lnTo>
                      <a:pt x="17579" y="14416"/>
                    </a:lnTo>
                    <a:cubicBezTo>
                      <a:pt x="17525" y="14589"/>
                      <a:pt x="17466" y="14760"/>
                      <a:pt x="17403" y="14930"/>
                    </a:cubicBezTo>
                    <a:lnTo>
                      <a:pt x="17403" y="14930"/>
                    </a:lnTo>
                    <a:cubicBezTo>
                      <a:pt x="16664" y="15827"/>
                      <a:pt x="15712" y="16492"/>
                      <a:pt x="14651" y="16907"/>
                    </a:cubicBezTo>
                    <a:lnTo>
                      <a:pt x="14651" y="16907"/>
                    </a:lnTo>
                    <a:cubicBezTo>
                      <a:pt x="15250" y="16409"/>
                      <a:pt x="15758" y="15796"/>
                      <a:pt x="16159" y="15118"/>
                    </a:cubicBezTo>
                    <a:lnTo>
                      <a:pt x="16159" y="15118"/>
                    </a:lnTo>
                    <a:cubicBezTo>
                      <a:pt x="16646" y="14926"/>
                      <a:pt x="17125" y="14691"/>
                      <a:pt x="17579" y="14416"/>
                    </a:cubicBezTo>
                    <a:close/>
                    <a:moveTo>
                      <a:pt x="15681" y="15293"/>
                    </a:moveTo>
                    <a:lnTo>
                      <a:pt x="15681" y="15293"/>
                    </a:lnTo>
                    <a:cubicBezTo>
                      <a:pt x="15195" y="15993"/>
                      <a:pt x="14574" y="16598"/>
                      <a:pt x="13860" y="17050"/>
                    </a:cubicBezTo>
                    <a:lnTo>
                      <a:pt x="13860" y="17050"/>
                    </a:lnTo>
                    <a:cubicBezTo>
                      <a:pt x="14009" y="16840"/>
                      <a:pt x="14144" y="16618"/>
                      <a:pt x="14265" y="16386"/>
                    </a:cubicBezTo>
                    <a:cubicBezTo>
                      <a:pt x="14400" y="16128"/>
                      <a:pt x="14519" y="15861"/>
                      <a:pt x="14625" y="15587"/>
                    </a:cubicBezTo>
                    <a:lnTo>
                      <a:pt x="14625" y="15587"/>
                    </a:lnTo>
                    <a:cubicBezTo>
                      <a:pt x="14828" y="15542"/>
                      <a:pt x="15030" y="15491"/>
                      <a:pt x="15229" y="15434"/>
                    </a:cubicBezTo>
                    <a:cubicBezTo>
                      <a:pt x="15379" y="15391"/>
                      <a:pt x="15530" y="15344"/>
                      <a:pt x="15681" y="15293"/>
                    </a:cubicBezTo>
                    <a:close/>
                    <a:moveTo>
                      <a:pt x="3606" y="10887"/>
                    </a:moveTo>
                    <a:lnTo>
                      <a:pt x="3606" y="10887"/>
                    </a:lnTo>
                    <a:cubicBezTo>
                      <a:pt x="3869" y="11276"/>
                      <a:pt x="4153" y="11650"/>
                      <a:pt x="4453" y="12006"/>
                    </a:cubicBezTo>
                    <a:lnTo>
                      <a:pt x="4453" y="12006"/>
                    </a:lnTo>
                    <a:cubicBezTo>
                      <a:pt x="5024" y="13624"/>
                      <a:pt x="6847" y="14727"/>
                      <a:pt x="8407" y="15243"/>
                    </a:cubicBezTo>
                    <a:cubicBezTo>
                      <a:pt x="8419" y="15247"/>
                      <a:pt x="8431" y="15251"/>
                      <a:pt x="8443" y="15255"/>
                    </a:cubicBezTo>
                    <a:lnTo>
                      <a:pt x="8443" y="15255"/>
                    </a:lnTo>
                    <a:cubicBezTo>
                      <a:pt x="8973" y="15669"/>
                      <a:pt x="9541" y="16026"/>
                      <a:pt x="10145" y="16303"/>
                    </a:cubicBezTo>
                    <a:cubicBezTo>
                      <a:pt x="10715" y="16556"/>
                      <a:pt x="11295" y="16683"/>
                      <a:pt x="11858" y="16683"/>
                    </a:cubicBezTo>
                    <a:cubicBezTo>
                      <a:pt x="12699" y="16683"/>
                      <a:pt x="13502" y="16399"/>
                      <a:pt x="14171" y="15827"/>
                    </a:cubicBezTo>
                    <a:lnTo>
                      <a:pt x="14171" y="15827"/>
                    </a:lnTo>
                    <a:cubicBezTo>
                      <a:pt x="14147" y="15883"/>
                      <a:pt x="14123" y="15938"/>
                      <a:pt x="14098" y="15993"/>
                    </a:cubicBezTo>
                    <a:cubicBezTo>
                      <a:pt x="13874" y="16483"/>
                      <a:pt x="13591" y="16919"/>
                      <a:pt x="13259" y="17296"/>
                    </a:cubicBezTo>
                    <a:lnTo>
                      <a:pt x="13259" y="17296"/>
                    </a:lnTo>
                    <a:cubicBezTo>
                      <a:pt x="12839" y="17369"/>
                      <a:pt x="12411" y="17408"/>
                      <a:pt x="11979" y="17410"/>
                    </a:cubicBezTo>
                    <a:cubicBezTo>
                      <a:pt x="9303" y="17410"/>
                      <a:pt x="6792" y="15927"/>
                      <a:pt x="5101" y="13908"/>
                    </a:cubicBezTo>
                    <a:lnTo>
                      <a:pt x="5101" y="13908"/>
                    </a:lnTo>
                    <a:cubicBezTo>
                      <a:pt x="4560" y="13081"/>
                      <a:pt x="4043" y="12157"/>
                      <a:pt x="3619" y="11189"/>
                    </a:cubicBezTo>
                    <a:lnTo>
                      <a:pt x="3619" y="11189"/>
                    </a:lnTo>
                    <a:cubicBezTo>
                      <a:pt x="3613" y="11088"/>
                      <a:pt x="3609" y="10987"/>
                      <a:pt x="3606" y="10887"/>
                    </a:cubicBezTo>
                    <a:close/>
                    <a:moveTo>
                      <a:pt x="6412" y="15686"/>
                    </a:moveTo>
                    <a:cubicBezTo>
                      <a:pt x="8044" y="16962"/>
                      <a:pt x="10082" y="17694"/>
                      <a:pt x="12077" y="17694"/>
                    </a:cubicBezTo>
                    <a:cubicBezTo>
                      <a:pt x="12215" y="17694"/>
                      <a:pt x="12354" y="17691"/>
                      <a:pt x="12493" y="17683"/>
                    </a:cubicBezTo>
                    <a:lnTo>
                      <a:pt x="12493" y="17683"/>
                    </a:lnTo>
                    <a:cubicBezTo>
                      <a:pt x="12359" y="17725"/>
                      <a:pt x="12223" y="17761"/>
                      <a:pt x="12086" y="17791"/>
                    </a:cubicBezTo>
                    <a:cubicBezTo>
                      <a:pt x="11681" y="17878"/>
                      <a:pt x="11271" y="17920"/>
                      <a:pt x="10861" y="17920"/>
                    </a:cubicBezTo>
                    <a:cubicBezTo>
                      <a:pt x="10800" y="17920"/>
                      <a:pt x="10738" y="17919"/>
                      <a:pt x="10677" y="17917"/>
                    </a:cubicBezTo>
                    <a:lnTo>
                      <a:pt x="10677" y="17917"/>
                    </a:lnTo>
                    <a:cubicBezTo>
                      <a:pt x="10048" y="17801"/>
                      <a:pt x="9432" y="17641"/>
                      <a:pt x="8847" y="17458"/>
                    </a:cubicBezTo>
                    <a:cubicBezTo>
                      <a:pt x="8436" y="17331"/>
                      <a:pt x="8028" y="17188"/>
                      <a:pt x="7625" y="17027"/>
                    </a:cubicBezTo>
                    <a:lnTo>
                      <a:pt x="7625" y="17027"/>
                    </a:lnTo>
                    <a:cubicBezTo>
                      <a:pt x="7192" y="16600"/>
                      <a:pt x="6788" y="16145"/>
                      <a:pt x="6412" y="15686"/>
                    </a:cubicBezTo>
                    <a:close/>
                    <a:moveTo>
                      <a:pt x="12411" y="18057"/>
                    </a:moveTo>
                    <a:cubicBezTo>
                      <a:pt x="12387" y="18074"/>
                      <a:pt x="12362" y="18091"/>
                      <a:pt x="12338" y="18108"/>
                    </a:cubicBezTo>
                    <a:lnTo>
                      <a:pt x="12338" y="18108"/>
                    </a:lnTo>
                    <a:cubicBezTo>
                      <a:pt x="12295" y="18106"/>
                      <a:pt x="12253" y="18104"/>
                      <a:pt x="12211" y="18102"/>
                    </a:cubicBezTo>
                    <a:lnTo>
                      <a:pt x="12211" y="18102"/>
                    </a:lnTo>
                    <a:cubicBezTo>
                      <a:pt x="12233" y="18098"/>
                      <a:pt x="12255" y="18093"/>
                      <a:pt x="12276" y="18089"/>
                    </a:cubicBezTo>
                    <a:cubicBezTo>
                      <a:pt x="12321" y="18079"/>
                      <a:pt x="12366" y="18068"/>
                      <a:pt x="12411" y="18057"/>
                    </a:cubicBezTo>
                    <a:close/>
                    <a:moveTo>
                      <a:pt x="17036" y="15774"/>
                    </a:moveTo>
                    <a:cubicBezTo>
                      <a:pt x="16794" y="16257"/>
                      <a:pt x="16507" y="16714"/>
                      <a:pt x="16170" y="17136"/>
                    </a:cubicBezTo>
                    <a:cubicBezTo>
                      <a:pt x="16097" y="17226"/>
                      <a:pt x="16023" y="17313"/>
                      <a:pt x="15947" y="17397"/>
                    </a:cubicBezTo>
                    <a:lnTo>
                      <a:pt x="15947" y="17397"/>
                    </a:lnTo>
                    <a:cubicBezTo>
                      <a:pt x="15875" y="17435"/>
                      <a:pt x="15803" y="17471"/>
                      <a:pt x="15729" y="17505"/>
                    </a:cubicBezTo>
                    <a:cubicBezTo>
                      <a:pt x="14841" y="17919"/>
                      <a:pt x="13870" y="18097"/>
                      <a:pt x="12881" y="18114"/>
                    </a:cubicBezTo>
                    <a:lnTo>
                      <a:pt x="12881" y="18114"/>
                    </a:lnTo>
                    <a:cubicBezTo>
                      <a:pt x="13011" y="18006"/>
                      <a:pt x="13136" y="17891"/>
                      <a:pt x="13256" y="17771"/>
                    </a:cubicBezTo>
                    <a:lnTo>
                      <a:pt x="13256" y="17771"/>
                    </a:lnTo>
                    <a:cubicBezTo>
                      <a:pt x="13438" y="17692"/>
                      <a:pt x="13615" y="17603"/>
                      <a:pt x="13786" y="17506"/>
                    </a:cubicBezTo>
                    <a:lnTo>
                      <a:pt x="13786" y="17506"/>
                    </a:lnTo>
                    <a:cubicBezTo>
                      <a:pt x="14969" y="17237"/>
                      <a:pt x="16086" y="16674"/>
                      <a:pt x="17036" y="15774"/>
                    </a:cubicBezTo>
                    <a:close/>
                    <a:moveTo>
                      <a:pt x="1621" y="13171"/>
                    </a:moveTo>
                    <a:cubicBezTo>
                      <a:pt x="2330" y="14116"/>
                      <a:pt x="3245" y="14922"/>
                      <a:pt x="4204" y="15612"/>
                    </a:cubicBezTo>
                    <a:cubicBezTo>
                      <a:pt x="4233" y="15633"/>
                      <a:pt x="4262" y="15654"/>
                      <a:pt x="4292" y="15675"/>
                    </a:cubicBezTo>
                    <a:lnTo>
                      <a:pt x="4292" y="15675"/>
                    </a:lnTo>
                    <a:cubicBezTo>
                      <a:pt x="5256" y="16919"/>
                      <a:pt x="6458" y="17965"/>
                      <a:pt x="7797" y="18668"/>
                    </a:cubicBezTo>
                    <a:lnTo>
                      <a:pt x="7797" y="18668"/>
                    </a:lnTo>
                    <a:cubicBezTo>
                      <a:pt x="5744" y="18063"/>
                      <a:pt x="3892" y="16580"/>
                      <a:pt x="2632" y="14922"/>
                    </a:cubicBezTo>
                    <a:cubicBezTo>
                      <a:pt x="2239" y="14396"/>
                      <a:pt x="1889" y="13802"/>
                      <a:pt x="1621" y="13171"/>
                    </a:cubicBezTo>
                    <a:close/>
                    <a:moveTo>
                      <a:pt x="8548" y="17856"/>
                    </a:moveTo>
                    <a:cubicBezTo>
                      <a:pt x="9104" y="18038"/>
                      <a:pt x="9680" y="18157"/>
                      <a:pt x="10260" y="18206"/>
                    </a:cubicBezTo>
                    <a:lnTo>
                      <a:pt x="10260" y="18206"/>
                    </a:lnTo>
                    <a:cubicBezTo>
                      <a:pt x="10444" y="18242"/>
                      <a:pt x="10628" y="18274"/>
                      <a:pt x="10812" y="18303"/>
                    </a:cubicBezTo>
                    <a:cubicBezTo>
                      <a:pt x="11137" y="18357"/>
                      <a:pt x="11467" y="18398"/>
                      <a:pt x="11800" y="18424"/>
                    </a:cubicBezTo>
                    <a:lnTo>
                      <a:pt x="11800" y="18424"/>
                    </a:lnTo>
                    <a:cubicBezTo>
                      <a:pt x="11295" y="18677"/>
                      <a:pt x="10746" y="18842"/>
                      <a:pt x="10171" y="18910"/>
                    </a:cubicBezTo>
                    <a:lnTo>
                      <a:pt x="10171" y="18910"/>
                    </a:lnTo>
                    <a:cubicBezTo>
                      <a:pt x="9598" y="18628"/>
                      <a:pt x="9057" y="18267"/>
                      <a:pt x="8548" y="17856"/>
                    </a:cubicBezTo>
                    <a:close/>
                    <a:moveTo>
                      <a:pt x="5196" y="16263"/>
                    </a:moveTo>
                    <a:cubicBezTo>
                      <a:pt x="5849" y="16656"/>
                      <a:pt x="6536" y="17001"/>
                      <a:pt x="7245" y="17295"/>
                    </a:cubicBezTo>
                    <a:lnTo>
                      <a:pt x="7245" y="17295"/>
                    </a:lnTo>
                    <a:cubicBezTo>
                      <a:pt x="7389" y="17374"/>
                      <a:pt x="7536" y="17448"/>
                      <a:pt x="7686" y="17517"/>
                    </a:cubicBezTo>
                    <a:lnTo>
                      <a:pt x="7686" y="17517"/>
                    </a:lnTo>
                    <a:cubicBezTo>
                      <a:pt x="8275" y="18060"/>
                      <a:pt x="8912" y="18549"/>
                      <a:pt x="9596" y="18945"/>
                    </a:cubicBezTo>
                    <a:lnTo>
                      <a:pt x="9596" y="18945"/>
                    </a:lnTo>
                    <a:cubicBezTo>
                      <a:pt x="9587" y="18945"/>
                      <a:pt x="9578" y="18945"/>
                      <a:pt x="9569" y="18945"/>
                    </a:cubicBezTo>
                    <a:cubicBezTo>
                      <a:pt x="9472" y="18945"/>
                      <a:pt x="9375" y="18942"/>
                      <a:pt x="9277" y="18937"/>
                    </a:cubicBezTo>
                    <a:lnTo>
                      <a:pt x="9277" y="18937"/>
                    </a:lnTo>
                    <a:cubicBezTo>
                      <a:pt x="7723" y="18465"/>
                      <a:pt x="6324" y="17507"/>
                      <a:pt x="5196" y="16263"/>
                    </a:cubicBezTo>
                    <a:close/>
                    <a:moveTo>
                      <a:pt x="15213" y="18063"/>
                    </a:moveTo>
                    <a:lnTo>
                      <a:pt x="15213" y="18063"/>
                    </a:lnTo>
                    <a:cubicBezTo>
                      <a:pt x="14717" y="18329"/>
                      <a:pt x="14223" y="18580"/>
                      <a:pt x="13753" y="18827"/>
                    </a:cubicBezTo>
                    <a:cubicBezTo>
                      <a:pt x="13716" y="18846"/>
                      <a:pt x="13692" y="18872"/>
                      <a:pt x="13678" y="18901"/>
                    </a:cubicBezTo>
                    <a:lnTo>
                      <a:pt x="13678" y="18901"/>
                    </a:lnTo>
                    <a:cubicBezTo>
                      <a:pt x="12981" y="19150"/>
                      <a:pt x="12236" y="19270"/>
                      <a:pt x="11480" y="19270"/>
                    </a:cubicBezTo>
                    <a:cubicBezTo>
                      <a:pt x="11323" y="19270"/>
                      <a:pt x="11166" y="19265"/>
                      <a:pt x="11009" y="19255"/>
                    </a:cubicBezTo>
                    <a:lnTo>
                      <a:pt x="11009" y="19255"/>
                    </a:lnTo>
                    <a:cubicBezTo>
                      <a:pt x="10935" y="19230"/>
                      <a:pt x="10862" y="19204"/>
                      <a:pt x="10789" y="19177"/>
                    </a:cubicBezTo>
                    <a:lnTo>
                      <a:pt x="10789" y="19177"/>
                    </a:lnTo>
                    <a:cubicBezTo>
                      <a:pt x="11376" y="19036"/>
                      <a:pt x="11929" y="18788"/>
                      <a:pt x="12428" y="18454"/>
                    </a:cubicBezTo>
                    <a:lnTo>
                      <a:pt x="12428" y="18454"/>
                    </a:lnTo>
                    <a:cubicBezTo>
                      <a:pt x="12492" y="18456"/>
                      <a:pt x="12557" y="18456"/>
                      <a:pt x="12622" y="18456"/>
                    </a:cubicBezTo>
                    <a:cubicBezTo>
                      <a:pt x="13504" y="18456"/>
                      <a:pt x="14385" y="18339"/>
                      <a:pt x="15213" y="18063"/>
                    </a:cubicBezTo>
                    <a:close/>
                    <a:moveTo>
                      <a:pt x="15970" y="18028"/>
                    </a:moveTo>
                    <a:cubicBezTo>
                      <a:pt x="15035" y="18908"/>
                      <a:pt x="13888" y="19496"/>
                      <a:pt x="12609" y="19517"/>
                    </a:cubicBezTo>
                    <a:lnTo>
                      <a:pt x="12609" y="19517"/>
                    </a:lnTo>
                    <a:cubicBezTo>
                      <a:pt x="13591" y="19353"/>
                      <a:pt x="14530" y="18977"/>
                      <a:pt x="15335" y="18381"/>
                    </a:cubicBezTo>
                    <a:lnTo>
                      <a:pt x="15335" y="18381"/>
                    </a:lnTo>
                    <a:cubicBezTo>
                      <a:pt x="15548" y="18266"/>
                      <a:pt x="15760" y="18148"/>
                      <a:pt x="15970" y="18028"/>
                    </a:cubicBezTo>
                    <a:close/>
                    <a:moveTo>
                      <a:pt x="7690" y="0"/>
                    </a:moveTo>
                    <a:cubicBezTo>
                      <a:pt x="6346" y="0"/>
                      <a:pt x="5056" y="340"/>
                      <a:pt x="3989" y="1182"/>
                    </a:cubicBezTo>
                    <a:cubicBezTo>
                      <a:pt x="2692" y="2214"/>
                      <a:pt x="2035" y="3831"/>
                      <a:pt x="1940" y="5463"/>
                    </a:cubicBezTo>
                    <a:lnTo>
                      <a:pt x="1940" y="5463"/>
                    </a:lnTo>
                    <a:cubicBezTo>
                      <a:pt x="1687" y="5682"/>
                      <a:pt x="1452" y="5921"/>
                      <a:pt x="1239" y="6183"/>
                    </a:cubicBezTo>
                    <a:cubicBezTo>
                      <a:pt x="120" y="7516"/>
                      <a:pt x="1" y="9254"/>
                      <a:pt x="465" y="10886"/>
                    </a:cubicBezTo>
                    <a:cubicBezTo>
                      <a:pt x="553" y="11199"/>
                      <a:pt x="664" y="11501"/>
                      <a:pt x="796" y="11793"/>
                    </a:cubicBezTo>
                    <a:lnTo>
                      <a:pt x="796" y="11793"/>
                    </a:lnTo>
                    <a:cubicBezTo>
                      <a:pt x="1128" y="13549"/>
                      <a:pt x="2202" y="15158"/>
                      <a:pt x="3430" y="16386"/>
                    </a:cubicBezTo>
                    <a:cubicBezTo>
                      <a:pt x="4990" y="17946"/>
                      <a:pt x="7109" y="19160"/>
                      <a:pt x="9335" y="19303"/>
                    </a:cubicBezTo>
                    <a:cubicBezTo>
                      <a:pt x="9337" y="19303"/>
                      <a:pt x="9338" y="19303"/>
                      <a:pt x="9340" y="19303"/>
                    </a:cubicBezTo>
                    <a:lnTo>
                      <a:pt x="9340" y="19303"/>
                    </a:lnTo>
                    <a:cubicBezTo>
                      <a:pt x="9889" y="19469"/>
                      <a:pt x="10457" y="19569"/>
                      <a:pt x="11027" y="19602"/>
                    </a:cubicBezTo>
                    <a:lnTo>
                      <a:pt x="11027" y="19602"/>
                    </a:lnTo>
                    <a:cubicBezTo>
                      <a:pt x="11585" y="19787"/>
                      <a:pt x="12119" y="19872"/>
                      <a:pt x="12629" y="19872"/>
                    </a:cubicBezTo>
                    <a:cubicBezTo>
                      <a:pt x="14382" y="19872"/>
                      <a:pt x="15840" y="18862"/>
                      <a:pt x="16933" y="17435"/>
                    </a:cubicBezTo>
                    <a:lnTo>
                      <a:pt x="16933" y="17435"/>
                    </a:lnTo>
                    <a:cubicBezTo>
                      <a:pt x="17815" y="16848"/>
                      <a:pt x="18619" y="16164"/>
                      <a:pt x="19229" y="15291"/>
                    </a:cubicBezTo>
                    <a:cubicBezTo>
                      <a:pt x="20049" y="14129"/>
                      <a:pt x="20335" y="12687"/>
                      <a:pt x="20329" y="11241"/>
                    </a:cubicBezTo>
                    <a:lnTo>
                      <a:pt x="20329" y="11241"/>
                    </a:lnTo>
                    <a:cubicBezTo>
                      <a:pt x="20367" y="11128"/>
                      <a:pt x="20402" y="11014"/>
                      <a:pt x="20432" y="10897"/>
                    </a:cubicBezTo>
                    <a:cubicBezTo>
                      <a:pt x="20806" y="9482"/>
                      <a:pt x="20372" y="8169"/>
                      <a:pt x="19568" y="7057"/>
                    </a:cubicBezTo>
                    <a:lnTo>
                      <a:pt x="19568" y="7057"/>
                    </a:lnTo>
                    <a:cubicBezTo>
                      <a:pt x="19170" y="6069"/>
                      <a:pt x="18606" y="5172"/>
                      <a:pt x="17916" y="4380"/>
                    </a:cubicBezTo>
                    <a:lnTo>
                      <a:pt x="17916" y="4380"/>
                    </a:lnTo>
                    <a:cubicBezTo>
                      <a:pt x="17781" y="3999"/>
                      <a:pt x="17619" y="3629"/>
                      <a:pt x="17432" y="3277"/>
                    </a:cubicBezTo>
                    <a:cubicBezTo>
                      <a:pt x="16251" y="1053"/>
                      <a:pt x="14113" y="134"/>
                      <a:pt x="11864" y="134"/>
                    </a:cubicBezTo>
                    <a:cubicBezTo>
                      <a:pt x="11271" y="134"/>
                      <a:pt x="10671" y="198"/>
                      <a:pt x="10078" y="319"/>
                    </a:cubicBezTo>
                    <a:lnTo>
                      <a:pt x="10078" y="319"/>
                    </a:lnTo>
                    <a:cubicBezTo>
                      <a:pt x="9286" y="117"/>
                      <a:pt x="8479" y="0"/>
                      <a:pt x="769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" name="Google Shape;197;p37"/>
              <p:cNvSpPr/>
              <p:nvPr/>
            </p:nvSpPr>
            <p:spPr>
              <a:xfrm>
                <a:off x="-1424530" y="1995575"/>
                <a:ext cx="759898" cy="828583"/>
              </a:xfrm>
              <a:custGeom>
                <a:rect b="b" l="l" r="r" t="t"/>
                <a:pathLst>
                  <a:path extrusionOk="0" h="23029" w="21120">
                    <a:moveTo>
                      <a:pt x="11861" y="398"/>
                    </a:moveTo>
                    <a:cubicBezTo>
                      <a:pt x="13577" y="398"/>
                      <a:pt x="15018" y="1466"/>
                      <a:pt x="16124" y="2744"/>
                    </a:cubicBezTo>
                    <a:lnTo>
                      <a:pt x="16124" y="2744"/>
                    </a:lnTo>
                    <a:cubicBezTo>
                      <a:pt x="15657" y="2600"/>
                      <a:pt x="15178" y="2492"/>
                      <a:pt x="14690" y="2420"/>
                    </a:cubicBezTo>
                    <a:lnTo>
                      <a:pt x="14690" y="2420"/>
                    </a:lnTo>
                    <a:cubicBezTo>
                      <a:pt x="13548" y="1454"/>
                      <a:pt x="12238" y="738"/>
                      <a:pt x="10831" y="512"/>
                    </a:cubicBezTo>
                    <a:lnTo>
                      <a:pt x="10831" y="512"/>
                    </a:lnTo>
                    <a:cubicBezTo>
                      <a:pt x="11103" y="451"/>
                      <a:pt x="11382" y="414"/>
                      <a:pt x="11669" y="403"/>
                    </a:cubicBezTo>
                    <a:cubicBezTo>
                      <a:pt x="11733" y="400"/>
                      <a:pt x="11797" y="398"/>
                      <a:pt x="11861" y="398"/>
                    </a:cubicBezTo>
                    <a:close/>
                    <a:moveTo>
                      <a:pt x="10083" y="822"/>
                    </a:moveTo>
                    <a:cubicBezTo>
                      <a:pt x="10562" y="822"/>
                      <a:pt x="11051" y="885"/>
                      <a:pt x="11550" y="1022"/>
                    </a:cubicBezTo>
                    <a:cubicBezTo>
                      <a:pt x="12491" y="1282"/>
                      <a:pt x="13348" y="1755"/>
                      <a:pt x="14118" y="2351"/>
                    </a:cubicBezTo>
                    <a:lnTo>
                      <a:pt x="14118" y="2351"/>
                    </a:lnTo>
                    <a:cubicBezTo>
                      <a:pt x="13788" y="2321"/>
                      <a:pt x="13456" y="2306"/>
                      <a:pt x="13121" y="2306"/>
                    </a:cubicBezTo>
                    <a:cubicBezTo>
                      <a:pt x="10758" y="2306"/>
                      <a:pt x="8320" y="3052"/>
                      <a:pt x="6284" y="4371"/>
                    </a:cubicBezTo>
                    <a:lnTo>
                      <a:pt x="6284" y="4371"/>
                    </a:lnTo>
                    <a:cubicBezTo>
                      <a:pt x="7131" y="2928"/>
                      <a:pt x="8364" y="1511"/>
                      <a:pt x="9897" y="826"/>
                    </a:cubicBezTo>
                    <a:lnTo>
                      <a:pt x="9897" y="826"/>
                    </a:lnTo>
                    <a:cubicBezTo>
                      <a:pt x="9959" y="823"/>
                      <a:pt x="10021" y="822"/>
                      <a:pt x="10083" y="822"/>
                    </a:cubicBezTo>
                    <a:close/>
                    <a:moveTo>
                      <a:pt x="15130" y="2812"/>
                    </a:moveTo>
                    <a:lnTo>
                      <a:pt x="15130" y="2812"/>
                    </a:lnTo>
                    <a:cubicBezTo>
                      <a:pt x="15594" y="2903"/>
                      <a:pt x="16049" y="3028"/>
                      <a:pt x="16491" y="3190"/>
                    </a:cubicBezTo>
                    <a:lnTo>
                      <a:pt x="16491" y="3190"/>
                    </a:lnTo>
                    <a:cubicBezTo>
                      <a:pt x="16681" y="3433"/>
                      <a:pt x="16860" y="3681"/>
                      <a:pt x="17027" y="3927"/>
                    </a:cubicBezTo>
                    <a:cubicBezTo>
                      <a:pt x="18456" y="6023"/>
                      <a:pt x="19384" y="8499"/>
                      <a:pt x="19837" y="10987"/>
                    </a:cubicBezTo>
                    <a:cubicBezTo>
                      <a:pt x="19951" y="11599"/>
                      <a:pt x="20033" y="12221"/>
                      <a:pt x="20061" y="12839"/>
                    </a:cubicBezTo>
                    <a:lnTo>
                      <a:pt x="20061" y="12839"/>
                    </a:lnTo>
                    <a:cubicBezTo>
                      <a:pt x="20020" y="12552"/>
                      <a:pt x="19973" y="12268"/>
                      <a:pt x="19920" y="11988"/>
                    </a:cubicBezTo>
                    <a:cubicBezTo>
                      <a:pt x="19491" y="9749"/>
                      <a:pt x="18610" y="7559"/>
                      <a:pt x="17408" y="5606"/>
                    </a:cubicBezTo>
                    <a:cubicBezTo>
                      <a:pt x="16789" y="4616"/>
                      <a:pt x="16017" y="3642"/>
                      <a:pt x="15130" y="2812"/>
                    </a:cubicBezTo>
                    <a:close/>
                    <a:moveTo>
                      <a:pt x="8914" y="946"/>
                    </a:moveTo>
                    <a:cubicBezTo>
                      <a:pt x="7837" y="1652"/>
                      <a:pt x="6915" y="2671"/>
                      <a:pt x="6228" y="3713"/>
                    </a:cubicBezTo>
                    <a:cubicBezTo>
                      <a:pt x="5982" y="4082"/>
                      <a:pt x="5746" y="4481"/>
                      <a:pt x="5528" y="4901"/>
                    </a:cubicBezTo>
                    <a:lnTo>
                      <a:pt x="5528" y="4901"/>
                    </a:lnTo>
                    <a:cubicBezTo>
                      <a:pt x="3907" y="6130"/>
                      <a:pt x="2613" y="7749"/>
                      <a:pt x="1930" y="9654"/>
                    </a:cubicBezTo>
                    <a:cubicBezTo>
                      <a:pt x="1543" y="10730"/>
                      <a:pt x="1425" y="11808"/>
                      <a:pt x="1518" y="12859"/>
                    </a:cubicBezTo>
                    <a:lnTo>
                      <a:pt x="1518" y="12859"/>
                    </a:lnTo>
                    <a:cubicBezTo>
                      <a:pt x="941" y="12000"/>
                      <a:pt x="487" y="11037"/>
                      <a:pt x="572" y="9987"/>
                    </a:cubicBezTo>
                    <a:cubicBezTo>
                      <a:pt x="668" y="8618"/>
                      <a:pt x="1418" y="7320"/>
                      <a:pt x="2180" y="6213"/>
                    </a:cubicBezTo>
                    <a:cubicBezTo>
                      <a:pt x="3025" y="4963"/>
                      <a:pt x="4097" y="3856"/>
                      <a:pt x="5252" y="2867"/>
                    </a:cubicBezTo>
                    <a:cubicBezTo>
                      <a:pt x="6358" y="1951"/>
                      <a:pt x="7588" y="1225"/>
                      <a:pt x="8914" y="946"/>
                    </a:cubicBezTo>
                    <a:close/>
                    <a:moveTo>
                      <a:pt x="13206" y="2629"/>
                    </a:moveTo>
                    <a:cubicBezTo>
                      <a:pt x="13662" y="2629"/>
                      <a:pt x="14116" y="2659"/>
                      <a:pt x="14563" y="2719"/>
                    </a:cubicBezTo>
                    <a:lnTo>
                      <a:pt x="14563" y="2719"/>
                    </a:lnTo>
                    <a:cubicBezTo>
                      <a:pt x="15301" y="3363"/>
                      <a:pt x="15949" y="4114"/>
                      <a:pt x="16503" y="4880"/>
                    </a:cubicBezTo>
                    <a:cubicBezTo>
                      <a:pt x="17896" y="6773"/>
                      <a:pt x="18848" y="8987"/>
                      <a:pt x="19408" y="11261"/>
                    </a:cubicBezTo>
                    <a:cubicBezTo>
                      <a:pt x="19711" y="12494"/>
                      <a:pt x="19897" y="13789"/>
                      <a:pt x="19871" y="15073"/>
                    </a:cubicBezTo>
                    <a:lnTo>
                      <a:pt x="19871" y="15073"/>
                    </a:lnTo>
                    <a:cubicBezTo>
                      <a:pt x="19666" y="15911"/>
                      <a:pt x="19289" y="16702"/>
                      <a:pt x="18670" y="17405"/>
                    </a:cubicBezTo>
                    <a:cubicBezTo>
                      <a:pt x="17212" y="19055"/>
                      <a:pt x="14951" y="19615"/>
                      <a:pt x="12795" y="19615"/>
                    </a:cubicBezTo>
                    <a:cubicBezTo>
                      <a:pt x="12274" y="19615"/>
                      <a:pt x="11760" y="19582"/>
                      <a:pt x="11264" y="19524"/>
                    </a:cubicBezTo>
                    <a:cubicBezTo>
                      <a:pt x="8645" y="19215"/>
                      <a:pt x="6585" y="17965"/>
                      <a:pt x="4632" y="16262"/>
                    </a:cubicBezTo>
                    <a:cubicBezTo>
                      <a:pt x="3708" y="15450"/>
                      <a:pt x="2828" y="14577"/>
                      <a:pt x="2068" y="13611"/>
                    </a:cubicBezTo>
                    <a:lnTo>
                      <a:pt x="2068" y="13611"/>
                    </a:lnTo>
                    <a:cubicBezTo>
                      <a:pt x="2031" y="13417"/>
                      <a:pt x="2000" y="13221"/>
                      <a:pt x="1977" y="13023"/>
                    </a:cubicBezTo>
                    <a:cubicBezTo>
                      <a:pt x="1643" y="10167"/>
                      <a:pt x="3042" y="7656"/>
                      <a:pt x="5095" y="5825"/>
                    </a:cubicBezTo>
                    <a:lnTo>
                      <a:pt x="5095" y="5825"/>
                    </a:lnTo>
                    <a:cubicBezTo>
                      <a:pt x="4236" y="7871"/>
                      <a:pt x="3888" y="10248"/>
                      <a:pt x="4859" y="12190"/>
                    </a:cubicBezTo>
                    <a:cubicBezTo>
                      <a:pt x="4896" y="12260"/>
                      <a:pt x="4952" y="12289"/>
                      <a:pt x="5009" y="12289"/>
                    </a:cubicBezTo>
                    <a:cubicBezTo>
                      <a:pt x="5136" y="12289"/>
                      <a:pt x="5266" y="12147"/>
                      <a:pt x="5192" y="12000"/>
                    </a:cubicBezTo>
                    <a:cubicBezTo>
                      <a:pt x="4149" y="9890"/>
                      <a:pt x="4839" y="7241"/>
                      <a:pt x="5829" y="5219"/>
                    </a:cubicBezTo>
                    <a:lnTo>
                      <a:pt x="5829" y="5219"/>
                    </a:lnTo>
                    <a:cubicBezTo>
                      <a:pt x="6663" y="4583"/>
                      <a:pt x="7574" y="4051"/>
                      <a:pt x="8502" y="3641"/>
                    </a:cubicBezTo>
                    <a:cubicBezTo>
                      <a:pt x="9981" y="2989"/>
                      <a:pt x="11606" y="2629"/>
                      <a:pt x="13206" y="2629"/>
                    </a:cubicBezTo>
                    <a:close/>
                    <a:moveTo>
                      <a:pt x="2352" y="14680"/>
                    </a:moveTo>
                    <a:lnTo>
                      <a:pt x="2352" y="14680"/>
                    </a:lnTo>
                    <a:cubicBezTo>
                      <a:pt x="3490" y="15965"/>
                      <a:pt x="4865" y="17084"/>
                      <a:pt x="6204" y="18036"/>
                    </a:cubicBezTo>
                    <a:cubicBezTo>
                      <a:pt x="8157" y="19405"/>
                      <a:pt x="10455" y="20012"/>
                      <a:pt x="12812" y="20012"/>
                    </a:cubicBezTo>
                    <a:cubicBezTo>
                      <a:pt x="15169" y="20012"/>
                      <a:pt x="17753" y="19262"/>
                      <a:pt x="19229" y="17310"/>
                    </a:cubicBezTo>
                    <a:cubicBezTo>
                      <a:pt x="19433" y="17039"/>
                      <a:pt x="19606" y="16760"/>
                      <a:pt x="19751" y="16473"/>
                    </a:cubicBezTo>
                    <a:lnTo>
                      <a:pt x="19751" y="16473"/>
                    </a:lnTo>
                    <a:cubicBezTo>
                      <a:pt x="19688" y="16884"/>
                      <a:pt x="19598" y="17290"/>
                      <a:pt x="19480" y="17691"/>
                    </a:cubicBezTo>
                    <a:cubicBezTo>
                      <a:pt x="18741" y="20191"/>
                      <a:pt x="16384" y="22072"/>
                      <a:pt x="13860" y="22525"/>
                    </a:cubicBezTo>
                    <a:cubicBezTo>
                      <a:pt x="13452" y="22598"/>
                      <a:pt x="13043" y="22633"/>
                      <a:pt x="12636" y="22633"/>
                    </a:cubicBezTo>
                    <a:cubicBezTo>
                      <a:pt x="10088" y="22633"/>
                      <a:pt x="7612" y="21271"/>
                      <a:pt x="5764" y="19608"/>
                    </a:cubicBezTo>
                    <a:cubicBezTo>
                      <a:pt x="4287" y="18289"/>
                      <a:pt x="2991" y="16586"/>
                      <a:pt x="2352" y="14680"/>
                    </a:cubicBezTo>
                    <a:close/>
                    <a:moveTo>
                      <a:pt x="11820" y="1"/>
                    </a:moveTo>
                    <a:cubicBezTo>
                      <a:pt x="11131" y="1"/>
                      <a:pt x="10467" y="162"/>
                      <a:pt x="9843" y="437"/>
                    </a:cubicBezTo>
                    <a:lnTo>
                      <a:pt x="9843" y="437"/>
                    </a:lnTo>
                    <a:cubicBezTo>
                      <a:pt x="9112" y="444"/>
                      <a:pt x="8360" y="589"/>
                      <a:pt x="7597" y="903"/>
                    </a:cubicBezTo>
                    <a:cubicBezTo>
                      <a:pt x="5180" y="1903"/>
                      <a:pt x="3132" y="4046"/>
                      <a:pt x="1680" y="6177"/>
                    </a:cubicBezTo>
                    <a:cubicBezTo>
                      <a:pt x="977" y="7213"/>
                      <a:pt x="382" y="8404"/>
                      <a:pt x="168" y="9666"/>
                    </a:cubicBezTo>
                    <a:cubicBezTo>
                      <a:pt x="1" y="10678"/>
                      <a:pt x="275" y="11595"/>
                      <a:pt x="763" y="12464"/>
                    </a:cubicBezTo>
                    <a:cubicBezTo>
                      <a:pt x="1027" y="12944"/>
                      <a:pt x="1332" y="13405"/>
                      <a:pt x="1668" y="13849"/>
                    </a:cubicBezTo>
                    <a:lnTo>
                      <a:pt x="1668" y="13849"/>
                    </a:lnTo>
                    <a:cubicBezTo>
                      <a:pt x="2325" y="16907"/>
                      <a:pt x="4683" y="19648"/>
                      <a:pt x="7264" y="21322"/>
                    </a:cubicBezTo>
                    <a:cubicBezTo>
                      <a:pt x="8864" y="22361"/>
                      <a:pt x="10733" y="23028"/>
                      <a:pt x="12621" y="23028"/>
                    </a:cubicBezTo>
                    <a:cubicBezTo>
                      <a:pt x="13373" y="23028"/>
                      <a:pt x="14129" y="22922"/>
                      <a:pt x="14872" y="22691"/>
                    </a:cubicBezTo>
                    <a:cubicBezTo>
                      <a:pt x="17074" y="22025"/>
                      <a:pt x="18979" y="20215"/>
                      <a:pt x="19741" y="18036"/>
                    </a:cubicBezTo>
                    <a:cubicBezTo>
                      <a:pt x="20055" y="17134"/>
                      <a:pt x="20195" y="16178"/>
                      <a:pt x="20216" y="15213"/>
                    </a:cubicBezTo>
                    <a:lnTo>
                      <a:pt x="20216" y="15213"/>
                    </a:lnTo>
                    <a:cubicBezTo>
                      <a:pt x="20515" y="14007"/>
                      <a:pt x="20467" y="12719"/>
                      <a:pt x="20289" y="11440"/>
                    </a:cubicBezTo>
                    <a:cubicBezTo>
                      <a:pt x="19944" y="8999"/>
                      <a:pt x="19051" y="6606"/>
                      <a:pt x="17813" y="4475"/>
                    </a:cubicBezTo>
                    <a:cubicBezTo>
                      <a:pt x="17616" y="4139"/>
                      <a:pt x="17403" y="3803"/>
                      <a:pt x="17174" y="3475"/>
                    </a:cubicBezTo>
                    <a:lnTo>
                      <a:pt x="17174" y="3475"/>
                    </a:lnTo>
                    <a:cubicBezTo>
                      <a:pt x="18217" y="3965"/>
                      <a:pt x="19167" y="4678"/>
                      <a:pt x="19956" y="5642"/>
                    </a:cubicBezTo>
                    <a:cubicBezTo>
                      <a:pt x="20253" y="6011"/>
                      <a:pt x="20527" y="6416"/>
                      <a:pt x="20765" y="6832"/>
                    </a:cubicBezTo>
                    <a:cubicBezTo>
                      <a:pt x="20781" y="6914"/>
                      <a:pt x="20829" y="6948"/>
                      <a:pt x="20882" y="6948"/>
                    </a:cubicBezTo>
                    <a:cubicBezTo>
                      <a:pt x="20990" y="6948"/>
                      <a:pt x="21119" y="6809"/>
                      <a:pt x="21039" y="6666"/>
                    </a:cubicBezTo>
                    <a:cubicBezTo>
                      <a:pt x="19993" y="4862"/>
                      <a:pt x="18509" y="3665"/>
                      <a:pt x="16819" y="2989"/>
                    </a:cubicBezTo>
                    <a:lnTo>
                      <a:pt x="16819" y="2989"/>
                    </a:lnTo>
                    <a:cubicBezTo>
                      <a:pt x="15883" y="1771"/>
                      <a:pt x="14706" y="715"/>
                      <a:pt x="13253" y="236"/>
                    </a:cubicBezTo>
                    <a:cubicBezTo>
                      <a:pt x="12766" y="75"/>
                      <a:pt x="12287" y="1"/>
                      <a:pt x="1182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" name="Google Shape;198;p37"/>
              <p:cNvSpPr/>
              <p:nvPr/>
            </p:nvSpPr>
            <p:spPr>
              <a:xfrm>
                <a:off x="-1062527" y="2025043"/>
                <a:ext cx="523941" cy="675237"/>
              </a:xfrm>
              <a:custGeom>
                <a:rect b="b" l="l" r="r" t="t"/>
                <a:pathLst>
                  <a:path extrusionOk="0" h="18767" w="14562">
                    <a:moveTo>
                      <a:pt x="263" y="1"/>
                    </a:moveTo>
                    <a:cubicBezTo>
                      <a:pt x="1" y="12"/>
                      <a:pt x="1" y="405"/>
                      <a:pt x="263" y="405"/>
                    </a:cubicBezTo>
                    <a:cubicBezTo>
                      <a:pt x="593" y="415"/>
                      <a:pt x="925" y="418"/>
                      <a:pt x="1259" y="418"/>
                    </a:cubicBezTo>
                    <a:cubicBezTo>
                      <a:pt x="1883" y="418"/>
                      <a:pt x="2512" y="407"/>
                      <a:pt x="3141" y="407"/>
                    </a:cubicBezTo>
                    <a:cubicBezTo>
                      <a:pt x="5094" y="407"/>
                      <a:pt x="7042" y="513"/>
                      <a:pt x="8835" y="1382"/>
                    </a:cubicBezTo>
                    <a:cubicBezTo>
                      <a:pt x="11062" y="2453"/>
                      <a:pt x="12586" y="4525"/>
                      <a:pt x="13181" y="6894"/>
                    </a:cubicBezTo>
                    <a:cubicBezTo>
                      <a:pt x="14205" y="11061"/>
                      <a:pt x="12383" y="16193"/>
                      <a:pt x="8633" y="18396"/>
                    </a:cubicBezTo>
                    <a:cubicBezTo>
                      <a:pt x="8450" y="18507"/>
                      <a:pt x="8570" y="18766"/>
                      <a:pt x="8742" y="18766"/>
                    </a:cubicBezTo>
                    <a:cubicBezTo>
                      <a:pt x="8772" y="18766"/>
                      <a:pt x="8804" y="18759"/>
                      <a:pt x="8835" y="18741"/>
                    </a:cubicBezTo>
                    <a:cubicBezTo>
                      <a:pt x="12788" y="16419"/>
                      <a:pt x="14562" y="11145"/>
                      <a:pt x="13550" y="6787"/>
                    </a:cubicBezTo>
                    <a:cubicBezTo>
                      <a:pt x="12978" y="4346"/>
                      <a:pt x="11407" y="2334"/>
                      <a:pt x="9216" y="1132"/>
                    </a:cubicBezTo>
                    <a:cubicBezTo>
                      <a:pt x="7355" y="120"/>
                      <a:pt x="5268" y="11"/>
                      <a:pt x="3183" y="11"/>
                    </a:cubicBezTo>
                    <a:cubicBezTo>
                      <a:pt x="2608" y="11"/>
                      <a:pt x="2032" y="19"/>
                      <a:pt x="1462" y="19"/>
                    </a:cubicBezTo>
                    <a:cubicBezTo>
                      <a:pt x="1059" y="19"/>
                      <a:pt x="659" y="15"/>
                      <a:pt x="26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9" name="Google Shape;199;p37"/>
              <p:cNvSpPr/>
              <p:nvPr/>
            </p:nvSpPr>
            <p:spPr>
              <a:xfrm>
                <a:off x="-1358973" y="2178717"/>
                <a:ext cx="667033" cy="714167"/>
              </a:xfrm>
              <a:custGeom>
                <a:rect b="b" l="l" r="r" t="t"/>
                <a:pathLst>
                  <a:path extrusionOk="0" h="19849" w="18539">
                    <a:moveTo>
                      <a:pt x="2460" y="1"/>
                    </a:moveTo>
                    <a:cubicBezTo>
                      <a:pt x="2404" y="1"/>
                      <a:pt x="2347" y="30"/>
                      <a:pt x="2310" y="99"/>
                    </a:cubicBezTo>
                    <a:cubicBezTo>
                      <a:pt x="1036" y="2635"/>
                      <a:pt x="1" y="5314"/>
                      <a:pt x="72" y="8183"/>
                    </a:cubicBezTo>
                    <a:cubicBezTo>
                      <a:pt x="155" y="11422"/>
                      <a:pt x="1798" y="14649"/>
                      <a:pt x="3763" y="17161"/>
                    </a:cubicBezTo>
                    <a:cubicBezTo>
                      <a:pt x="5228" y="19022"/>
                      <a:pt x="7630" y="19849"/>
                      <a:pt x="9963" y="19849"/>
                    </a:cubicBezTo>
                    <a:cubicBezTo>
                      <a:pt x="10570" y="19849"/>
                      <a:pt x="11172" y="19793"/>
                      <a:pt x="11752" y="19685"/>
                    </a:cubicBezTo>
                    <a:cubicBezTo>
                      <a:pt x="14098" y="19256"/>
                      <a:pt x="16193" y="17030"/>
                      <a:pt x="17217" y="15006"/>
                    </a:cubicBezTo>
                    <a:cubicBezTo>
                      <a:pt x="17884" y="13684"/>
                      <a:pt x="18146" y="12101"/>
                      <a:pt x="17265" y="10827"/>
                    </a:cubicBezTo>
                    <a:cubicBezTo>
                      <a:pt x="17218" y="10766"/>
                      <a:pt x="17157" y="10741"/>
                      <a:pt x="17096" y="10741"/>
                    </a:cubicBezTo>
                    <a:cubicBezTo>
                      <a:pt x="16953" y="10741"/>
                      <a:pt x="16819" y="10882"/>
                      <a:pt x="16919" y="11041"/>
                    </a:cubicBezTo>
                    <a:cubicBezTo>
                      <a:pt x="18539" y="13398"/>
                      <a:pt x="16098" y="16411"/>
                      <a:pt x="14336" y="17887"/>
                    </a:cubicBezTo>
                    <a:cubicBezTo>
                      <a:pt x="13037" y="18968"/>
                      <a:pt x="11456" y="19472"/>
                      <a:pt x="9854" y="19472"/>
                    </a:cubicBezTo>
                    <a:cubicBezTo>
                      <a:pt x="8475" y="19472"/>
                      <a:pt x="7080" y="19099"/>
                      <a:pt x="5835" y="18399"/>
                    </a:cubicBezTo>
                    <a:cubicBezTo>
                      <a:pt x="4156" y="17458"/>
                      <a:pt x="3156" y="15732"/>
                      <a:pt x="2251" y="14113"/>
                    </a:cubicBezTo>
                    <a:cubicBezTo>
                      <a:pt x="1429" y="12613"/>
                      <a:pt x="822" y="11005"/>
                      <a:pt x="548" y="9326"/>
                    </a:cubicBezTo>
                    <a:cubicBezTo>
                      <a:pt x="72" y="6290"/>
                      <a:pt x="1132" y="3350"/>
                      <a:pt x="2441" y="659"/>
                    </a:cubicBezTo>
                    <a:cubicBezTo>
                      <a:pt x="2501" y="540"/>
                      <a:pt x="2560" y="433"/>
                      <a:pt x="2608" y="313"/>
                    </a:cubicBezTo>
                    <a:cubicBezTo>
                      <a:pt x="2715" y="148"/>
                      <a:pt x="2588" y="1"/>
                      <a:pt x="24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00" name="Google Shape;200;p37"/>
            <p:cNvGrpSpPr/>
            <p:nvPr/>
          </p:nvGrpSpPr>
          <p:grpSpPr>
            <a:xfrm>
              <a:off x="6570375" y="3033755"/>
              <a:ext cx="461992" cy="349772"/>
              <a:chOff x="-2195225" y="3806575"/>
              <a:chExt cx="323275" cy="244750"/>
            </a:xfrm>
          </p:grpSpPr>
          <p:sp>
            <p:nvSpPr>
              <p:cNvPr id="201" name="Google Shape;201;p37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rect b="b" l="l" r="r" t="t"/>
                <a:pathLst>
                  <a:path extrusionOk="0" h="9493" w="12776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2" name="Google Shape;202;p37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rect b="b" l="l" r="r" t="t"/>
                <a:pathLst>
                  <a:path extrusionOk="0" h="7274" w="980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3" name="Google Shape;203;p37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rect b="b" l="l" r="r" t="t"/>
                <a:pathLst>
                  <a:path extrusionOk="0" h="3913" w="4037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4" name="Google Shape;204;p37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rect b="b" l="l" r="r" t="t"/>
                <a:pathLst>
                  <a:path extrusionOk="0" h="2159" w="4871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5" name="Google Shape;205;p37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rect b="b" l="l" r="r" t="t"/>
                <a:pathLst>
                  <a:path extrusionOk="0" h="4167" w="4047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6" name="Google Shape;206;p37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rect b="b" l="l" r="r" t="t"/>
                <a:pathLst>
                  <a:path extrusionOk="0" h="2940" w="2429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7" name="Google Shape;207;p37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rect b="b" l="l" r="r" t="t"/>
                <a:pathLst>
                  <a:path extrusionOk="0" h="2263" w="2109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8" name="Google Shape;208;p37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rect b="b" l="l" r="r" t="t"/>
                <a:pathLst>
                  <a:path extrusionOk="0" h="3134" w="2883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09" name="Google Shape;209;p37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rect b="b" l="l" r="r" t="t"/>
                <a:pathLst>
                  <a:path extrusionOk="0" h="2651" w="2335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0" name="Google Shape;210;p37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rect b="b" l="l" r="r" t="t"/>
                <a:pathLst>
                  <a:path extrusionOk="0" h="1373" w="3554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1" name="Google Shape;211;p37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rect b="b" l="l" r="r" t="t"/>
                <a:pathLst>
                  <a:path extrusionOk="0" h="917" w="3563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2" name="Google Shape;212;p37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rect b="b" l="l" r="r" t="t"/>
                <a:pathLst>
                  <a:path extrusionOk="0" h="454" w="322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3" name="Google Shape;213;p37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rect b="b" l="l" r="r" t="t"/>
                <a:pathLst>
                  <a:path extrusionOk="0" h="447" w="37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4" name="Google Shape;214;p37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rect b="b" l="l" r="r" t="t"/>
                <a:pathLst>
                  <a:path extrusionOk="0" h="400" w="43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5" name="Google Shape;215;p37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rect b="b" l="l" r="r" t="t"/>
                <a:pathLst>
                  <a:path extrusionOk="0" h="423" w="406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6" name="Google Shape;216;p37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7" name="Google Shape;217;p37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8" name="Google Shape;218;p37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rect b="b" l="l" r="r" t="t"/>
                <a:pathLst>
                  <a:path extrusionOk="0" h="444" w="347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9" name="Google Shape;219;p37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0" name="Google Shape;220;p37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1" name="Google Shape;221;p37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2" name="Google Shape;222;p37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3" name="Google Shape;223;p37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rect b="b" l="l" r="r" t="t"/>
                <a:pathLst>
                  <a:path extrusionOk="0" h="9493" w="12788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4" name="Google Shape;224;p37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rect b="b" l="l" r="r" t="t"/>
                <a:pathLst>
                  <a:path extrusionOk="0" h="8446" w="1136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5" name="Google Shape;225;p37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rect b="b" l="l" r="r" t="t"/>
                <a:pathLst>
                  <a:path extrusionOk="0" h="7274" w="9788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6" name="Google Shape;226;p37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rect b="b" l="l" r="r" t="t"/>
                <a:pathLst>
                  <a:path extrusionOk="0" h="3914" w="4037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7" name="Google Shape;227;p37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rect b="b" l="l" r="r" t="t"/>
                <a:pathLst>
                  <a:path extrusionOk="0" h="2158" w="4871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8" name="Google Shape;228;p37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rect b="b" l="l" r="r" t="t"/>
                <a:pathLst>
                  <a:path extrusionOk="0" h="4166" w="4037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9" name="Google Shape;229;p37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rect b="b" l="l" r="r" t="t"/>
                <a:pathLst>
                  <a:path extrusionOk="0" h="2940" w="243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0" name="Google Shape;230;p37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rect b="b" l="l" r="r" t="t"/>
                <a:pathLst>
                  <a:path extrusionOk="0" h="2262" w="2121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1" name="Google Shape;231;p37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rect b="b" l="l" r="r" t="t"/>
                <a:pathLst>
                  <a:path extrusionOk="0" h="3133" w="287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2" name="Google Shape;232;p37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rect b="b" l="l" r="r" t="t"/>
                <a:pathLst>
                  <a:path extrusionOk="0" h="2650" w="2334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3" name="Google Shape;233;p37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rect b="b" l="l" r="r" t="t"/>
                <a:pathLst>
                  <a:path extrusionOk="0" h="1373" w="3562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4" name="Google Shape;234;p37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rect b="b" l="l" r="r" t="t"/>
                <a:pathLst>
                  <a:path extrusionOk="0" h="917" w="3571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5" name="Google Shape;235;p37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rect b="b" l="l" r="r" t="t"/>
                <a:pathLst>
                  <a:path extrusionOk="0" h="453" w="334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6" name="Google Shape;236;p37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rect b="b" l="l" r="r" t="t"/>
                <a:pathLst>
                  <a:path extrusionOk="0" h="447" w="382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7" name="Google Shape;237;p37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rect b="b" l="l" r="r" t="t"/>
                <a:pathLst>
                  <a:path extrusionOk="0" h="399" w="442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8" name="Google Shape;238;p37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rect b="b" l="l" r="r" t="t"/>
                <a:pathLst>
                  <a:path extrusionOk="0" h="422" w="406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9" name="Google Shape;239;p37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0" name="Google Shape;240;p37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1" name="Google Shape;241;p37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rect b="b" l="l" r="r" t="t"/>
                <a:pathLst>
                  <a:path extrusionOk="0" h="444" w="346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2" name="Google Shape;242;p37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rect b="b" l="l" r="r" t="t"/>
                <a:pathLst>
                  <a:path extrusionOk="0" h="358" w="49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3" name="Google Shape;243;p37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4" name="Google Shape;244;p37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5" name="Google Shape;245;p37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rect b="b" l="l" r="r" t="t"/>
                <a:pathLst>
                  <a:path extrusionOk="0" h="358" w="478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46" name="Google Shape;246;p37"/>
            <p:cNvGrpSpPr/>
            <p:nvPr/>
          </p:nvGrpSpPr>
          <p:grpSpPr>
            <a:xfrm>
              <a:off x="6665860" y="3114127"/>
              <a:ext cx="270973" cy="188620"/>
              <a:chOff x="5319025" y="2210938"/>
              <a:chExt cx="472242" cy="328720"/>
            </a:xfrm>
          </p:grpSpPr>
          <p:sp>
            <p:nvSpPr>
              <p:cNvPr id="247" name="Google Shape;247;p37"/>
              <p:cNvSpPr/>
              <p:nvPr/>
            </p:nvSpPr>
            <p:spPr>
              <a:xfrm>
                <a:off x="5319025" y="2210938"/>
                <a:ext cx="236165" cy="210382"/>
              </a:xfrm>
              <a:custGeom>
                <a:rect b="b" l="l" r="r" t="t"/>
                <a:pathLst>
                  <a:path extrusionOk="0" h="4594" w="5157">
                    <a:moveTo>
                      <a:pt x="1075" y="1"/>
                    </a:moveTo>
                    <a:cubicBezTo>
                      <a:pt x="898" y="1"/>
                      <a:pt x="753" y="41"/>
                      <a:pt x="656" y="130"/>
                    </a:cubicBezTo>
                    <a:cubicBezTo>
                      <a:pt x="1" y="725"/>
                      <a:pt x="1299" y="3642"/>
                      <a:pt x="2656" y="4309"/>
                    </a:cubicBezTo>
                    <a:cubicBezTo>
                      <a:pt x="3090" y="4522"/>
                      <a:pt x="3428" y="4594"/>
                      <a:pt x="3687" y="4594"/>
                    </a:cubicBezTo>
                    <a:cubicBezTo>
                      <a:pt x="4223" y="4594"/>
                      <a:pt x="4418" y="4285"/>
                      <a:pt x="4418" y="4285"/>
                    </a:cubicBezTo>
                    <a:cubicBezTo>
                      <a:pt x="4418" y="4285"/>
                      <a:pt x="5156" y="3928"/>
                      <a:pt x="4621" y="2511"/>
                    </a:cubicBezTo>
                    <a:cubicBezTo>
                      <a:pt x="4175" y="1325"/>
                      <a:pt x="2089" y="1"/>
                      <a:pt x="107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8" name="Google Shape;248;p37"/>
              <p:cNvSpPr/>
              <p:nvPr/>
            </p:nvSpPr>
            <p:spPr>
              <a:xfrm>
                <a:off x="5492455" y="2351990"/>
                <a:ext cx="298812" cy="178738"/>
              </a:xfrm>
              <a:custGeom>
                <a:rect b="b" l="l" r="r" t="t"/>
                <a:pathLst>
                  <a:path extrusionOk="0" h="3903" w="6525">
                    <a:moveTo>
                      <a:pt x="2069" y="1"/>
                    </a:moveTo>
                    <a:cubicBezTo>
                      <a:pt x="729" y="1"/>
                      <a:pt x="595" y="752"/>
                      <a:pt x="595" y="752"/>
                    </a:cubicBezTo>
                    <a:cubicBezTo>
                      <a:pt x="595" y="752"/>
                      <a:pt x="0" y="1431"/>
                      <a:pt x="1096" y="2634"/>
                    </a:cubicBezTo>
                    <a:cubicBezTo>
                      <a:pt x="1817" y="3425"/>
                      <a:pt x="3539" y="3903"/>
                      <a:pt x="4770" y="3903"/>
                    </a:cubicBezTo>
                    <a:cubicBezTo>
                      <a:pt x="5429" y="3903"/>
                      <a:pt x="5947" y="3766"/>
                      <a:pt x="6096" y="3467"/>
                    </a:cubicBezTo>
                    <a:cubicBezTo>
                      <a:pt x="6525" y="2598"/>
                      <a:pt x="4024" y="145"/>
                      <a:pt x="2393" y="14"/>
                    </a:cubicBezTo>
                    <a:cubicBezTo>
                      <a:pt x="2278" y="5"/>
                      <a:pt x="2170" y="1"/>
                      <a:pt x="206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9" name="Google Shape;249;p37"/>
              <p:cNvSpPr/>
              <p:nvPr/>
            </p:nvSpPr>
            <p:spPr>
              <a:xfrm>
                <a:off x="5327772" y="2364126"/>
                <a:ext cx="216519" cy="175532"/>
              </a:xfrm>
              <a:custGeom>
                <a:rect b="b" l="l" r="r" t="t"/>
                <a:pathLst>
                  <a:path extrusionOk="0" h="3833" w="4728">
                    <a:moveTo>
                      <a:pt x="3376" y="0"/>
                    </a:moveTo>
                    <a:cubicBezTo>
                      <a:pt x="3164" y="0"/>
                      <a:pt x="2896" y="47"/>
                      <a:pt x="2560" y="178"/>
                    </a:cubicBezTo>
                    <a:cubicBezTo>
                      <a:pt x="1346" y="654"/>
                      <a:pt x="0" y="3107"/>
                      <a:pt x="524" y="3678"/>
                    </a:cubicBezTo>
                    <a:cubicBezTo>
                      <a:pt x="622" y="3785"/>
                      <a:pt x="786" y="3832"/>
                      <a:pt x="993" y="3832"/>
                    </a:cubicBezTo>
                    <a:cubicBezTo>
                      <a:pt x="1921" y="3832"/>
                      <a:pt x="3708" y="2866"/>
                      <a:pt x="4156" y="1892"/>
                    </a:cubicBezTo>
                    <a:cubicBezTo>
                      <a:pt x="4727" y="702"/>
                      <a:pt x="4108" y="333"/>
                      <a:pt x="4108" y="333"/>
                    </a:cubicBezTo>
                    <a:cubicBezTo>
                      <a:pt x="4108" y="333"/>
                      <a:pt x="3939" y="0"/>
                      <a:pt x="337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0" name="Google Shape;250;p37"/>
              <p:cNvSpPr/>
              <p:nvPr/>
            </p:nvSpPr>
            <p:spPr>
              <a:xfrm>
                <a:off x="5485357" y="2223806"/>
                <a:ext cx="215969" cy="175166"/>
              </a:xfrm>
              <a:custGeom>
                <a:rect b="b" l="l" r="r" t="t"/>
                <a:pathLst>
                  <a:path extrusionOk="0" h="3825" w="4716">
                    <a:moveTo>
                      <a:pt x="3746" y="1"/>
                    </a:moveTo>
                    <a:cubicBezTo>
                      <a:pt x="2820" y="1"/>
                      <a:pt x="1022" y="955"/>
                      <a:pt x="572" y="1932"/>
                    </a:cubicBezTo>
                    <a:cubicBezTo>
                      <a:pt x="0" y="3123"/>
                      <a:pt x="608" y="3492"/>
                      <a:pt x="608" y="3492"/>
                    </a:cubicBezTo>
                    <a:cubicBezTo>
                      <a:pt x="608" y="3492"/>
                      <a:pt x="783" y="3825"/>
                      <a:pt x="1344" y="3825"/>
                    </a:cubicBezTo>
                    <a:cubicBezTo>
                      <a:pt x="1556" y="3825"/>
                      <a:pt x="1823" y="3777"/>
                      <a:pt x="2155" y="3647"/>
                    </a:cubicBezTo>
                    <a:cubicBezTo>
                      <a:pt x="3382" y="3170"/>
                      <a:pt x="4715" y="718"/>
                      <a:pt x="4203" y="146"/>
                    </a:cubicBezTo>
                    <a:cubicBezTo>
                      <a:pt x="4107" y="46"/>
                      <a:pt x="3947" y="1"/>
                      <a:pt x="37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1" name="Google Shape;251;p37"/>
              <p:cNvSpPr/>
              <p:nvPr/>
            </p:nvSpPr>
            <p:spPr>
              <a:xfrm>
                <a:off x="5422662" y="2339762"/>
                <a:ext cx="97635" cy="56557"/>
              </a:xfrm>
              <a:custGeom>
                <a:rect b="b" l="l" r="r" t="t"/>
                <a:pathLst>
                  <a:path extrusionOk="0" h="1235" w="2132">
                    <a:moveTo>
                      <a:pt x="631" y="0"/>
                    </a:moveTo>
                    <a:cubicBezTo>
                      <a:pt x="385" y="0"/>
                      <a:pt x="186" y="52"/>
                      <a:pt x="131" y="162"/>
                    </a:cubicBezTo>
                    <a:cubicBezTo>
                      <a:pt x="0" y="448"/>
                      <a:pt x="834" y="1198"/>
                      <a:pt x="1369" y="1234"/>
                    </a:cubicBezTo>
                    <a:cubicBezTo>
                      <a:pt x="1380" y="1234"/>
                      <a:pt x="1391" y="1234"/>
                      <a:pt x="1402" y="1234"/>
                    </a:cubicBezTo>
                    <a:cubicBezTo>
                      <a:pt x="1907" y="1234"/>
                      <a:pt x="1953" y="960"/>
                      <a:pt x="1953" y="960"/>
                    </a:cubicBezTo>
                    <a:cubicBezTo>
                      <a:pt x="1953" y="960"/>
                      <a:pt x="2131" y="758"/>
                      <a:pt x="1762" y="365"/>
                    </a:cubicBezTo>
                    <a:cubicBezTo>
                      <a:pt x="1528" y="131"/>
                      <a:pt x="1021" y="0"/>
                      <a:pt x="631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2" name="Google Shape;252;p37"/>
              <p:cNvSpPr/>
              <p:nvPr/>
            </p:nvSpPr>
            <p:spPr>
              <a:xfrm>
                <a:off x="5501706" y="2370033"/>
                <a:ext cx="97085" cy="57381"/>
              </a:xfrm>
              <a:custGeom>
                <a:rect b="b" l="l" r="r" t="t"/>
                <a:pathLst>
                  <a:path extrusionOk="0" h="1253" w="2120">
                    <a:moveTo>
                      <a:pt x="730" y="1"/>
                    </a:moveTo>
                    <a:cubicBezTo>
                      <a:pt x="225" y="1"/>
                      <a:pt x="179" y="275"/>
                      <a:pt x="179" y="275"/>
                    </a:cubicBezTo>
                    <a:cubicBezTo>
                      <a:pt x="179" y="275"/>
                      <a:pt x="1" y="501"/>
                      <a:pt x="370" y="882"/>
                    </a:cubicBezTo>
                    <a:cubicBezTo>
                      <a:pt x="597" y="1124"/>
                      <a:pt x="1107" y="1253"/>
                      <a:pt x="1500" y="1253"/>
                    </a:cubicBezTo>
                    <a:cubicBezTo>
                      <a:pt x="1746" y="1253"/>
                      <a:pt x="1946" y="1202"/>
                      <a:pt x="2001" y="1097"/>
                    </a:cubicBezTo>
                    <a:cubicBezTo>
                      <a:pt x="2120" y="811"/>
                      <a:pt x="1286" y="49"/>
                      <a:pt x="763" y="1"/>
                    </a:cubicBezTo>
                    <a:cubicBezTo>
                      <a:pt x="752" y="1"/>
                      <a:pt x="741" y="1"/>
                      <a:pt x="73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53" name="Google Shape;253;p37"/>
            <p:cNvGrpSpPr/>
            <p:nvPr/>
          </p:nvGrpSpPr>
          <p:grpSpPr>
            <a:xfrm>
              <a:off x="6966434" y="2400797"/>
              <a:ext cx="660450" cy="659361"/>
              <a:chOff x="900778" y="296381"/>
              <a:chExt cx="1477846" cy="1475412"/>
            </a:xfrm>
          </p:grpSpPr>
          <p:sp>
            <p:nvSpPr>
              <p:cNvPr id="254" name="Google Shape;254;p37"/>
              <p:cNvSpPr/>
              <p:nvPr/>
            </p:nvSpPr>
            <p:spPr>
              <a:xfrm>
                <a:off x="1061167" y="1145841"/>
                <a:ext cx="138808" cy="580158"/>
              </a:xfrm>
              <a:custGeom>
                <a:rect b="b" l="l" r="r" t="t"/>
                <a:pathLst>
                  <a:path extrusionOk="0" h="5726" w="1370">
                    <a:moveTo>
                      <a:pt x="335" y="0"/>
                    </a:moveTo>
                    <a:cubicBezTo>
                      <a:pt x="199" y="0"/>
                      <a:pt x="18" y="308"/>
                      <a:pt x="2" y="308"/>
                    </a:cubicBezTo>
                    <a:cubicBezTo>
                      <a:pt x="1" y="308"/>
                      <a:pt x="1" y="308"/>
                      <a:pt x="1" y="308"/>
                    </a:cubicBezTo>
                    <a:lnTo>
                      <a:pt x="1" y="308"/>
                    </a:lnTo>
                    <a:cubicBezTo>
                      <a:pt x="1" y="844"/>
                      <a:pt x="203" y="1725"/>
                      <a:pt x="548" y="2856"/>
                    </a:cubicBezTo>
                    <a:cubicBezTo>
                      <a:pt x="894" y="3987"/>
                      <a:pt x="822" y="5273"/>
                      <a:pt x="822" y="5273"/>
                    </a:cubicBezTo>
                    <a:lnTo>
                      <a:pt x="775" y="5725"/>
                    </a:lnTo>
                    <a:cubicBezTo>
                      <a:pt x="1072" y="5725"/>
                      <a:pt x="1298" y="5225"/>
                      <a:pt x="1298" y="5225"/>
                    </a:cubicBezTo>
                    <a:cubicBezTo>
                      <a:pt x="1298" y="5225"/>
                      <a:pt x="1370" y="3939"/>
                      <a:pt x="1025" y="2808"/>
                    </a:cubicBezTo>
                    <a:cubicBezTo>
                      <a:pt x="679" y="1677"/>
                      <a:pt x="536" y="784"/>
                      <a:pt x="477" y="272"/>
                    </a:cubicBezTo>
                    <a:cubicBezTo>
                      <a:pt x="454" y="69"/>
                      <a:pt x="400" y="0"/>
                      <a:pt x="33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5" name="Google Shape;255;p37"/>
              <p:cNvSpPr/>
              <p:nvPr/>
            </p:nvSpPr>
            <p:spPr>
              <a:xfrm>
                <a:off x="1214361" y="1656590"/>
                <a:ext cx="623827" cy="103448"/>
              </a:xfrm>
              <a:custGeom>
                <a:rect b="b" l="l" r="r" t="t"/>
                <a:pathLst>
                  <a:path extrusionOk="0" h="1021" w="6157">
                    <a:moveTo>
                      <a:pt x="5315" y="0"/>
                    </a:moveTo>
                    <a:cubicBezTo>
                      <a:pt x="4773" y="0"/>
                      <a:pt x="3961" y="150"/>
                      <a:pt x="2906" y="387"/>
                    </a:cubicBezTo>
                    <a:cubicBezTo>
                      <a:pt x="2385" y="510"/>
                      <a:pt x="1840" y="544"/>
                      <a:pt x="1398" y="544"/>
                    </a:cubicBezTo>
                    <a:cubicBezTo>
                      <a:pt x="861" y="544"/>
                      <a:pt x="477" y="494"/>
                      <a:pt x="477" y="494"/>
                    </a:cubicBezTo>
                    <a:lnTo>
                      <a:pt x="25" y="422"/>
                    </a:lnTo>
                    <a:lnTo>
                      <a:pt x="25" y="422"/>
                    </a:lnTo>
                    <a:cubicBezTo>
                      <a:pt x="1" y="720"/>
                      <a:pt x="489" y="970"/>
                      <a:pt x="489" y="970"/>
                    </a:cubicBezTo>
                    <a:cubicBezTo>
                      <a:pt x="489" y="970"/>
                      <a:pt x="873" y="1020"/>
                      <a:pt x="1410" y="1020"/>
                    </a:cubicBezTo>
                    <a:cubicBezTo>
                      <a:pt x="1852" y="1020"/>
                      <a:pt x="2397" y="986"/>
                      <a:pt x="2918" y="863"/>
                    </a:cubicBezTo>
                    <a:cubicBezTo>
                      <a:pt x="4085" y="601"/>
                      <a:pt x="4966" y="506"/>
                      <a:pt x="5501" y="482"/>
                    </a:cubicBezTo>
                    <a:cubicBezTo>
                      <a:pt x="6156" y="446"/>
                      <a:pt x="5478" y="6"/>
                      <a:pt x="5478" y="6"/>
                    </a:cubicBezTo>
                    <a:cubicBezTo>
                      <a:pt x="5426" y="2"/>
                      <a:pt x="5372" y="0"/>
                      <a:pt x="53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" name="Google Shape;256;p37"/>
              <p:cNvSpPr/>
              <p:nvPr/>
            </p:nvSpPr>
            <p:spPr>
              <a:xfrm>
                <a:off x="900778" y="1091331"/>
                <a:ext cx="214798" cy="563542"/>
              </a:xfrm>
              <a:custGeom>
                <a:rect b="b" l="l" r="r" t="t"/>
                <a:pathLst>
                  <a:path extrusionOk="0" h="5562" w="2120">
                    <a:moveTo>
                      <a:pt x="441" y="1"/>
                    </a:moveTo>
                    <a:cubicBezTo>
                      <a:pt x="143" y="48"/>
                      <a:pt x="0" y="584"/>
                      <a:pt x="0" y="584"/>
                    </a:cubicBezTo>
                    <a:cubicBezTo>
                      <a:pt x="0" y="584"/>
                      <a:pt x="143" y="1846"/>
                      <a:pt x="679" y="2906"/>
                    </a:cubicBezTo>
                    <a:cubicBezTo>
                      <a:pt x="1215" y="3965"/>
                      <a:pt x="1512" y="4811"/>
                      <a:pt x="1655" y="5311"/>
                    </a:cubicBezTo>
                    <a:cubicBezTo>
                      <a:pt x="1707" y="5496"/>
                      <a:pt x="1768" y="5561"/>
                      <a:pt x="1828" y="5561"/>
                    </a:cubicBezTo>
                    <a:cubicBezTo>
                      <a:pt x="1970" y="5561"/>
                      <a:pt x="2108" y="5192"/>
                      <a:pt x="2119" y="5192"/>
                    </a:cubicBezTo>
                    <a:cubicBezTo>
                      <a:pt x="2119" y="5192"/>
                      <a:pt x="2119" y="5192"/>
                      <a:pt x="2119" y="5192"/>
                    </a:cubicBezTo>
                    <a:cubicBezTo>
                      <a:pt x="2012" y="4668"/>
                      <a:pt x="1667" y="3846"/>
                      <a:pt x="1131" y="2787"/>
                    </a:cubicBezTo>
                    <a:cubicBezTo>
                      <a:pt x="595" y="1727"/>
                      <a:pt x="464" y="465"/>
                      <a:pt x="464" y="465"/>
                    </a:cubicBezTo>
                    <a:lnTo>
                      <a:pt x="441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" name="Google Shape;257;p37"/>
              <p:cNvSpPr/>
              <p:nvPr/>
            </p:nvSpPr>
            <p:spPr>
              <a:xfrm>
                <a:off x="1371609" y="371154"/>
                <a:ext cx="590797" cy="244992"/>
              </a:xfrm>
              <a:custGeom>
                <a:rect b="b" l="l" r="r" t="t"/>
                <a:pathLst>
                  <a:path extrusionOk="0" h="2418" w="5831">
                    <a:moveTo>
                      <a:pt x="5223" y="1"/>
                    </a:moveTo>
                    <a:cubicBezTo>
                      <a:pt x="5223" y="1"/>
                      <a:pt x="3961" y="215"/>
                      <a:pt x="2949" y="834"/>
                    </a:cubicBezTo>
                    <a:cubicBezTo>
                      <a:pt x="1925" y="1441"/>
                      <a:pt x="1116" y="1798"/>
                      <a:pt x="616" y="1977"/>
                    </a:cubicBezTo>
                    <a:cubicBezTo>
                      <a:pt x="1" y="2202"/>
                      <a:pt x="759" y="2414"/>
                      <a:pt x="759" y="2417"/>
                    </a:cubicBezTo>
                    <a:lnTo>
                      <a:pt x="759" y="2417"/>
                    </a:lnTo>
                    <a:cubicBezTo>
                      <a:pt x="1283" y="2286"/>
                      <a:pt x="2080" y="1882"/>
                      <a:pt x="3092" y="1274"/>
                    </a:cubicBezTo>
                    <a:cubicBezTo>
                      <a:pt x="4128" y="667"/>
                      <a:pt x="5378" y="441"/>
                      <a:pt x="5378" y="441"/>
                    </a:cubicBezTo>
                    <a:lnTo>
                      <a:pt x="5831" y="382"/>
                    </a:lnTo>
                    <a:cubicBezTo>
                      <a:pt x="5771" y="84"/>
                      <a:pt x="5223" y="1"/>
                      <a:pt x="5223" y="1"/>
                    </a:cubicBezTo>
                    <a:close/>
                    <a:moveTo>
                      <a:pt x="759" y="2417"/>
                    </a:moveTo>
                    <a:cubicBezTo>
                      <a:pt x="759" y="2417"/>
                      <a:pt x="759" y="2417"/>
                      <a:pt x="759" y="2417"/>
                    </a:cubicBezTo>
                    <a:cubicBezTo>
                      <a:pt x="759" y="2417"/>
                      <a:pt x="759" y="2417"/>
                      <a:pt x="759" y="2417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" name="Google Shape;258;p37"/>
              <p:cNvSpPr/>
              <p:nvPr/>
            </p:nvSpPr>
            <p:spPr>
              <a:xfrm>
                <a:off x="1759661" y="631747"/>
                <a:ext cx="590797" cy="242560"/>
              </a:xfrm>
              <a:custGeom>
                <a:rect b="b" l="l" r="r" t="t"/>
                <a:pathLst>
                  <a:path extrusionOk="0" h="2394" w="5831">
                    <a:moveTo>
                      <a:pt x="5072" y="0"/>
                    </a:moveTo>
                    <a:lnTo>
                      <a:pt x="5072" y="0"/>
                    </a:lnTo>
                    <a:cubicBezTo>
                      <a:pt x="5072" y="0"/>
                      <a:pt x="5072" y="0"/>
                      <a:pt x="5072" y="0"/>
                    </a:cubicBezTo>
                    <a:lnTo>
                      <a:pt x="5072" y="0"/>
                    </a:lnTo>
                    <a:cubicBezTo>
                      <a:pt x="5072" y="0"/>
                      <a:pt x="5072" y="0"/>
                      <a:pt x="5072" y="0"/>
                    </a:cubicBezTo>
                    <a:close/>
                    <a:moveTo>
                      <a:pt x="5072" y="0"/>
                    </a:moveTo>
                    <a:cubicBezTo>
                      <a:pt x="4560" y="131"/>
                      <a:pt x="3763" y="524"/>
                      <a:pt x="2739" y="1131"/>
                    </a:cubicBezTo>
                    <a:cubicBezTo>
                      <a:pt x="1703" y="1727"/>
                      <a:pt x="453" y="1953"/>
                      <a:pt x="453" y="1953"/>
                    </a:cubicBezTo>
                    <a:lnTo>
                      <a:pt x="0" y="2012"/>
                    </a:lnTo>
                    <a:cubicBezTo>
                      <a:pt x="60" y="2286"/>
                      <a:pt x="608" y="2393"/>
                      <a:pt x="608" y="2393"/>
                    </a:cubicBezTo>
                    <a:cubicBezTo>
                      <a:pt x="608" y="2393"/>
                      <a:pt x="1858" y="2167"/>
                      <a:pt x="2882" y="1572"/>
                    </a:cubicBezTo>
                    <a:cubicBezTo>
                      <a:pt x="3894" y="977"/>
                      <a:pt x="4715" y="619"/>
                      <a:pt x="5215" y="441"/>
                    </a:cubicBezTo>
                    <a:cubicBezTo>
                      <a:pt x="5830" y="240"/>
                      <a:pt x="5071" y="4"/>
                      <a:pt x="507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" name="Google Shape;259;p37"/>
              <p:cNvSpPr/>
              <p:nvPr/>
            </p:nvSpPr>
            <p:spPr>
              <a:xfrm>
                <a:off x="1017701" y="1260230"/>
                <a:ext cx="532335" cy="299705"/>
              </a:xfrm>
              <a:custGeom>
                <a:rect b="b" l="l" r="r" t="t"/>
                <a:pathLst>
                  <a:path extrusionOk="0" h="2958" w="5254">
                    <a:moveTo>
                      <a:pt x="156" y="0"/>
                    </a:moveTo>
                    <a:cubicBezTo>
                      <a:pt x="1" y="239"/>
                      <a:pt x="275" y="715"/>
                      <a:pt x="275" y="715"/>
                    </a:cubicBezTo>
                    <a:cubicBezTo>
                      <a:pt x="275" y="715"/>
                      <a:pt x="1275" y="1501"/>
                      <a:pt x="2406" y="1882"/>
                    </a:cubicBezTo>
                    <a:cubicBezTo>
                      <a:pt x="3537" y="2239"/>
                      <a:pt x="4347" y="2620"/>
                      <a:pt x="4799" y="2870"/>
                    </a:cubicBezTo>
                    <a:cubicBezTo>
                      <a:pt x="4906" y="2932"/>
                      <a:pt x="4981" y="2957"/>
                      <a:pt x="5032" y="2957"/>
                    </a:cubicBezTo>
                    <a:cubicBezTo>
                      <a:pt x="5254" y="2957"/>
                      <a:pt x="5025" y="2477"/>
                      <a:pt x="5025" y="2477"/>
                    </a:cubicBezTo>
                    <a:cubicBezTo>
                      <a:pt x="4597" y="2155"/>
                      <a:pt x="3763" y="1834"/>
                      <a:pt x="2632" y="1465"/>
                    </a:cubicBezTo>
                    <a:cubicBezTo>
                      <a:pt x="1501" y="1084"/>
                      <a:pt x="501" y="298"/>
                      <a:pt x="501" y="298"/>
                    </a:cubicBez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" name="Google Shape;260;p37"/>
              <p:cNvSpPr/>
              <p:nvPr/>
            </p:nvSpPr>
            <p:spPr>
              <a:xfrm>
                <a:off x="1464113" y="1452027"/>
                <a:ext cx="573370" cy="220371"/>
              </a:xfrm>
              <a:custGeom>
                <a:rect b="b" l="l" r="r" t="t"/>
                <a:pathLst>
                  <a:path extrusionOk="0" h="2175" w="5659">
                    <a:moveTo>
                      <a:pt x="131" y="0"/>
                    </a:moveTo>
                    <a:lnTo>
                      <a:pt x="131" y="0"/>
                    </a:lnTo>
                    <a:cubicBezTo>
                      <a:pt x="0" y="251"/>
                      <a:pt x="357" y="679"/>
                      <a:pt x="357" y="679"/>
                    </a:cubicBezTo>
                    <a:cubicBezTo>
                      <a:pt x="357" y="679"/>
                      <a:pt x="1453" y="1310"/>
                      <a:pt x="2632" y="1501"/>
                    </a:cubicBezTo>
                    <a:cubicBezTo>
                      <a:pt x="3810" y="1691"/>
                      <a:pt x="4668" y="1953"/>
                      <a:pt x="5156" y="2132"/>
                    </a:cubicBezTo>
                    <a:cubicBezTo>
                      <a:pt x="5241" y="2161"/>
                      <a:pt x="5307" y="2174"/>
                      <a:pt x="5355" y="2174"/>
                    </a:cubicBezTo>
                    <a:cubicBezTo>
                      <a:pt x="5658" y="2174"/>
                      <a:pt x="5322" y="1679"/>
                      <a:pt x="5322" y="1679"/>
                    </a:cubicBezTo>
                    <a:cubicBezTo>
                      <a:pt x="4834" y="1453"/>
                      <a:pt x="3965" y="1251"/>
                      <a:pt x="2798" y="1060"/>
                    </a:cubicBezTo>
                    <a:cubicBezTo>
                      <a:pt x="1620" y="882"/>
                      <a:pt x="512" y="239"/>
                      <a:pt x="512" y="239"/>
                    </a:cubicBezTo>
                    <a:lnTo>
                      <a:pt x="1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" name="Google Shape;261;p37"/>
              <p:cNvSpPr/>
              <p:nvPr/>
            </p:nvSpPr>
            <p:spPr>
              <a:xfrm>
                <a:off x="1881852" y="1142598"/>
                <a:ext cx="289269" cy="533956"/>
              </a:xfrm>
              <a:custGeom>
                <a:rect b="b" l="l" r="r" t="t"/>
                <a:pathLst>
                  <a:path extrusionOk="0" h="5270" w="2855">
                    <a:moveTo>
                      <a:pt x="225" y="0"/>
                    </a:moveTo>
                    <a:cubicBezTo>
                      <a:pt x="74" y="0"/>
                      <a:pt x="0" y="426"/>
                      <a:pt x="9" y="435"/>
                    </a:cubicBezTo>
                    <a:cubicBezTo>
                      <a:pt x="187" y="935"/>
                      <a:pt x="676" y="1697"/>
                      <a:pt x="1378" y="2650"/>
                    </a:cubicBezTo>
                    <a:cubicBezTo>
                      <a:pt x="2080" y="3602"/>
                      <a:pt x="2438" y="4829"/>
                      <a:pt x="2438" y="4829"/>
                    </a:cubicBezTo>
                    <a:lnTo>
                      <a:pt x="2533" y="5269"/>
                    </a:lnTo>
                    <a:cubicBezTo>
                      <a:pt x="2807" y="5162"/>
                      <a:pt x="2854" y="4614"/>
                      <a:pt x="2854" y="4614"/>
                    </a:cubicBezTo>
                    <a:cubicBezTo>
                      <a:pt x="2854" y="4614"/>
                      <a:pt x="2497" y="3400"/>
                      <a:pt x="1795" y="2447"/>
                    </a:cubicBezTo>
                    <a:cubicBezTo>
                      <a:pt x="1092" y="1495"/>
                      <a:pt x="652" y="697"/>
                      <a:pt x="425" y="221"/>
                    </a:cubicBezTo>
                    <a:cubicBezTo>
                      <a:pt x="348" y="59"/>
                      <a:pt x="281" y="0"/>
                      <a:pt x="22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" name="Google Shape;262;p37"/>
              <p:cNvSpPr/>
              <p:nvPr/>
            </p:nvSpPr>
            <p:spPr>
              <a:xfrm>
                <a:off x="2041632" y="894062"/>
                <a:ext cx="240432" cy="554423"/>
              </a:xfrm>
              <a:custGeom>
                <a:rect b="b" l="l" r="r" t="t"/>
                <a:pathLst>
                  <a:path extrusionOk="0" h="5472" w="2373">
                    <a:moveTo>
                      <a:pt x="267" y="0"/>
                    </a:moveTo>
                    <a:cubicBezTo>
                      <a:pt x="118" y="0"/>
                      <a:pt x="1" y="388"/>
                      <a:pt x="15" y="388"/>
                    </a:cubicBezTo>
                    <a:cubicBezTo>
                      <a:pt x="15" y="388"/>
                      <a:pt x="15" y="388"/>
                      <a:pt x="15" y="388"/>
                    </a:cubicBezTo>
                    <a:cubicBezTo>
                      <a:pt x="146" y="912"/>
                      <a:pt x="527" y="1709"/>
                      <a:pt x="1123" y="2733"/>
                    </a:cubicBezTo>
                    <a:cubicBezTo>
                      <a:pt x="1718" y="3745"/>
                      <a:pt x="1932" y="5019"/>
                      <a:pt x="1932" y="5019"/>
                    </a:cubicBezTo>
                    <a:lnTo>
                      <a:pt x="1992" y="5472"/>
                    </a:lnTo>
                    <a:cubicBezTo>
                      <a:pt x="2277" y="5412"/>
                      <a:pt x="2373" y="4865"/>
                      <a:pt x="2373" y="4865"/>
                    </a:cubicBezTo>
                    <a:cubicBezTo>
                      <a:pt x="2373" y="4865"/>
                      <a:pt x="2170" y="3614"/>
                      <a:pt x="1575" y="2590"/>
                    </a:cubicBezTo>
                    <a:cubicBezTo>
                      <a:pt x="980" y="1567"/>
                      <a:pt x="634" y="745"/>
                      <a:pt x="456" y="233"/>
                    </a:cubicBezTo>
                    <a:cubicBezTo>
                      <a:pt x="392" y="62"/>
                      <a:pt x="327" y="0"/>
                      <a:pt x="26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" name="Google Shape;263;p37"/>
              <p:cNvSpPr/>
              <p:nvPr/>
            </p:nvSpPr>
            <p:spPr>
              <a:xfrm>
                <a:off x="1273836" y="850090"/>
                <a:ext cx="530512" cy="305075"/>
              </a:xfrm>
              <a:custGeom>
                <a:rect b="b" l="l" r="r" t="t"/>
                <a:pathLst>
                  <a:path extrusionOk="0" h="3011" w="5236">
                    <a:moveTo>
                      <a:pt x="5057" y="0"/>
                    </a:moveTo>
                    <a:lnTo>
                      <a:pt x="4712" y="310"/>
                    </a:lnTo>
                    <a:cubicBezTo>
                      <a:pt x="4712" y="310"/>
                      <a:pt x="3736" y="1119"/>
                      <a:pt x="2605" y="1500"/>
                    </a:cubicBezTo>
                    <a:cubicBezTo>
                      <a:pt x="1473" y="1870"/>
                      <a:pt x="652" y="2227"/>
                      <a:pt x="223" y="2524"/>
                    </a:cubicBezTo>
                    <a:cubicBezTo>
                      <a:pt x="223" y="2524"/>
                      <a:pt x="223" y="2524"/>
                      <a:pt x="223" y="2524"/>
                    </a:cubicBezTo>
                    <a:lnTo>
                      <a:pt x="223" y="2524"/>
                    </a:lnTo>
                    <a:cubicBezTo>
                      <a:pt x="219" y="2524"/>
                      <a:pt x="1" y="3010"/>
                      <a:pt x="234" y="3010"/>
                    </a:cubicBezTo>
                    <a:cubicBezTo>
                      <a:pt x="286" y="3010"/>
                      <a:pt x="359" y="2987"/>
                      <a:pt x="461" y="2929"/>
                    </a:cubicBezTo>
                    <a:cubicBezTo>
                      <a:pt x="926" y="2667"/>
                      <a:pt x="1724" y="2274"/>
                      <a:pt x="2843" y="1905"/>
                    </a:cubicBezTo>
                    <a:cubicBezTo>
                      <a:pt x="3974" y="1536"/>
                      <a:pt x="4950" y="715"/>
                      <a:pt x="4950" y="715"/>
                    </a:cubicBezTo>
                    <a:cubicBezTo>
                      <a:pt x="4950" y="715"/>
                      <a:pt x="5236" y="238"/>
                      <a:pt x="505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" name="Google Shape;264;p37"/>
              <p:cNvSpPr/>
              <p:nvPr/>
            </p:nvSpPr>
            <p:spPr>
              <a:xfrm>
                <a:off x="1606466" y="591219"/>
                <a:ext cx="249754" cy="549661"/>
              </a:xfrm>
              <a:custGeom>
                <a:rect b="b" l="l" r="r" t="t"/>
                <a:pathLst>
                  <a:path extrusionOk="0" h="5425" w="2465">
                    <a:moveTo>
                      <a:pt x="2204" y="1"/>
                    </a:moveTo>
                    <a:cubicBezTo>
                      <a:pt x="2145" y="1"/>
                      <a:pt x="2080" y="62"/>
                      <a:pt x="2012" y="234"/>
                    </a:cubicBezTo>
                    <a:cubicBezTo>
                      <a:pt x="1834" y="722"/>
                      <a:pt x="1465" y="1543"/>
                      <a:pt x="857" y="2555"/>
                    </a:cubicBezTo>
                    <a:cubicBezTo>
                      <a:pt x="238" y="3567"/>
                      <a:pt x="0" y="4817"/>
                      <a:pt x="0" y="4817"/>
                    </a:cubicBezTo>
                    <a:cubicBezTo>
                      <a:pt x="0" y="4817"/>
                      <a:pt x="95" y="5365"/>
                      <a:pt x="381" y="5425"/>
                    </a:cubicBezTo>
                    <a:lnTo>
                      <a:pt x="453" y="4972"/>
                    </a:lnTo>
                    <a:cubicBezTo>
                      <a:pt x="453" y="4972"/>
                      <a:pt x="691" y="3722"/>
                      <a:pt x="1298" y="2710"/>
                    </a:cubicBezTo>
                    <a:cubicBezTo>
                      <a:pt x="1905" y="1698"/>
                      <a:pt x="2322" y="889"/>
                      <a:pt x="2465" y="388"/>
                    </a:cubicBezTo>
                    <a:lnTo>
                      <a:pt x="2465" y="388"/>
                    </a:lnTo>
                    <a:cubicBezTo>
                      <a:pt x="2465" y="388"/>
                      <a:pt x="2465" y="388"/>
                      <a:pt x="2465" y="388"/>
                    </a:cubicBezTo>
                    <a:cubicBezTo>
                      <a:pt x="2465" y="388"/>
                      <a:pt x="2465" y="388"/>
                      <a:pt x="2465" y="388"/>
                    </a:cubicBezTo>
                    <a:lnTo>
                      <a:pt x="2465" y="388"/>
                    </a:lnTo>
                    <a:cubicBezTo>
                      <a:pt x="2465" y="388"/>
                      <a:pt x="2465" y="388"/>
                      <a:pt x="2465" y="388"/>
                    </a:cubicBezTo>
                    <a:lnTo>
                      <a:pt x="2465" y="388"/>
                    </a:lnTo>
                    <a:cubicBezTo>
                      <a:pt x="2462" y="388"/>
                      <a:pt x="2353" y="1"/>
                      <a:pt x="220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" name="Google Shape;265;p37"/>
              <p:cNvSpPr/>
              <p:nvPr/>
            </p:nvSpPr>
            <p:spPr>
              <a:xfrm>
                <a:off x="1075655" y="1407345"/>
                <a:ext cx="581577" cy="267991"/>
              </a:xfrm>
              <a:custGeom>
                <a:rect b="b" l="l" r="r" t="t"/>
                <a:pathLst>
                  <a:path extrusionOk="0" h="2645" w="5740">
                    <a:moveTo>
                      <a:pt x="632" y="1"/>
                    </a:moveTo>
                    <a:cubicBezTo>
                      <a:pt x="632" y="1"/>
                      <a:pt x="84" y="84"/>
                      <a:pt x="0" y="358"/>
                    </a:cubicBezTo>
                    <a:lnTo>
                      <a:pt x="453" y="453"/>
                    </a:lnTo>
                    <a:cubicBezTo>
                      <a:pt x="453" y="453"/>
                      <a:pt x="1703" y="739"/>
                      <a:pt x="2679" y="1394"/>
                    </a:cubicBezTo>
                    <a:cubicBezTo>
                      <a:pt x="3668" y="2049"/>
                      <a:pt x="4453" y="2489"/>
                      <a:pt x="4965" y="2644"/>
                    </a:cubicBezTo>
                    <a:cubicBezTo>
                      <a:pt x="4965" y="2644"/>
                      <a:pt x="5739" y="2454"/>
                      <a:pt x="5144" y="2192"/>
                    </a:cubicBezTo>
                    <a:cubicBezTo>
                      <a:pt x="4644" y="1989"/>
                      <a:pt x="3846" y="1596"/>
                      <a:pt x="2858" y="942"/>
                    </a:cubicBezTo>
                    <a:cubicBezTo>
                      <a:pt x="1882" y="287"/>
                      <a:pt x="632" y="1"/>
                      <a:pt x="63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" name="Google Shape;266;p37"/>
              <p:cNvSpPr/>
              <p:nvPr/>
            </p:nvSpPr>
            <p:spPr>
              <a:xfrm>
                <a:off x="1091360" y="372370"/>
                <a:ext cx="138808" cy="580969"/>
              </a:xfrm>
              <a:custGeom>
                <a:rect b="b" l="l" r="r" t="t"/>
                <a:pathLst>
                  <a:path extrusionOk="0" h="5734" w="1370">
                    <a:moveTo>
                      <a:pt x="774" y="0"/>
                    </a:moveTo>
                    <a:lnTo>
                      <a:pt x="822" y="465"/>
                    </a:lnTo>
                    <a:cubicBezTo>
                      <a:pt x="822" y="465"/>
                      <a:pt x="893" y="1739"/>
                      <a:pt x="548" y="2870"/>
                    </a:cubicBezTo>
                    <a:cubicBezTo>
                      <a:pt x="203" y="4001"/>
                      <a:pt x="0" y="4882"/>
                      <a:pt x="0" y="5418"/>
                    </a:cubicBezTo>
                    <a:cubicBezTo>
                      <a:pt x="0" y="5418"/>
                      <a:pt x="189" y="5734"/>
                      <a:pt x="331" y="5734"/>
                    </a:cubicBezTo>
                    <a:cubicBezTo>
                      <a:pt x="398" y="5734"/>
                      <a:pt x="454" y="5666"/>
                      <a:pt x="477" y="5465"/>
                    </a:cubicBezTo>
                    <a:cubicBezTo>
                      <a:pt x="536" y="4942"/>
                      <a:pt x="679" y="4049"/>
                      <a:pt x="1024" y="2917"/>
                    </a:cubicBezTo>
                    <a:cubicBezTo>
                      <a:pt x="1369" y="1786"/>
                      <a:pt x="1298" y="500"/>
                      <a:pt x="1298" y="500"/>
                    </a:cubicBezTo>
                    <a:cubicBezTo>
                      <a:pt x="1298" y="500"/>
                      <a:pt x="1072" y="0"/>
                      <a:pt x="77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7" name="Google Shape;267;p37"/>
              <p:cNvSpPr/>
              <p:nvPr/>
            </p:nvSpPr>
            <p:spPr>
              <a:xfrm>
                <a:off x="1709001" y="296381"/>
                <a:ext cx="576713" cy="279947"/>
              </a:xfrm>
              <a:custGeom>
                <a:rect b="b" l="l" r="r" t="t"/>
                <a:pathLst>
                  <a:path extrusionOk="0" h="2763" w="5692">
                    <a:moveTo>
                      <a:pt x="643" y="0"/>
                    </a:moveTo>
                    <a:cubicBezTo>
                      <a:pt x="643" y="0"/>
                      <a:pt x="96" y="60"/>
                      <a:pt x="0" y="346"/>
                    </a:cubicBezTo>
                    <a:lnTo>
                      <a:pt x="453" y="453"/>
                    </a:lnTo>
                    <a:cubicBezTo>
                      <a:pt x="453" y="453"/>
                      <a:pt x="1691" y="774"/>
                      <a:pt x="2655" y="1453"/>
                    </a:cubicBezTo>
                    <a:cubicBezTo>
                      <a:pt x="3620" y="2132"/>
                      <a:pt x="4394" y="2596"/>
                      <a:pt x="4906" y="2763"/>
                    </a:cubicBezTo>
                    <a:cubicBezTo>
                      <a:pt x="4906" y="2739"/>
                      <a:pt x="5691" y="2584"/>
                      <a:pt x="5096" y="2310"/>
                    </a:cubicBezTo>
                    <a:cubicBezTo>
                      <a:pt x="4620" y="2084"/>
                      <a:pt x="3810" y="1667"/>
                      <a:pt x="2846" y="1000"/>
                    </a:cubicBezTo>
                    <a:cubicBezTo>
                      <a:pt x="1881" y="322"/>
                      <a:pt x="643" y="0"/>
                      <a:pt x="64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8" name="Google Shape;268;p37"/>
              <p:cNvSpPr/>
              <p:nvPr/>
            </p:nvSpPr>
            <p:spPr>
              <a:xfrm>
                <a:off x="1243339" y="338327"/>
                <a:ext cx="622611" cy="103448"/>
              </a:xfrm>
              <a:custGeom>
                <a:rect b="b" l="l" r="r" t="t"/>
                <a:pathLst>
                  <a:path extrusionOk="0" h="1021" w="6145">
                    <a:moveTo>
                      <a:pt x="1410" y="0"/>
                    </a:moveTo>
                    <a:cubicBezTo>
                      <a:pt x="873" y="0"/>
                      <a:pt x="489" y="51"/>
                      <a:pt x="489" y="51"/>
                    </a:cubicBezTo>
                    <a:cubicBezTo>
                      <a:pt x="489" y="51"/>
                      <a:pt x="0" y="301"/>
                      <a:pt x="12" y="598"/>
                    </a:cubicBezTo>
                    <a:lnTo>
                      <a:pt x="477" y="527"/>
                    </a:lnTo>
                    <a:cubicBezTo>
                      <a:pt x="477" y="527"/>
                      <a:pt x="857" y="477"/>
                      <a:pt x="1393" y="477"/>
                    </a:cubicBezTo>
                    <a:cubicBezTo>
                      <a:pt x="1834" y="477"/>
                      <a:pt x="2379" y="511"/>
                      <a:pt x="2906" y="634"/>
                    </a:cubicBezTo>
                    <a:cubicBezTo>
                      <a:pt x="3950" y="871"/>
                      <a:pt x="4770" y="1020"/>
                      <a:pt x="5314" y="1020"/>
                    </a:cubicBezTo>
                    <a:cubicBezTo>
                      <a:pt x="5372" y="1020"/>
                      <a:pt x="5426" y="1018"/>
                      <a:pt x="5477" y="1015"/>
                    </a:cubicBezTo>
                    <a:cubicBezTo>
                      <a:pt x="5477" y="1015"/>
                      <a:pt x="6144" y="575"/>
                      <a:pt x="5489" y="539"/>
                    </a:cubicBezTo>
                    <a:cubicBezTo>
                      <a:pt x="4953" y="515"/>
                      <a:pt x="4084" y="420"/>
                      <a:pt x="2917" y="158"/>
                    </a:cubicBezTo>
                    <a:cubicBezTo>
                      <a:pt x="2397" y="34"/>
                      <a:pt x="1852" y="0"/>
                      <a:pt x="141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" name="Google Shape;269;p37"/>
              <p:cNvSpPr/>
              <p:nvPr/>
            </p:nvSpPr>
            <p:spPr>
              <a:xfrm>
                <a:off x="929654" y="445016"/>
                <a:ext cx="214900" cy="563137"/>
              </a:xfrm>
              <a:custGeom>
                <a:rect b="b" l="l" r="r" t="t"/>
                <a:pathLst>
                  <a:path extrusionOk="0" h="5558" w="2121">
                    <a:moveTo>
                      <a:pt x="1832" y="0"/>
                    </a:moveTo>
                    <a:cubicBezTo>
                      <a:pt x="1771" y="0"/>
                      <a:pt x="1709" y="65"/>
                      <a:pt x="1656" y="248"/>
                    </a:cubicBezTo>
                    <a:cubicBezTo>
                      <a:pt x="1501" y="760"/>
                      <a:pt x="1203" y="1605"/>
                      <a:pt x="668" y="2665"/>
                    </a:cubicBezTo>
                    <a:cubicBezTo>
                      <a:pt x="132" y="3713"/>
                      <a:pt x="1" y="4987"/>
                      <a:pt x="1" y="4987"/>
                    </a:cubicBezTo>
                    <a:cubicBezTo>
                      <a:pt x="1" y="4987"/>
                      <a:pt x="132" y="5522"/>
                      <a:pt x="429" y="5558"/>
                    </a:cubicBezTo>
                    <a:lnTo>
                      <a:pt x="465" y="5106"/>
                    </a:lnTo>
                    <a:cubicBezTo>
                      <a:pt x="465" y="5106"/>
                      <a:pt x="596" y="3832"/>
                      <a:pt x="1132" y="2784"/>
                    </a:cubicBezTo>
                    <a:cubicBezTo>
                      <a:pt x="1668" y="1724"/>
                      <a:pt x="2013" y="891"/>
                      <a:pt x="2120" y="367"/>
                    </a:cubicBezTo>
                    <a:cubicBezTo>
                      <a:pt x="2120" y="367"/>
                      <a:pt x="1978" y="0"/>
                      <a:pt x="183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" name="Google Shape;270;p37"/>
              <p:cNvSpPr/>
              <p:nvPr/>
            </p:nvSpPr>
            <p:spPr>
              <a:xfrm>
                <a:off x="1663104" y="1551117"/>
                <a:ext cx="573066" cy="220675"/>
              </a:xfrm>
              <a:custGeom>
                <a:rect b="b" l="l" r="r" t="t"/>
                <a:pathLst>
                  <a:path extrusionOk="0" h="2178" w="5656">
                    <a:moveTo>
                      <a:pt x="5360" y="0"/>
                    </a:moveTo>
                    <a:cubicBezTo>
                      <a:pt x="5311" y="0"/>
                      <a:pt x="5245" y="14"/>
                      <a:pt x="5156" y="46"/>
                    </a:cubicBezTo>
                    <a:cubicBezTo>
                      <a:pt x="4668" y="225"/>
                      <a:pt x="3811" y="475"/>
                      <a:pt x="2632" y="677"/>
                    </a:cubicBezTo>
                    <a:cubicBezTo>
                      <a:pt x="1453" y="868"/>
                      <a:pt x="358" y="1487"/>
                      <a:pt x="358" y="1487"/>
                    </a:cubicBezTo>
                    <a:cubicBezTo>
                      <a:pt x="358" y="1487"/>
                      <a:pt x="1" y="1928"/>
                      <a:pt x="132" y="2178"/>
                    </a:cubicBezTo>
                    <a:lnTo>
                      <a:pt x="513" y="1940"/>
                    </a:lnTo>
                    <a:cubicBezTo>
                      <a:pt x="513" y="1940"/>
                      <a:pt x="1620" y="1297"/>
                      <a:pt x="2799" y="1118"/>
                    </a:cubicBezTo>
                    <a:cubicBezTo>
                      <a:pt x="3966" y="927"/>
                      <a:pt x="4835" y="713"/>
                      <a:pt x="5323" y="499"/>
                    </a:cubicBezTo>
                    <a:cubicBezTo>
                      <a:pt x="5323" y="499"/>
                      <a:pt x="5655" y="0"/>
                      <a:pt x="53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" name="Google Shape;271;p37"/>
              <p:cNvSpPr/>
              <p:nvPr/>
            </p:nvSpPr>
            <p:spPr>
              <a:xfrm>
                <a:off x="1787423" y="1224059"/>
                <a:ext cx="591202" cy="242560"/>
              </a:xfrm>
              <a:custGeom>
                <a:rect b="b" l="l" r="r" t="t"/>
                <a:pathLst>
                  <a:path extrusionOk="0" h="2394" w="5835">
                    <a:moveTo>
                      <a:pt x="619" y="0"/>
                    </a:moveTo>
                    <a:cubicBezTo>
                      <a:pt x="619" y="0"/>
                      <a:pt x="60" y="107"/>
                      <a:pt x="0" y="393"/>
                    </a:cubicBezTo>
                    <a:lnTo>
                      <a:pt x="465" y="453"/>
                    </a:lnTo>
                    <a:cubicBezTo>
                      <a:pt x="465" y="453"/>
                      <a:pt x="1715" y="667"/>
                      <a:pt x="2739" y="1262"/>
                    </a:cubicBezTo>
                    <a:cubicBezTo>
                      <a:pt x="3774" y="1881"/>
                      <a:pt x="4572" y="2262"/>
                      <a:pt x="5084" y="2393"/>
                    </a:cubicBezTo>
                    <a:cubicBezTo>
                      <a:pt x="5084" y="2393"/>
                      <a:pt x="5834" y="2179"/>
                      <a:pt x="5227" y="1953"/>
                    </a:cubicBezTo>
                    <a:cubicBezTo>
                      <a:pt x="4727" y="1774"/>
                      <a:pt x="3905" y="1417"/>
                      <a:pt x="2893" y="822"/>
                    </a:cubicBezTo>
                    <a:cubicBezTo>
                      <a:pt x="1869" y="226"/>
                      <a:pt x="619" y="0"/>
                      <a:pt x="61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2" name="Google Shape;272;p37"/>
              <p:cNvSpPr/>
              <p:nvPr/>
            </p:nvSpPr>
            <p:spPr>
              <a:xfrm>
                <a:off x="1045462" y="539547"/>
                <a:ext cx="535375" cy="298590"/>
              </a:xfrm>
              <a:custGeom>
                <a:rect b="b" l="l" r="r" t="t"/>
                <a:pathLst>
                  <a:path extrusionOk="0" h="2947" w="5284">
                    <a:moveTo>
                      <a:pt x="5039" y="0"/>
                    </a:moveTo>
                    <a:cubicBezTo>
                      <a:pt x="4987" y="0"/>
                      <a:pt x="4913" y="22"/>
                      <a:pt x="4811" y="77"/>
                    </a:cubicBezTo>
                    <a:cubicBezTo>
                      <a:pt x="4347" y="327"/>
                      <a:pt x="3537" y="720"/>
                      <a:pt x="2418" y="1077"/>
                    </a:cubicBezTo>
                    <a:cubicBezTo>
                      <a:pt x="1287" y="1446"/>
                      <a:pt x="287" y="2232"/>
                      <a:pt x="287" y="2232"/>
                    </a:cubicBezTo>
                    <a:cubicBezTo>
                      <a:pt x="287" y="2232"/>
                      <a:pt x="1" y="2708"/>
                      <a:pt x="168" y="2946"/>
                    </a:cubicBezTo>
                    <a:lnTo>
                      <a:pt x="513" y="2649"/>
                    </a:lnTo>
                    <a:cubicBezTo>
                      <a:pt x="513" y="2649"/>
                      <a:pt x="1501" y="1863"/>
                      <a:pt x="2644" y="1494"/>
                    </a:cubicBezTo>
                    <a:cubicBezTo>
                      <a:pt x="3775" y="1113"/>
                      <a:pt x="4609" y="779"/>
                      <a:pt x="5037" y="494"/>
                    </a:cubicBezTo>
                    <a:cubicBezTo>
                      <a:pt x="5047" y="494"/>
                      <a:pt x="5283" y="0"/>
                      <a:pt x="503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3" name="Google Shape;273;p37"/>
              <p:cNvSpPr/>
              <p:nvPr/>
            </p:nvSpPr>
            <p:spPr>
              <a:xfrm>
                <a:off x="1231282" y="359097"/>
                <a:ext cx="591202" cy="244992"/>
              </a:xfrm>
              <a:custGeom>
                <a:rect b="b" l="l" r="r" t="t"/>
                <a:pathLst>
                  <a:path extrusionOk="0" h="2418" w="5835">
                    <a:moveTo>
                      <a:pt x="762" y="0"/>
                    </a:moveTo>
                    <a:cubicBezTo>
                      <a:pt x="762" y="0"/>
                      <a:pt x="0" y="215"/>
                      <a:pt x="608" y="441"/>
                    </a:cubicBezTo>
                    <a:cubicBezTo>
                      <a:pt x="1108" y="620"/>
                      <a:pt x="1941" y="977"/>
                      <a:pt x="2953" y="1584"/>
                    </a:cubicBezTo>
                    <a:cubicBezTo>
                      <a:pt x="3965" y="2203"/>
                      <a:pt x="5227" y="2417"/>
                      <a:pt x="5227" y="2417"/>
                    </a:cubicBezTo>
                    <a:cubicBezTo>
                      <a:pt x="5227" y="2417"/>
                      <a:pt x="5775" y="2334"/>
                      <a:pt x="5834" y="2036"/>
                    </a:cubicBezTo>
                    <a:lnTo>
                      <a:pt x="5370" y="1977"/>
                    </a:lnTo>
                    <a:cubicBezTo>
                      <a:pt x="5370" y="1977"/>
                      <a:pt x="4120" y="1751"/>
                      <a:pt x="3096" y="1143"/>
                    </a:cubicBezTo>
                    <a:cubicBezTo>
                      <a:pt x="2084" y="536"/>
                      <a:pt x="1286" y="131"/>
                      <a:pt x="76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" name="Google Shape;274;p37"/>
              <p:cNvSpPr/>
              <p:nvPr/>
            </p:nvSpPr>
            <p:spPr>
              <a:xfrm>
                <a:off x="903109" y="994368"/>
                <a:ext cx="466984" cy="400417"/>
              </a:xfrm>
              <a:custGeom>
                <a:rect b="b" l="l" r="r" t="t"/>
                <a:pathLst>
                  <a:path extrusionOk="0" h="3952" w="4609">
                    <a:moveTo>
                      <a:pt x="552" y="1"/>
                    </a:moveTo>
                    <a:cubicBezTo>
                      <a:pt x="354" y="1"/>
                      <a:pt x="1" y="41"/>
                      <a:pt x="358" y="362"/>
                    </a:cubicBezTo>
                    <a:cubicBezTo>
                      <a:pt x="739" y="719"/>
                      <a:pt x="1382" y="1362"/>
                      <a:pt x="2096" y="2303"/>
                    </a:cubicBezTo>
                    <a:cubicBezTo>
                      <a:pt x="2811" y="3232"/>
                      <a:pt x="3894" y="3922"/>
                      <a:pt x="3894" y="3922"/>
                    </a:cubicBezTo>
                    <a:cubicBezTo>
                      <a:pt x="3894" y="3922"/>
                      <a:pt x="4031" y="3952"/>
                      <a:pt x="4189" y="3952"/>
                    </a:cubicBezTo>
                    <a:cubicBezTo>
                      <a:pt x="4347" y="3952"/>
                      <a:pt x="4525" y="3922"/>
                      <a:pt x="4609" y="3803"/>
                    </a:cubicBezTo>
                    <a:lnTo>
                      <a:pt x="4204" y="3565"/>
                    </a:lnTo>
                    <a:cubicBezTo>
                      <a:pt x="4204" y="3565"/>
                      <a:pt x="3132" y="2874"/>
                      <a:pt x="2406" y="1946"/>
                    </a:cubicBezTo>
                    <a:cubicBezTo>
                      <a:pt x="1692" y="993"/>
                      <a:pt x="1096" y="315"/>
                      <a:pt x="668" y="5"/>
                    </a:cubicBezTo>
                    <a:cubicBezTo>
                      <a:pt x="668" y="5"/>
                      <a:pt x="619" y="1"/>
                      <a:pt x="55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" name="Google Shape;275;p37"/>
              <p:cNvSpPr/>
              <p:nvPr/>
            </p:nvSpPr>
            <p:spPr>
              <a:xfrm>
                <a:off x="1651047" y="1161342"/>
                <a:ext cx="618964" cy="128879"/>
              </a:xfrm>
              <a:custGeom>
                <a:rect b="b" l="l" r="r" t="t"/>
                <a:pathLst>
                  <a:path extrusionOk="0" h="1272" w="6109">
                    <a:moveTo>
                      <a:pt x="691" y="0"/>
                    </a:moveTo>
                    <a:cubicBezTo>
                      <a:pt x="691" y="0"/>
                      <a:pt x="1" y="393"/>
                      <a:pt x="656" y="476"/>
                    </a:cubicBezTo>
                    <a:cubicBezTo>
                      <a:pt x="1168" y="536"/>
                      <a:pt x="2061" y="667"/>
                      <a:pt x="3192" y="1012"/>
                    </a:cubicBezTo>
                    <a:cubicBezTo>
                      <a:pt x="3946" y="1234"/>
                      <a:pt x="4769" y="1271"/>
                      <a:pt x="5233" y="1271"/>
                    </a:cubicBezTo>
                    <a:cubicBezTo>
                      <a:pt x="5466" y="1271"/>
                      <a:pt x="5609" y="1262"/>
                      <a:pt x="5609" y="1262"/>
                    </a:cubicBezTo>
                    <a:cubicBezTo>
                      <a:pt x="5609" y="1262"/>
                      <a:pt x="6109" y="1036"/>
                      <a:pt x="6109" y="738"/>
                    </a:cubicBezTo>
                    <a:lnTo>
                      <a:pt x="6109" y="738"/>
                    </a:lnTo>
                    <a:lnTo>
                      <a:pt x="5656" y="786"/>
                    </a:lnTo>
                    <a:cubicBezTo>
                      <a:pt x="5656" y="786"/>
                      <a:pt x="5513" y="795"/>
                      <a:pt x="5281" y="795"/>
                    </a:cubicBezTo>
                    <a:cubicBezTo>
                      <a:pt x="4816" y="795"/>
                      <a:pt x="3993" y="758"/>
                      <a:pt x="3239" y="536"/>
                    </a:cubicBezTo>
                    <a:cubicBezTo>
                      <a:pt x="2108" y="191"/>
                      <a:pt x="1227" y="0"/>
                      <a:pt x="69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6" name="Google Shape;276;p37"/>
              <p:cNvSpPr/>
              <p:nvPr/>
            </p:nvSpPr>
            <p:spPr>
              <a:xfrm>
                <a:off x="2070914" y="649782"/>
                <a:ext cx="240128" cy="554828"/>
              </a:xfrm>
              <a:custGeom>
                <a:rect b="b" l="l" r="r" t="t"/>
                <a:pathLst>
                  <a:path extrusionOk="0" h="5476" w="2370">
                    <a:moveTo>
                      <a:pt x="0" y="5108"/>
                    </a:moveTo>
                    <a:lnTo>
                      <a:pt x="0" y="5108"/>
                    </a:lnTo>
                    <a:cubicBezTo>
                      <a:pt x="0" y="5108"/>
                      <a:pt x="0" y="5108"/>
                      <a:pt x="0" y="5109"/>
                    </a:cubicBezTo>
                    <a:cubicBezTo>
                      <a:pt x="0" y="5108"/>
                      <a:pt x="0" y="5108"/>
                      <a:pt x="0" y="5108"/>
                    </a:cubicBezTo>
                    <a:close/>
                    <a:moveTo>
                      <a:pt x="1988" y="1"/>
                    </a:moveTo>
                    <a:lnTo>
                      <a:pt x="1929" y="465"/>
                    </a:lnTo>
                    <a:cubicBezTo>
                      <a:pt x="1929" y="465"/>
                      <a:pt x="1715" y="1727"/>
                      <a:pt x="1119" y="2751"/>
                    </a:cubicBezTo>
                    <a:cubicBezTo>
                      <a:pt x="524" y="3775"/>
                      <a:pt x="143" y="4584"/>
                      <a:pt x="0" y="5108"/>
                    </a:cubicBezTo>
                    <a:lnTo>
                      <a:pt x="0" y="5108"/>
                    </a:lnTo>
                    <a:cubicBezTo>
                      <a:pt x="0" y="5108"/>
                      <a:pt x="0" y="5108"/>
                      <a:pt x="0" y="5108"/>
                    </a:cubicBezTo>
                    <a:cubicBezTo>
                      <a:pt x="5" y="5108"/>
                      <a:pt x="119" y="5475"/>
                      <a:pt x="264" y="5475"/>
                    </a:cubicBezTo>
                    <a:cubicBezTo>
                      <a:pt x="323" y="5475"/>
                      <a:pt x="388" y="5413"/>
                      <a:pt x="453" y="5240"/>
                    </a:cubicBezTo>
                    <a:cubicBezTo>
                      <a:pt x="631" y="4728"/>
                      <a:pt x="976" y="3918"/>
                      <a:pt x="1572" y="2882"/>
                    </a:cubicBezTo>
                    <a:cubicBezTo>
                      <a:pt x="2167" y="1858"/>
                      <a:pt x="2369" y="608"/>
                      <a:pt x="2369" y="608"/>
                    </a:cubicBezTo>
                    <a:cubicBezTo>
                      <a:pt x="2369" y="608"/>
                      <a:pt x="2262" y="60"/>
                      <a:pt x="198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77" name="Google Shape;277;p37"/>
            <p:cNvGrpSpPr/>
            <p:nvPr/>
          </p:nvGrpSpPr>
          <p:grpSpPr>
            <a:xfrm>
              <a:off x="7070984" y="2379154"/>
              <a:ext cx="595247" cy="686485"/>
              <a:chOff x="1134724" y="247950"/>
              <a:chExt cx="1331946" cy="1536104"/>
            </a:xfrm>
          </p:grpSpPr>
          <p:sp>
            <p:nvSpPr>
              <p:cNvPr id="278" name="Google Shape;278;p37"/>
              <p:cNvSpPr/>
              <p:nvPr/>
            </p:nvSpPr>
            <p:spPr>
              <a:xfrm>
                <a:off x="1907992" y="947762"/>
                <a:ext cx="558678" cy="513490"/>
              </a:xfrm>
              <a:custGeom>
                <a:rect b="b" l="l" r="r" t="t"/>
                <a:pathLst>
                  <a:path extrusionOk="0" h="5068" w="5514">
                    <a:moveTo>
                      <a:pt x="5359" y="1"/>
                    </a:moveTo>
                    <a:cubicBezTo>
                      <a:pt x="5061" y="834"/>
                      <a:pt x="4382" y="1227"/>
                      <a:pt x="3894" y="1406"/>
                    </a:cubicBezTo>
                    <a:cubicBezTo>
                      <a:pt x="3906" y="1525"/>
                      <a:pt x="3906" y="1656"/>
                      <a:pt x="3906" y="1787"/>
                    </a:cubicBezTo>
                    <a:cubicBezTo>
                      <a:pt x="3906" y="2180"/>
                      <a:pt x="3835" y="2644"/>
                      <a:pt x="3668" y="3203"/>
                    </a:cubicBezTo>
                    <a:lnTo>
                      <a:pt x="3418" y="3608"/>
                    </a:lnTo>
                    <a:cubicBezTo>
                      <a:pt x="3257" y="3606"/>
                      <a:pt x="3053" y="3603"/>
                      <a:pt x="2829" y="3603"/>
                    </a:cubicBezTo>
                    <a:cubicBezTo>
                      <a:pt x="1858" y="3603"/>
                      <a:pt x="494" y="3653"/>
                      <a:pt x="465" y="4001"/>
                    </a:cubicBezTo>
                    <a:cubicBezTo>
                      <a:pt x="465" y="4001"/>
                      <a:pt x="441" y="4096"/>
                      <a:pt x="572" y="4180"/>
                    </a:cubicBezTo>
                    <a:cubicBezTo>
                      <a:pt x="275" y="4287"/>
                      <a:pt x="60" y="4406"/>
                      <a:pt x="60" y="4561"/>
                    </a:cubicBezTo>
                    <a:cubicBezTo>
                      <a:pt x="60" y="4561"/>
                      <a:pt x="1" y="4858"/>
                      <a:pt x="858" y="4918"/>
                    </a:cubicBezTo>
                    <a:lnTo>
                      <a:pt x="918" y="4918"/>
                    </a:lnTo>
                    <a:cubicBezTo>
                      <a:pt x="948" y="4980"/>
                      <a:pt x="1068" y="5068"/>
                      <a:pt x="1422" y="5068"/>
                    </a:cubicBezTo>
                    <a:cubicBezTo>
                      <a:pt x="1478" y="5068"/>
                      <a:pt x="1540" y="5066"/>
                      <a:pt x="1608" y="5061"/>
                    </a:cubicBezTo>
                    <a:cubicBezTo>
                      <a:pt x="1608" y="5061"/>
                      <a:pt x="3239" y="4644"/>
                      <a:pt x="3989" y="3965"/>
                    </a:cubicBezTo>
                    <a:lnTo>
                      <a:pt x="4001" y="3965"/>
                    </a:lnTo>
                    <a:cubicBezTo>
                      <a:pt x="4049" y="3918"/>
                      <a:pt x="4085" y="3870"/>
                      <a:pt x="4132" y="3823"/>
                    </a:cubicBezTo>
                    <a:cubicBezTo>
                      <a:pt x="4156" y="3799"/>
                      <a:pt x="4168" y="3763"/>
                      <a:pt x="4192" y="3751"/>
                    </a:cubicBezTo>
                    <a:cubicBezTo>
                      <a:pt x="4632" y="3203"/>
                      <a:pt x="4930" y="2691"/>
                      <a:pt x="5144" y="2215"/>
                    </a:cubicBezTo>
                    <a:cubicBezTo>
                      <a:pt x="5513" y="1346"/>
                      <a:pt x="5513" y="584"/>
                      <a:pt x="5359" y="1"/>
                    </a:cubicBezTo>
                    <a:close/>
                  </a:path>
                </a:pathLst>
              </a:custGeom>
              <a:solidFill>
                <a:srgbClr val="CF4A4A">
                  <a:alpha val="85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9" name="Google Shape;279;p37"/>
              <p:cNvSpPr/>
              <p:nvPr/>
            </p:nvSpPr>
            <p:spPr>
              <a:xfrm>
                <a:off x="1611228" y="709256"/>
                <a:ext cx="843388" cy="467794"/>
              </a:xfrm>
              <a:custGeom>
                <a:rect b="b" l="l" r="r" t="t"/>
                <a:pathLst>
                  <a:path extrusionOk="0" h="4617" w="8324">
                    <a:moveTo>
                      <a:pt x="4977" y="0"/>
                    </a:moveTo>
                    <a:cubicBezTo>
                      <a:pt x="3944" y="0"/>
                      <a:pt x="2998" y="410"/>
                      <a:pt x="2477" y="962"/>
                    </a:cubicBezTo>
                    <a:cubicBezTo>
                      <a:pt x="1" y="3569"/>
                      <a:pt x="2156" y="4295"/>
                      <a:pt x="3025" y="4545"/>
                    </a:cubicBezTo>
                    <a:cubicBezTo>
                      <a:pt x="3197" y="4595"/>
                      <a:pt x="3347" y="4617"/>
                      <a:pt x="3478" y="4617"/>
                    </a:cubicBezTo>
                    <a:cubicBezTo>
                      <a:pt x="4485" y="4617"/>
                      <a:pt x="4382" y="3331"/>
                      <a:pt x="4382" y="3331"/>
                    </a:cubicBezTo>
                    <a:cubicBezTo>
                      <a:pt x="4306" y="2481"/>
                      <a:pt x="5255" y="2397"/>
                      <a:pt x="5635" y="2397"/>
                    </a:cubicBezTo>
                    <a:cubicBezTo>
                      <a:pt x="5728" y="2397"/>
                      <a:pt x="5787" y="2402"/>
                      <a:pt x="5787" y="2402"/>
                    </a:cubicBezTo>
                    <a:cubicBezTo>
                      <a:pt x="5787" y="2402"/>
                      <a:pt x="6680" y="2509"/>
                      <a:pt x="6835" y="3724"/>
                    </a:cubicBezTo>
                    <a:cubicBezTo>
                      <a:pt x="7323" y="3545"/>
                      <a:pt x="8014" y="3152"/>
                      <a:pt x="8323" y="2283"/>
                    </a:cubicBezTo>
                    <a:cubicBezTo>
                      <a:pt x="8169" y="1783"/>
                      <a:pt x="7930" y="1390"/>
                      <a:pt x="7728" y="1188"/>
                    </a:cubicBezTo>
                    <a:cubicBezTo>
                      <a:pt x="6905" y="331"/>
                      <a:pt x="5906" y="0"/>
                      <a:pt x="497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0" name="Google Shape;280;p37"/>
              <p:cNvSpPr/>
              <p:nvPr/>
            </p:nvSpPr>
            <p:spPr>
              <a:xfrm>
                <a:off x="1134724" y="1311599"/>
                <a:ext cx="586440" cy="472455"/>
              </a:xfrm>
              <a:custGeom>
                <a:rect b="b" l="l" r="r" t="t"/>
                <a:pathLst>
                  <a:path extrusionOk="0" h="4663" w="5788">
                    <a:moveTo>
                      <a:pt x="368" y="1"/>
                    </a:moveTo>
                    <a:cubicBezTo>
                      <a:pt x="357" y="1"/>
                      <a:pt x="345" y="2"/>
                      <a:pt x="334" y="5"/>
                    </a:cubicBezTo>
                    <a:cubicBezTo>
                      <a:pt x="334" y="5"/>
                      <a:pt x="37" y="5"/>
                      <a:pt x="120" y="851"/>
                    </a:cubicBezTo>
                    <a:cubicBezTo>
                      <a:pt x="120" y="851"/>
                      <a:pt x="120" y="863"/>
                      <a:pt x="132" y="910"/>
                    </a:cubicBezTo>
                    <a:cubicBezTo>
                      <a:pt x="72" y="970"/>
                      <a:pt x="1" y="1136"/>
                      <a:pt x="120" y="1625"/>
                    </a:cubicBezTo>
                    <a:cubicBezTo>
                      <a:pt x="120" y="1625"/>
                      <a:pt x="822" y="3137"/>
                      <a:pt x="1644" y="3768"/>
                    </a:cubicBezTo>
                    <a:lnTo>
                      <a:pt x="1644" y="3780"/>
                    </a:lnTo>
                    <a:cubicBezTo>
                      <a:pt x="1680" y="3815"/>
                      <a:pt x="1739" y="3839"/>
                      <a:pt x="1787" y="3875"/>
                    </a:cubicBezTo>
                    <a:lnTo>
                      <a:pt x="1870" y="3911"/>
                    </a:lnTo>
                    <a:cubicBezTo>
                      <a:pt x="2489" y="4256"/>
                      <a:pt x="3049" y="4470"/>
                      <a:pt x="3561" y="4565"/>
                    </a:cubicBezTo>
                    <a:cubicBezTo>
                      <a:pt x="3874" y="4633"/>
                      <a:pt x="4165" y="4662"/>
                      <a:pt x="4434" y="4662"/>
                    </a:cubicBezTo>
                    <a:cubicBezTo>
                      <a:pt x="4972" y="4662"/>
                      <a:pt x="5422" y="4546"/>
                      <a:pt x="5787" y="4387"/>
                    </a:cubicBezTo>
                    <a:cubicBezTo>
                      <a:pt x="4894" y="4244"/>
                      <a:pt x="4382" y="3637"/>
                      <a:pt x="4109" y="3184"/>
                    </a:cubicBezTo>
                    <a:cubicBezTo>
                      <a:pt x="3989" y="3220"/>
                      <a:pt x="3870" y="3244"/>
                      <a:pt x="3728" y="3280"/>
                    </a:cubicBezTo>
                    <a:cubicBezTo>
                      <a:pt x="3500" y="3315"/>
                      <a:pt x="3239" y="3338"/>
                      <a:pt x="2944" y="3338"/>
                    </a:cubicBezTo>
                    <a:cubicBezTo>
                      <a:pt x="2745" y="3338"/>
                      <a:pt x="2530" y="3327"/>
                      <a:pt x="2299" y="3303"/>
                    </a:cubicBezTo>
                    <a:lnTo>
                      <a:pt x="1858" y="3125"/>
                    </a:lnTo>
                    <a:cubicBezTo>
                      <a:pt x="1729" y="2301"/>
                      <a:pt x="1378" y="302"/>
                      <a:pt x="945" y="302"/>
                    </a:cubicBezTo>
                    <a:cubicBezTo>
                      <a:pt x="940" y="302"/>
                      <a:pt x="935" y="302"/>
                      <a:pt x="930" y="303"/>
                    </a:cubicBezTo>
                    <a:cubicBezTo>
                      <a:pt x="930" y="303"/>
                      <a:pt x="924" y="302"/>
                      <a:pt x="915" y="302"/>
                    </a:cubicBezTo>
                    <a:cubicBezTo>
                      <a:pt x="887" y="302"/>
                      <a:pt x="820" y="316"/>
                      <a:pt x="775" y="434"/>
                    </a:cubicBezTo>
                    <a:cubicBezTo>
                      <a:pt x="644" y="173"/>
                      <a:pt x="493" y="1"/>
                      <a:pt x="368" y="1"/>
                    </a:cubicBezTo>
                    <a:close/>
                  </a:path>
                </a:pathLst>
              </a:custGeom>
              <a:solidFill>
                <a:srgbClr val="CF4A4A">
                  <a:alpha val="85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" name="Google Shape;281;p37"/>
              <p:cNvSpPr/>
              <p:nvPr/>
            </p:nvSpPr>
            <p:spPr>
              <a:xfrm>
                <a:off x="1391265" y="1072080"/>
                <a:ext cx="581982" cy="684011"/>
              </a:xfrm>
              <a:custGeom>
                <a:rect b="b" l="l" r="r" t="t"/>
                <a:pathLst>
                  <a:path extrusionOk="0" h="6751" w="5744">
                    <a:moveTo>
                      <a:pt x="1562" y="0"/>
                    </a:moveTo>
                    <a:cubicBezTo>
                      <a:pt x="368" y="0"/>
                      <a:pt x="177" y="1331"/>
                      <a:pt x="100" y="1976"/>
                    </a:cubicBezTo>
                    <a:cubicBezTo>
                      <a:pt x="1" y="2962"/>
                      <a:pt x="627" y="3139"/>
                      <a:pt x="1089" y="3139"/>
                    </a:cubicBezTo>
                    <a:cubicBezTo>
                      <a:pt x="1346" y="3139"/>
                      <a:pt x="1553" y="3084"/>
                      <a:pt x="1553" y="3084"/>
                    </a:cubicBezTo>
                    <a:cubicBezTo>
                      <a:pt x="1639" y="3061"/>
                      <a:pt x="1719" y="3050"/>
                      <a:pt x="1793" y="3050"/>
                    </a:cubicBezTo>
                    <a:cubicBezTo>
                      <a:pt x="2598" y="3050"/>
                      <a:pt x="2708" y="4298"/>
                      <a:pt x="2708" y="4298"/>
                    </a:cubicBezTo>
                    <a:cubicBezTo>
                      <a:pt x="2708" y="4298"/>
                      <a:pt x="2767" y="5191"/>
                      <a:pt x="1588" y="5560"/>
                    </a:cubicBezTo>
                    <a:cubicBezTo>
                      <a:pt x="1862" y="6013"/>
                      <a:pt x="2362" y="6620"/>
                      <a:pt x="3291" y="6751"/>
                    </a:cubicBezTo>
                    <a:cubicBezTo>
                      <a:pt x="3779" y="6513"/>
                      <a:pt x="4124" y="6203"/>
                      <a:pt x="4291" y="5977"/>
                    </a:cubicBezTo>
                    <a:cubicBezTo>
                      <a:pt x="5744" y="3941"/>
                      <a:pt x="4744" y="1560"/>
                      <a:pt x="3541" y="774"/>
                    </a:cubicBezTo>
                    <a:cubicBezTo>
                      <a:pt x="2682" y="215"/>
                      <a:pt x="2041" y="0"/>
                      <a:pt x="156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2" name="Google Shape;282;p37"/>
              <p:cNvSpPr/>
              <p:nvPr/>
            </p:nvSpPr>
            <p:spPr>
              <a:xfrm>
                <a:off x="1447193" y="247950"/>
                <a:ext cx="586440" cy="473367"/>
              </a:xfrm>
              <a:custGeom>
                <a:rect b="b" l="l" r="r" t="t"/>
                <a:pathLst>
                  <a:path extrusionOk="0" h="4672" w="5788">
                    <a:moveTo>
                      <a:pt x="1359" y="1"/>
                    </a:moveTo>
                    <a:cubicBezTo>
                      <a:pt x="821" y="1"/>
                      <a:pt x="366" y="117"/>
                      <a:pt x="1" y="276"/>
                    </a:cubicBezTo>
                    <a:cubicBezTo>
                      <a:pt x="905" y="443"/>
                      <a:pt x="1417" y="1038"/>
                      <a:pt x="1679" y="1478"/>
                    </a:cubicBezTo>
                    <a:cubicBezTo>
                      <a:pt x="1798" y="1455"/>
                      <a:pt x="1918" y="1419"/>
                      <a:pt x="2072" y="1395"/>
                    </a:cubicBezTo>
                    <a:cubicBezTo>
                      <a:pt x="2308" y="1357"/>
                      <a:pt x="2587" y="1329"/>
                      <a:pt x="2910" y="1329"/>
                    </a:cubicBezTo>
                    <a:cubicBezTo>
                      <a:pt x="3093" y="1329"/>
                      <a:pt x="3290" y="1338"/>
                      <a:pt x="3501" y="1359"/>
                    </a:cubicBezTo>
                    <a:lnTo>
                      <a:pt x="3930" y="1538"/>
                    </a:lnTo>
                    <a:cubicBezTo>
                      <a:pt x="4059" y="2364"/>
                      <a:pt x="4412" y="4372"/>
                      <a:pt x="4858" y="4372"/>
                    </a:cubicBezTo>
                    <a:cubicBezTo>
                      <a:pt x="4862" y="4372"/>
                      <a:pt x="4866" y="4372"/>
                      <a:pt x="4870" y="4372"/>
                    </a:cubicBezTo>
                    <a:cubicBezTo>
                      <a:pt x="4870" y="4372"/>
                      <a:pt x="4872" y="4372"/>
                      <a:pt x="4874" y="4372"/>
                    </a:cubicBezTo>
                    <a:cubicBezTo>
                      <a:pt x="4892" y="4372"/>
                      <a:pt x="4962" y="4363"/>
                      <a:pt x="5013" y="4229"/>
                    </a:cubicBezTo>
                    <a:cubicBezTo>
                      <a:pt x="5159" y="4497"/>
                      <a:pt x="5304" y="4671"/>
                      <a:pt x="5440" y="4671"/>
                    </a:cubicBezTo>
                    <a:cubicBezTo>
                      <a:pt x="5448" y="4671"/>
                      <a:pt x="5457" y="4671"/>
                      <a:pt x="5466" y="4669"/>
                    </a:cubicBezTo>
                    <a:cubicBezTo>
                      <a:pt x="5466" y="4669"/>
                      <a:pt x="5763" y="4669"/>
                      <a:pt x="5668" y="3812"/>
                    </a:cubicBezTo>
                    <a:cubicBezTo>
                      <a:pt x="5668" y="3812"/>
                      <a:pt x="5668" y="3800"/>
                      <a:pt x="5656" y="3753"/>
                    </a:cubicBezTo>
                    <a:cubicBezTo>
                      <a:pt x="5716" y="3693"/>
                      <a:pt x="5787" y="3538"/>
                      <a:pt x="5668" y="3038"/>
                    </a:cubicBezTo>
                    <a:cubicBezTo>
                      <a:pt x="5668" y="3038"/>
                      <a:pt x="4966" y="1526"/>
                      <a:pt x="4156" y="895"/>
                    </a:cubicBezTo>
                    <a:lnTo>
                      <a:pt x="4156" y="883"/>
                    </a:lnTo>
                    <a:cubicBezTo>
                      <a:pt x="4108" y="859"/>
                      <a:pt x="4049" y="824"/>
                      <a:pt x="4001" y="800"/>
                    </a:cubicBezTo>
                    <a:lnTo>
                      <a:pt x="3918" y="752"/>
                    </a:lnTo>
                    <a:cubicBezTo>
                      <a:pt x="3299" y="407"/>
                      <a:pt x="2739" y="204"/>
                      <a:pt x="2227" y="97"/>
                    </a:cubicBezTo>
                    <a:cubicBezTo>
                      <a:pt x="1918" y="30"/>
                      <a:pt x="1628" y="1"/>
                      <a:pt x="1359" y="1"/>
                    </a:cubicBezTo>
                    <a:close/>
                  </a:path>
                </a:pathLst>
              </a:custGeom>
              <a:solidFill>
                <a:srgbClr val="CF4A4A">
                  <a:alpha val="85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3" name="Google Shape;283;p37"/>
              <p:cNvSpPr/>
              <p:nvPr/>
            </p:nvSpPr>
            <p:spPr>
              <a:xfrm>
                <a:off x="1196326" y="277029"/>
                <a:ext cx="582691" cy="684721"/>
              </a:xfrm>
              <a:custGeom>
                <a:rect b="b" l="l" r="r" t="t"/>
                <a:pathLst>
                  <a:path extrusionOk="0" h="6758" w="5751">
                    <a:moveTo>
                      <a:pt x="2453" y="1"/>
                    </a:moveTo>
                    <a:cubicBezTo>
                      <a:pt x="1953" y="227"/>
                      <a:pt x="1631" y="537"/>
                      <a:pt x="1465" y="775"/>
                    </a:cubicBezTo>
                    <a:cubicBezTo>
                      <a:pt x="0" y="2811"/>
                      <a:pt x="1000" y="5192"/>
                      <a:pt x="2203" y="5990"/>
                    </a:cubicBezTo>
                    <a:cubicBezTo>
                      <a:pt x="3064" y="6545"/>
                      <a:pt x="3706" y="6758"/>
                      <a:pt x="4185" y="6758"/>
                    </a:cubicBezTo>
                    <a:cubicBezTo>
                      <a:pt x="5381" y="6758"/>
                      <a:pt x="5567" y="5430"/>
                      <a:pt x="5644" y="4775"/>
                    </a:cubicBezTo>
                    <a:cubicBezTo>
                      <a:pt x="5750" y="3800"/>
                      <a:pt x="5130" y="3624"/>
                      <a:pt x="4670" y="3624"/>
                    </a:cubicBezTo>
                    <a:cubicBezTo>
                      <a:pt x="4411" y="3624"/>
                      <a:pt x="4203" y="3680"/>
                      <a:pt x="4203" y="3680"/>
                    </a:cubicBezTo>
                    <a:cubicBezTo>
                      <a:pt x="4120" y="3701"/>
                      <a:pt x="4043" y="3711"/>
                      <a:pt x="3971" y="3711"/>
                    </a:cubicBezTo>
                    <a:cubicBezTo>
                      <a:pt x="3157" y="3711"/>
                      <a:pt x="3036" y="2454"/>
                      <a:pt x="3036" y="2454"/>
                    </a:cubicBezTo>
                    <a:cubicBezTo>
                      <a:pt x="3036" y="2454"/>
                      <a:pt x="2977" y="1561"/>
                      <a:pt x="4155" y="1191"/>
                    </a:cubicBezTo>
                    <a:cubicBezTo>
                      <a:pt x="3882" y="751"/>
                      <a:pt x="3381" y="132"/>
                      <a:pt x="245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84" name="Google Shape;284;p37"/>
            <p:cNvGrpSpPr/>
            <p:nvPr/>
          </p:nvGrpSpPr>
          <p:grpSpPr>
            <a:xfrm>
              <a:off x="6902816" y="2568694"/>
              <a:ext cx="379037" cy="264434"/>
              <a:chOff x="758425" y="672072"/>
              <a:chExt cx="848147" cy="591707"/>
            </a:xfrm>
          </p:grpSpPr>
          <p:sp>
            <p:nvSpPr>
              <p:cNvPr id="285" name="Google Shape;285;p37"/>
              <p:cNvSpPr/>
              <p:nvPr/>
            </p:nvSpPr>
            <p:spPr>
              <a:xfrm>
                <a:off x="758425" y="672072"/>
                <a:ext cx="424733" cy="378025"/>
              </a:xfrm>
              <a:custGeom>
                <a:rect b="b" l="l" r="r" t="t"/>
                <a:pathLst>
                  <a:path extrusionOk="0" h="3731" w="4192">
                    <a:moveTo>
                      <a:pt x="872" y="0"/>
                    </a:moveTo>
                    <a:cubicBezTo>
                      <a:pt x="730" y="0"/>
                      <a:pt x="615" y="32"/>
                      <a:pt x="536" y="102"/>
                    </a:cubicBezTo>
                    <a:cubicBezTo>
                      <a:pt x="0" y="579"/>
                      <a:pt x="1048" y="2960"/>
                      <a:pt x="2155" y="3496"/>
                    </a:cubicBezTo>
                    <a:cubicBezTo>
                      <a:pt x="2511" y="3672"/>
                      <a:pt x="2789" y="3731"/>
                      <a:pt x="3001" y="3731"/>
                    </a:cubicBezTo>
                    <a:cubicBezTo>
                      <a:pt x="3435" y="3731"/>
                      <a:pt x="3596" y="3484"/>
                      <a:pt x="3596" y="3484"/>
                    </a:cubicBezTo>
                    <a:cubicBezTo>
                      <a:pt x="3596" y="3484"/>
                      <a:pt x="4191" y="3186"/>
                      <a:pt x="3763" y="2043"/>
                    </a:cubicBezTo>
                    <a:cubicBezTo>
                      <a:pt x="3387" y="1078"/>
                      <a:pt x="1694" y="0"/>
                      <a:pt x="8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6" name="Google Shape;286;p37"/>
              <p:cNvSpPr/>
              <p:nvPr/>
            </p:nvSpPr>
            <p:spPr>
              <a:xfrm>
                <a:off x="1069576" y="927396"/>
                <a:ext cx="536996" cy="320880"/>
              </a:xfrm>
              <a:custGeom>
                <a:rect b="b" l="l" r="r" t="t"/>
                <a:pathLst>
                  <a:path extrusionOk="0" h="3167" w="5300">
                    <a:moveTo>
                      <a:pt x="1682" y="0"/>
                    </a:moveTo>
                    <a:cubicBezTo>
                      <a:pt x="601" y="0"/>
                      <a:pt x="477" y="618"/>
                      <a:pt x="477" y="618"/>
                    </a:cubicBezTo>
                    <a:cubicBezTo>
                      <a:pt x="477" y="618"/>
                      <a:pt x="1" y="1154"/>
                      <a:pt x="894" y="2154"/>
                    </a:cubicBezTo>
                    <a:cubicBezTo>
                      <a:pt x="1474" y="2781"/>
                      <a:pt x="2875" y="3167"/>
                      <a:pt x="3879" y="3167"/>
                    </a:cubicBezTo>
                    <a:cubicBezTo>
                      <a:pt x="4419" y="3167"/>
                      <a:pt x="4845" y="3055"/>
                      <a:pt x="4966" y="2809"/>
                    </a:cubicBezTo>
                    <a:cubicBezTo>
                      <a:pt x="5299" y="2095"/>
                      <a:pt x="3275" y="118"/>
                      <a:pt x="1942" y="11"/>
                    </a:cubicBezTo>
                    <a:cubicBezTo>
                      <a:pt x="1849" y="4"/>
                      <a:pt x="1763" y="0"/>
                      <a:pt x="168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7" name="Google Shape;287;p37"/>
              <p:cNvSpPr/>
              <p:nvPr/>
            </p:nvSpPr>
            <p:spPr>
              <a:xfrm>
                <a:off x="774028" y="948471"/>
                <a:ext cx="390994" cy="315308"/>
              </a:xfrm>
              <a:custGeom>
                <a:rect b="b" l="l" r="r" t="t"/>
                <a:pathLst>
                  <a:path extrusionOk="0" h="3112" w="3859">
                    <a:moveTo>
                      <a:pt x="2775" y="0"/>
                    </a:moveTo>
                    <a:cubicBezTo>
                      <a:pt x="2601" y="0"/>
                      <a:pt x="2382" y="40"/>
                      <a:pt x="2108" y="148"/>
                    </a:cubicBezTo>
                    <a:cubicBezTo>
                      <a:pt x="1108" y="529"/>
                      <a:pt x="1" y="2530"/>
                      <a:pt x="441" y="2994"/>
                    </a:cubicBezTo>
                    <a:cubicBezTo>
                      <a:pt x="518" y="3075"/>
                      <a:pt x="648" y="3112"/>
                      <a:pt x="811" y="3112"/>
                    </a:cubicBezTo>
                    <a:cubicBezTo>
                      <a:pt x="1560" y="3112"/>
                      <a:pt x="3023" y="2341"/>
                      <a:pt x="3394" y="1530"/>
                    </a:cubicBezTo>
                    <a:cubicBezTo>
                      <a:pt x="3859" y="565"/>
                      <a:pt x="3370" y="268"/>
                      <a:pt x="3370" y="268"/>
                    </a:cubicBezTo>
                    <a:cubicBezTo>
                      <a:pt x="3370" y="268"/>
                      <a:pt x="3227" y="0"/>
                      <a:pt x="277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8" name="Google Shape;288;p37"/>
              <p:cNvSpPr/>
              <p:nvPr/>
            </p:nvSpPr>
            <p:spPr>
              <a:xfrm>
                <a:off x="1056303" y="696693"/>
                <a:ext cx="390994" cy="314497"/>
              </a:xfrm>
              <a:custGeom>
                <a:rect b="b" l="l" r="r" t="t"/>
                <a:pathLst>
                  <a:path extrusionOk="0" h="3104" w="3859">
                    <a:moveTo>
                      <a:pt x="3054" y="0"/>
                    </a:moveTo>
                    <a:cubicBezTo>
                      <a:pt x="2300" y="0"/>
                      <a:pt x="846" y="783"/>
                      <a:pt x="465" y="1574"/>
                    </a:cubicBezTo>
                    <a:cubicBezTo>
                      <a:pt x="1" y="2538"/>
                      <a:pt x="489" y="2836"/>
                      <a:pt x="489" y="2836"/>
                    </a:cubicBezTo>
                    <a:cubicBezTo>
                      <a:pt x="489" y="2836"/>
                      <a:pt x="632" y="3103"/>
                      <a:pt x="1089" y="3103"/>
                    </a:cubicBezTo>
                    <a:cubicBezTo>
                      <a:pt x="1264" y="3103"/>
                      <a:pt x="1486" y="3064"/>
                      <a:pt x="1763" y="2955"/>
                    </a:cubicBezTo>
                    <a:cubicBezTo>
                      <a:pt x="2751" y="2574"/>
                      <a:pt x="3859" y="574"/>
                      <a:pt x="3430" y="121"/>
                    </a:cubicBezTo>
                    <a:cubicBezTo>
                      <a:pt x="3351" y="38"/>
                      <a:pt x="3219" y="0"/>
                      <a:pt x="305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9" name="Google Shape;289;p37"/>
              <p:cNvSpPr/>
              <p:nvPr/>
            </p:nvSpPr>
            <p:spPr>
              <a:xfrm>
                <a:off x="944143" y="904093"/>
                <a:ext cx="176195" cy="101827"/>
              </a:xfrm>
              <a:custGeom>
                <a:rect b="b" l="l" r="r" t="t"/>
                <a:pathLst>
                  <a:path extrusionOk="0" h="1005" w="1739">
                    <a:moveTo>
                      <a:pt x="512" y="0"/>
                    </a:moveTo>
                    <a:cubicBezTo>
                      <a:pt x="311" y="0"/>
                      <a:pt x="149" y="43"/>
                      <a:pt x="108" y="134"/>
                    </a:cubicBezTo>
                    <a:cubicBezTo>
                      <a:pt x="1" y="372"/>
                      <a:pt x="691" y="991"/>
                      <a:pt x="1120" y="1003"/>
                    </a:cubicBezTo>
                    <a:cubicBezTo>
                      <a:pt x="1141" y="1004"/>
                      <a:pt x="1161" y="1005"/>
                      <a:pt x="1180" y="1005"/>
                    </a:cubicBezTo>
                    <a:cubicBezTo>
                      <a:pt x="1563" y="1005"/>
                      <a:pt x="1584" y="789"/>
                      <a:pt x="1584" y="789"/>
                    </a:cubicBezTo>
                    <a:cubicBezTo>
                      <a:pt x="1584" y="789"/>
                      <a:pt x="1739" y="610"/>
                      <a:pt x="1441" y="301"/>
                    </a:cubicBezTo>
                    <a:cubicBezTo>
                      <a:pt x="1258" y="110"/>
                      <a:pt x="834" y="0"/>
                      <a:pt x="512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90" name="Google Shape;290;p37"/>
              <p:cNvSpPr/>
              <p:nvPr/>
            </p:nvSpPr>
            <p:spPr>
              <a:xfrm>
                <a:off x="1086496" y="960832"/>
                <a:ext cx="175081" cy="102232"/>
              </a:xfrm>
              <a:custGeom>
                <a:rect b="b" l="l" r="r" t="t"/>
                <a:pathLst>
                  <a:path extrusionOk="0" h="1009" w="1728">
                    <a:moveTo>
                      <a:pt x="549" y="1"/>
                    </a:moveTo>
                    <a:cubicBezTo>
                      <a:pt x="177" y="1"/>
                      <a:pt x="155" y="217"/>
                      <a:pt x="155" y="217"/>
                    </a:cubicBezTo>
                    <a:cubicBezTo>
                      <a:pt x="155" y="217"/>
                      <a:pt x="1" y="396"/>
                      <a:pt x="298" y="705"/>
                    </a:cubicBezTo>
                    <a:cubicBezTo>
                      <a:pt x="480" y="901"/>
                      <a:pt x="896" y="1009"/>
                      <a:pt x="1215" y="1009"/>
                    </a:cubicBezTo>
                    <a:cubicBezTo>
                      <a:pt x="1419" y="1009"/>
                      <a:pt x="1583" y="965"/>
                      <a:pt x="1620" y="872"/>
                    </a:cubicBezTo>
                    <a:cubicBezTo>
                      <a:pt x="1727" y="634"/>
                      <a:pt x="1048" y="26"/>
                      <a:pt x="608" y="3"/>
                    </a:cubicBezTo>
                    <a:cubicBezTo>
                      <a:pt x="587" y="2"/>
                      <a:pt x="568" y="1"/>
                      <a:pt x="549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BLANK_1_1_1_1_1_1_1_1"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2" name="Google Shape;292;p38"/>
          <p:cNvGrpSpPr/>
          <p:nvPr/>
        </p:nvGrpSpPr>
        <p:grpSpPr>
          <a:xfrm>
            <a:off x="1120338" y="208877"/>
            <a:ext cx="3711874" cy="4638668"/>
            <a:chOff x="1120338" y="208877"/>
            <a:chExt cx="3711874" cy="4638668"/>
          </a:xfrm>
        </p:grpSpPr>
        <p:grpSp>
          <p:nvGrpSpPr>
            <p:cNvPr id="293" name="Google Shape;293;p38"/>
            <p:cNvGrpSpPr/>
            <p:nvPr/>
          </p:nvGrpSpPr>
          <p:grpSpPr>
            <a:xfrm rot="5400000">
              <a:off x="637194" y="1018272"/>
              <a:ext cx="4073564" cy="3107276"/>
              <a:chOff x="5705886" y="2338761"/>
              <a:chExt cx="2850639" cy="2174441"/>
            </a:xfrm>
          </p:grpSpPr>
          <p:sp>
            <p:nvSpPr>
              <p:cNvPr id="294" name="Google Shape;294;p38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rect b="b" l="l" r="r" t="t"/>
                <a:pathLst>
                  <a:path extrusionOk="0" h="49007" w="64247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95" name="Google Shape;295;p38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rect b="b" l="l" r="r" t="t"/>
                <a:pathLst>
                  <a:path extrusionOk="0" h="48573" w="55007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96" name="Google Shape;296;p38"/>
            <p:cNvGrpSpPr/>
            <p:nvPr/>
          </p:nvGrpSpPr>
          <p:grpSpPr>
            <a:xfrm rot="5400000">
              <a:off x="2312399" y="-410694"/>
              <a:ext cx="646302" cy="2786989"/>
              <a:chOff x="-1049900" y="1203773"/>
              <a:chExt cx="237550" cy="1024327"/>
            </a:xfrm>
          </p:grpSpPr>
          <p:sp>
            <p:nvSpPr>
              <p:cNvPr id="297" name="Google Shape;297;p38"/>
              <p:cNvSpPr/>
              <p:nvPr/>
            </p:nvSpPr>
            <p:spPr>
              <a:xfrm>
                <a:off x="-1049900" y="1203773"/>
                <a:ext cx="237550" cy="1009075"/>
              </a:xfrm>
              <a:custGeom>
                <a:rect b="b" l="l" r="r" t="t"/>
                <a:pathLst>
                  <a:path extrusionOk="0" h="40363" w="9502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98" name="Google Shape;298;p38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rect b="b" l="l" r="r" t="t"/>
                <a:pathLst>
                  <a:path extrusionOk="0" h="40363" w="5037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99" name="Google Shape;299;p38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rect b="b" l="l" r="r" t="t"/>
                <a:pathLst>
                  <a:path extrusionOk="0" h="9812" w="8371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0" name="Google Shape;300;p38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rect b="b" l="l" r="r" t="t"/>
                <a:pathLst>
                  <a:path extrusionOk="0" h="4525" w="2227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1" name="Google Shape;301;p38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rect b="b" l="l" r="r" t="t"/>
                <a:pathLst>
                  <a:path extrusionOk="0" h="2239" w="4525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2" name="Google Shape;302;p38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rect b="b" l="l" r="r" t="t"/>
                <a:pathLst>
                  <a:path extrusionOk="0" h="9812" w="418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03" name="Google Shape;303;p38"/>
            <p:cNvGrpSpPr/>
            <p:nvPr/>
          </p:nvGrpSpPr>
          <p:grpSpPr>
            <a:xfrm rot="10800000">
              <a:off x="1232461" y="1256800"/>
              <a:ext cx="2883331" cy="2729396"/>
              <a:chOff x="-2601800" y="2850675"/>
              <a:chExt cx="1151950" cy="1090450"/>
            </a:xfrm>
          </p:grpSpPr>
          <p:sp>
            <p:nvSpPr>
              <p:cNvPr id="304" name="Google Shape;304;p38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rect b="b" l="l" r="r" t="t"/>
                <a:pathLst>
                  <a:path extrusionOk="0" h="43618" w="46078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5" name="Google Shape;305;p38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rect b="b" l="l" r="r" t="t"/>
                <a:pathLst>
                  <a:path extrusionOk="0" h="41260" w="4359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6" name="Google Shape;306;p38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rect b="b" l="l" r="r" t="t"/>
                <a:pathLst>
                  <a:path extrusionOk="0" h="37279" w="33886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7" name="Google Shape;307;p38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rect b="b" l="l" r="r" t="t"/>
                <a:pathLst>
                  <a:path extrusionOk="0" h="32945" w="32958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8" name="Google Shape;308;p38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rect b="b" l="l" r="r" t="t"/>
                <a:pathLst>
                  <a:path extrusionOk="0" h="32850" w="26635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09" name="Google Shape;309;p38"/>
            <p:cNvGrpSpPr/>
            <p:nvPr/>
          </p:nvGrpSpPr>
          <p:grpSpPr>
            <a:xfrm rot="5400000">
              <a:off x="2546684" y="3523451"/>
              <a:ext cx="260039" cy="1843267"/>
              <a:chOff x="-1310600" y="3676525"/>
              <a:chExt cx="129225" cy="916000"/>
            </a:xfrm>
          </p:grpSpPr>
          <p:sp>
            <p:nvSpPr>
              <p:cNvPr id="310" name="Google Shape;310;p38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rect b="b" l="l" r="r" t="t"/>
                <a:pathLst>
                  <a:path extrusionOk="0" h="19033" w="390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" name="Google Shape;311;p38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rect b="b" l="l" r="r" t="t"/>
                <a:pathLst>
                  <a:path extrusionOk="0" h="3370" w="1668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2" name="Google Shape;312;p38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rect b="b" l="l" r="r" t="t"/>
                <a:pathLst>
                  <a:path extrusionOk="0" h="17644" w="4204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3" name="Google Shape;313;p38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rect b="b" l="l" r="r" t="t"/>
                <a:pathLst>
                  <a:path extrusionOk="0" h="15062" w="1822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4" name="Google Shape;314;p38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rect b="b" l="l" r="r" t="t"/>
                <a:pathLst>
                  <a:path extrusionOk="0" h="19033" w="253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15" name="Google Shape;315;p38"/>
            <p:cNvGrpSpPr/>
            <p:nvPr/>
          </p:nvGrpSpPr>
          <p:grpSpPr>
            <a:xfrm rot="5400000">
              <a:off x="2349756" y="3337579"/>
              <a:ext cx="304360" cy="1503289"/>
              <a:chOff x="-3162025" y="3863875"/>
              <a:chExt cx="151250" cy="747050"/>
            </a:xfrm>
          </p:grpSpPr>
          <p:sp>
            <p:nvSpPr>
              <p:cNvPr id="316" name="Google Shape;316;p38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rect b="b" l="l" r="r" t="t"/>
                <a:pathLst>
                  <a:path extrusionOk="0" h="10855" w="6026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7" name="Google Shape;317;p38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rect b="b" l="l" r="r" t="t"/>
                <a:pathLst>
                  <a:path extrusionOk="0" h="10852" w="3776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8" name="Google Shape;318;p38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rect b="b" l="l" r="r" t="t"/>
                <a:pathLst>
                  <a:path extrusionOk="0" h="19031" w="3906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9" name="Google Shape;319;p38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rect b="b" l="l" r="r" t="t"/>
                <a:pathLst>
                  <a:path extrusionOk="0" h="3358" w="1668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0" name="Google Shape;320;p38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rect b="b" l="l" r="r" t="t"/>
                <a:pathLst>
                  <a:path extrusionOk="0" h="19031" w="253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21" name="Google Shape;321;p38"/>
            <p:cNvGrpSpPr/>
            <p:nvPr/>
          </p:nvGrpSpPr>
          <p:grpSpPr>
            <a:xfrm rot="10800000">
              <a:off x="4175367" y="582288"/>
              <a:ext cx="656845" cy="284935"/>
              <a:chOff x="124425" y="107874"/>
              <a:chExt cx="1156417" cy="501646"/>
            </a:xfrm>
          </p:grpSpPr>
          <p:sp>
            <p:nvSpPr>
              <p:cNvPr id="322" name="Google Shape;322;p38"/>
              <p:cNvSpPr/>
              <p:nvPr/>
            </p:nvSpPr>
            <p:spPr>
              <a:xfrm>
                <a:off x="145959" y="119074"/>
                <a:ext cx="1134883" cy="490446"/>
              </a:xfrm>
              <a:custGeom>
                <a:rect b="b" l="l" r="r" t="t"/>
                <a:pathLst>
                  <a:path extrusionOk="0" h="6787" w="15705">
                    <a:moveTo>
                      <a:pt x="1989" y="0"/>
                    </a:moveTo>
                    <a:cubicBezTo>
                      <a:pt x="893" y="0"/>
                      <a:pt x="0" y="893"/>
                      <a:pt x="0" y="1977"/>
                    </a:cubicBezTo>
                    <a:lnTo>
                      <a:pt x="0" y="4799"/>
                    </a:lnTo>
                    <a:cubicBezTo>
                      <a:pt x="0" y="5894"/>
                      <a:pt x="893" y="6787"/>
                      <a:pt x="1989" y="6787"/>
                    </a:cubicBezTo>
                    <a:lnTo>
                      <a:pt x="13728" y="6787"/>
                    </a:lnTo>
                    <a:cubicBezTo>
                      <a:pt x="14812" y="6787"/>
                      <a:pt x="15705" y="5894"/>
                      <a:pt x="15705" y="4799"/>
                    </a:cubicBezTo>
                    <a:lnTo>
                      <a:pt x="15705" y="1977"/>
                    </a:lnTo>
                    <a:cubicBezTo>
                      <a:pt x="15705" y="893"/>
                      <a:pt x="14812" y="0"/>
                      <a:pt x="1372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3" name="Google Shape;323;p38"/>
              <p:cNvSpPr/>
              <p:nvPr/>
            </p:nvSpPr>
            <p:spPr>
              <a:xfrm>
                <a:off x="124425" y="107874"/>
                <a:ext cx="1134883" cy="490518"/>
              </a:xfrm>
              <a:custGeom>
                <a:rect b="b" l="l" r="r" t="t"/>
                <a:pathLst>
                  <a:path extrusionOk="0" h="6788" w="15705">
                    <a:moveTo>
                      <a:pt x="1989" y="1"/>
                    </a:moveTo>
                    <a:cubicBezTo>
                      <a:pt x="893" y="1"/>
                      <a:pt x="1" y="894"/>
                      <a:pt x="1" y="1977"/>
                    </a:cubicBezTo>
                    <a:lnTo>
                      <a:pt x="1" y="4811"/>
                    </a:lnTo>
                    <a:cubicBezTo>
                      <a:pt x="1" y="5894"/>
                      <a:pt x="893" y="6787"/>
                      <a:pt x="1989" y="6787"/>
                    </a:cubicBezTo>
                    <a:lnTo>
                      <a:pt x="13728" y="6787"/>
                    </a:lnTo>
                    <a:cubicBezTo>
                      <a:pt x="14812" y="6787"/>
                      <a:pt x="15705" y="5894"/>
                      <a:pt x="15705" y="4811"/>
                    </a:cubicBezTo>
                    <a:lnTo>
                      <a:pt x="15705" y="1977"/>
                    </a:lnTo>
                    <a:cubicBezTo>
                      <a:pt x="15705" y="894"/>
                      <a:pt x="14812" y="1"/>
                      <a:pt x="13728" y="1"/>
                    </a:cubicBezTo>
                    <a:close/>
                  </a:path>
                </a:pathLst>
              </a:custGeom>
              <a:solidFill>
                <a:srgbClr val="FFA333">
                  <a:alpha val="8333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4" name="Google Shape;324;p38"/>
              <p:cNvSpPr/>
              <p:nvPr/>
            </p:nvSpPr>
            <p:spPr>
              <a:xfrm>
                <a:off x="213886" y="164672"/>
                <a:ext cx="979229" cy="399250"/>
              </a:xfrm>
              <a:custGeom>
                <a:rect b="b" l="l" r="r" t="t"/>
                <a:pathLst>
                  <a:path extrusionOk="0" h="5525" w="13551">
                    <a:moveTo>
                      <a:pt x="2561" y="0"/>
                    </a:moveTo>
                    <a:cubicBezTo>
                      <a:pt x="1430" y="0"/>
                      <a:pt x="1" y="477"/>
                      <a:pt x="1" y="1620"/>
                    </a:cubicBezTo>
                    <a:lnTo>
                      <a:pt x="489" y="3465"/>
                    </a:lnTo>
                    <a:cubicBezTo>
                      <a:pt x="489" y="4596"/>
                      <a:pt x="1882" y="5168"/>
                      <a:pt x="3025" y="5168"/>
                    </a:cubicBezTo>
                    <a:lnTo>
                      <a:pt x="11252" y="5525"/>
                    </a:lnTo>
                    <a:cubicBezTo>
                      <a:pt x="12383" y="5525"/>
                      <a:pt x="13205" y="5084"/>
                      <a:pt x="13205" y="3941"/>
                    </a:cubicBezTo>
                    <a:lnTo>
                      <a:pt x="13550" y="1536"/>
                    </a:lnTo>
                    <a:cubicBezTo>
                      <a:pt x="13550" y="405"/>
                      <a:pt x="12383" y="0"/>
                      <a:pt x="11240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5" name="Google Shape;325;p38"/>
              <p:cNvSpPr/>
              <p:nvPr/>
            </p:nvSpPr>
            <p:spPr>
              <a:xfrm>
                <a:off x="396277" y="237802"/>
                <a:ext cx="62073" cy="236660"/>
              </a:xfrm>
              <a:custGeom>
                <a:rect b="b" l="l" r="r" t="t"/>
                <a:pathLst>
                  <a:path extrusionOk="0" h="3275" w="859">
                    <a:moveTo>
                      <a:pt x="430" y="0"/>
                    </a:moveTo>
                    <a:cubicBezTo>
                      <a:pt x="191" y="0"/>
                      <a:pt x="1" y="739"/>
                      <a:pt x="1" y="1644"/>
                    </a:cubicBezTo>
                    <a:cubicBezTo>
                      <a:pt x="1" y="2548"/>
                      <a:pt x="191" y="3275"/>
                      <a:pt x="430" y="3275"/>
                    </a:cubicBezTo>
                    <a:cubicBezTo>
                      <a:pt x="668" y="3275"/>
                      <a:pt x="858" y="2548"/>
                      <a:pt x="858" y="1644"/>
                    </a:cubicBezTo>
                    <a:cubicBezTo>
                      <a:pt x="858" y="739"/>
                      <a:pt x="668" y="0"/>
                      <a:pt x="43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6" name="Google Shape;326;p38"/>
              <p:cNvSpPr/>
              <p:nvPr/>
            </p:nvSpPr>
            <p:spPr>
              <a:xfrm>
                <a:off x="527072" y="312666"/>
                <a:ext cx="37071" cy="186726"/>
              </a:xfrm>
              <a:custGeom>
                <a:rect b="b" l="l" r="r" t="t"/>
                <a:pathLst>
                  <a:path extrusionOk="0" h="2584" w="513">
                    <a:moveTo>
                      <a:pt x="251" y="0"/>
                    </a:moveTo>
                    <a:cubicBezTo>
                      <a:pt x="120" y="0"/>
                      <a:pt x="1" y="572"/>
                      <a:pt x="1" y="1286"/>
                    </a:cubicBezTo>
                    <a:cubicBezTo>
                      <a:pt x="1" y="2001"/>
                      <a:pt x="120" y="2584"/>
                      <a:pt x="251" y="2584"/>
                    </a:cubicBezTo>
                    <a:cubicBezTo>
                      <a:pt x="394" y="2584"/>
                      <a:pt x="513" y="2001"/>
                      <a:pt x="513" y="1286"/>
                    </a:cubicBezTo>
                    <a:cubicBezTo>
                      <a:pt x="513" y="572"/>
                      <a:pt x="394" y="0"/>
                      <a:pt x="25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7" name="Google Shape;327;p38"/>
              <p:cNvSpPr/>
              <p:nvPr/>
            </p:nvSpPr>
            <p:spPr>
              <a:xfrm>
                <a:off x="801525" y="206801"/>
                <a:ext cx="68938" cy="273730"/>
              </a:xfrm>
              <a:custGeom>
                <a:rect b="b" l="l" r="r" t="t"/>
                <a:pathLst>
                  <a:path extrusionOk="0" h="3788" w="954">
                    <a:moveTo>
                      <a:pt x="477" y="1"/>
                    </a:moveTo>
                    <a:cubicBezTo>
                      <a:pt x="215" y="1"/>
                      <a:pt x="1" y="846"/>
                      <a:pt x="1" y="1894"/>
                    </a:cubicBezTo>
                    <a:cubicBezTo>
                      <a:pt x="1" y="2930"/>
                      <a:pt x="215" y="3787"/>
                      <a:pt x="477" y="3787"/>
                    </a:cubicBezTo>
                    <a:cubicBezTo>
                      <a:pt x="739" y="3787"/>
                      <a:pt x="953" y="2930"/>
                      <a:pt x="953" y="1894"/>
                    </a:cubicBezTo>
                    <a:cubicBezTo>
                      <a:pt x="953" y="846"/>
                      <a:pt x="739" y="1"/>
                      <a:pt x="47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" name="Google Shape;328;p38"/>
              <p:cNvSpPr/>
              <p:nvPr/>
            </p:nvSpPr>
            <p:spPr>
              <a:xfrm>
                <a:off x="969318" y="269669"/>
                <a:ext cx="62001" cy="193591"/>
              </a:xfrm>
              <a:custGeom>
                <a:rect b="b" l="l" r="r" t="t"/>
                <a:pathLst>
                  <a:path extrusionOk="0" h="2679" w="858">
                    <a:moveTo>
                      <a:pt x="429" y="0"/>
                    </a:moveTo>
                    <a:cubicBezTo>
                      <a:pt x="191" y="0"/>
                      <a:pt x="0" y="595"/>
                      <a:pt x="0" y="1334"/>
                    </a:cubicBezTo>
                    <a:cubicBezTo>
                      <a:pt x="0" y="2072"/>
                      <a:pt x="191" y="2679"/>
                      <a:pt x="429" y="2679"/>
                    </a:cubicBezTo>
                    <a:cubicBezTo>
                      <a:pt x="667" y="2679"/>
                      <a:pt x="858" y="2072"/>
                      <a:pt x="858" y="1334"/>
                    </a:cubicBezTo>
                    <a:cubicBezTo>
                      <a:pt x="858" y="595"/>
                      <a:pt x="667" y="0"/>
                      <a:pt x="42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" name="Google Shape;329;p38"/>
              <p:cNvSpPr/>
              <p:nvPr/>
            </p:nvSpPr>
            <p:spPr>
              <a:xfrm>
                <a:off x="192424" y="154339"/>
                <a:ext cx="979157" cy="399323"/>
              </a:xfrm>
              <a:custGeom>
                <a:rect b="b" l="l" r="r" t="t"/>
                <a:pathLst>
                  <a:path extrusionOk="0" h="5526" w="13550">
                    <a:moveTo>
                      <a:pt x="2560" y="1"/>
                    </a:moveTo>
                    <a:cubicBezTo>
                      <a:pt x="1429" y="1"/>
                      <a:pt x="0" y="477"/>
                      <a:pt x="0" y="1620"/>
                    </a:cubicBezTo>
                    <a:lnTo>
                      <a:pt x="488" y="3465"/>
                    </a:lnTo>
                    <a:cubicBezTo>
                      <a:pt x="488" y="4596"/>
                      <a:pt x="1881" y="5156"/>
                      <a:pt x="3024" y="5156"/>
                    </a:cubicBezTo>
                    <a:lnTo>
                      <a:pt x="11252" y="5525"/>
                    </a:lnTo>
                    <a:cubicBezTo>
                      <a:pt x="12383" y="5525"/>
                      <a:pt x="13204" y="5073"/>
                      <a:pt x="13204" y="3942"/>
                    </a:cubicBezTo>
                    <a:lnTo>
                      <a:pt x="13549" y="1525"/>
                    </a:lnTo>
                    <a:cubicBezTo>
                      <a:pt x="13549" y="393"/>
                      <a:pt x="12383" y="1"/>
                      <a:pt x="1124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0" name="Google Shape;330;p38"/>
              <p:cNvSpPr/>
              <p:nvPr/>
            </p:nvSpPr>
            <p:spPr>
              <a:xfrm>
                <a:off x="193291" y="154339"/>
                <a:ext cx="812230" cy="400117"/>
              </a:xfrm>
              <a:custGeom>
                <a:rect b="b" l="l" r="r" t="t"/>
                <a:pathLst>
                  <a:path extrusionOk="0" h="5537" w="11240">
                    <a:moveTo>
                      <a:pt x="2572" y="1"/>
                    </a:moveTo>
                    <a:cubicBezTo>
                      <a:pt x="1441" y="1"/>
                      <a:pt x="0" y="477"/>
                      <a:pt x="0" y="1620"/>
                    </a:cubicBezTo>
                    <a:lnTo>
                      <a:pt x="500" y="3465"/>
                    </a:lnTo>
                    <a:cubicBezTo>
                      <a:pt x="500" y="4596"/>
                      <a:pt x="1881" y="5156"/>
                      <a:pt x="3024" y="5156"/>
                    </a:cubicBezTo>
                    <a:lnTo>
                      <a:pt x="11240" y="5537"/>
                    </a:lnTo>
                    <a:lnTo>
                      <a:pt x="11240" y="5537"/>
                    </a:lnTo>
                    <a:lnTo>
                      <a:pt x="2572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" name="Google Shape;331;p38"/>
              <p:cNvSpPr/>
              <p:nvPr/>
            </p:nvSpPr>
            <p:spPr>
              <a:xfrm>
                <a:off x="374815" y="227468"/>
                <a:ext cx="62001" cy="236660"/>
              </a:xfrm>
              <a:custGeom>
                <a:rect b="b" l="l" r="r" t="t"/>
                <a:pathLst>
                  <a:path extrusionOk="0" h="3275" w="858">
                    <a:moveTo>
                      <a:pt x="429" y="1"/>
                    </a:moveTo>
                    <a:cubicBezTo>
                      <a:pt x="191" y="1"/>
                      <a:pt x="0" y="727"/>
                      <a:pt x="0" y="1632"/>
                    </a:cubicBezTo>
                    <a:cubicBezTo>
                      <a:pt x="0" y="2537"/>
                      <a:pt x="191" y="3275"/>
                      <a:pt x="429" y="3275"/>
                    </a:cubicBezTo>
                    <a:cubicBezTo>
                      <a:pt x="667" y="3275"/>
                      <a:pt x="857" y="2537"/>
                      <a:pt x="857" y="1632"/>
                    </a:cubicBezTo>
                    <a:cubicBezTo>
                      <a:pt x="857" y="727"/>
                      <a:pt x="667" y="1"/>
                      <a:pt x="429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" name="Google Shape;332;p38"/>
              <p:cNvSpPr/>
              <p:nvPr/>
            </p:nvSpPr>
            <p:spPr>
              <a:xfrm>
                <a:off x="505538" y="301465"/>
                <a:ext cx="37071" cy="187666"/>
              </a:xfrm>
              <a:custGeom>
                <a:rect b="b" l="l" r="r" t="t"/>
                <a:pathLst>
                  <a:path extrusionOk="0" h="2597" w="513">
                    <a:moveTo>
                      <a:pt x="251" y="1"/>
                    </a:moveTo>
                    <a:cubicBezTo>
                      <a:pt x="120" y="1"/>
                      <a:pt x="1" y="584"/>
                      <a:pt x="1" y="1298"/>
                    </a:cubicBezTo>
                    <a:cubicBezTo>
                      <a:pt x="1" y="2013"/>
                      <a:pt x="120" y="2596"/>
                      <a:pt x="251" y="2596"/>
                    </a:cubicBezTo>
                    <a:cubicBezTo>
                      <a:pt x="394" y="2596"/>
                      <a:pt x="513" y="2013"/>
                      <a:pt x="513" y="1298"/>
                    </a:cubicBezTo>
                    <a:cubicBezTo>
                      <a:pt x="513" y="584"/>
                      <a:pt x="394" y="1"/>
                      <a:pt x="25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3" name="Google Shape;333;p38"/>
              <p:cNvSpPr/>
              <p:nvPr/>
            </p:nvSpPr>
            <p:spPr>
              <a:xfrm>
                <a:off x="780063" y="196468"/>
                <a:ext cx="68866" cy="272863"/>
              </a:xfrm>
              <a:custGeom>
                <a:rect b="b" l="l" r="r" t="t"/>
                <a:pathLst>
                  <a:path extrusionOk="0" h="3776" w="953">
                    <a:moveTo>
                      <a:pt x="476" y="1"/>
                    </a:moveTo>
                    <a:cubicBezTo>
                      <a:pt x="214" y="1"/>
                      <a:pt x="0" y="846"/>
                      <a:pt x="0" y="1882"/>
                    </a:cubicBezTo>
                    <a:cubicBezTo>
                      <a:pt x="0" y="2930"/>
                      <a:pt x="214" y="3775"/>
                      <a:pt x="476" y="3775"/>
                    </a:cubicBezTo>
                    <a:cubicBezTo>
                      <a:pt x="738" y="3775"/>
                      <a:pt x="953" y="2930"/>
                      <a:pt x="953" y="1882"/>
                    </a:cubicBezTo>
                    <a:cubicBezTo>
                      <a:pt x="953" y="846"/>
                      <a:pt x="738" y="1"/>
                      <a:pt x="476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4" name="Google Shape;334;p38"/>
              <p:cNvSpPr/>
              <p:nvPr/>
            </p:nvSpPr>
            <p:spPr>
              <a:xfrm>
                <a:off x="947784" y="258469"/>
                <a:ext cx="62073" cy="193663"/>
              </a:xfrm>
              <a:custGeom>
                <a:rect b="b" l="l" r="r" t="t"/>
                <a:pathLst>
                  <a:path extrusionOk="0" h="2680" w="859">
                    <a:moveTo>
                      <a:pt x="429" y="0"/>
                    </a:moveTo>
                    <a:cubicBezTo>
                      <a:pt x="191" y="0"/>
                      <a:pt x="1" y="596"/>
                      <a:pt x="1" y="1346"/>
                    </a:cubicBezTo>
                    <a:cubicBezTo>
                      <a:pt x="1" y="2084"/>
                      <a:pt x="191" y="2679"/>
                      <a:pt x="429" y="2679"/>
                    </a:cubicBezTo>
                    <a:cubicBezTo>
                      <a:pt x="668" y="2679"/>
                      <a:pt x="858" y="2084"/>
                      <a:pt x="858" y="1346"/>
                    </a:cubicBezTo>
                    <a:cubicBezTo>
                      <a:pt x="858" y="596"/>
                      <a:pt x="668" y="0"/>
                      <a:pt x="429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35" name="Google Shape;335;p38"/>
            <p:cNvGrpSpPr/>
            <p:nvPr/>
          </p:nvGrpSpPr>
          <p:grpSpPr>
            <a:xfrm rot="10800000">
              <a:off x="4161207" y="208877"/>
              <a:ext cx="656845" cy="284443"/>
              <a:chOff x="149356" y="766155"/>
              <a:chExt cx="1156417" cy="500779"/>
            </a:xfrm>
          </p:grpSpPr>
          <p:sp>
            <p:nvSpPr>
              <p:cNvPr id="336" name="Google Shape;336;p38"/>
              <p:cNvSpPr/>
              <p:nvPr/>
            </p:nvSpPr>
            <p:spPr>
              <a:xfrm>
                <a:off x="170890" y="776488"/>
                <a:ext cx="1134883" cy="490446"/>
              </a:xfrm>
              <a:custGeom>
                <a:rect b="b" l="l" r="r" t="t"/>
                <a:pathLst>
                  <a:path extrusionOk="0" h="6787" w="15705">
                    <a:moveTo>
                      <a:pt x="1989" y="0"/>
                    </a:moveTo>
                    <a:cubicBezTo>
                      <a:pt x="893" y="0"/>
                      <a:pt x="0" y="893"/>
                      <a:pt x="0" y="1977"/>
                    </a:cubicBezTo>
                    <a:lnTo>
                      <a:pt x="0" y="4810"/>
                    </a:lnTo>
                    <a:cubicBezTo>
                      <a:pt x="0" y="5894"/>
                      <a:pt x="893" y="6787"/>
                      <a:pt x="1989" y="6787"/>
                    </a:cubicBezTo>
                    <a:lnTo>
                      <a:pt x="13728" y="6787"/>
                    </a:lnTo>
                    <a:cubicBezTo>
                      <a:pt x="14812" y="6787"/>
                      <a:pt x="15705" y="5894"/>
                      <a:pt x="15705" y="4810"/>
                    </a:cubicBezTo>
                    <a:lnTo>
                      <a:pt x="15705" y="1977"/>
                    </a:lnTo>
                    <a:cubicBezTo>
                      <a:pt x="15705" y="893"/>
                      <a:pt x="14812" y="0"/>
                      <a:pt x="1372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7" name="Google Shape;337;p38"/>
              <p:cNvSpPr/>
              <p:nvPr/>
            </p:nvSpPr>
            <p:spPr>
              <a:xfrm>
                <a:off x="149356" y="766155"/>
                <a:ext cx="1134955" cy="489651"/>
              </a:xfrm>
              <a:custGeom>
                <a:rect b="b" l="l" r="r" t="t"/>
                <a:pathLst>
                  <a:path extrusionOk="0" h="6776" w="15706">
                    <a:moveTo>
                      <a:pt x="1989" y="0"/>
                    </a:moveTo>
                    <a:cubicBezTo>
                      <a:pt x="894" y="0"/>
                      <a:pt x="1" y="893"/>
                      <a:pt x="1" y="1977"/>
                    </a:cubicBezTo>
                    <a:lnTo>
                      <a:pt x="1" y="4799"/>
                    </a:lnTo>
                    <a:cubicBezTo>
                      <a:pt x="1" y="5882"/>
                      <a:pt x="894" y="6775"/>
                      <a:pt x="1989" y="6775"/>
                    </a:cubicBezTo>
                    <a:lnTo>
                      <a:pt x="13729" y="6775"/>
                    </a:lnTo>
                    <a:cubicBezTo>
                      <a:pt x="14812" y="6775"/>
                      <a:pt x="15705" y="5882"/>
                      <a:pt x="15705" y="4799"/>
                    </a:cubicBezTo>
                    <a:lnTo>
                      <a:pt x="15705" y="1977"/>
                    </a:lnTo>
                    <a:cubicBezTo>
                      <a:pt x="15705" y="893"/>
                      <a:pt x="14812" y="0"/>
                      <a:pt x="13729" y="0"/>
                    </a:cubicBezTo>
                    <a:close/>
                  </a:path>
                </a:pathLst>
              </a:custGeom>
              <a:solidFill>
                <a:srgbClr val="FFA333">
                  <a:alpha val="9167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" name="Google Shape;338;p38"/>
              <p:cNvSpPr/>
              <p:nvPr/>
            </p:nvSpPr>
            <p:spPr>
              <a:xfrm>
                <a:off x="259484" y="822086"/>
                <a:ext cx="978362" cy="398383"/>
              </a:xfrm>
              <a:custGeom>
                <a:rect b="b" l="l" r="r" t="t"/>
                <a:pathLst>
                  <a:path extrusionOk="0" h="5513" w="13539">
                    <a:moveTo>
                      <a:pt x="2287" y="0"/>
                    </a:moveTo>
                    <a:cubicBezTo>
                      <a:pt x="1156" y="0"/>
                      <a:pt x="346" y="441"/>
                      <a:pt x="346" y="1572"/>
                    </a:cubicBezTo>
                    <a:lnTo>
                      <a:pt x="1" y="3989"/>
                    </a:lnTo>
                    <a:cubicBezTo>
                      <a:pt x="1" y="5120"/>
                      <a:pt x="1156" y="5513"/>
                      <a:pt x="2311" y="5513"/>
                    </a:cubicBezTo>
                    <a:lnTo>
                      <a:pt x="10978" y="5513"/>
                    </a:lnTo>
                    <a:cubicBezTo>
                      <a:pt x="12109" y="5513"/>
                      <a:pt x="13538" y="5037"/>
                      <a:pt x="13538" y="3894"/>
                    </a:cubicBezTo>
                    <a:lnTo>
                      <a:pt x="13050" y="2048"/>
                    </a:lnTo>
                    <a:cubicBezTo>
                      <a:pt x="13050" y="917"/>
                      <a:pt x="11669" y="357"/>
                      <a:pt x="10526" y="357"/>
                    </a:cubicBezTo>
                    <a:lnTo>
                      <a:pt x="2287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" name="Google Shape;339;p38"/>
              <p:cNvSpPr/>
              <p:nvPr/>
            </p:nvSpPr>
            <p:spPr>
              <a:xfrm>
                <a:off x="993382" y="910680"/>
                <a:ext cx="62868" cy="236660"/>
              </a:xfrm>
              <a:custGeom>
                <a:rect b="b" l="l" r="r" t="t"/>
                <a:pathLst>
                  <a:path extrusionOk="0" h="3275" w="870">
                    <a:moveTo>
                      <a:pt x="441" y="1"/>
                    </a:moveTo>
                    <a:cubicBezTo>
                      <a:pt x="203" y="1"/>
                      <a:pt x="1" y="739"/>
                      <a:pt x="1" y="1644"/>
                    </a:cubicBezTo>
                    <a:cubicBezTo>
                      <a:pt x="1" y="2549"/>
                      <a:pt x="203" y="3275"/>
                      <a:pt x="441" y="3275"/>
                    </a:cubicBezTo>
                    <a:cubicBezTo>
                      <a:pt x="679" y="3275"/>
                      <a:pt x="870" y="2549"/>
                      <a:pt x="870" y="1644"/>
                    </a:cubicBezTo>
                    <a:cubicBezTo>
                      <a:pt x="870" y="739"/>
                      <a:pt x="679" y="1"/>
                      <a:pt x="44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0" name="Google Shape;340;p38"/>
              <p:cNvSpPr/>
              <p:nvPr/>
            </p:nvSpPr>
            <p:spPr>
              <a:xfrm>
                <a:off x="888457" y="885749"/>
                <a:ext cx="37071" cy="187593"/>
              </a:xfrm>
              <a:custGeom>
                <a:rect b="b" l="l" r="r" t="t"/>
                <a:pathLst>
                  <a:path extrusionOk="0" h="2596" w="513">
                    <a:moveTo>
                      <a:pt x="250" y="0"/>
                    </a:moveTo>
                    <a:cubicBezTo>
                      <a:pt x="119" y="0"/>
                      <a:pt x="0" y="584"/>
                      <a:pt x="0" y="1298"/>
                    </a:cubicBezTo>
                    <a:cubicBezTo>
                      <a:pt x="0" y="2013"/>
                      <a:pt x="119" y="2596"/>
                      <a:pt x="250" y="2596"/>
                    </a:cubicBezTo>
                    <a:cubicBezTo>
                      <a:pt x="393" y="2596"/>
                      <a:pt x="512" y="2013"/>
                      <a:pt x="512" y="1298"/>
                    </a:cubicBezTo>
                    <a:cubicBezTo>
                      <a:pt x="512" y="584"/>
                      <a:pt x="393" y="0"/>
                      <a:pt x="25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1" name="Google Shape;341;p38"/>
              <p:cNvSpPr/>
              <p:nvPr/>
            </p:nvSpPr>
            <p:spPr>
              <a:xfrm>
                <a:off x="583003" y="905549"/>
                <a:ext cx="68938" cy="272791"/>
              </a:xfrm>
              <a:custGeom>
                <a:rect b="b" l="l" r="r" t="t"/>
                <a:pathLst>
                  <a:path extrusionOk="0" h="3775" w="954">
                    <a:moveTo>
                      <a:pt x="477" y="0"/>
                    </a:moveTo>
                    <a:cubicBezTo>
                      <a:pt x="215" y="0"/>
                      <a:pt x="1" y="846"/>
                      <a:pt x="1" y="1893"/>
                    </a:cubicBezTo>
                    <a:cubicBezTo>
                      <a:pt x="1" y="2929"/>
                      <a:pt x="215" y="3774"/>
                      <a:pt x="477" y="3774"/>
                    </a:cubicBezTo>
                    <a:cubicBezTo>
                      <a:pt x="739" y="3774"/>
                      <a:pt x="953" y="2929"/>
                      <a:pt x="953" y="1893"/>
                    </a:cubicBezTo>
                    <a:cubicBezTo>
                      <a:pt x="953" y="846"/>
                      <a:pt x="739" y="0"/>
                      <a:pt x="47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2" name="Google Shape;342;p38"/>
              <p:cNvSpPr/>
              <p:nvPr/>
            </p:nvSpPr>
            <p:spPr>
              <a:xfrm>
                <a:off x="420412" y="922748"/>
                <a:ext cx="62868" cy="193664"/>
              </a:xfrm>
              <a:custGeom>
                <a:rect b="b" l="l" r="r" t="t"/>
                <a:pathLst>
                  <a:path extrusionOk="0" h="2680" w="870">
                    <a:moveTo>
                      <a:pt x="429" y="0"/>
                    </a:moveTo>
                    <a:cubicBezTo>
                      <a:pt x="191" y="0"/>
                      <a:pt x="0" y="596"/>
                      <a:pt x="0" y="1346"/>
                    </a:cubicBezTo>
                    <a:cubicBezTo>
                      <a:pt x="0" y="2084"/>
                      <a:pt x="191" y="2679"/>
                      <a:pt x="429" y="2679"/>
                    </a:cubicBezTo>
                    <a:cubicBezTo>
                      <a:pt x="679" y="2679"/>
                      <a:pt x="869" y="2084"/>
                      <a:pt x="869" y="1346"/>
                    </a:cubicBezTo>
                    <a:cubicBezTo>
                      <a:pt x="869" y="596"/>
                      <a:pt x="679" y="0"/>
                      <a:pt x="42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" name="Google Shape;343;p38"/>
              <p:cNvSpPr/>
              <p:nvPr/>
            </p:nvSpPr>
            <p:spPr>
              <a:xfrm>
                <a:off x="238022" y="810885"/>
                <a:ext cx="978290" cy="399250"/>
              </a:xfrm>
              <a:custGeom>
                <a:rect b="b" l="l" r="r" t="t"/>
                <a:pathLst>
                  <a:path extrusionOk="0" h="5525" w="13538">
                    <a:moveTo>
                      <a:pt x="2286" y="1"/>
                    </a:moveTo>
                    <a:cubicBezTo>
                      <a:pt x="1155" y="1"/>
                      <a:pt x="345" y="453"/>
                      <a:pt x="345" y="1584"/>
                    </a:cubicBezTo>
                    <a:lnTo>
                      <a:pt x="0" y="3989"/>
                    </a:lnTo>
                    <a:cubicBezTo>
                      <a:pt x="0" y="5120"/>
                      <a:pt x="1155" y="5525"/>
                      <a:pt x="2310" y="5525"/>
                    </a:cubicBezTo>
                    <a:lnTo>
                      <a:pt x="10978" y="5525"/>
                    </a:lnTo>
                    <a:cubicBezTo>
                      <a:pt x="12109" y="5525"/>
                      <a:pt x="13538" y="5049"/>
                      <a:pt x="13538" y="3906"/>
                    </a:cubicBezTo>
                    <a:lnTo>
                      <a:pt x="13049" y="2060"/>
                    </a:lnTo>
                    <a:cubicBezTo>
                      <a:pt x="13049" y="929"/>
                      <a:pt x="11668" y="358"/>
                      <a:pt x="10525" y="358"/>
                    </a:cubicBezTo>
                    <a:lnTo>
                      <a:pt x="2286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4" name="Google Shape;344;p38"/>
              <p:cNvSpPr/>
              <p:nvPr/>
            </p:nvSpPr>
            <p:spPr>
              <a:xfrm>
                <a:off x="238022" y="810885"/>
                <a:ext cx="793298" cy="399250"/>
              </a:xfrm>
              <a:custGeom>
                <a:rect b="b" l="l" r="r" t="t"/>
                <a:pathLst>
                  <a:path extrusionOk="0" h="5525" w="10978">
                    <a:moveTo>
                      <a:pt x="2286" y="1"/>
                    </a:moveTo>
                    <a:cubicBezTo>
                      <a:pt x="1155" y="1"/>
                      <a:pt x="345" y="453"/>
                      <a:pt x="345" y="1584"/>
                    </a:cubicBezTo>
                    <a:lnTo>
                      <a:pt x="0" y="3989"/>
                    </a:lnTo>
                    <a:cubicBezTo>
                      <a:pt x="0" y="5120"/>
                      <a:pt x="1155" y="5525"/>
                      <a:pt x="2310" y="5525"/>
                    </a:cubicBezTo>
                    <a:lnTo>
                      <a:pt x="10978" y="5525"/>
                    </a:lnTo>
                    <a:lnTo>
                      <a:pt x="2286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5" name="Google Shape;345;p38"/>
              <p:cNvSpPr/>
              <p:nvPr/>
            </p:nvSpPr>
            <p:spPr>
              <a:xfrm>
                <a:off x="971920" y="900346"/>
                <a:ext cx="62868" cy="236660"/>
              </a:xfrm>
              <a:custGeom>
                <a:rect b="b" l="l" r="r" t="t"/>
                <a:pathLst>
                  <a:path extrusionOk="0" h="3275" w="870">
                    <a:moveTo>
                      <a:pt x="441" y="1"/>
                    </a:moveTo>
                    <a:cubicBezTo>
                      <a:pt x="203" y="1"/>
                      <a:pt x="0" y="727"/>
                      <a:pt x="0" y="1632"/>
                    </a:cubicBezTo>
                    <a:cubicBezTo>
                      <a:pt x="0" y="2537"/>
                      <a:pt x="203" y="3275"/>
                      <a:pt x="441" y="3275"/>
                    </a:cubicBezTo>
                    <a:cubicBezTo>
                      <a:pt x="679" y="3275"/>
                      <a:pt x="869" y="2537"/>
                      <a:pt x="869" y="1632"/>
                    </a:cubicBezTo>
                    <a:cubicBezTo>
                      <a:pt x="869" y="727"/>
                      <a:pt x="679" y="1"/>
                      <a:pt x="44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" name="Google Shape;346;p38"/>
              <p:cNvSpPr/>
              <p:nvPr/>
            </p:nvSpPr>
            <p:spPr>
              <a:xfrm>
                <a:off x="866922" y="875416"/>
                <a:ext cx="37071" cy="186799"/>
              </a:xfrm>
              <a:custGeom>
                <a:rect b="b" l="l" r="r" t="t"/>
                <a:pathLst>
                  <a:path extrusionOk="0" h="2585" w="513">
                    <a:moveTo>
                      <a:pt x="251" y="0"/>
                    </a:moveTo>
                    <a:cubicBezTo>
                      <a:pt x="120" y="0"/>
                      <a:pt x="1" y="584"/>
                      <a:pt x="1" y="1298"/>
                    </a:cubicBezTo>
                    <a:cubicBezTo>
                      <a:pt x="1" y="2013"/>
                      <a:pt x="120" y="2584"/>
                      <a:pt x="251" y="2584"/>
                    </a:cubicBezTo>
                    <a:cubicBezTo>
                      <a:pt x="394" y="2584"/>
                      <a:pt x="513" y="2013"/>
                      <a:pt x="513" y="1298"/>
                    </a:cubicBezTo>
                    <a:cubicBezTo>
                      <a:pt x="513" y="584"/>
                      <a:pt x="394" y="0"/>
                      <a:pt x="25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7" name="Google Shape;347;p38"/>
              <p:cNvSpPr/>
              <p:nvPr/>
            </p:nvSpPr>
            <p:spPr>
              <a:xfrm>
                <a:off x="561469" y="894349"/>
                <a:ext cx="68938" cy="273658"/>
              </a:xfrm>
              <a:custGeom>
                <a:rect b="b" l="l" r="r" t="t"/>
                <a:pathLst>
                  <a:path extrusionOk="0" h="3787" w="954">
                    <a:moveTo>
                      <a:pt x="477" y="0"/>
                    </a:moveTo>
                    <a:cubicBezTo>
                      <a:pt x="215" y="0"/>
                      <a:pt x="1" y="858"/>
                      <a:pt x="1" y="1894"/>
                    </a:cubicBezTo>
                    <a:cubicBezTo>
                      <a:pt x="1" y="2941"/>
                      <a:pt x="215" y="3787"/>
                      <a:pt x="477" y="3787"/>
                    </a:cubicBezTo>
                    <a:cubicBezTo>
                      <a:pt x="739" y="3787"/>
                      <a:pt x="953" y="2941"/>
                      <a:pt x="953" y="1894"/>
                    </a:cubicBezTo>
                    <a:cubicBezTo>
                      <a:pt x="953" y="858"/>
                      <a:pt x="739" y="0"/>
                      <a:pt x="47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8" name="Google Shape;348;p38"/>
              <p:cNvSpPr/>
              <p:nvPr/>
            </p:nvSpPr>
            <p:spPr>
              <a:xfrm>
                <a:off x="398878" y="912414"/>
                <a:ext cx="62868" cy="193664"/>
              </a:xfrm>
              <a:custGeom>
                <a:rect b="b" l="l" r="r" t="t"/>
                <a:pathLst>
                  <a:path extrusionOk="0" h="2680" w="870">
                    <a:moveTo>
                      <a:pt x="429" y="0"/>
                    </a:moveTo>
                    <a:cubicBezTo>
                      <a:pt x="191" y="0"/>
                      <a:pt x="1" y="596"/>
                      <a:pt x="1" y="1334"/>
                    </a:cubicBezTo>
                    <a:cubicBezTo>
                      <a:pt x="1" y="2072"/>
                      <a:pt x="191" y="2679"/>
                      <a:pt x="429" y="2679"/>
                    </a:cubicBezTo>
                    <a:cubicBezTo>
                      <a:pt x="679" y="2679"/>
                      <a:pt x="870" y="2072"/>
                      <a:pt x="870" y="1334"/>
                    </a:cubicBezTo>
                    <a:cubicBezTo>
                      <a:pt x="870" y="596"/>
                      <a:pt x="679" y="0"/>
                      <a:pt x="429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49" name="Google Shape;349;p38"/>
            <p:cNvGrpSpPr/>
            <p:nvPr/>
          </p:nvGrpSpPr>
          <p:grpSpPr>
            <a:xfrm rot="5400000">
              <a:off x="4257661" y="4369432"/>
              <a:ext cx="478094" cy="478131"/>
              <a:chOff x="-783450" y="2861800"/>
              <a:chExt cx="362275" cy="362275"/>
            </a:xfrm>
          </p:grpSpPr>
          <p:sp>
            <p:nvSpPr>
              <p:cNvPr id="350" name="Google Shape;350;p38"/>
              <p:cNvSpPr/>
              <p:nvPr/>
            </p:nvSpPr>
            <p:spPr>
              <a:xfrm>
                <a:off x="-783450" y="2861800"/>
                <a:ext cx="362275" cy="362275"/>
              </a:xfrm>
              <a:custGeom>
                <a:rect b="b" l="l" r="r" t="t"/>
                <a:pathLst>
                  <a:path extrusionOk="0" h="14491" w="14491">
                    <a:moveTo>
                      <a:pt x="7240" y="0"/>
                    </a:moveTo>
                    <a:cubicBezTo>
                      <a:pt x="3239" y="0"/>
                      <a:pt x="1" y="3251"/>
                      <a:pt x="1" y="7251"/>
                    </a:cubicBezTo>
                    <a:cubicBezTo>
                      <a:pt x="1" y="11252"/>
                      <a:pt x="3239" y="14490"/>
                      <a:pt x="7240" y="14490"/>
                    </a:cubicBezTo>
                    <a:cubicBezTo>
                      <a:pt x="11240" y="14490"/>
                      <a:pt x="14491" y="11252"/>
                      <a:pt x="14491" y="7251"/>
                    </a:cubicBezTo>
                    <a:cubicBezTo>
                      <a:pt x="14491" y="3251"/>
                      <a:pt x="11240" y="0"/>
                      <a:pt x="7240" y="0"/>
                    </a:cubicBezTo>
                    <a:close/>
                  </a:path>
                </a:pathLst>
              </a:custGeom>
              <a:solidFill>
                <a:srgbClr val="FEFCF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1" name="Google Shape;351;p38"/>
              <p:cNvSpPr/>
              <p:nvPr/>
            </p:nvSpPr>
            <p:spPr>
              <a:xfrm>
                <a:off x="-761425" y="2884125"/>
                <a:ext cx="317925" cy="317900"/>
              </a:xfrm>
              <a:custGeom>
                <a:rect b="b" l="l" r="r" t="t"/>
                <a:pathLst>
                  <a:path extrusionOk="0" h="12716" w="12717">
                    <a:moveTo>
                      <a:pt x="6359" y="0"/>
                    </a:moveTo>
                    <a:cubicBezTo>
                      <a:pt x="4787" y="0"/>
                      <a:pt x="3335" y="584"/>
                      <a:pt x="2227" y="1536"/>
                    </a:cubicBezTo>
                    <a:cubicBezTo>
                      <a:pt x="870" y="2691"/>
                      <a:pt x="1" y="4417"/>
                      <a:pt x="1" y="6358"/>
                    </a:cubicBezTo>
                    <a:cubicBezTo>
                      <a:pt x="1" y="9870"/>
                      <a:pt x="2846" y="12716"/>
                      <a:pt x="6359" y="12716"/>
                    </a:cubicBezTo>
                    <a:cubicBezTo>
                      <a:pt x="7609" y="12716"/>
                      <a:pt x="8788" y="12335"/>
                      <a:pt x="9764" y="11716"/>
                    </a:cubicBezTo>
                    <a:cubicBezTo>
                      <a:pt x="11538" y="10585"/>
                      <a:pt x="12717" y="8608"/>
                      <a:pt x="12717" y="6358"/>
                    </a:cubicBezTo>
                    <a:cubicBezTo>
                      <a:pt x="12717" y="2846"/>
                      <a:pt x="9871" y="0"/>
                      <a:pt x="6359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2" name="Google Shape;352;p38"/>
              <p:cNvSpPr/>
              <p:nvPr/>
            </p:nvSpPr>
            <p:spPr>
              <a:xfrm>
                <a:off x="-761125" y="2922525"/>
                <a:ext cx="244100" cy="279500"/>
              </a:xfrm>
              <a:custGeom>
                <a:rect b="b" l="l" r="r" t="t"/>
                <a:pathLst>
                  <a:path extrusionOk="0" h="11180" w="9764">
                    <a:moveTo>
                      <a:pt x="2215" y="0"/>
                    </a:moveTo>
                    <a:cubicBezTo>
                      <a:pt x="858" y="1155"/>
                      <a:pt x="1" y="2881"/>
                      <a:pt x="1" y="4822"/>
                    </a:cubicBezTo>
                    <a:cubicBezTo>
                      <a:pt x="1" y="8334"/>
                      <a:pt x="2834" y="11180"/>
                      <a:pt x="6347" y="11180"/>
                    </a:cubicBezTo>
                    <a:cubicBezTo>
                      <a:pt x="7597" y="11180"/>
                      <a:pt x="8776" y="10823"/>
                      <a:pt x="9764" y="10180"/>
                    </a:cubicBezTo>
                    <a:cubicBezTo>
                      <a:pt x="9764" y="10180"/>
                      <a:pt x="2715" y="8608"/>
                      <a:pt x="2227" y="1036"/>
                    </a:cubicBezTo>
                    <a:lnTo>
                      <a:pt x="2215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53" name="Google Shape;353;p38"/>
            <p:cNvGrpSpPr/>
            <p:nvPr/>
          </p:nvGrpSpPr>
          <p:grpSpPr>
            <a:xfrm>
              <a:off x="1922228" y="1834365"/>
              <a:ext cx="1503249" cy="1474868"/>
              <a:chOff x="2266625" y="2172100"/>
              <a:chExt cx="814725" cy="799300"/>
            </a:xfrm>
          </p:grpSpPr>
          <p:sp>
            <p:nvSpPr>
              <p:cNvPr id="354" name="Google Shape;354;p38"/>
              <p:cNvSpPr/>
              <p:nvPr/>
            </p:nvSpPr>
            <p:spPr>
              <a:xfrm>
                <a:off x="2266625" y="2172100"/>
                <a:ext cx="799825" cy="799300"/>
              </a:xfrm>
              <a:custGeom>
                <a:rect b="b" l="l" r="r" t="t"/>
                <a:pathLst>
                  <a:path extrusionOk="0" h="31972" w="31993">
                    <a:moveTo>
                      <a:pt x="16015" y="1"/>
                    </a:moveTo>
                    <a:cubicBezTo>
                      <a:pt x="7192" y="1"/>
                      <a:pt x="1" y="7157"/>
                      <a:pt x="25" y="15991"/>
                    </a:cubicBezTo>
                    <a:cubicBezTo>
                      <a:pt x="60" y="24761"/>
                      <a:pt x="7114" y="31972"/>
                      <a:pt x="15720" y="31972"/>
                    </a:cubicBezTo>
                    <a:cubicBezTo>
                      <a:pt x="15818" y="31972"/>
                      <a:pt x="15916" y="31971"/>
                      <a:pt x="16015" y="31969"/>
                    </a:cubicBezTo>
                    <a:cubicBezTo>
                      <a:pt x="24837" y="31814"/>
                      <a:pt x="31993" y="24813"/>
                      <a:pt x="31993" y="15991"/>
                    </a:cubicBezTo>
                    <a:cubicBezTo>
                      <a:pt x="31993" y="7168"/>
                      <a:pt x="24837" y="1"/>
                      <a:pt x="1601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5" name="Google Shape;355;p38"/>
              <p:cNvSpPr/>
              <p:nvPr/>
            </p:nvSpPr>
            <p:spPr>
              <a:xfrm>
                <a:off x="2882475" y="2473325"/>
                <a:ext cx="198875" cy="421825"/>
              </a:xfrm>
              <a:custGeom>
                <a:rect b="b" l="l" r="r" t="t"/>
                <a:pathLst>
                  <a:path extrusionOk="0" h="16873" w="7955">
                    <a:moveTo>
                      <a:pt x="6645" y="1"/>
                    </a:moveTo>
                    <a:cubicBezTo>
                      <a:pt x="6609" y="477"/>
                      <a:pt x="6549" y="953"/>
                      <a:pt x="6502" y="1430"/>
                    </a:cubicBezTo>
                    <a:cubicBezTo>
                      <a:pt x="6490" y="1561"/>
                      <a:pt x="6466" y="1704"/>
                      <a:pt x="6490" y="1846"/>
                    </a:cubicBezTo>
                    <a:cubicBezTo>
                      <a:pt x="6502" y="1989"/>
                      <a:pt x="6561" y="2120"/>
                      <a:pt x="6585" y="2263"/>
                    </a:cubicBezTo>
                    <a:cubicBezTo>
                      <a:pt x="6668" y="2597"/>
                      <a:pt x="6585" y="2954"/>
                      <a:pt x="6549" y="3311"/>
                    </a:cubicBezTo>
                    <a:cubicBezTo>
                      <a:pt x="6454" y="4013"/>
                      <a:pt x="6514" y="4728"/>
                      <a:pt x="6406" y="5430"/>
                    </a:cubicBezTo>
                    <a:cubicBezTo>
                      <a:pt x="6347" y="5811"/>
                      <a:pt x="6228" y="6204"/>
                      <a:pt x="6049" y="6526"/>
                    </a:cubicBezTo>
                    <a:cubicBezTo>
                      <a:pt x="5978" y="6692"/>
                      <a:pt x="5894" y="6859"/>
                      <a:pt x="5918" y="7038"/>
                    </a:cubicBezTo>
                    <a:cubicBezTo>
                      <a:pt x="5954" y="7276"/>
                      <a:pt x="6156" y="7466"/>
                      <a:pt x="6109" y="7692"/>
                    </a:cubicBezTo>
                    <a:cubicBezTo>
                      <a:pt x="6037" y="8038"/>
                      <a:pt x="5490" y="8062"/>
                      <a:pt x="5418" y="8407"/>
                    </a:cubicBezTo>
                    <a:cubicBezTo>
                      <a:pt x="5383" y="8550"/>
                      <a:pt x="5454" y="8693"/>
                      <a:pt x="5490" y="8824"/>
                    </a:cubicBezTo>
                    <a:cubicBezTo>
                      <a:pt x="5549" y="9121"/>
                      <a:pt x="5418" y="9431"/>
                      <a:pt x="5299" y="9716"/>
                    </a:cubicBezTo>
                    <a:cubicBezTo>
                      <a:pt x="5049" y="10276"/>
                      <a:pt x="4787" y="10859"/>
                      <a:pt x="4537" y="11431"/>
                    </a:cubicBezTo>
                    <a:cubicBezTo>
                      <a:pt x="4299" y="11967"/>
                      <a:pt x="3954" y="12586"/>
                      <a:pt x="3358" y="12645"/>
                    </a:cubicBezTo>
                    <a:cubicBezTo>
                      <a:pt x="3227" y="12657"/>
                      <a:pt x="3108" y="12645"/>
                      <a:pt x="2989" y="12693"/>
                    </a:cubicBezTo>
                    <a:cubicBezTo>
                      <a:pt x="2751" y="12800"/>
                      <a:pt x="2716" y="13122"/>
                      <a:pt x="2775" y="13372"/>
                    </a:cubicBezTo>
                    <a:cubicBezTo>
                      <a:pt x="2858" y="13634"/>
                      <a:pt x="2989" y="13872"/>
                      <a:pt x="2977" y="14122"/>
                    </a:cubicBezTo>
                    <a:cubicBezTo>
                      <a:pt x="2958" y="14324"/>
                      <a:pt x="2775" y="14542"/>
                      <a:pt x="2586" y="14542"/>
                    </a:cubicBezTo>
                    <a:cubicBezTo>
                      <a:pt x="2542" y="14542"/>
                      <a:pt x="2497" y="14530"/>
                      <a:pt x="2454" y="14503"/>
                    </a:cubicBezTo>
                    <a:cubicBezTo>
                      <a:pt x="2215" y="14824"/>
                      <a:pt x="1965" y="15146"/>
                      <a:pt x="1727" y="15455"/>
                    </a:cubicBezTo>
                    <a:cubicBezTo>
                      <a:pt x="1263" y="16074"/>
                      <a:pt x="739" y="16705"/>
                      <a:pt x="1" y="16872"/>
                    </a:cubicBezTo>
                    <a:cubicBezTo>
                      <a:pt x="953" y="16741"/>
                      <a:pt x="1727" y="16039"/>
                      <a:pt x="2382" y="15324"/>
                    </a:cubicBezTo>
                    <a:cubicBezTo>
                      <a:pt x="6168" y="11217"/>
                      <a:pt x="7954" y="5311"/>
                      <a:pt x="6645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6" name="Google Shape;356;p38"/>
              <p:cNvSpPr/>
              <p:nvPr/>
            </p:nvSpPr>
            <p:spPr>
              <a:xfrm>
                <a:off x="2277650" y="2323925"/>
                <a:ext cx="81575" cy="388150"/>
              </a:xfrm>
              <a:custGeom>
                <a:rect b="b" l="l" r="r" t="t"/>
                <a:pathLst>
                  <a:path extrusionOk="0" h="15526" w="3263">
                    <a:moveTo>
                      <a:pt x="3263" y="0"/>
                    </a:moveTo>
                    <a:lnTo>
                      <a:pt x="2882" y="262"/>
                    </a:lnTo>
                    <a:cubicBezTo>
                      <a:pt x="1763" y="1715"/>
                      <a:pt x="1012" y="3441"/>
                      <a:pt x="584" y="5227"/>
                    </a:cubicBezTo>
                    <a:cubicBezTo>
                      <a:pt x="155" y="7013"/>
                      <a:pt x="0" y="8858"/>
                      <a:pt x="0" y="10692"/>
                    </a:cubicBezTo>
                    <a:cubicBezTo>
                      <a:pt x="0" y="11537"/>
                      <a:pt x="36" y="12406"/>
                      <a:pt x="215" y="13240"/>
                    </a:cubicBezTo>
                    <a:cubicBezTo>
                      <a:pt x="393" y="14073"/>
                      <a:pt x="739" y="14883"/>
                      <a:pt x="1286" y="15526"/>
                    </a:cubicBezTo>
                    <a:cubicBezTo>
                      <a:pt x="1048" y="15038"/>
                      <a:pt x="977" y="14454"/>
                      <a:pt x="1096" y="13918"/>
                    </a:cubicBezTo>
                    <a:cubicBezTo>
                      <a:pt x="1120" y="13799"/>
                      <a:pt x="1155" y="13680"/>
                      <a:pt x="1155" y="13561"/>
                    </a:cubicBezTo>
                    <a:cubicBezTo>
                      <a:pt x="1120" y="13002"/>
                      <a:pt x="215" y="12728"/>
                      <a:pt x="298" y="12168"/>
                    </a:cubicBezTo>
                    <a:cubicBezTo>
                      <a:pt x="334" y="12002"/>
                      <a:pt x="441" y="11871"/>
                      <a:pt x="465" y="11704"/>
                    </a:cubicBezTo>
                    <a:cubicBezTo>
                      <a:pt x="500" y="11490"/>
                      <a:pt x="381" y="11287"/>
                      <a:pt x="334" y="11073"/>
                    </a:cubicBezTo>
                    <a:cubicBezTo>
                      <a:pt x="286" y="10870"/>
                      <a:pt x="358" y="10585"/>
                      <a:pt x="572" y="10573"/>
                    </a:cubicBezTo>
                    <a:cubicBezTo>
                      <a:pt x="239" y="9906"/>
                      <a:pt x="286" y="9049"/>
                      <a:pt x="679" y="8418"/>
                    </a:cubicBezTo>
                    <a:cubicBezTo>
                      <a:pt x="774" y="8227"/>
                      <a:pt x="929" y="8049"/>
                      <a:pt x="941" y="7846"/>
                    </a:cubicBezTo>
                    <a:cubicBezTo>
                      <a:pt x="977" y="7656"/>
                      <a:pt x="881" y="7441"/>
                      <a:pt x="798" y="7263"/>
                    </a:cubicBezTo>
                    <a:cubicBezTo>
                      <a:pt x="703" y="7084"/>
                      <a:pt x="631" y="6882"/>
                      <a:pt x="655" y="6679"/>
                    </a:cubicBezTo>
                    <a:cubicBezTo>
                      <a:pt x="686" y="6514"/>
                      <a:pt x="842" y="6358"/>
                      <a:pt x="1015" y="6358"/>
                    </a:cubicBezTo>
                    <a:cubicBezTo>
                      <a:pt x="1042" y="6358"/>
                      <a:pt x="1069" y="6362"/>
                      <a:pt x="1096" y="6370"/>
                    </a:cubicBezTo>
                    <a:cubicBezTo>
                      <a:pt x="774" y="6001"/>
                      <a:pt x="715" y="5465"/>
                      <a:pt x="798" y="4989"/>
                    </a:cubicBezTo>
                    <a:cubicBezTo>
                      <a:pt x="870" y="4513"/>
                      <a:pt x="1096" y="4060"/>
                      <a:pt x="1298" y="3620"/>
                    </a:cubicBezTo>
                    <a:lnTo>
                      <a:pt x="2013" y="2096"/>
                    </a:lnTo>
                    <a:cubicBezTo>
                      <a:pt x="2120" y="1893"/>
                      <a:pt x="2203" y="1679"/>
                      <a:pt x="2310" y="1476"/>
                    </a:cubicBezTo>
                    <a:cubicBezTo>
                      <a:pt x="2560" y="941"/>
                      <a:pt x="2834" y="393"/>
                      <a:pt x="3263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7" name="Google Shape;357;p38"/>
              <p:cNvSpPr/>
              <p:nvPr/>
            </p:nvSpPr>
            <p:spPr>
              <a:xfrm>
                <a:off x="2319925" y="2734375"/>
                <a:ext cx="76500" cy="117300"/>
              </a:xfrm>
              <a:custGeom>
                <a:rect b="b" l="l" r="r" t="t"/>
                <a:pathLst>
                  <a:path extrusionOk="0" h="4692" w="3060">
                    <a:moveTo>
                      <a:pt x="0" y="1"/>
                    </a:moveTo>
                    <a:cubicBezTo>
                      <a:pt x="464" y="1846"/>
                      <a:pt x="1560" y="3525"/>
                      <a:pt x="3060" y="4692"/>
                    </a:cubicBezTo>
                    <a:cubicBezTo>
                      <a:pt x="2762" y="3966"/>
                      <a:pt x="2405" y="3263"/>
                      <a:pt x="2036" y="2561"/>
                    </a:cubicBezTo>
                    <a:cubicBezTo>
                      <a:pt x="1786" y="2072"/>
                      <a:pt x="1512" y="1560"/>
                      <a:pt x="1262" y="1072"/>
                    </a:cubicBezTo>
                    <a:cubicBezTo>
                      <a:pt x="1143" y="870"/>
                      <a:pt x="1024" y="632"/>
                      <a:pt x="798" y="477"/>
                    </a:cubicBezTo>
                    <a:cubicBezTo>
                      <a:pt x="524" y="310"/>
                      <a:pt x="83" y="310"/>
                      <a:pt x="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8" name="Google Shape;358;p38"/>
              <p:cNvSpPr/>
              <p:nvPr/>
            </p:nvSpPr>
            <p:spPr>
              <a:xfrm>
                <a:off x="2402375" y="2857600"/>
                <a:ext cx="27700" cy="16400"/>
              </a:xfrm>
              <a:custGeom>
                <a:rect b="b" l="l" r="r" t="t"/>
                <a:pathLst>
                  <a:path extrusionOk="0" h="656" w="1108">
                    <a:moveTo>
                      <a:pt x="155" y="1"/>
                    </a:moveTo>
                    <a:cubicBezTo>
                      <a:pt x="107" y="13"/>
                      <a:pt x="48" y="13"/>
                      <a:pt x="36" y="60"/>
                    </a:cubicBezTo>
                    <a:cubicBezTo>
                      <a:pt x="0" y="108"/>
                      <a:pt x="48" y="168"/>
                      <a:pt x="72" y="191"/>
                    </a:cubicBezTo>
                    <a:cubicBezTo>
                      <a:pt x="345" y="465"/>
                      <a:pt x="714" y="644"/>
                      <a:pt x="1107" y="656"/>
                    </a:cubicBezTo>
                    <a:cubicBezTo>
                      <a:pt x="1000" y="430"/>
                      <a:pt x="834" y="239"/>
                      <a:pt x="607" y="120"/>
                    </a:cubicBezTo>
                    <a:cubicBezTo>
                      <a:pt x="464" y="25"/>
                      <a:pt x="298" y="1"/>
                      <a:pt x="155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9" name="Google Shape;359;p38"/>
              <p:cNvSpPr/>
              <p:nvPr/>
            </p:nvSpPr>
            <p:spPr>
              <a:xfrm>
                <a:off x="2414575" y="2595825"/>
                <a:ext cx="87825" cy="91950"/>
              </a:xfrm>
              <a:custGeom>
                <a:rect b="b" l="l" r="r" t="t"/>
                <a:pathLst>
                  <a:path extrusionOk="0" h="3678" w="3513">
                    <a:moveTo>
                      <a:pt x="2097" y="1"/>
                    </a:moveTo>
                    <a:cubicBezTo>
                      <a:pt x="1837" y="1"/>
                      <a:pt x="1582" y="89"/>
                      <a:pt x="1346" y="173"/>
                    </a:cubicBezTo>
                    <a:cubicBezTo>
                      <a:pt x="1072" y="280"/>
                      <a:pt x="762" y="399"/>
                      <a:pt x="500" y="602"/>
                    </a:cubicBezTo>
                    <a:cubicBezTo>
                      <a:pt x="167" y="876"/>
                      <a:pt x="0" y="1245"/>
                      <a:pt x="48" y="1590"/>
                    </a:cubicBezTo>
                    <a:cubicBezTo>
                      <a:pt x="84" y="1828"/>
                      <a:pt x="203" y="2042"/>
                      <a:pt x="417" y="2269"/>
                    </a:cubicBezTo>
                    <a:cubicBezTo>
                      <a:pt x="524" y="2376"/>
                      <a:pt x="631" y="2447"/>
                      <a:pt x="715" y="2542"/>
                    </a:cubicBezTo>
                    <a:cubicBezTo>
                      <a:pt x="1441" y="3121"/>
                      <a:pt x="2220" y="3678"/>
                      <a:pt x="3116" y="3678"/>
                    </a:cubicBezTo>
                    <a:cubicBezTo>
                      <a:pt x="3161" y="3678"/>
                      <a:pt x="3206" y="3676"/>
                      <a:pt x="3251" y="3673"/>
                    </a:cubicBezTo>
                    <a:cubicBezTo>
                      <a:pt x="3382" y="3650"/>
                      <a:pt x="3489" y="3554"/>
                      <a:pt x="3501" y="3412"/>
                    </a:cubicBezTo>
                    <a:cubicBezTo>
                      <a:pt x="3513" y="2614"/>
                      <a:pt x="3417" y="1804"/>
                      <a:pt x="3191" y="1030"/>
                    </a:cubicBezTo>
                    <a:cubicBezTo>
                      <a:pt x="3120" y="792"/>
                      <a:pt x="3013" y="483"/>
                      <a:pt x="2786" y="280"/>
                    </a:cubicBezTo>
                    <a:cubicBezTo>
                      <a:pt x="2715" y="197"/>
                      <a:pt x="2620" y="137"/>
                      <a:pt x="2536" y="102"/>
                    </a:cubicBezTo>
                    <a:cubicBezTo>
                      <a:pt x="2390" y="29"/>
                      <a:pt x="2243" y="1"/>
                      <a:pt x="2097" y="1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0" name="Google Shape;360;p38"/>
              <p:cNvSpPr/>
              <p:nvPr/>
            </p:nvSpPr>
            <p:spPr>
              <a:xfrm>
                <a:off x="2851825" y="2697075"/>
                <a:ext cx="107475" cy="100300"/>
              </a:xfrm>
              <a:custGeom>
                <a:rect b="b" l="l" r="r" t="t"/>
                <a:pathLst>
                  <a:path extrusionOk="0" h="4012" w="4299">
                    <a:moveTo>
                      <a:pt x="1783" y="0"/>
                    </a:moveTo>
                    <a:cubicBezTo>
                      <a:pt x="1492" y="0"/>
                      <a:pt x="1233" y="186"/>
                      <a:pt x="1024" y="362"/>
                    </a:cubicBezTo>
                    <a:cubicBezTo>
                      <a:pt x="691" y="647"/>
                      <a:pt x="370" y="945"/>
                      <a:pt x="96" y="1267"/>
                    </a:cubicBezTo>
                    <a:cubicBezTo>
                      <a:pt x="1" y="1374"/>
                      <a:pt x="1" y="1528"/>
                      <a:pt x="96" y="1624"/>
                    </a:cubicBezTo>
                    <a:cubicBezTo>
                      <a:pt x="322" y="1850"/>
                      <a:pt x="465" y="2160"/>
                      <a:pt x="620" y="2493"/>
                    </a:cubicBezTo>
                    <a:cubicBezTo>
                      <a:pt x="798" y="2850"/>
                      <a:pt x="977" y="3219"/>
                      <a:pt x="1251" y="3517"/>
                    </a:cubicBezTo>
                    <a:cubicBezTo>
                      <a:pt x="1298" y="3564"/>
                      <a:pt x="1346" y="3612"/>
                      <a:pt x="1405" y="3648"/>
                    </a:cubicBezTo>
                    <a:cubicBezTo>
                      <a:pt x="1608" y="3814"/>
                      <a:pt x="1834" y="3981"/>
                      <a:pt x="2120" y="4005"/>
                    </a:cubicBezTo>
                    <a:cubicBezTo>
                      <a:pt x="2155" y="4009"/>
                      <a:pt x="2189" y="4011"/>
                      <a:pt x="2223" y="4011"/>
                    </a:cubicBezTo>
                    <a:cubicBezTo>
                      <a:pt x="2575" y="4011"/>
                      <a:pt x="2890" y="3800"/>
                      <a:pt x="3096" y="3648"/>
                    </a:cubicBezTo>
                    <a:lnTo>
                      <a:pt x="3942" y="3052"/>
                    </a:lnTo>
                    <a:cubicBezTo>
                      <a:pt x="4025" y="3017"/>
                      <a:pt x="4144" y="2922"/>
                      <a:pt x="4203" y="2755"/>
                    </a:cubicBezTo>
                    <a:cubicBezTo>
                      <a:pt x="4299" y="2481"/>
                      <a:pt x="4108" y="2219"/>
                      <a:pt x="4037" y="2136"/>
                    </a:cubicBezTo>
                    <a:cubicBezTo>
                      <a:pt x="3608" y="1588"/>
                      <a:pt x="3144" y="1028"/>
                      <a:pt x="2679" y="516"/>
                    </a:cubicBezTo>
                    <a:lnTo>
                      <a:pt x="2537" y="362"/>
                    </a:lnTo>
                    <a:cubicBezTo>
                      <a:pt x="2382" y="219"/>
                      <a:pt x="2156" y="16"/>
                      <a:pt x="1858" y="4"/>
                    </a:cubicBezTo>
                    <a:cubicBezTo>
                      <a:pt x="1833" y="2"/>
                      <a:pt x="1808" y="0"/>
                      <a:pt x="1783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1" name="Google Shape;361;p38"/>
              <p:cNvSpPr/>
              <p:nvPr/>
            </p:nvSpPr>
            <p:spPr>
              <a:xfrm>
                <a:off x="2858675" y="2413925"/>
                <a:ext cx="56875" cy="83900"/>
              </a:xfrm>
              <a:custGeom>
                <a:rect b="b" l="l" r="r" t="t"/>
                <a:pathLst>
                  <a:path extrusionOk="0" h="3356" w="2275">
                    <a:moveTo>
                      <a:pt x="1559" y="1"/>
                    </a:moveTo>
                    <a:cubicBezTo>
                      <a:pt x="1290" y="1"/>
                      <a:pt x="1000" y="158"/>
                      <a:pt x="774" y="436"/>
                    </a:cubicBezTo>
                    <a:cubicBezTo>
                      <a:pt x="155" y="1186"/>
                      <a:pt x="0" y="2270"/>
                      <a:pt x="358" y="3187"/>
                    </a:cubicBezTo>
                    <a:cubicBezTo>
                      <a:pt x="369" y="3222"/>
                      <a:pt x="381" y="3246"/>
                      <a:pt x="417" y="3282"/>
                    </a:cubicBezTo>
                    <a:cubicBezTo>
                      <a:pt x="453" y="3329"/>
                      <a:pt x="524" y="3353"/>
                      <a:pt x="596" y="3353"/>
                    </a:cubicBezTo>
                    <a:cubicBezTo>
                      <a:pt x="620" y="3355"/>
                      <a:pt x="645" y="3356"/>
                      <a:pt x="670" y="3356"/>
                    </a:cubicBezTo>
                    <a:cubicBezTo>
                      <a:pt x="1182" y="3356"/>
                      <a:pt x="1704" y="3006"/>
                      <a:pt x="1977" y="2472"/>
                    </a:cubicBezTo>
                    <a:cubicBezTo>
                      <a:pt x="2239" y="1972"/>
                      <a:pt x="2274" y="1389"/>
                      <a:pt x="2263" y="960"/>
                    </a:cubicBezTo>
                    <a:cubicBezTo>
                      <a:pt x="2263" y="603"/>
                      <a:pt x="2167" y="353"/>
                      <a:pt x="2013" y="186"/>
                    </a:cubicBezTo>
                    <a:cubicBezTo>
                      <a:pt x="1965" y="139"/>
                      <a:pt x="1905" y="91"/>
                      <a:pt x="1846" y="67"/>
                    </a:cubicBezTo>
                    <a:cubicBezTo>
                      <a:pt x="1756" y="22"/>
                      <a:pt x="1659" y="1"/>
                      <a:pt x="15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2" name="Google Shape;362;p38"/>
              <p:cNvSpPr/>
              <p:nvPr/>
            </p:nvSpPr>
            <p:spPr>
              <a:xfrm>
                <a:off x="2378850" y="2694750"/>
                <a:ext cx="51225" cy="44275"/>
              </a:xfrm>
              <a:custGeom>
                <a:rect b="b" l="l" r="r" t="t"/>
                <a:pathLst>
                  <a:path extrusionOk="0" h="1771" w="2049">
                    <a:moveTo>
                      <a:pt x="1549" y="0"/>
                    </a:moveTo>
                    <a:cubicBezTo>
                      <a:pt x="1469" y="0"/>
                      <a:pt x="1402" y="34"/>
                      <a:pt x="1370" y="50"/>
                    </a:cubicBezTo>
                    <a:lnTo>
                      <a:pt x="155" y="621"/>
                    </a:lnTo>
                    <a:cubicBezTo>
                      <a:pt x="60" y="669"/>
                      <a:pt x="1" y="752"/>
                      <a:pt x="1" y="859"/>
                    </a:cubicBezTo>
                    <a:cubicBezTo>
                      <a:pt x="1" y="931"/>
                      <a:pt x="36" y="990"/>
                      <a:pt x="84" y="1050"/>
                    </a:cubicBezTo>
                    <a:cubicBezTo>
                      <a:pt x="96" y="1062"/>
                      <a:pt x="120" y="1086"/>
                      <a:pt x="155" y="1098"/>
                    </a:cubicBezTo>
                    <a:cubicBezTo>
                      <a:pt x="203" y="1110"/>
                      <a:pt x="239" y="1133"/>
                      <a:pt x="274" y="1181"/>
                    </a:cubicBezTo>
                    <a:lnTo>
                      <a:pt x="298" y="1217"/>
                    </a:lnTo>
                    <a:cubicBezTo>
                      <a:pt x="298" y="1229"/>
                      <a:pt x="322" y="1229"/>
                      <a:pt x="322" y="1240"/>
                    </a:cubicBezTo>
                    <a:cubicBezTo>
                      <a:pt x="358" y="1300"/>
                      <a:pt x="393" y="1360"/>
                      <a:pt x="405" y="1419"/>
                    </a:cubicBezTo>
                    <a:cubicBezTo>
                      <a:pt x="405" y="1431"/>
                      <a:pt x="417" y="1455"/>
                      <a:pt x="417" y="1467"/>
                    </a:cubicBezTo>
                    <a:lnTo>
                      <a:pt x="417" y="1502"/>
                    </a:lnTo>
                    <a:cubicBezTo>
                      <a:pt x="417" y="1562"/>
                      <a:pt x="453" y="1621"/>
                      <a:pt x="501" y="1657"/>
                    </a:cubicBezTo>
                    <a:cubicBezTo>
                      <a:pt x="524" y="1693"/>
                      <a:pt x="572" y="1717"/>
                      <a:pt x="620" y="1729"/>
                    </a:cubicBezTo>
                    <a:cubicBezTo>
                      <a:pt x="713" y="1757"/>
                      <a:pt x="810" y="1770"/>
                      <a:pt x="906" y="1770"/>
                    </a:cubicBezTo>
                    <a:cubicBezTo>
                      <a:pt x="1217" y="1770"/>
                      <a:pt x="1527" y="1631"/>
                      <a:pt x="1727" y="1395"/>
                    </a:cubicBezTo>
                    <a:cubicBezTo>
                      <a:pt x="1989" y="1050"/>
                      <a:pt x="2048" y="586"/>
                      <a:pt x="1870" y="217"/>
                    </a:cubicBezTo>
                    <a:cubicBezTo>
                      <a:pt x="1846" y="193"/>
                      <a:pt x="1822" y="145"/>
                      <a:pt x="1786" y="97"/>
                    </a:cubicBezTo>
                    <a:cubicBezTo>
                      <a:pt x="1763" y="74"/>
                      <a:pt x="1715" y="38"/>
                      <a:pt x="1667" y="26"/>
                    </a:cubicBezTo>
                    <a:cubicBezTo>
                      <a:pt x="1626" y="7"/>
                      <a:pt x="1586" y="0"/>
                      <a:pt x="1549" y="0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3" name="Google Shape;363;p38"/>
              <p:cNvSpPr/>
              <p:nvPr/>
            </p:nvSpPr>
            <p:spPr>
              <a:xfrm>
                <a:off x="2443450" y="2382775"/>
                <a:ext cx="58650" cy="53975"/>
              </a:xfrm>
              <a:custGeom>
                <a:rect b="b" l="l" r="r" t="t"/>
                <a:pathLst>
                  <a:path extrusionOk="0" h="2159" w="2346">
                    <a:moveTo>
                      <a:pt x="789" y="1"/>
                    </a:moveTo>
                    <a:cubicBezTo>
                      <a:pt x="772" y="1"/>
                      <a:pt x="755" y="2"/>
                      <a:pt x="738" y="4"/>
                    </a:cubicBezTo>
                    <a:cubicBezTo>
                      <a:pt x="536" y="27"/>
                      <a:pt x="429" y="206"/>
                      <a:pt x="393" y="265"/>
                    </a:cubicBezTo>
                    <a:lnTo>
                      <a:pt x="60" y="861"/>
                    </a:lnTo>
                    <a:cubicBezTo>
                      <a:pt x="0" y="968"/>
                      <a:pt x="12" y="1099"/>
                      <a:pt x="95" y="1182"/>
                    </a:cubicBezTo>
                    <a:cubicBezTo>
                      <a:pt x="119" y="1194"/>
                      <a:pt x="131" y="1206"/>
                      <a:pt x="155" y="1218"/>
                    </a:cubicBezTo>
                    <a:cubicBezTo>
                      <a:pt x="262" y="1277"/>
                      <a:pt x="369" y="1337"/>
                      <a:pt x="453" y="1385"/>
                    </a:cubicBezTo>
                    <a:cubicBezTo>
                      <a:pt x="726" y="1528"/>
                      <a:pt x="893" y="1623"/>
                      <a:pt x="1084" y="1813"/>
                    </a:cubicBezTo>
                    <a:cubicBezTo>
                      <a:pt x="1155" y="1873"/>
                      <a:pt x="1227" y="1956"/>
                      <a:pt x="1310" y="2051"/>
                    </a:cubicBezTo>
                    <a:cubicBezTo>
                      <a:pt x="1310" y="2075"/>
                      <a:pt x="1322" y="2075"/>
                      <a:pt x="1334" y="2087"/>
                    </a:cubicBezTo>
                    <a:cubicBezTo>
                      <a:pt x="1381" y="2135"/>
                      <a:pt x="1441" y="2159"/>
                      <a:pt x="1512" y="2159"/>
                    </a:cubicBezTo>
                    <a:cubicBezTo>
                      <a:pt x="1584" y="2159"/>
                      <a:pt x="1667" y="2135"/>
                      <a:pt x="1727" y="2075"/>
                    </a:cubicBezTo>
                    <a:cubicBezTo>
                      <a:pt x="1750" y="2028"/>
                      <a:pt x="1798" y="1980"/>
                      <a:pt x="1846" y="1932"/>
                    </a:cubicBezTo>
                    <a:lnTo>
                      <a:pt x="1881" y="1897"/>
                    </a:lnTo>
                    <a:cubicBezTo>
                      <a:pt x="1977" y="1801"/>
                      <a:pt x="2072" y="1730"/>
                      <a:pt x="2143" y="1682"/>
                    </a:cubicBezTo>
                    <a:lnTo>
                      <a:pt x="2155" y="1670"/>
                    </a:lnTo>
                    <a:cubicBezTo>
                      <a:pt x="2179" y="1658"/>
                      <a:pt x="2215" y="1623"/>
                      <a:pt x="2227" y="1611"/>
                    </a:cubicBezTo>
                    <a:cubicBezTo>
                      <a:pt x="2298" y="1563"/>
                      <a:pt x="2346" y="1492"/>
                      <a:pt x="2346" y="1420"/>
                    </a:cubicBezTo>
                    <a:cubicBezTo>
                      <a:pt x="2346" y="1337"/>
                      <a:pt x="2334" y="1266"/>
                      <a:pt x="2274" y="1206"/>
                    </a:cubicBezTo>
                    <a:lnTo>
                      <a:pt x="1131" y="146"/>
                    </a:lnTo>
                    <a:cubicBezTo>
                      <a:pt x="1107" y="134"/>
                      <a:pt x="1084" y="123"/>
                      <a:pt x="1072" y="111"/>
                    </a:cubicBezTo>
                    <a:cubicBezTo>
                      <a:pt x="981" y="30"/>
                      <a:pt x="882" y="1"/>
                      <a:pt x="78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4" name="Google Shape;364;p38"/>
              <p:cNvSpPr/>
              <p:nvPr/>
            </p:nvSpPr>
            <p:spPr>
              <a:xfrm>
                <a:off x="2745850" y="2538200"/>
                <a:ext cx="53900" cy="49325"/>
              </a:xfrm>
              <a:custGeom>
                <a:rect b="b" l="l" r="r" t="t"/>
                <a:pathLst>
                  <a:path extrusionOk="0" h="1973" w="2156">
                    <a:moveTo>
                      <a:pt x="1512" y="0"/>
                    </a:moveTo>
                    <a:cubicBezTo>
                      <a:pt x="1364" y="0"/>
                      <a:pt x="1258" y="65"/>
                      <a:pt x="1192" y="109"/>
                    </a:cubicBezTo>
                    <a:lnTo>
                      <a:pt x="168" y="716"/>
                    </a:lnTo>
                    <a:cubicBezTo>
                      <a:pt x="49" y="787"/>
                      <a:pt x="1" y="954"/>
                      <a:pt x="72" y="1073"/>
                    </a:cubicBezTo>
                    <a:lnTo>
                      <a:pt x="489" y="1835"/>
                    </a:lnTo>
                    <a:cubicBezTo>
                      <a:pt x="501" y="1847"/>
                      <a:pt x="525" y="1883"/>
                      <a:pt x="537" y="1895"/>
                    </a:cubicBezTo>
                    <a:cubicBezTo>
                      <a:pt x="583" y="1941"/>
                      <a:pt x="654" y="1972"/>
                      <a:pt x="728" y="1972"/>
                    </a:cubicBezTo>
                    <a:cubicBezTo>
                      <a:pt x="768" y="1972"/>
                      <a:pt x="809" y="1963"/>
                      <a:pt x="846" y="1942"/>
                    </a:cubicBezTo>
                    <a:cubicBezTo>
                      <a:pt x="953" y="1883"/>
                      <a:pt x="1072" y="1823"/>
                      <a:pt x="1180" y="1752"/>
                    </a:cubicBezTo>
                    <a:cubicBezTo>
                      <a:pt x="1263" y="1692"/>
                      <a:pt x="1358" y="1633"/>
                      <a:pt x="1453" y="1549"/>
                    </a:cubicBezTo>
                    <a:lnTo>
                      <a:pt x="1477" y="1537"/>
                    </a:lnTo>
                    <a:cubicBezTo>
                      <a:pt x="1680" y="1395"/>
                      <a:pt x="1894" y="1216"/>
                      <a:pt x="2073" y="1037"/>
                    </a:cubicBezTo>
                    <a:cubicBezTo>
                      <a:pt x="2132" y="978"/>
                      <a:pt x="2156" y="918"/>
                      <a:pt x="2144" y="823"/>
                    </a:cubicBezTo>
                    <a:cubicBezTo>
                      <a:pt x="2144" y="764"/>
                      <a:pt x="2108" y="704"/>
                      <a:pt x="2073" y="656"/>
                    </a:cubicBezTo>
                    <a:lnTo>
                      <a:pt x="2037" y="633"/>
                    </a:lnTo>
                    <a:cubicBezTo>
                      <a:pt x="2025" y="621"/>
                      <a:pt x="2013" y="537"/>
                      <a:pt x="1989" y="502"/>
                    </a:cubicBezTo>
                    <a:lnTo>
                      <a:pt x="1977" y="454"/>
                    </a:lnTo>
                    <a:cubicBezTo>
                      <a:pt x="1977" y="442"/>
                      <a:pt x="1965" y="406"/>
                      <a:pt x="1965" y="394"/>
                    </a:cubicBezTo>
                    <a:cubicBezTo>
                      <a:pt x="1930" y="287"/>
                      <a:pt x="1882" y="216"/>
                      <a:pt x="1811" y="144"/>
                    </a:cubicBezTo>
                    <a:cubicBezTo>
                      <a:pt x="1775" y="97"/>
                      <a:pt x="1715" y="49"/>
                      <a:pt x="1656" y="37"/>
                    </a:cubicBezTo>
                    <a:cubicBezTo>
                      <a:pt x="1620" y="25"/>
                      <a:pt x="1584" y="25"/>
                      <a:pt x="1549" y="2"/>
                    </a:cubicBezTo>
                    <a:cubicBezTo>
                      <a:pt x="1536" y="1"/>
                      <a:pt x="1524" y="0"/>
                      <a:pt x="151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5" name="Google Shape;365;p38"/>
              <p:cNvSpPr/>
              <p:nvPr/>
            </p:nvSpPr>
            <p:spPr>
              <a:xfrm>
                <a:off x="2752100" y="2400250"/>
                <a:ext cx="60750" cy="49600"/>
              </a:xfrm>
              <a:custGeom>
                <a:rect b="b" l="l" r="r" t="t"/>
                <a:pathLst>
                  <a:path extrusionOk="0" h="1984" w="2430">
                    <a:moveTo>
                      <a:pt x="1712" y="0"/>
                    </a:moveTo>
                    <a:cubicBezTo>
                      <a:pt x="1688" y="0"/>
                      <a:pt x="1665" y="3"/>
                      <a:pt x="1644" y="7"/>
                    </a:cubicBezTo>
                    <a:cubicBezTo>
                      <a:pt x="1442" y="19"/>
                      <a:pt x="1311" y="138"/>
                      <a:pt x="1239" y="209"/>
                    </a:cubicBezTo>
                    <a:lnTo>
                      <a:pt x="108" y="1221"/>
                    </a:lnTo>
                    <a:cubicBezTo>
                      <a:pt x="13" y="1293"/>
                      <a:pt x="1" y="1448"/>
                      <a:pt x="72" y="1567"/>
                    </a:cubicBezTo>
                    <a:cubicBezTo>
                      <a:pt x="108" y="1614"/>
                      <a:pt x="144" y="1638"/>
                      <a:pt x="168" y="1674"/>
                    </a:cubicBezTo>
                    <a:cubicBezTo>
                      <a:pt x="375" y="1873"/>
                      <a:pt x="671" y="1984"/>
                      <a:pt x="977" y="1984"/>
                    </a:cubicBezTo>
                    <a:cubicBezTo>
                      <a:pt x="1092" y="1984"/>
                      <a:pt x="1209" y="1968"/>
                      <a:pt x="1323" y="1936"/>
                    </a:cubicBezTo>
                    <a:cubicBezTo>
                      <a:pt x="1704" y="1829"/>
                      <a:pt x="2037" y="1555"/>
                      <a:pt x="2299" y="1150"/>
                    </a:cubicBezTo>
                    <a:cubicBezTo>
                      <a:pt x="2335" y="1079"/>
                      <a:pt x="2382" y="983"/>
                      <a:pt x="2394" y="864"/>
                    </a:cubicBezTo>
                    <a:cubicBezTo>
                      <a:pt x="2430" y="662"/>
                      <a:pt x="2323" y="495"/>
                      <a:pt x="2263" y="400"/>
                    </a:cubicBezTo>
                    <a:cubicBezTo>
                      <a:pt x="2216" y="340"/>
                      <a:pt x="2156" y="257"/>
                      <a:pt x="2085" y="186"/>
                    </a:cubicBezTo>
                    <a:cubicBezTo>
                      <a:pt x="1948" y="49"/>
                      <a:pt x="1819" y="0"/>
                      <a:pt x="171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6" name="Google Shape;366;p38"/>
              <p:cNvSpPr/>
              <p:nvPr/>
            </p:nvSpPr>
            <p:spPr>
              <a:xfrm>
                <a:off x="2557150" y="2326000"/>
                <a:ext cx="44975" cy="51325"/>
              </a:xfrm>
              <a:custGeom>
                <a:rect b="b" l="l" r="r" t="t"/>
                <a:pathLst>
                  <a:path extrusionOk="0" h="2053" w="1799">
                    <a:moveTo>
                      <a:pt x="1120" y="0"/>
                    </a:moveTo>
                    <a:cubicBezTo>
                      <a:pt x="1060" y="0"/>
                      <a:pt x="1012" y="12"/>
                      <a:pt x="941" y="36"/>
                    </a:cubicBezTo>
                    <a:lnTo>
                      <a:pt x="179" y="346"/>
                    </a:lnTo>
                    <a:cubicBezTo>
                      <a:pt x="108" y="381"/>
                      <a:pt x="48" y="441"/>
                      <a:pt x="36" y="524"/>
                    </a:cubicBezTo>
                    <a:cubicBezTo>
                      <a:pt x="0" y="572"/>
                      <a:pt x="12" y="655"/>
                      <a:pt x="72" y="727"/>
                    </a:cubicBezTo>
                    <a:cubicBezTo>
                      <a:pt x="310" y="1036"/>
                      <a:pt x="465" y="1429"/>
                      <a:pt x="489" y="1810"/>
                    </a:cubicBezTo>
                    <a:cubicBezTo>
                      <a:pt x="489" y="1870"/>
                      <a:pt x="524" y="1929"/>
                      <a:pt x="572" y="1977"/>
                    </a:cubicBezTo>
                    <a:cubicBezTo>
                      <a:pt x="584" y="1989"/>
                      <a:pt x="596" y="2001"/>
                      <a:pt x="631" y="2013"/>
                    </a:cubicBezTo>
                    <a:cubicBezTo>
                      <a:pt x="673" y="2040"/>
                      <a:pt x="719" y="2052"/>
                      <a:pt x="767" y="2052"/>
                    </a:cubicBezTo>
                    <a:cubicBezTo>
                      <a:pt x="800" y="2052"/>
                      <a:pt x="835" y="2046"/>
                      <a:pt x="870" y="2036"/>
                    </a:cubicBezTo>
                    <a:lnTo>
                      <a:pt x="1000" y="1989"/>
                    </a:lnTo>
                    <a:cubicBezTo>
                      <a:pt x="1048" y="1977"/>
                      <a:pt x="1108" y="1953"/>
                      <a:pt x="1143" y="1953"/>
                    </a:cubicBezTo>
                    <a:cubicBezTo>
                      <a:pt x="1228" y="1945"/>
                      <a:pt x="1312" y="1936"/>
                      <a:pt x="1396" y="1936"/>
                    </a:cubicBezTo>
                    <a:cubicBezTo>
                      <a:pt x="1431" y="1936"/>
                      <a:pt x="1466" y="1938"/>
                      <a:pt x="1501" y="1941"/>
                    </a:cubicBezTo>
                    <a:cubicBezTo>
                      <a:pt x="1513" y="1943"/>
                      <a:pt x="1525" y="1943"/>
                      <a:pt x="1536" y="1943"/>
                    </a:cubicBezTo>
                    <a:cubicBezTo>
                      <a:pt x="1614" y="1943"/>
                      <a:pt x="1675" y="1910"/>
                      <a:pt x="1727" y="1858"/>
                    </a:cubicBezTo>
                    <a:cubicBezTo>
                      <a:pt x="1786" y="1798"/>
                      <a:pt x="1798" y="1703"/>
                      <a:pt x="1786" y="1632"/>
                    </a:cubicBezTo>
                    <a:lnTo>
                      <a:pt x="1501" y="334"/>
                    </a:lnTo>
                    <a:cubicBezTo>
                      <a:pt x="1489" y="298"/>
                      <a:pt x="1477" y="191"/>
                      <a:pt x="1393" y="96"/>
                    </a:cubicBezTo>
                    <a:cubicBezTo>
                      <a:pt x="1358" y="72"/>
                      <a:pt x="1346" y="60"/>
                      <a:pt x="1310" y="36"/>
                    </a:cubicBezTo>
                    <a:cubicBezTo>
                      <a:pt x="1274" y="24"/>
                      <a:pt x="1239" y="12"/>
                      <a:pt x="119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7" name="Google Shape;367;p38"/>
              <p:cNvSpPr/>
              <p:nvPr/>
            </p:nvSpPr>
            <p:spPr>
              <a:xfrm>
                <a:off x="2748550" y="2796500"/>
                <a:ext cx="49425" cy="61125"/>
              </a:xfrm>
              <a:custGeom>
                <a:rect b="b" l="l" r="r" t="t"/>
                <a:pathLst>
                  <a:path extrusionOk="0" h="2445" w="1977">
                    <a:moveTo>
                      <a:pt x="979" y="1"/>
                    </a:moveTo>
                    <a:cubicBezTo>
                      <a:pt x="902" y="1"/>
                      <a:pt x="832" y="23"/>
                      <a:pt x="774" y="40"/>
                    </a:cubicBezTo>
                    <a:cubicBezTo>
                      <a:pt x="536" y="123"/>
                      <a:pt x="322" y="230"/>
                      <a:pt x="131" y="373"/>
                    </a:cubicBezTo>
                    <a:cubicBezTo>
                      <a:pt x="24" y="445"/>
                      <a:pt x="0" y="599"/>
                      <a:pt x="72" y="719"/>
                    </a:cubicBezTo>
                    <a:cubicBezTo>
                      <a:pt x="333" y="1195"/>
                      <a:pt x="548" y="1695"/>
                      <a:pt x="655" y="2231"/>
                    </a:cubicBezTo>
                    <a:cubicBezTo>
                      <a:pt x="667" y="2278"/>
                      <a:pt x="679" y="2338"/>
                      <a:pt x="726" y="2373"/>
                    </a:cubicBezTo>
                    <a:cubicBezTo>
                      <a:pt x="762" y="2397"/>
                      <a:pt x="786" y="2409"/>
                      <a:pt x="810" y="2433"/>
                    </a:cubicBezTo>
                    <a:cubicBezTo>
                      <a:pt x="841" y="2441"/>
                      <a:pt x="872" y="2445"/>
                      <a:pt x="901" y="2445"/>
                    </a:cubicBezTo>
                    <a:cubicBezTo>
                      <a:pt x="961" y="2445"/>
                      <a:pt x="1016" y="2429"/>
                      <a:pt x="1072" y="2397"/>
                    </a:cubicBezTo>
                    <a:cubicBezTo>
                      <a:pt x="1107" y="2373"/>
                      <a:pt x="1155" y="2338"/>
                      <a:pt x="1215" y="2314"/>
                    </a:cubicBezTo>
                    <a:lnTo>
                      <a:pt x="1274" y="2266"/>
                    </a:lnTo>
                    <a:cubicBezTo>
                      <a:pt x="1286" y="2254"/>
                      <a:pt x="1310" y="2254"/>
                      <a:pt x="1322" y="2231"/>
                    </a:cubicBezTo>
                    <a:cubicBezTo>
                      <a:pt x="1381" y="2195"/>
                      <a:pt x="1453" y="2159"/>
                      <a:pt x="1536" y="2135"/>
                    </a:cubicBezTo>
                    <a:cubicBezTo>
                      <a:pt x="1548" y="2135"/>
                      <a:pt x="1560" y="2112"/>
                      <a:pt x="1596" y="2112"/>
                    </a:cubicBezTo>
                    <a:lnTo>
                      <a:pt x="1655" y="2088"/>
                    </a:lnTo>
                    <a:cubicBezTo>
                      <a:pt x="1715" y="2052"/>
                      <a:pt x="1774" y="2040"/>
                      <a:pt x="1810" y="2016"/>
                    </a:cubicBezTo>
                    <a:cubicBezTo>
                      <a:pt x="1869" y="1981"/>
                      <a:pt x="1929" y="1933"/>
                      <a:pt x="1965" y="1873"/>
                    </a:cubicBezTo>
                    <a:cubicBezTo>
                      <a:pt x="1977" y="1802"/>
                      <a:pt x="1977" y="1742"/>
                      <a:pt x="1941" y="1671"/>
                    </a:cubicBezTo>
                    <a:lnTo>
                      <a:pt x="1524" y="492"/>
                    </a:lnTo>
                    <a:cubicBezTo>
                      <a:pt x="1488" y="373"/>
                      <a:pt x="1429" y="254"/>
                      <a:pt x="1334" y="147"/>
                    </a:cubicBezTo>
                    <a:cubicBezTo>
                      <a:pt x="1262" y="76"/>
                      <a:pt x="1191" y="28"/>
                      <a:pt x="1084" y="16"/>
                    </a:cubicBezTo>
                    <a:cubicBezTo>
                      <a:pt x="1047" y="5"/>
                      <a:pt x="1012" y="1"/>
                      <a:pt x="979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8" name="Google Shape;368;p38"/>
              <p:cNvSpPr/>
              <p:nvPr/>
            </p:nvSpPr>
            <p:spPr>
              <a:xfrm>
                <a:off x="2964650" y="2600600"/>
                <a:ext cx="50325" cy="46950"/>
              </a:xfrm>
              <a:custGeom>
                <a:rect b="b" l="l" r="r" t="t"/>
                <a:pathLst>
                  <a:path extrusionOk="0" h="1878" w="2013">
                    <a:moveTo>
                      <a:pt x="754" y="0"/>
                    </a:moveTo>
                    <a:cubicBezTo>
                      <a:pt x="729" y="0"/>
                      <a:pt x="704" y="2"/>
                      <a:pt x="679" y="6"/>
                    </a:cubicBezTo>
                    <a:cubicBezTo>
                      <a:pt x="524" y="42"/>
                      <a:pt x="429" y="149"/>
                      <a:pt x="357" y="220"/>
                    </a:cubicBezTo>
                    <a:lnTo>
                      <a:pt x="345" y="244"/>
                    </a:lnTo>
                    <a:lnTo>
                      <a:pt x="321" y="268"/>
                    </a:lnTo>
                    <a:cubicBezTo>
                      <a:pt x="299" y="262"/>
                      <a:pt x="276" y="259"/>
                      <a:pt x="254" y="259"/>
                    </a:cubicBezTo>
                    <a:cubicBezTo>
                      <a:pt x="151" y="259"/>
                      <a:pt x="63" y="324"/>
                      <a:pt x="24" y="423"/>
                    </a:cubicBezTo>
                    <a:cubicBezTo>
                      <a:pt x="0" y="506"/>
                      <a:pt x="24" y="601"/>
                      <a:pt x="107" y="685"/>
                    </a:cubicBezTo>
                    <a:cubicBezTo>
                      <a:pt x="119" y="696"/>
                      <a:pt x="143" y="720"/>
                      <a:pt x="179" y="720"/>
                    </a:cubicBezTo>
                    <a:cubicBezTo>
                      <a:pt x="202" y="732"/>
                      <a:pt x="238" y="756"/>
                      <a:pt x="262" y="756"/>
                    </a:cubicBezTo>
                    <a:cubicBezTo>
                      <a:pt x="286" y="756"/>
                      <a:pt x="298" y="768"/>
                      <a:pt x="310" y="780"/>
                    </a:cubicBezTo>
                    <a:cubicBezTo>
                      <a:pt x="357" y="815"/>
                      <a:pt x="405" y="839"/>
                      <a:pt x="464" y="899"/>
                    </a:cubicBezTo>
                    <a:cubicBezTo>
                      <a:pt x="643" y="1077"/>
                      <a:pt x="774" y="1351"/>
                      <a:pt x="905" y="1589"/>
                    </a:cubicBezTo>
                    <a:cubicBezTo>
                      <a:pt x="941" y="1625"/>
                      <a:pt x="964" y="1697"/>
                      <a:pt x="976" y="1732"/>
                    </a:cubicBezTo>
                    <a:cubicBezTo>
                      <a:pt x="1000" y="1744"/>
                      <a:pt x="1012" y="1780"/>
                      <a:pt x="1024" y="1792"/>
                    </a:cubicBezTo>
                    <a:cubicBezTo>
                      <a:pt x="1072" y="1839"/>
                      <a:pt x="1119" y="1875"/>
                      <a:pt x="1179" y="1875"/>
                    </a:cubicBezTo>
                    <a:cubicBezTo>
                      <a:pt x="1189" y="1877"/>
                      <a:pt x="1200" y="1877"/>
                      <a:pt x="1210" y="1877"/>
                    </a:cubicBezTo>
                    <a:cubicBezTo>
                      <a:pt x="1280" y="1877"/>
                      <a:pt x="1341" y="1844"/>
                      <a:pt x="1393" y="1792"/>
                    </a:cubicBezTo>
                    <a:lnTo>
                      <a:pt x="1893" y="1292"/>
                    </a:lnTo>
                    <a:cubicBezTo>
                      <a:pt x="1917" y="1256"/>
                      <a:pt x="1988" y="1173"/>
                      <a:pt x="2012" y="1054"/>
                    </a:cubicBezTo>
                    <a:cubicBezTo>
                      <a:pt x="2012" y="982"/>
                      <a:pt x="2012" y="863"/>
                      <a:pt x="1893" y="756"/>
                    </a:cubicBezTo>
                    <a:cubicBezTo>
                      <a:pt x="1869" y="744"/>
                      <a:pt x="1857" y="720"/>
                      <a:pt x="1834" y="708"/>
                    </a:cubicBezTo>
                    <a:lnTo>
                      <a:pt x="1191" y="184"/>
                    </a:lnTo>
                    <a:cubicBezTo>
                      <a:pt x="1106" y="121"/>
                      <a:pt x="954" y="0"/>
                      <a:pt x="754" y="0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9" name="Google Shape;369;p38"/>
              <p:cNvSpPr/>
              <p:nvPr/>
            </p:nvSpPr>
            <p:spPr>
              <a:xfrm>
                <a:off x="2525300" y="2832000"/>
                <a:ext cx="47050" cy="44550"/>
              </a:xfrm>
              <a:custGeom>
                <a:rect b="b" l="l" r="r" t="t"/>
                <a:pathLst>
                  <a:path extrusionOk="0" h="1782" w="1882">
                    <a:moveTo>
                      <a:pt x="881" y="1"/>
                    </a:moveTo>
                    <a:cubicBezTo>
                      <a:pt x="834" y="1"/>
                      <a:pt x="786" y="1"/>
                      <a:pt x="739" y="13"/>
                    </a:cubicBezTo>
                    <a:cubicBezTo>
                      <a:pt x="727" y="13"/>
                      <a:pt x="727" y="13"/>
                      <a:pt x="715" y="25"/>
                    </a:cubicBezTo>
                    <a:cubicBezTo>
                      <a:pt x="679" y="37"/>
                      <a:pt x="655" y="37"/>
                      <a:pt x="620" y="49"/>
                    </a:cubicBezTo>
                    <a:cubicBezTo>
                      <a:pt x="620" y="49"/>
                      <a:pt x="608" y="72"/>
                      <a:pt x="596" y="72"/>
                    </a:cubicBezTo>
                    <a:cubicBezTo>
                      <a:pt x="560" y="84"/>
                      <a:pt x="536" y="96"/>
                      <a:pt x="500" y="132"/>
                    </a:cubicBezTo>
                    <a:cubicBezTo>
                      <a:pt x="477" y="144"/>
                      <a:pt x="441" y="156"/>
                      <a:pt x="417" y="191"/>
                    </a:cubicBezTo>
                    <a:cubicBezTo>
                      <a:pt x="417" y="191"/>
                      <a:pt x="298" y="275"/>
                      <a:pt x="286" y="299"/>
                    </a:cubicBezTo>
                    <a:cubicBezTo>
                      <a:pt x="250" y="311"/>
                      <a:pt x="215" y="334"/>
                      <a:pt x="179" y="358"/>
                    </a:cubicBezTo>
                    <a:cubicBezTo>
                      <a:pt x="84" y="382"/>
                      <a:pt x="24" y="453"/>
                      <a:pt x="12" y="549"/>
                    </a:cubicBezTo>
                    <a:cubicBezTo>
                      <a:pt x="0" y="632"/>
                      <a:pt x="24" y="727"/>
                      <a:pt x="84" y="787"/>
                    </a:cubicBezTo>
                    <a:lnTo>
                      <a:pt x="977" y="1644"/>
                    </a:lnTo>
                    <a:cubicBezTo>
                      <a:pt x="1065" y="1732"/>
                      <a:pt x="1166" y="1781"/>
                      <a:pt x="1266" y="1781"/>
                    </a:cubicBezTo>
                    <a:cubicBezTo>
                      <a:pt x="1301" y="1781"/>
                      <a:pt x="1336" y="1775"/>
                      <a:pt x="1370" y="1763"/>
                    </a:cubicBezTo>
                    <a:cubicBezTo>
                      <a:pt x="1501" y="1715"/>
                      <a:pt x="1560" y="1632"/>
                      <a:pt x="1584" y="1585"/>
                    </a:cubicBezTo>
                    <a:lnTo>
                      <a:pt x="1846" y="1108"/>
                    </a:lnTo>
                    <a:cubicBezTo>
                      <a:pt x="1882" y="1049"/>
                      <a:pt x="1882" y="965"/>
                      <a:pt x="1870" y="894"/>
                    </a:cubicBezTo>
                    <a:cubicBezTo>
                      <a:pt x="1858" y="846"/>
                      <a:pt x="1846" y="811"/>
                      <a:pt x="1810" y="787"/>
                    </a:cubicBezTo>
                    <a:cubicBezTo>
                      <a:pt x="1786" y="751"/>
                      <a:pt x="1751" y="739"/>
                      <a:pt x="1727" y="727"/>
                    </a:cubicBezTo>
                    <a:cubicBezTo>
                      <a:pt x="1703" y="715"/>
                      <a:pt x="1679" y="715"/>
                      <a:pt x="1667" y="680"/>
                    </a:cubicBezTo>
                    <a:cubicBezTo>
                      <a:pt x="1620" y="632"/>
                      <a:pt x="1560" y="549"/>
                      <a:pt x="1512" y="477"/>
                    </a:cubicBezTo>
                    <a:lnTo>
                      <a:pt x="1501" y="442"/>
                    </a:lnTo>
                    <a:cubicBezTo>
                      <a:pt x="1441" y="334"/>
                      <a:pt x="1382" y="251"/>
                      <a:pt x="1310" y="191"/>
                    </a:cubicBezTo>
                    <a:cubicBezTo>
                      <a:pt x="1215" y="96"/>
                      <a:pt x="1108" y="37"/>
                      <a:pt x="989" y="13"/>
                    </a:cubicBezTo>
                    <a:cubicBezTo>
                      <a:pt x="953" y="1"/>
                      <a:pt x="917" y="1"/>
                      <a:pt x="88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0" name="Google Shape;370;p38"/>
              <p:cNvSpPr/>
              <p:nvPr/>
            </p:nvSpPr>
            <p:spPr>
              <a:xfrm>
                <a:off x="2655075" y="2837075"/>
                <a:ext cx="59250" cy="40300"/>
              </a:xfrm>
              <a:custGeom>
                <a:rect b="b" l="l" r="r" t="t"/>
                <a:pathLst>
                  <a:path extrusionOk="0" h="1612" w="2370">
                    <a:moveTo>
                      <a:pt x="477" y="0"/>
                    </a:moveTo>
                    <a:cubicBezTo>
                      <a:pt x="382" y="0"/>
                      <a:pt x="298" y="48"/>
                      <a:pt x="251" y="119"/>
                    </a:cubicBezTo>
                    <a:cubicBezTo>
                      <a:pt x="84" y="369"/>
                      <a:pt x="1" y="667"/>
                      <a:pt x="12" y="965"/>
                    </a:cubicBezTo>
                    <a:cubicBezTo>
                      <a:pt x="12" y="1048"/>
                      <a:pt x="48" y="1108"/>
                      <a:pt x="84" y="1143"/>
                    </a:cubicBezTo>
                    <a:cubicBezTo>
                      <a:pt x="120" y="1179"/>
                      <a:pt x="155" y="1191"/>
                      <a:pt x="179" y="1203"/>
                    </a:cubicBezTo>
                    <a:cubicBezTo>
                      <a:pt x="501" y="1346"/>
                      <a:pt x="846" y="1465"/>
                      <a:pt x="1179" y="1548"/>
                    </a:cubicBezTo>
                    <a:cubicBezTo>
                      <a:pt x="1274" y="1580"/>
                      <a:pt x="1391" y="1612"/>
                      <a:pt x="1511" y="1612"/>
                    </a:cubicBezTo>
                    <a:cubicBezTo>
                      <a:pt x="1571" y="1612"/>
                      <a:pt x="1632" y="1604"/>
                      <a:pt x="1691" y="1584"/>
                    </a:cubicBezTo>
                    <a:cubicBezTo>
                      <a:pt x="2036" y="1477"/>
                      <a:pt x="2167" y="1120"/>
                      <a:pt x="2227" y="941"/>
                    </a:cubicBezTo>
                    <a:cubicBezTo>
                      <a:pt x="2275" y="846"/>
                      <a:pt x="2370" y="596"/>
                      <a:pt x="2215" y="369"/>
                    </a:cubicBezTo>
                    <a:cubicBezTo>
                      <a:pt x="2203" y="346"/>
                      <a:pt x="2167" y="310"/>
                      <a:pt x="2156" y="298"/>
                    </a:cubicBezTo>
                    <a:cubicBezTo>
                      <a:pt x="2036" y="179"/>
                      <a:pt x="1894" y="155"/>
                      <a:pt x="1751" y="119"/>
                    </a:cubicBezTo>
                    <a:cubicBezTo>
                      <a:pt x="1334" y="60"/>
                      <a:pt x="905" y="12"/>
                      <a:pt x="477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1" name="Google Shape;371;p38"/>
              <p:cNvSpPr/>
              <p:nvPr/>
            </p:nvSpPr>
            <p:spPr>
              <a:xfrm>
                <a:off x="2509525" y="2691525"/>
                <a:ext cx="56875" cy="47150"/>
              </a:xfrm>
              <a:custGeom>
                <a:rect b="b" l="l" r="r" t="t"/>
                <a:pathLst>
                  <a:path extrusionOk="0" h="1886" w="2275">
                    <a:moveTo>
                      <a:pt x="973" y="1"/>
                    </a:moveTo>
                    <a:cubicBezTo>
                      <a:pt x="874" y="1"/>
                      <a:pt x="780" y="17"/>
                      <a:pt x="691" y="48"/>
                    </a:cubicBezTo>
                    <a:cubicBezTo>
                      <a:pt x="334" y="179"/>
                      <a:pt x="167" y="524"/>
                      <a:pt x="48" y="822"/>
                    </a:cubicBezTo>
                    <a:cubicBezTo>
                      <a:pt x="0" y="929"/>
                      <a:pt x="36" y="1036"/>
                      <a:pt x="108" y="1108"/>
                    </a:cubicBezTo>
                    <a:lnTo>
                      <a:pt x="119" y="1119"/>
                    </a:lnTo>
                    <a:cubicBezTo>
                      <a:pt x="536" y="1512"/>
                      <a:pt x="1072" y="1774"/>
                      <a:pt x="1620" y="1881"/>
                    </a:cubicBezTo>
                    <a:cubicBezTo>
                      <a:pt x="1638" y="1884"/>
                      <a:pt x="1656" y="1886"/>
                      <a:pt x="1674" y="1886"/>
                    </a:cubicBezTo>
                    <a:cubicBezTo>
                      <a:pt x="1794" y="1886"/>
                      <a:pt x="1896" y="1817"/>
                      <a:pt x="1917" y="1703"/>
                    </a:cubicBezTo>
                    <a:lnTo>
                      <a:pt x="2251" y="703"/>
                    </a:lnTo>
                    <a:cubicBezTo>
                      <a:pt x="2274" y="631"/>
                      <a:pt x="2263" y="560"/>
                      <a:pt x="2215" y="477"/>
                    </a:cubicBezTo>
                    <a:lnTo>
                      <a:pt x="2179" y="441"/>
                    </a:lnTo>
                    <a:cubicBezTo>
                      <a:pt x="2132" y="393"/>
                      <a:pt x="2084" y="381"/>
                      <a:pt x="2036" y="357"/>
                    </a:cubicBezTo>
                    <a:cubicBezTo>
                      <a:pt x="1917" y="334"/>
                      <a:pt x="1798" y="274"/>
                      <a:pt x="1667" y="215"/>
                    </a:cubicBezTo>
                    <a:cubicBezTo>
                      <a:pt x="1620" y="179"/>
                      <a:pt x="1560" y="155"/>
                      <a:pt x="1524" y="143"/>
                    </a:cubicBezTo>
                    <a:cubicBezTo>
                      <a:pt x="1323" y="46"/>
                      <a:pt x="1140" y="1"/>
                      <a:pt x="973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2" name="Google Shape;372;p38"/>
              <p:cNvSpPr/>
              <p:nvPr/>
            </p:nvSpPr>
            <p:spPr>
              <a:xfrm>
                <a:off x="2511000" y="2535150"/>
                <a:ext cx="46175" cy="60300"/>
              </a:xfrm>
              <a:custGeom>
                <a:rect b="b" l="l" r="r" t="t"/>
                <a:pathLst>
                  <a:path extrusionOk="0" h="2412" w="1847">
                    <a:moveTo>
                      <a:pt x="1024" y="1"/>
                    </a:moveTo>
                    <a:cubicBezTo>
                      <a:pt x="903" y="1"/>
                      <a:pt x="774" y="32"/>
                      <a:pt x="644" y="100"/>
                    </a:cubicBezTo>
                    <a:cubicBezTo>
                      <a:pt x="584" y="124"/>
                      <a:pt x="525" y="159"/>
                      <a:pt x="477" y="183"/>
                    </a:cubicBezTo>
                    <a:cubicBezTo>
                      <a:pt x="394" y="231"/>
                      <a:pt x="299" y="290"/>
                      <a:pt x="227" y="290"/>
                    </a:cubicBezTo>
                    <a:cubicBezTo>
                      <a:pt x="156" y="302"/>
                      <a:pt x="96" y="350"/>
                      <a:pt x="49" y="409"/>
                    </a:cubicBezTo>
                    <a:cubicBezTo>
                      <a:pt x="1" y="469"/>
                      <a:pt x="1" y="564"/>
                      <a:pt x="13" y="636"/>
                    </a:cubicBezTo>
                    <a:cubicBezTo>
                      <a:pt x="60" y="766"/>
                      <a:pt x="60" y="945"/>
                      <a:pt x="49" y="1112"/>
                    </a:cubicBezTo>
                    <a:lnTo>
                      <a:pt x="49" y="1243"/>
                    </a:lnTo>
                    <a:cubicBezTo>
                      <a:pt x="37" y="1481"/>
                      <a:pt x="49" y="1838"/>
                      <a:pt x="287" y="2088"/>
                    </a:cubicBezTo>
                    <a:lnTo>
                      <a:pt x="334" y="2136"/>
                    </a:lnTo>
                    <a:cubicBezTo>
                      <a:pt x="489" y="2302"/>
                      <a:pt x="715" y="2386"/>
                      <a:pt x="989" y="2410"/>
                    </a:cubicBezTo>
                    <a:cubicBezTo>
                      <a:pt x="1012" y="2411"/>
                      <a:pt x="1036" y="2411"/>
                      <a:pt x="1059" y="2411"/>
                    </a:cubicBezTo>
                    <a:cubicBezTo>
                      <a:pt x="1252" y="2411"/>
                      <a:pt x="1450" y="2371"/>
                      <a:pt x="1620" y="2350"/>
                    </a:cubicBezTo>
                    <a:cubicBezTo>
                      <a:pt x="1763" y="2314"/>
                      <a:pt x="1846" y="2195"/>
                      <a:pt x="1834" y="2064"/>
                    </a:cubicBezTo>
                    <a:lnTo>
                      <a:pt x="1680" y="707"/>
                    </a:lnTo>
                    <a:cubicBezTo>
                      <a:pt x="1656" y="576"/>
                      <a:pt x="1620" y="338"/>
                      <a:pt x="1465" y="171"/>
                    </a:cubicBezTo>
                    <a:lnTo>
                      <a:pt x="1430" y="147"/>
                    </a:lnTo>
                    <a:cubicBezTo>
                      <a:pt x="1322" y="53"/>
                      <a:pt x="1181" y="1"/>
                      <a:pt x="1024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3" name="Google Shape;373;p38"/>
              <p:cNvSpPr/>
              <p:nvPr/>
            </p:nvSpPr>
            <p:spPr>
              <a:xfrm>
                <a:off x="2564875" y="2797600"/>
                <a:ext cx="54200" cy="34200"/>
              </a:xfrm>
              <a:custGeom>
                <a:rect b="b" l="l" r="r" t="t"/>
                <a:pathLst>
                  <a:path extrusionOk="0" h="1368" w="2168">
                    <a:moveTo>
                      <a:pt x="1581" y="1"/>
                    </a:moveTo>
                    <a:cubicBezTo>
                      <a:pt x="1473" y="1"/>
                      <a:pt x="1372" y="29"/>
                      <a:pt x="1299" y="44"/>
                    </a:cubicBezTo>
                    <a:lnTo>
                      <a:pt x="299" y="305"/>
                    </a:lnTo>
                    <a:cubicBezTo>
                      <a:pt x="191" y="329"/>
                      <a:pt x="96" y="448"/>
                      <a:pt x="108" y="567"/>
                    </a:cubicBezTo>
                    <a:lnTo>
                      <a:pt x="108" y="615"/>
                    </a:lnTo>
                    <a:cubicBezTo>
                      <a:pt x="96" y="639"/>
                      <a:pt x="96" y="686"/>
                      <a:pt x="96" y="722"/>
                    </a:cubicBezTo>
                    <a:lnTo>
                      <a:pt x="96" y="734"/>
                    </a:lnTo>
                    <a:cubicBezTo>
                      <a:pt x="84" y="817"/>
                      <a:pt x="72" y="889"/>
                      <a:pt x="37" y="972"/>
                    </a:cubicBezTo>
                    <a:cubicBezTo>
                      <a:pt x="1" y="1044"/>
                      <a:pt x="1" y="1127"/>
                      <a:pt x="72" y="1210"/>
                    </a:cubicBezTo>
                    <a:cubicBezTo>
                      <a:pt x="84" y="1222"/>
                      <a:pt x="84" y="1234"/>
                      <a:pt x="96" y="1246"/>
                    </a:cubicBezTo>
                    <a:cubicBezTo>
                      <a:pt x="144" y="1294"/>
                      <a:pt x="203" y="1329"/>
                      <a:pt x="275" y="1329"/>
                    </a:cubicBezTo>
                    <a:lnTo>
                      <a:pt x="1537" y="1365"/>
                    </a:lnTo>
                    <a:cubicBezTo>
                      <a:pt x="1569" y="1365"/>
                      <a:pt x="1604" y="1368"/>
                      <a:pt x="1643" y="1368"/>
                    </a:cubicBezTo>
                    <a:cubicBezTo>
                      <a:pt x="1719" y="1368"/>
                      <a:pt x="1807" y="1357"/>
                      <a:pt x="1894" y="1294"/>
                    </a:cubicBezTo>
                    <a:cubicBezTo>
                      <a:pt x="2096" y="1163"/>
                      <a:pt x="2108" y="936"/>
                      <a:pt x="2120" y="829"/>
                    </a:cubicBezTo>
                    <a:cubicBezTo>
                      <a:pt x="2168" y="520"/>
                      <a:pt x="2108" y="305"/>
                      <a:pt x="1954" y="151"/>
                    </a:cubicBezTo>
                    <a:cubicBezTo>
                      <a:pt x="1906" y="103"/>
                      <a:pt x="1846" y="79"/>
                      <a:pt x="1787" y="44"/>
                    </a:cubicBezTo>
                    <a:cubicBezTo>
                      <a:pt x="1718" y="12"/>
                      <a:pt x="1648" y="1"/>
                      <a:pt x="158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4" name="Google Shape;374;p38"/>
              <p:cNvSpPr/>
              <p:nvPr/>
            </p:nvSpPr>
            <p:spPr>
              <a:xfrm>
                <a:off x="2630375" y="2723600"/>
                <a:ext cx="44075" cy="28075"/>
              </a:xfrm>
              <a:custGeom>
                <a:rect b="b" l="l" r="r" t="t"/>
                <a:pathLst>
                  <a:path extrusionOk="0" h="1123" w="1763">
                    <a:moveTo>
                      <a:pt x="663" y="0"/>
                    </a:moveTo>
                    <a:cubicBezTo>
                      <a:pt x="617" y="0"/>
                      <a:pt x="571" y="1"/>
                      <a:pt x="524" y="3"/>
                    </a:cubicBezTo>
                    <a:cubicBezTo>
                      <a:pt x="441" y="3"/>
                      <a:pt x="346" y="15"/>
                      <a:pt x="238" y="75"/>
                    </a:cubicBezTo>
                    <a:cubicBezTo>
                      <a:pt x="96" y="170"/>
                      <a:pt x="0" y="313"/>
                      <a:pt x="24" y="467"/>
                    </a:cubicBezTo>
                    <a:cubicBezTo>
                      <a:pt x="36" y="551"/>
                      <a:pt x="60" y="646"/>
                      <a:pt x="143" y="718"/>
                    </a:cubicBezTo>
                    <a:cubicBezTo>
                      <a:pt x="215" y="777"/>
                      <a:pt x="286" y="825"/>
                      <a:pt x="346" y="848"/>
                    </a:cubicBezTo>
                    <a:lnTo>
                      <a:pt x="822" y="1063"/>
                    </a:lnTo>
                    <a:cubicBezTo>
                      <a:pt x="881" y="1087"/>
                      <a:pt x="977" y="1122"/>
                      <a:pt x="1072" y="1122"/>
                    </a:cubicBezTo>
                    <a:cubicBezTo>
                      <a:pt x="1370" y="1122"/>
                      <a:pt x="1536" y="848"/>
                      <a:pt x="1608" y="741"/>
                    </a:cubicBezTo>
                    <a:cubicBezTo>
                      <a:pt x="1655" y="682"/>
                      <a:pt x="1762" y="491"/>
                      <a:pt x="1667" y="301"/>
                    </a:cubicBezTo>
                    <a:cubicBezTo>
                      <a:pt x="1655" y="265"/>
                      <a:pt x="1631" y="229"/>
                      <a:pt x="1596" y="194"/>
                    </a:cubicBezTo>
                    <a:cubicBezTo>
                      <a:pt x="1489" y="86"/>
                      <a:pt x="1358" y="75"/>
                      <a:pt x="1298" y="63"/>
                    </a:cubicBezTo>
                    <a:cubicBezTo>
                      <a:pt x="1091" y="23"/>
                      <a:pt x="884" y="0"/>
                      <a:pt x="663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5" name="Google Shape;375;p38"/>
              <p:cNvSpPr/>
              <p:nvPr/>
            </p:nvSpPr>
            <p:spPr>
              <a:xfrm>
                <a:off x="2668175" y="2763075"/>
                <a:ext cx="57475" cy="39350"/>
              </a:xfrm>
              <a:custGeom>
                <a:rect b="b" l="l" r="r" t="t"/>
                <a:pathLst>
                  <a:path extrusionOk="0" h="1574" w="2299">
                    <a:moveTo>
                      <a:pt x="1101" y="1"/>
                    </a:moveTo>
                    <a:cubicBezTo>
                      <a:pt x="899" y="1"/>
                      <a:pt x="696" y="49"/>
                      <a:pt x="512" y="151"/>
                    </a:cubicBezTo>
                    <a:cubicBezTo>
                      <a:pt x="250" y="293"/>
                      <a:pt x="60" y="532"/>
                      <a:pt x="24" y="805"/>
                    </a:cubicBezTo>
                    <a:cubicBezTo>
                      <a:pt x="0" y="1008"/>
                      <a:pt x="72" y="1246"/>
                      <a:pt x="215" y="1401"/>
                    </a:cubicBezTo>
                    <a:cubicBezTo>
                      <a:pt x="310" y="1484"/>
                      <a:pt x="417" y="1544"/>
                      <a:pt x="536" y="1567"/>
                    </a:cubicBezTo>
                    <a:cubicBezTo>
                      <a:pt x="565" y="1572"/>
                      <a:pt x="594" y="1574"/>
                      <a:pt x="624" y="1574"/>
                    </a:cubicBezTo>
                    <a:cubicBezTo>
                      <a:pt x="751" y="1574"/>
                      <a:pt x="878" y="1537"/>
                      <a:pt x="965" y="1508"/>
                    </a:cubicBezTo>
                    <a:lnTo>
                      <a:pt x="2084" y="1151"/>
                    </a:lnTo>
                    <a:cubicBezTo>
                      <a:pt x="2227" y="1115"/>
                      <a:pt x="2298" y="984"/>
                      <a:pt x="2263" y="829"/>
                    </a:cubicBezTo>
                    <a:cubicBezTo>
                      <a:pt x="2203" y="651"/>
                      <a:pt x="2108" y="472"/>
                      <a:pt x="1965" y="341"/>
                    </a:cubicBezTo>
                    <a:cubicBezTo>
                      <a:pt x="1846" y="222"/>
                      <a:pt x="1691" y="139"/>
                      <a:pt x="1548" y="79"/>
                    </a:cubicBezTo>
                    <a:cubicBezTo>
                      <a:pt x="1405" y="28"/>
                      <a:pt x="1253" y="1"/>
                      <a:pt x="110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6" name="Google Shape;376;p38"/>
              <p:cNvSpPr/>
              <p:nvPr/>
            </p:nvSpPr>
            <p:spPr>
              <a:xfrm>
                <a:off x="2372600" y="2489325"/>
                <a:ext cx="49425" cy="52600"/>
              </a:xfrm>
              <a:custGeom>
                <a:rect b="b" l="l" r="r" t="t"/>
                <a:pathLst>
                  <a:path extrusionOk="0" h="2104" w="1977">
                    <a:moveTo>
                      <a:pt x="988" y="0"/>
                    </a:moveTo>
                    <a:cubicBezTo>
                      <a:pt x="959" y="0"/>
                      <a:pt x="927" y="5"/>
                      <a:pt x="893" y="16"/>
                    </a:cubicBezTo>
                    <a:cubicBezTo>
                      <a:pt x="703" y="52"/>
                      <a:pt x="632" y="218"/>
                      <a:pt x="584" y="290"/>
                    </a:cubicBezTo>
                    <a:lnTo>
                      <a:pt x="167" y="1064"/>
                    </a:lnTo>
                    <a:cubicBezTo>
                      <a:pt x="120" y="1159"/>
                      <a:pt x="0" y="1385"/>
                      <a:pt x="108" y="1599"/>
                    </a:cubicBezTo>
                    <a:cubicBezTo>
                      <a:pt x="120" y="1647"/>
                      <a:pt x="155" y="1683"/>
                      <a:pt x="191" y="1718"/>
                    </a:cubicBezTo>
                    <a:cubicBezTo>
                      <a:pt x="274" y="1802"/>
                      <a:pt x="370" y="1837"/>
                      <a:pt x="453" y="1873"/>
                    </a:cubicBezTo>
                    <a:cubicBezTo>
                      <a:pt x="512" y="1885"/>
                      <a:pt x="548" y="1897"/>
                      <a:pt x="608" y="1933"/>
                    </a:cubicBezTo>
                    <a:lnTo>
                      <a:pt x="667" y="1945"/>
                    </a:lnTo>
                    <a:cubicBezTo>
                      <a:pt x="691" y="1945"/>
                      <a:pt x="703" y="1957"/>
                      <a:pt x="739" y="1957"/>
                    </a:cubicBezTo>
                    <a:cubicBezTo>
                      <a:pt x="941" y="2016"/>
                      <a:pt x="1120" y="2064"/>
                      <a:pt x="1286" y="2099"/>
                    </a:cubicBezTo>
                    <a:cubicBezTo>
                      <a:pt x="1301" y="2102"/>
                      <a:pt x="1316" y="2103"/>
                      <a:pt x="1331" y="2103"/>
                    </a:cubicBezTo>
                    <a:cubicBezTo>
                      <a:pt x="1446" y="2103"/>
                      <a:pt x="1552" y="2024"/>
                      <a:pt x="1584" y="1897"/>
                    </a:cubicBezTo>
                    <a:lnTo>
                      <a:pt x="1953" y="516"/>
                    </a:lnTo>
                    <a:cubicBezTo>
                      <a:pt x="1977" y="433"/>
                      <a:pt x="1953" y="325"/>
                      <a:pt x="1882" y="266"/>
                    </a:cubicBezTo>
                    <a:cubicBezTo>
                      <a:pt x="1846" y="230"/>
                      <a:pt x="1798" y="206"/>
                      <a:pt x="1763" y="194"/>
                    </a:cubicBezTo>
                    <a:lnTo>
                      <a:pt x="1143" y="28"/>
                    </a:lnTo>
                    <a:cubicBezTo>
                      <a:pt x="1103" y="20"/>
                      <a:pt x="1051" y="0"/>
                      <a:pt x="98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7" name="Google Shape;377;p38"/>
              <p:cNvSpPr/>
              <p:nvPr/>
            </p:nvSpPr>
            <p:spPr>
              <a:xfrm>
                <a:off x="2567850" y="2564400"/>
                <a:ext cx="55700" cy="49800"/>
              </a:xfrm>
              <a:custGeom>
                <a:rect b="b" l="l" r="r" t="t"/>
                <a:pathLst>
                  <a:path extrusionOk="0" h="1992" w="2228">
                    <a:moveTo>
                      <a:pt x="1273" y="0"/>
                    </a:moveTo>
                    <a:cubicBezTo>
                      <a:pt x="1126" y="0"/>
                      <a:pt x="967" y="39"/>
                      <a:pt x="811" y="120"/>
                    </a:cubicBezTo>
                    <a:cubicBezTo>
                      <a:pt x="751" y="144"/>
                      <a:pt x="680" y="180"/>
                      <a:pt x="620" y="228"/>
                    </a:cubicBezTo>
                    <a:cubicBezTo>
                      <a:pt x="501" y="299"/>
                      <a:pt x="382" y="358"/>
                      <a:pt x="263" y="370"/>
                    </a:cubicBezTo>
                    <a:cubicBezTo>
                      <a:pt x="168" y="382"/>
                      <a:pt x="96" y="442"/>
                      <a:pt x="49" y="525"/>
                    </a:cubicBezTo>
                    <a:cubicBezTo>
                      <a:pt x="1" y="597"/>
                      <a:pt x="25" y="704"/>
                      <a:pt x="61" y="775"/>
                    </a:cubicBezTo>
                    <a:cubicBezTo>
                      <a:pt x="168" y="942"/>
                      <a:pt x="275" y="1061"/>
                      <a:pt x="358" y="1156"/>
                    </a:cubicBezTo>
                    <a:cubicBezTo>
                      <a:pt x="525" y="1359"/>
                      <a:pt x="632" y="1478"/>
                      <a:pt x="644" y="1740"/>
                    </a:cubicBezTo>
                    <a:cubicBezTo>
                      <a:pt x="644" y="1811"/>
                      <a:pt x="680" y="1871"/>
                      <a:pt x="715" y="1918"/>
                    </a:cubicBezTo>
                    <a:cubicBezTo>
                      <a:pt x="763" y="1966"/>
                      <a:pt x="823" y="1990"/>
                      <a:pt x="882" y="1990"/>
                    </a:cubicBezTo>
                    <a:cubicBezTo>
                      <a:pt x="927" y="1990"/>
                      <a:pt x="985" y="1992"/>
                      <a:pt x="1052" y="1992"/>
                    </a:cubicBezTo>
                    <a:cubicBezTo>
                      <a:pt x="1317" y="1992"/>
                      <a:pt x="1715" y="1961"/>
                      <a:pt x="1954" y="1656"/>
                    </a:cubicBezTo>
                    <a:cubicBezTo>
                      <a:pt x="2227" y="1287"/>
                      <a:pt x="2061" y="835"/>
                      <a:pt x="1989" y="609"/>
                    </a:cubicBezTo>
                    <a:cubicBezTo>
                      <a:pt x="1942" y="489"/>
                      <a:pt x="1894" y="323"/>
                      <a:pt x="1763" y="192"/>
                    </a:cubicBezTo>
                    <a:lnTo>
                      <a:pt x="1727" y="168"/>
                    </a:lnTo>
                    <a:cubicBezTo>
                      <a:pt x="1610" y="57"/>
                      <a:pt x="1450" y="0"/>
                      <a:pt x="1273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8" name="Google Shape;378;p38"/>
              <p:cNvSpPr/>
              <p:nvPr/>
            </p:nvSpPr>
            <p:spPr>
              <a:xfrm>
                <a:off x="2747350" y="2228950"/>
                <a:ext cx="58075" cy="52575"/>
              </a:xfrm>
              <a:custGeom>
                <a:rect b="b" l="l" r="r" t="t"/>
                <a:pathLst>
                  <a:path extrusionOk="0" h="2103" w="2323">
                    <a:moveTo>
                      <a:pt x="1696" y="1"/>
                    </a:moveTo>
                    <a:cubicBezTo>
                      <a:pt x="1663" y="1"/>
                      <a:pt x="1629" y="8"/>
                      <a:pt x="1596" y="25"/>
                    </a:cubicBezTo>
                    <a:cubicBezTo>
                      <a:pt x="1072" y="227"/>
                      <a:pt x="584" y="513"/>
                      <a:pt x="143" y="882"/>
                    </a:cubicBezTo>
                    <a:cubicBezTo>
                      <a:pt x="12" y="989"/>
                      <a:pt x="0" y="1156"/>
                      <a:pt x="84" y="1263"/>
                    </a:cubicBezTo>
                    <a:cubicBezTo>
                      <a:pt x="108" y="1287"/>
                      <a:pt x="131" y="1323"/>
                      <a:pt x="143" y="1346"/>
                    </a:cubicBezTo>
                    <a:cubicBezTo>
                      <a:pt x="167" y="1418"/>
                      <a:pt x="191" y="1477"/>
                      <a:pt x="250" y="1537"/>
                    </a:cubicBezTo>
                    <a:lnTo>
                      <a:pt x="262" y="1549"/>
                    </a:lnTo>
                    <a:cubicBezTo>
                      <a:pt x="310" y="1656"/>
                      <a:pt x="346" y="1775"/>
                      <a:pt x="358" y="1882"/>
                    </a:cubicBezTo>
                    <a:cubicBezTo>
                      <a:pt x="370" y="1942"/>
                      <a:pt x="381" y="1989"/>
                      <a:pt x="429" y="2025"/>
                    </a:cubicBezTo>
                    <a:cubicBezTo>
                      <a:pt x="441" y="2049"/>
                      <a:pt x="477" y="2073"/>
                      <a:pt x="501" y="2073"/>
                    </a:cubicBezTo>
                    <a:cubicBezTo>
                      <a:pt x="537" y="2094"/>
                      <a:pt x="574" y="2103"/>
                      <a:pt x="611" y="2103"/>
                    </a:cubicBezTo>
                    <a:cubicBezTo>
                      <a:pt x="659" y="2103"/>
                      <a:pt x="709" y="2088"/>
                      <a:pt x="762" y="2061"/>
                    </a:cubicBezTo>
                    <a:cubicBezTo>
                      <a:pt x="1191" y="1811"/>
                      <a:pt x="1655" y="1608"/>
                      <a:pt x="2132" y="1465"/>
                    </a:cubicBezTo>
                    <a:cubicBezTo>
                      <a:pt x="2203" y="1454"/>
                      <a:pt x="2263" y="1394"/>
                      <a:pt x="2286" y="1334"/>
                    </a:cubicBezTo>
                    <a:cubicBezTo>
                      <a:pt x="2322" y="1275"/>
                      <a:pt x="2322" y="1180"/>
                      <a:pt x="2310" y="1120"/>
                    </a:cubicBezTo>
                    <a:lnTo>
                      <a:pt x="1929" y="168"/>
                    </a:lnTo>
                    <a:cubicBezTo>
                      <a:pt x="1917" y="144"/>
                      <a:pt x="1905" y="108"/>
                      <a:pt x="1870" y="84"/>
                    </a:cubicBezTo>
                    <a:cubicBezTo>
                      <a:pt x="1823" y="30"/>
                      <a:pt x="1760" y="1"/>
                      <a:pt x="1696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79" name="Google Shape;379;p38"/>
              <p:cNvSpPr/>
              <p:nvPr/>
            </p:nvSpPr>
            <p:spPr>
              <a:xfrm>
                <a:off x="2607750" y="2498325"/>
                <a:ext cx="58950" cy="52250"/>
              </a:xfrm>
              <a:custGeom>
                <a:rect b="b" l="l" r="r" t="t"/>
                <a:pathLst>
                  <a:path extrusionOk="0" h="2090" w="2358">
                    <a:moveTo>
                      <a:pt x="900" y="0"/>
                    </a:moveTo>
                    <a:cubicBezTo>
                      <a:pt x="672" y="0"/>
                      <a:pt x="441" y="151"/>
                      <a:pt x="298" y="406"/>
                    </a:cubicBezTo>
                    <a:cubicBezTo>
                      <a:pt x="250" y="489"/>
                      <a:pt x="227" y="549"/>
                      <a:pt x="215" y="620"/>
                    </a:cubicBezTo>
                    <a:cubicBezTo>
                      <a:pt x="167" y="704"/>
                      <a:pt x="131" y="799"/>
                      <a:pt x="72" y="858"/>
                    </a:cubicBezTo>
                    <a:cubicBezTo>
                      <a:pt x="36" y="918"/>
                      <a:pt x="0" y="989"/>
                      <a:pt x="12" y="1061"/>
                    </a:cubicBezTo>
                    <a:cubicBezTo>
                      <a:pt x="36" y="1120"/>
                      <a:pt x="48" y="1168"/>
                      <a:pt x="96" y="1216"/>
                    </a:cubicBezTo>
                    <a:cubicBezTo>
                      <a:pt x="108" y="1227"/>
                      <a:pt x="119" y="1239"/>
                      <a:pt x="131" y="1239"/>
                    </a:cubicBezTo>
                    <a:lnTo>
                      <a:pt x="1370" y="2049"/>
                    </a:lnTo>
                    <a:cubicBezTo>
                      <a:pt x="1415" y="2076"/>
                      <a:pt x="1466" y="2090"/>
                      <a:pt x="1517" y="2090"/>
                    </a:cubicBezTo>
                    <a:cubicBezTo>
                      <a:pt x="1597" y="2090"/>
                      <a:pt x="1675" y="2055"/>
                      <a:pt x="1727" y="1989"/>
                    </a:cubicBezTo>
                    <a:cubicBezTo>
                      <a:pt x="1846" y="1835"/>
                      <a:pt x="2013" y="1716"/>
                      <a:pt x="2191" y="1644"/>
                    </a:cubicBezTo>
                    <a:cubicBezTo>
                      <a:pt x="2251" y="1597"/>
                      <a:pt x="2310" y="1525"/>
                      <a:pt x="2334" y="1454"/>
                    </a:cubicBezTo>
                    <a:cubicBezTo>
                      <a:pt x="2358" y="1358"/>
                      <a:pt x="2334" y="1275"/>
                      <a:pt x="2275" y="1216"/>
                    </a:cubicBezTo>
                    <a:lnTo>
                      <a:pt x="1429" y="275"/>
                    </a:lnTo>
                    <a:cubicBezTo>
                      <a:pt x="1405" y="251"/>
                      <a:pt x="1382" y="215"/>
                      <a:pt x="1358" y="204"/>
                    </a:cubicBezTo>
                    <a:cubicBezTo>
                      <a:pt x="1286" y="132"/>
                      <a:pt x="1179" y="37"/>
                      <a:pt x="1012" y="13"/>
                    </a:cubicBezTo>
                    <a:cubicBezTo>
                      <a:pt x="975" y="5"/>
                      <a:pt x="937" y="0"/>
                      <a:pt x="90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0" name="Google Shape;380;p38"/>
              <p:cNvSpPr/>
              <p:nvPr/>
            </p:nvSpPr>
            <p:spPr>
              <a:xfrm>
                <a:off x="2793200" y="2699625"/>
                <a:ext cx="50900" cy="58950"/>
              </a:xfrm>
              <a:custGeom>
                <a:rect b="b" l="l" r="r" t="t"/>
                <a:pathLst>
                  <a:path extrusionOk="0" h="2358" w="2036">
                    <a:moveTo>
                      <a:pt x="1410" y="0"/>
                    </a:moveTo>
                    <a:cubicBezTo>
                      <a:pt x="1342" y="0"/>
                      <a:pt x="1284" y="15"/>
                      <a:pt x="1250" y="22"/>
                    </a:cubicBezTo>
                    <a:lnTo>
                      <a:pt x="214" y="236"/>
                    </a:lnTo>
                    <a:cubicBezTo>
                      <a:pt x="143" y="248"/>
                      <a:pt x="83" y="295"/>
                      <a:pt x="36" y="367"/>
                    </a:cubicBezTo>
                    <a:cubicBezTo>
                      <a:pt x="12" y="426"/>
                      <a:pt x="0" y="510"/>
                      <a:pt x="24" y="569"/>
                    </a:cubicBezTo>
                    <a:cubicBezTo>
                      <a:pt x="191" y="1069"/>
                      <a:pt x="262" y="1569"/>
                      <a:pt x="250" y="2093"/>
                    </a:cubicBezTo>
                    <a:cubicBezTo>
                      <a:pt x="250" y="2165"/>
                      <a:pt x="274" y="2236"/>
                      <a:pt x="321" y="2284"/>
                    </a:cubicBezTo>
                    <a:cubicBezTo>
                      <a:pt x="333" y="2296"/>
                      <a:pt x="333" y="2296"/>
                      <a:pt x="357" y="2296"/>
                    </a:cubicBezTo>
                    <a:cubicBezTo>
                      <a:pt x="400" y="2330"/>
                      <a:pt x="455" y="2358"/>
                      <a:pt x="517" y="2358"/>
                    </a:cubicBezTo>
                    <a:cubicBezTo>
                      <a:pt x="542" y="2358"/>
                      <a:pt x="568" y="2353"/>
                      <a:pt x="595" y="2343"/>
                    </a:cubicBezTo>
                    <a:cubicBezTo>
                      <a:pt x="976" y="2236"/>
                      <a:pt x="1381" y="2177"/>
                      <a:pt x="1762" y="2177"/>
                    </a:cubicBezTo>
                    <a:cubicBezTo>
                      <a:pt x="1845" y="2177"/>
                      <a:pt x="1917" y="2153"/>
                      <a:pt x="1965" y="2093"/>
                    </a:cubicBezTo>
                    <a:cubicBezTo>
                      <a:pt x="2000" y="2034"/>
                      <a:pt x="2036" y="1962"/>
                      <a:pt x="2024" y="1879"/>
                    </a:cubicBezTo>
                    <a:lnTo>
                      <a:pt x="1845" y="486"/>
                    </a:lnTo>
                    <a:cubicBezTo>
                      <a:pt x="1822" y="367"/>
                      <a:pt x="1798" y="236"/>
                      <a:pt x="1691" y="129"/>
                    </a:cubicBezTo>
                    <a:cubicBezTo>
                      <a:pt x="1667" y="93"/>
                      <a:pt x="1619" y="69"/>
                      <a:pt x="1572" y="33"/>
                    </a:cubicBezTo>
                    <a:cubicBezTo>
                      <a:pt x="1516" y="8"/>
                      <a:pt x="1460" y="0"/>
                      <a:pt x="141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1" name="Google Shape;381;p38"/>
              <p:cNvSpPr/>
              <p:nvPr/>
            </p:nvSpPr>
            <p:spPr>
              <a:xfrm>
                <a:off x="2841400" y="2498475"/>
                <a:ext cx="47050" cy="41325"/>
              </a:xfrm>
              <a:custGeom>
                <a:rect b="b" l="l" r="r" t="t"/>
                <a:pathLst>
                  <a:path extrusionOk="0" h="1653" w="1882">
                    <a:moveTo>
                      <a:pt x="958" y="0"/>
                    </a:moveTo>
                    <a:cubicBezTo>
                      <a:pt x="845" y="0"/>
                      <a:pt x="722" y="30"/>
                      <a:pt x="596" y="90"/>
                    </a:cubicBezTo>
                    <a:cubicBezTo>
                      <a:pt x="572" y="102"/>
                      <a:pt x="525" y="126"/>
                      <a:pt x="489" y="150"/>
                    </a:cubicBezTo>
                    <a:cubicBezTo>
                      <a:pt x="418" y="198"/>
                      <a:pt x="346" y="245"/>
                      <a:pt x="287" y="245"/>
                    </a:cubicBezTo>
                    <a:cubicBezTo>
                      <a:pt x="179" y="245"/>
                      <a:pt x="96" y="317"/>
                      <a:pt x="48" y="400"/>
                    </a:cubicBezTo>
                    <a:cubicBezTo>
                      <a:pt x="1" y="495"/>
                      <a:pt x="37" y="614"/>
                      <a:pt x="108" y="686"/>
                    </a:cubicBezTo>
                    <a:cubicBezTo>
                      <a:pt x="156" y="733"/>
                      <a:pt x="179" y="840"/>
                      <a:pt x="191" y="948"/>
                    </a:cubicBezTo>
                    <a:cubicBezTo>
                      <a:pt x="227" y="1114"/>
                      <a:pt x="275" y="1317"/>
                      <a:pt x="429" y="1460"/>
                    </a:cubicBezTo>
                    <a:lnTo>
                      <a:pt x="465" y="1495"/>
                    </a:lnTo>
                    <a:cubicBezTo>
                      <a:pt x="616" y="1622"/>
                      <a:pt x="788" y="1649"/>
                      <a:pt x="953" y="1649"/>
                    </a:cubicBezTo>
                    <a:cubicBezTo>
                      <a:pt x="1035" y="1649"/>
                      <a:pt x="1116" y="1642"/>
                      <a:pt x="1191" y="1638"/>
                    </a:cubicBezTo>
                    <a:cubicBezTo>
                      <a:pt x="1260" y="1631"/>
                      <a:pt x="1329" y="1624"/>
                      <a:pt x="1393" y="1624"/>
                    </a:cubicBezTo>
                    <a:cubicBezTo>
                      <a:pt x="1440" y="1624"/>
                      <a:pt x="1485" y="1628"/>
                      <a:pt x="1525" y="1638"/>
                    </a:cubicBezTo>
                    <a:cubicBezTo>
                      <a:pt x="1547" y="1648"/>
                      <a:pt x="1572" y="1652"/>
                      <a:pt x="1598" y="1652"/>
                    </a:cubicBezTo>
                    <a:cubicBezTo>
                      <a:pt x="1668" y="1652"/>
                      <a:pt x="1743" y="1619"/>
                      <a:pt x="1787" y="1567"/>
                    </a:cubicBezTo>
                    <a:cubicBezTo>
                      <a:pt x="1858" y="1495"/>
                      <a:pt x="1882" y="1388"/>
                      <a:pt x="1846" y="1293"/>
                    </a:cubicBezTo>
                    <a:lnTo>
                      <a:pt x="1525" y="436"/>
                    </a:lnTo>
                    <a:cubicBezTo>
                      <a:pt x="1489" y="364"/>
                      <a:pt x="1441" y="245"/>
                      <a:pt x="1358" y="150"/>
                    </a:cubicBezTo>
                    <a:cubicBezTo>
                      <a:pt x="1322" y="138"/>
                      <a:pt x="1322" y="126"/>
                      <a:pt x="1311" y="126"/>
                    </a:cubicBezTo>
                    <a:cubicBezTo>
                      <a:pt x="1214" y="42"/>
                      <a:pt x="1093" y="0"/>
                      <a:pt x="95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2" name="Google Shape;382;p38"/>
              <p:cNvSpPr/>
              <p:nvPr/>
            </p:nvSpPr>
            <p:spPr>
              <a:xfrm>
                <a:off x="2458925" y="2438250"/>
                <a:ext cx="155700" cy="68750"/>
              </a:xfrm>
              <a:custGeom>
                <a:rect b="b" l="l" r="r" t="t"/>
                <a:pathLst>
                  <a:path extrusionOk="0" h="2750" w="6228">
                    <a:moveTo>
                      <a:pt x="5699" y="0"/>
                    </a:moveTo>
                    <a:cubicBezTo>
                      <a:pt x="5606" y="0"/>
                      <a:pt x="5523" y="23"/>
                      <a:pt x="5477" y="35"/>
                    </a:cubicBezTo>
                    <a:lnTo>
                      <a:pt x="4441" y="332"/>
                    </a:lnTo>
                    <a:cubicBezTo>
                      <a:pt x="4334" y="356"/>
                      <a:pt x="4275" y="428"/>
                      <a:pt x="4239" y="535"/>
                    </a:cubicBezTo>
                    <a:cubicBezTo>
                      <a:pt x="4227" y="594"/>
                      <a:pt x="4215" y="690"/>
                      <a:pt x="4215" y="773"/>
                    </a:cubicBezTo>
                    <a:cubicBezTo>
                      <a:pt x="3458" y="384"/>
                      <a:pt x="2691" y="171"/>
                      <a:pt x="1950" y="171"/>
                    </a:cubicBezTo>
                    <a:cubicBezTo>
                      <a:pt x="1875" y="171"/>
                      <a:pt x="1801" y="173"/>
                      <a:pt x="1727" y="178"/>
                    </a:cubicBezTo>
                    <a:cubicBezTo>
                      <a:pt x="1024" y="225"/>
                      <a:pt x="524" y="463"/>
                      <a:pt x="238" y="880"/>
                    </a:cubicBezTo>
                    <a:cubicBezTo>
                      <a:pt x="60" y="1130"/>
                      <a:pt x="0" y="1440"/>
                      <a:pt x="60" y="1725"/>
                    </a:cubicBezTo>
                    <a:cubicBezTo>
                      <a:pt x="60" y="1737"/>
                      <a:pt x="60" y="1761"/>
                      <a:pt x="72" y="1761"/>
                    </a:cubicBezTo>
                    <a:cubicBezTo>
                      <a:pt x="119" y="1952"/>
                      <a:pt x="215" y="2095"/>
                      <a:pt x="334" y="2237"/>
                    </a:cubicBezTo>
                    <a:cubicBezTo>
                      <a:pt x="477" y="2380"/>
                      <a:pt x="667" y="2476"/>
                      <a:pt x="905" y="2511"/>
                    </a:cubicBezTo>
                    <a:cubicBezTo>
                      <a:pt x="941" y="2511"/>
                      <a:pt x="965" y="2535"/>
                      <a:pt x="989" y="2535"/>
                    </a:cubicBezTo>
                    <a:lnTo>
                      <a:pt x="1250" y="2535"/>
                    </a:lnTo>
                    <a:cubicBezTo>
                      <a:pt x="1477" y="2511"/>
                      <a:pt x="1679" y="2476"/>
                      <a:pt x="1893" y="2416"/>
                    </a:cubicBezTo>
                    <a:cubicBezTo>
                      <a:pt x="1953" y="2392"/>
                      <a:pt x="2024" y="2380"/>
                      <a:pt x="2084" y="2368"/>
                    </a:cubicBezTo>
                    <a:cubicBezTo>
                      <a:pt x="2397" y="2299"/>
                      <a:pt x="2719" y="2264"/>
                      <a:pt x="3041" y="2264"/>
                    </a:cubicBezTo>
                    <a:cubicBezTo>
                      <a:pt x="3552" y="2264"/>
                      <a:pt x="4062" y="2353"/>
                      <a:pt x="4537" y="2535"/>
                    </a:cubicBezTo>
                    <a:cubicBezTo>
                      <a:pt x="4560" y="2559"/>
                      <a:pt x="4596" y="2571"/>
                      <a:pt x="4632" y="2595"/>
                    </a:cubicBezTo>
                    <a:cubicBezTo>
                      <a:pt x="4810" y="2654"/>
                      <a:pt x="4989" y="2726"/>
                      <a:pt x="5180" y="2749"/>
                    </a:cubicBezTo>
                    <a:lnTo>
                      <a:pt x="5334" y="2749"/>
                    </a:lnTo>
                    <a:cubicBezTo>
                      <a:pt x="5358" y="2749"/>
                      <a:pt x="5370" y="2749"/>
                      <a:pt x="5406" y="2737"/>
                    </a:cubicBezTo>
                    <a:cubicBezTo>
                      <a:pt x="5418" y="2737"/>
                      <a:pt x="5418" y="2737"/>
                      <a:pt x="5430" y="2726"/>
                    </a:cubicBezTo>
                    <a:cubicBezTo>
                      <a:pt x="5453" y="2726"/>
                      <a:pt x="5477" y="2714"/>
                      <a:pt x="5501" y="2690"/>
                    </a:cubicBezTo>
                    <a:cubicBezTo>
                      <a:pt x="5513" y="2690"/>
                      <a:pt x="5513" y="2678"/>
                      <a:pt x="5525" y="2678"/>
                    </a:cubicBezTo>
                    <a:cubicBezTo>
                      <a:pt x="5537" y="2666"/>
                      <a:pt x="5572" y="2654"/>
                      <a:pt x="5584" y="2630"/>
                    </a:cubicBezTo>
                    <a:lnTo>
                      <a:pt x="5596" y="2618"/>
                    </a:lnTo>
                    <a:lnTo>
                      <a:pt x="5644" y="2571"/>
                    </a:lnTo>
                    <a:lnTo>
                      <a:pt x="5656" y="2559"/>
                    </a:lnTo>
                    <a:cubicBezTo>
                      <a:pt x="5846" y="2333"/>
                      <a:pt x="5846" y="1999"/>
                      <a:pt x="5644" y="1785"/>
                    </a:cubicBezTo>
                    <a:lnTo>
                      <a:pt x="5632" y="1773"/>
                    </a:lnTo>
                    <a:cubicBezTo>
                      <a:pt x="5525" y="1678"/>
                      <a:pt x="5441" y="1594"/>
                      <a:pt x="5334" y="1523"/>
                    </a:cubicBezTo>
                    <a:lnTo>
                      <a:pt x="5775" y="1499"/>
                    </a:lnTo>
                    <a:cubicBezTo>
                      <a:pt x="5834" y="1499"/>
                      <a:pt x="5977" y="1499"/>
                      <a:pt x="6072" y="1404"/>
                    </a:cubicBezTo>
                    <a:cubicBezTo>
                      <a:pt x="6227" y="1261"/>
                      <a:pt x="6192" y="1071"/>
                      <a:pt x="6192" y="1011"/>
                    </a:cubicBezTo>
                    <a:lnTo>
                      <a:pt x="6132" y="428"/>
                    </a:lnTo>
                    <a:cubicBezTo>
                      <a:pt x="6120" y="356"/>
                      <a:pt x="6108" y="225"/>
                      <a:pt x="6001" y="118"/>
                    </a:cubicBezTo>
                    <a:cubicBezTo>
                      <a:pt x="5909" y="26"/>
                      <a:pt x="5798" y="0"/>
                      <a:pt x="5699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3" name="Google Shape;383;p38"/>
              <p:cNvSpPr/>
              <p:nvPr/>
            </p:nvSpPr>
            <p:spPr>
              <a:xfrm>
                <a:off x="2651800" y="2593625"/>
                <a:ext cx="192600" cy="142025"/>
              </a:xfrm>
              <a:custGeom>
                <a:rect b="b" l="l" r="r" t="t"/>
                <a:pathLst>
                  <a:path extrusionOk="0" h="5681" w="7704">
                    <a:moveTo>
                      <a:pt x="7062" y="1"/>
                    </a:moveTo>
                    <a:cubicBezTo>
                      <a:pt x="6939" y="1"/>
                      <a:pt x="6840" y="56"/>
                      <a:pt x="6763" y="142"/>
                    </a:cubicBezTo>
                    <a:cubicBezTo>
                      <a:pt x="5608" y="1345"/>
                      <a:pt x="4358" y="2476"/>
                      <a:pt x="3060" y="3535"/>
                    </a:cubicBezTo>
                    <a:lnTo>
                      <a:pt x="3108" y="3392"/>
                    </a:lnTo>
                    <a:lnTo>
                      <a:pt x="3156" y="3261"/>
                    </a:lnTo>
                    <a:cubicBezTo>
                      <a:pt x="3215" y="3119"/>
                      <a:pt x="3287" y="2976"/>
                      <a:pt x="3358" y="2833"/>
                    </a:cubicBezTo>
                    <a:cubicBezTo>
                      <a:pt x="3430" y="2678"/>
                      <a:pt x="3513" y="2535"/>
                      <a:pt x="3584" y="2368"/>
                    </a:cubicBezTo>
                    <a:cubicBezTo>
                      <a:pt x="3763" y="1928"/>
                      <a:pt x="3751" y="1487"/>
                      <a:pt x="3549" y="1178"/>
                    </a:cubicBezTo>
                    <a:cubicBezTo>
                      <a:pt x="3513" y="1118"/>
                      <a:pt x="3465" y="1047"/>
                      <a:pt x="3406" y="987"/>
                    </a:cubicBezTo>
                    <a:cubicBezTo>
                      <a:pt x="3180" y="761"/>
                      <a:pt x="2894" y="654"/>
                      <a:pt x="2596" y="559"/>
                    </a:cubicBezTo>
                    <a:cubicBezTo>
                      <a:pt x="2319" y="452"/>
                      <a:pt x="1982" y="338"/>
                      <a:pt x="1630" y="338"/>
                    </a:cubicBezTo>
                    <a:cubicBezTo>
                      <a:pt x="1513" y="338"/>
                      <a:pt x="1394" y="350"/>
                      <a:pt x="1275" y="380"/>
                    </a:cubicBezTo>
                    <a:cubicBezTo>
                      <a:pt x="774" y="511"/>
                      <a:pt x="334" y="952"/>
                      <a:pt x="143" y="1547"/>
                    </a:cubicBezTo>
                    <a:cubicBezTo>
                      <a:pt x="1" y="2059"/>
                      <a:pt x="12" y="2595"/>
                      <a:pt x="36" y="3071"/>
                    </a:cubicBezTo>
                    <a:cubicBezTo>
                      <a:pt x="36" y="3130"/>
                      <a:pt x="72" y="3202"/>
                      <a:pt x="120" y="3250"/>
                    </a:cubicBezTo>
                    <a:lnTo>
                      <a:pt x="155" y="3297"/>
                    </a:lnTo>
                    <a:cubicBezTo>
                      <a:pt x="655" y="3607"/>
                      <a:pt x="1191" y="3881"/>
                      <a:pt x="1727" y="4095"/>
                    </a:cubicBezTo>
                    <a:cubicBezTo>
                      <a:pt x="1882" y="4178"/>
                      <a:pt x="2060" y="4238"/>
                      <a:pt x="2263" y="4238"/>
                    </a:cubicBezTo>
                    <a:cubicBezTo>
                      <a:pt x="2239" y="4273"/>
                      <a:pt x="2215" y="4321"/>
                      <a:pt x="2215" y="4369"/>
                    </a:cubicBezTo>
                    <a:cubicBezTo>
                      <a:pt x="2215" y="4393"/>
                      <a:pt x="2203" y="4428"/>
                      <a:pt x="2203" y="4452"/>
                    </a:cubicBezTo>
                    <a:lnTo>
                      <a:pt x="2203" y="4595"/>
                    </a:lnTo>
                    <a:cubicBezTo>
                      <a:pt x="2239" y="4845"/>
                      <a:pt x="2382" y="5083"/>
                      <a:pt x="2572" y="5274"/>
                    </a:cubicBezTo>
                    <a:cubicBezTo>
                      <a:pt x="2838" y="5539"/>
                      <a:pt x="3185" y="5681"/>
                      <a:pt x="3528" y="5681"/>
                    </a:cubicBezTo>
                    <a:cubicBezTo>
                      <a:pt x="3555" y="5681"/>
                      <a:pt x="3582" y="5680"/>
                      <a:pt x="3608" y="5678"/>
                    </a:cubicBezTo>
                    <a:cubicBezTo>
                      <a:pt x="4168" y="5631"/>
                      <a:pt x="4584" y="5274"/>
                      <a:pt x="4977" y="4869"/>
                    </a:cubicBezTo>
                    <a:cubicBezTo>
                      <a:pt x="5085" y="4774"/>
                      <a:pt x="5335" y="4535"/>
                      <a:pt x="5335" y="4535"/>
                    </a:cubicBezTo>
                    <a:cubicBezTo>
                      <a:pt x="5894" y="4000"/>
                      <a:pt x="6454" y="3404"/>
                      <a:pt x="6906" y="2714"/>
                    </a:cubicBezTo>
                    <a:cubicBezTo>
                      <a:pt x="7347" y="2035"/>
                      <a:pt x="7621" y="1285"/>
                      <a:pt x="7692" y="583"/>
                    </a:cubicBezTo>
                    <a:cubicBezTo>
                      <a:pt x="7704" y="440"/>
                      <a:pt x="7644" y="273"/>
                      <a:pt x="7537" y="166"/>
                    </a:cubicBezTo>
                    <a:cubicBezTo>
                      <a:pt x="7442" y="71"/>
                      <a:pt x="7299" y="11"/>
                      <a:pt x="7156" y="11"/>
                    </a:cubicBezTo>
                    <a:cubicBezTo>
                      <a:pt x="7123" y="4"/>
                      <a:pt x="7092" y="1"/>
                      <a:pt x="7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4" name="Google Shape;384;p38"/>
              <p:cNvSpPr/>
              <p:nvPr/>
            </p:nvSpPr>
            <p:spPr>
              <a:xfrm>
                <a:off x="2629475" y="2387650"/>
                <a:ext cx="169400" cy="146425"/>
              </a:xfrm>
              <a:custGeom>
                <a:rect b="b" l="l" r="r" t="t"/>
                <a:pathLst>
                  <a:path extrusionOk="0" h="5857" w="6776">
                    <a:moveTo>
                      <a:pt x="747" y="0"/>
                    </a:moveTo>
                    <a:cubicBezTo>
                      <a:pt x="664" y="0"/>
                      <a:pt x="582" y="15"/>
                      <a:pt x="501" y="47"/>
                    </a:cubicBezTo>
                    <a:cubicBezTo>
                      <a:pt x="143" y="178"/>
                      <a:pt x="1" y="523"/>
                      <a:pt x="120" y="987"/>
                    </a:cubicBezTo>
                    <a:cubicBezTo>
                      <a:pt x="132" y="1023"/>
                      <a:pt x="143" y="1082"/>
                      <a:pt x="155" y="1130"/>
                    </a:cubicBezTo>
                    <a:cubicBezTo>
                      <a:pt x="370" y="1737"/>
                      <a:pt x="739" y="2309"/>
                      <a:pt x="1263" y="2845"/>
                    </a:cubicBezTo>
                    <a:cubicBezTo>
                      <a:pt x="1691" y="3273"/>
                      <a:pt x="2227" y="3678"/>
                      <a:pt x="2894" y="4083"/>
                    </a:cubicBezTo>
                    <a:cubicBezTo>
                      <a:pt x="3287" y="4297"/>
                      <a:pt x="3692" y="4523"/>
                      <a:pt x="4073" y="4714"/>
                    </a:cubicBezTo>
                    <a:cubicBezTo>
                      <a:pt x="4680" y="5023"/>
                      <a:pt x="5311" y="5369"/>
                      <a:pt x="5870" y="5762"/>
                    </a:cubicBezTo>
                    <a:cubicBezTo>
                      <a:pt x="5918" y="5785"/>
                      <a:pt x="5966" y="5821"/>
                      <a:pt x="6013" y="5833"/>
                    </a:cubicBezTo>
                    <a:cubicBezTo>
                      <a:pt x="6025" y="5833"/>
                      <a:pt x="6037" y="5845"/>
                      <a:pt x="6049" y="5845"/>
                    </a:cubicBezTo>
                    <a:cubicBezTo>
                      <a:pt x="6085" y="5857"/>
                      <a:pt x="6132" y="5857"/>
                      <a:pt x="6156" y="5857"/>
                    </a:cubicBezTo>
                    <a:lnTo>
                      <a:pt x="6204" y="5857"/>
                    </a:lnTo>
                    <a:cubicBezTo>
                      <a:pt x="6239" y="5857"/>
                      <a:pt x="6275" y="5857"/>
                      <a:pt x="6311" y="5845"/>
                    </a:cubicBezTo>
                    <a:cubicBezTo>
                      <a:pt x="6323" y="5845"/>
                      <a:pt x="6335" y="5845"/>
                      <a:pt x="6347" y="5833"/>
                    </a:cubicBezTo>
                    <a:cubicBezTo>
                      <a:pt x="6394" y="5821"/>
                      <a:pt x="6442" y="5797"/>
                      <a:pt x="6466" y="5785"/>
                    </a:cubicBezTo>
                    <a:cubicBezTo>
                      <a:pt x="6489" y="5774"/>
                      <a:pt x="6501" y="5774"/>
                      <a:pt x="6537" y="5762"/>
                    </a:cubicBezTo>
                    <a:cubicBezTo>
                      <a:pt x="6549" y="5750"/>
                      <a:pt x="6573" y="5726"/>
                      <a:pt x="6597" y="5714"/>
                    </a:cubicBezTo>
                    <a:cubicBezTo>
                      <a:pt x="6609" y="5702"/>
                      <a:pt x="6620" y="5678"/>
                      <a:pt x="6632" y="5654"/>
                    </a:cubicBezTo>
                    <a:cubicBezTo>
                      <a:pt x="6644" y="5643"/>
                      <a:pt x="6668" y="5619"/>
                      <a:pt x="6680" y="5595"/>
                    </a:cubicBezTo>
                    <a:cubicBezTo>
                      <a:pt x="6692" y="5583"/>
                      <a:pt x="6716" y="5547"/>
                      <a:pt x="6716" y="5535"/>
                    </a:cubicBezTo>
                    <a:cubicBezTo>
                      <a:pt x="6751" y="5428"/>
                      <a:pt x="6775" y="5321"/>
                      <a:pt x="6751" y="5202"/>
                    </a:cubicBezTo>
                    <a:cubicBezTo>
                      <a:pt x="6728" y="4988"/>
                      <a:pt x="6632" y="4726"/>
                      <a:pt x="6501" y="4452"/>
                    </a:cubicBezTo>
                    <a:cubicBezTo>
                      <a:pt x="6097" y="3678"/>
                      <a:pt x="5573" y="2940"/>
                      <a:pt x="4942" y="2321"/>
                    </a:cubicBezTo>
                    <a:cubicBezTo>
                      <a:pt x="3834" y="1190"/>
                      <a:pt x="2453" y="404"/>
                      <a:pt x="977" y="35"/>
                    </a:cubicBezTo>
                    <a:cubicBezTo>
                      <a:pt x="898" y="12"/>
                      <a:pt x="822" y="0"/>
                      <a:pt x="747" y="0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5" name="Google Shape;385;p38"/>
              <p:cNvSpPr/>
              <p:nvPr/>
            </p:nvSpPr>
            <p:spPr>
              <a:xfrm>
                <a:off x="2565475" y="2636150"/>
                <a:ext cx="81000" cy="67050"/>
              </a:xfrm>
              <a:custGeom>
                <a:rect b="b" l="l" r="r" t="t"/>
                <a:pathLst>
                  <a:path extrusionOk="0" h="2682" w="3240">
                    <a:moveTo>
                      <a:pt x="620" y="1"/>
                    </a:moveTo>
                    <a:cubicBezTo>
                      <a:pt x="394" y="1"/>
                      <a:pt x="203" y="120"/>
                      <a:pt x="96" y="298"/>
                    </a:cubicBezTo>
                    <a:cubicBezTo>
                      <a:pt x="1" y="489"/>
                      <a:pt x="1" y="715"/>
                      <a:pt x="96" y="906"/>
                    </a:cubicBezTo>
                    <a:cubicBezTo>
                      <a:pt x="132" y="965"/>
                      <a:pt x="167" y="1025"/>
                      <a:pt x="144" y="1084"/>
                    </a:cubicBezTo>
                    <a:cubicBezTo>
                      <a:pt x="144" y="1120"/>
                      <a:pt x="132" y="1179"/>
                      <a:pt x="120" y="1227"/>
                    </a:cubicBezTo>
                    <a:cubicBezTo>
                      <a:pt x="84" y="1346"/>
                      <a:pt x="60" y="1477"/>
                      <a:pt x="96" y="1644"/>
                    </a:cubicBezTo>
                    <a:cubicBezTo>
                      <a:pt x="132" y="1739"/>
                      <a:pt x="179" y="1822"/>
                      <a:pt x="251" y="1894"/>
                    </a:cubicBezTo>
                    <a:cubicBezTo>
                      <a:pt x="382" y="2025"/>
                      <a:pt x="572" y="2096"/>
                      <a:pt x="739" y="2144"/>
                    </a:cubicBezTo>
                    <a:lnTo>
                      <a:pt x="2453" y="2656"/>
                    </a:lnTo>
                    <a:cubicBezTo>
                      <a:pt x="2506" y="2673"/>
                      <a:pt x="2560" y="2681"/>
                      <a:pt x="2614" y="2681"/>
                    </a:cubicBezTo>
                    <a:cubicBezTo>
                      <a:pt x="2746" y="2681"/>
                      <a:pt x="2880" y="2633"/>
                      <a:pt x="2989" y="2549"/>
                    </a:cubicBezTo>
                    <a:cubicBezTo>
                      <a:pt x="3132" y="2430"/>
                      <a:pt x="3227" y="2251"/>
                      <a:pt x="3227" y="2060"/>
                    </a:cubicBezTo>
                    <a:cubicBezTo>
                      <a:pt x="3239" y="1894"/>
                      <a:pt x="3180" y="1668"/>
                      <a:pt x="3073" y="1489"/>
                    </a:cubicBezTo>
                    <a:cubicBezTo>
                      <a:pt x="3001" y="1358"/>
                      <a:pt x="2894" y="1227"/>
                      <a:pt x="2775" y="1108"/>
                    </a:cubicBezTo>
                    <a:cubicBezTo>
                      <a:pt x="2644" y="965"/>
                      <a:pt x="2501" y="846"/>
                      <a:pt x="2358" y="751"/>
                    </a:cubicBezTo>
                    <a:cubicBezTo>
                      <a:pt x="2049" y="513"/>
                      <a:pt x="1691" y="251"/>
                      <a:pt x="1263" y="108"/>
                    </a:cubicBezTo>
                    <a:cubicBezTo>
                      <a:pt x="1048" y="36"/>
                      <a:pt x="834" y="1"/>
                      <a:pt x="620" y="1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6" name="Google Shape;386;p38"/>
              <p:cNvSpPr/>
              <p:nvPr/>
            </p:nvSpPr>
            <p:spPr>
              <a:xfrm>
                <a:off x="2784850" y="2792150"/>
                <a:ext cx="83375" cy="108175"/>
              </a:xfrm>
              <a:custGeom>
                <a:rect b="b" l="l" r="r" t="t"/>
                <a:pathLst>
                  <a:path extrusionOk="0" h="4327" w="3335">
                    <a:moveTo>
                      <a:pt x="2534" y="1"/>
                    </a:moveTo>
                    <a:cubicBezTo>
                      <a:pt x="2423" y="1"/>
                      <a:pt x="2311" y="40"/>
                      <a:pt x="2215" y="119"/>
                    </a:cubicBezTo>
                    <a:cubicBezTo>
                      <a:pt x="2203" y="131"/>
                      <a:pt x="2191" y="131"/>
                      <a:pt x="2191" y="142"/>
                    </a:cubicBezTo>
                    <a:cubicBezTo>
                      <a:pt x="2156" y="178"/>
                      <a:pt x="2144" y="202"/>
                      <a:pt x="2120" y="238"/>
                    </a:cubicBezTo>
                    <a:cubicBezTo>
                      <a:pt x="2120" y="238"/>
                      <a:pt x="2120" y="250"/>
                      <a:pt x="2096" y="250"/>
                    </a:cubicBezTo>
                    <a:cubicBezTo>
                      <a:pt x="2072" y="297"/>
                      <a:pt x="2060" y="333"/>
                      <a:pt x="2037" y="381"/>
                    </a:cubicBezTo>
                    <a:cubicBezTo>
                      <a:pt x="1787" y="1416"/>
                      <a:pt x="1167" y="2369"/>
                      <a:pt x="298" y="3000"/>
                    </a:cubicBezTo>
                    <a:cubicBezTo>
                      <a:pt x="132" y="3143"/>
                      <a:pt x="36" y="3309"/>
                      <a:pt x="13" y="3524"/>
                    </a:cubicBezTo>
                    <a:cubicBezTo>
                      <a:pt x="1" y="3738"/>
                      <a:pt x="72" y="3941"/>
                      <a:pt x="227" y="4083"/>
                    </a:cubicBezTo>
                    <a:cubicBezTo>
                      <a:pt x="334" y="4191"/>
                      <a:pt x="453" y="4250"/>
                      <a:pt x="584" y="4286"/>
                    </a:cubicBezTo>
                    <a:cubicBezTo>
                      <a:pt x="644" y="4298"/>
                      <a:pt x="691" y="4298"/>
                      <a:pt x="751" y="4310"/>
                    </a:cubicBezTo>
                    <a:lnTo>
                      <a:pt x="763" y="4310"/>
                    </a:lnTo>
                    <a:cubicBezTo>
                      <a:pt x="810" y="4310"/>
                      <a:pt x="870" y="4322"/>
                      <a:pt x="906" y="4322"/>
                    </a:cubicBezTo>
                    <a:cubicBezTo>
                      <a:pt x="955" y="4325"/>
                      <a:pt x="1004" y="4327"/>
                      <a:pt x="1053" y="4327"/>
                    </a:cubicBezTo>
                    <a:cubicBezTo>
                      <a:pt x="1348" y="4327"/>
                      <a:pt x="1639" y="4265"/>
                      <a:pt x="1894" y="4143"/>
                    </a:cubicBezTo>
                    <a:cubicBezTo>
                      <a:pt x="2668" y="3821"/>
                      <a:pt x="3203" y="3095"/>
                      <a:pt x="3275" y="2274"/>
                    </a:cubicBezTo>
                    <a:cubicBezTo>
                      <a:pt x="3334" y="1678"/>
                      <a:pt x="3275" y="833"/>
                      <a:pt x="2953" y="250"/>
                    </a:cubicBezTo>
                    <a:cubicBezTo>
                      <a:pt x="2930" y="202"/>
                      <a:pt x="2906" y="178"/>
                      <a:pt x="2870" y="142"/>
                    </a:cubicBezTo>
                    <a:cubicBezTo>
                      <a:pt x="2776" y="49"/>
                      <a:pt x="2656" y="1"/>
                      <a:pt x="2534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7" name="Google Shape;387;p38"/>
              <p:cNvSpPr/>
              <p:nvPr/>
            </p:nvSpPr>
            <p:spPr>
              <a:xfrm>
                <a:off x="2659550" y="2601825"/>
                <a:ext cx="80675" cy="83600"/>
              </a:xfrm>
              <a:custGeom>
                <a:rect b="b" l="l" r="r" t="t"/>
                <a:pathLst>
                  <a:path extrusionOk="0" h="3344" w="3227">
                    <a:moveTo>
                      <a:pt x="1373" y="1"/>
                    </a:moveTo>
                    <a:cubicBezTo>
                      <a:pt x="1271" y="1"/>
                      <a:pt x="1170" y="13"/>
                      <a:pt x="1072" y="40"/>
                    </a:cubicBezTo>
                    <a:cubicBezTo>
                      <a:pt x="607" y="135"/>
                      <a:pt x="274" y="576"/>
                      <a:pt x="131" y="1028"/>
                    </a:cubicBezTo>
                    <a:cubicBezTo>
                      <a:pt x="0" y="1493"/>
                      <a:pt x="12" y="1981"/>
                      <a:pt x="48" y="2457"/>
                    </a:cubicBezTo>
                    <a:cubicBezTo>
                      <a:pt x="536" y="2755"/>
                      <a:pt x="1048" y="3029"/>
                      <a:pt x="1572" y="3231"/>
                    </a:cubicBezTo>
                    <a:cubicBezTo>
                      <a:pt x="1724" y="3290"/>
                      <a:pt x="1883" y="3344"/>
                      <a:pt x="2030" y="3344"/>
                    </a:cubicBezTo>
                    <a:cubicBezTo>
                      <a:pt x="2090" y="3344"/>
                      <a:pt x="2148" y="3335"/>
                      <a:pt x="2203" y="3314"/>
                    </a:cubicBezTo>
                    <a:cubicBezTo>
                      <a:pt x="2489" y="3207"/>
                      <a:pt x="2560" y="2850"/>
                      <a:pt x="2667" y="2564"/>
                    </a:cubicBezTo>
                    <a:cubicBezTo>
                      <a:pt x="2786" y="2255"/>
                      <a:pt x="2965" y="1969"/>
                      <a:pt x="3060" y="1659"/>
                    </a:cubicBezTo>
                    <a:cubicBezTo>
                      <a:pt x="3191" y="1362"/>
                      <a:pt x="3227" y="993"/>
                      <a:pt x="3048" y="707"/>
                    </a:cubicBezTo>
                    <a:cubicBezTo>
                      <a:pt x="2881" y="421"/>
                      <a:pt x="2560" y="302"/>
                      <a:pt x="2250" y="195"/>
                    </a:cubicBezTo>
                    <a:cubicBezTo>
                      <a:pt x="1968" y="98"/>
                      <a:pt x="1666" y="1"/>
                      <a:pt x="137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8" name="Google Shape;388;p38"/>
              <p:cNvSpPr/>
              <p:nvPr/>
            </p:nvSpPr>
            <p:spPr>
              <a:xfrm>
                <a:off x="2662825" y="2611575"/>
                <a:ext cx="44650" cy="54375"/>
              </a:xfrm>
              <a:custGeom>
                <a:rect b="b" l="l" r="r" t="t"/>
                <a:pathLst>
                  <a:path extrusionOk="0" h="2175" w="1786">
                    <a:moveTo>
                      <a:pt x="754" y="1"/>
                    </a:moveTo>
                    <a:cubicBezTo>
                      <a:pt x="692" y="1"/>
                      <a:pt x="631" y="13"/>
                      <a:pt x="572" y="43"/>
                    </a:cubicBezTo>
                    <a:cubicBezTo>
                      <a:pt x="453" y="103"/>
                      <a:pt x="357" y="246"/>
                      <a:pt x="298" y="365"/>
                    </a:cubicBezTo>
                    <a:cubicBezTo>
                      <a:pt x="167" y="603"/>
                      <a:pt x="95" y="853"/>
                      <a:pt x="48" y="1115"/>
                    </a:cubicBezTo>
                    <a:cubicBezTo>
                      <a:pt x="0" y="1341"/>
                      <a:pt x="0" y="1579"/>
                      <a:pt x="119" y="1805"/>
                    </a:cubicBezTo>
                    <a:cubicBezTo>
                      <a:pt x="211" y="2001"/>
                      <a:pt x="426" y="2175"/>
                      <a:pt x="635" y="2175"/>
                    </a:cubicBezTo>
                    <a:cubicBezTo>
                      <a:pt x="641" y="2175"/>
                      <a:pt x="648" y="2175"/>
                      <a:pt x="655" y="2174"/>
                    </a:cubicBezTo>
                    <a:cubicBezTo>
                      <a:pt x="869" y="2162"/>
                      <a:pt x="1048" y="2008"/>
                      <a:pt x="1179" y="1865"/>
                    </a:cubicBezTo>
                    <a:cubicBezTo>
                      <a:pt x="1369" y="1674"/>
                      <a:pt x="1524" y="1448"/>
                      <a:pt x="1655" y="1210"/>
                    </a:cubicBezTo>
                    <a:cubicBezTo>
                      <a:pt x="1726" y="1091"/>
                      <a:pt x="1786" y="960"/>
                      <a:pt x="1774" y="805"/>
                    </a:cubicBezTo>
                    <a:cubicBezTo>
                      <a:pt x="1738" y="543"/>
                      <a:pt x="1512" y="365"/>
                      <a:pt x="1298" y="222"/>
                    </a:cubicBezTo>
                    <a:cubicBezTo>
                      <a:pt x="1128" y="115"/>
                      <a:pt x="938" y="1"/>
                      <a:pt x="754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89" name="Google Shape;389;p38"/>
              <p:cNvSpPr/>
              <p:nvPr/>
            </p:nvSpPr>
            <p:spPr>
              <a:xfrm>
                <a:off x="2692275" y="2640325"/>
                <a:ext cx="21475" cy="24425"/>
              </a:xfrm>
              <a:custGeom>
                <a:rect b="b" l="l" r="r" t="t"/>
                <a:pathLst>
                  <a:path extrusionOk="0" h="977" w="859">
                    <a:moveTo>
                      <a:pt x="858" y="0"/>
                    </a:moveTo>
                    <a:lnTo>
                      <a:pt x="858" y="0"/>
                    </a:lnTo>
                    <a:cubicBezTo>
                      <a:pt x="525" y="239"/>
                      <a:pt x="239" y="536"/>
                      <a:pt x="1" y="881"/>
                    </a:cubicBezTo>
                    <a:cubicBezTo>
                      <a:pt x="13" y="905"/>
                      <a:pt x="25" y="953"/>
                      <a:pt x="48" y="977"/>
                    </a:cubicBezTo>
                    <a:cubicBezTo>
                      <a:pt x="489" y="905"/>
                      <a:pt x="858" y="465"/>
                      <a:pt x="85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0" name="Google Shape;390;p38"/>
              <p:cNvSpPr/>
              <p:nvPr/>
            </p:nvSpPr>
            <p:spPr>
              <a:xfrm>
                <a:off x="2423500" y="2595350"/>
                <a:ext cx="74425" cy="79025"/>
              </a:xfrm>
              <a:custGeom>
                <a:rect b="b" l="l" r="r" t="t"/>
                <a:pathLst>
                  <a:path extrusionOk="0" h="3161" w="2977">
                    <a:moveTo>
                      <a:pt x="1815" y="0"/>
                    </a:moveTo>
                    <a:cubicBezTo>
                      <a:pt x="1595" y="0"/>
                      <a:pt x="1362" y="85"/>
                      <a:pt x="1155" y="180"/>
                    </a:cubicBezTo>
                    <a:cubicBezTo>
                      <a:pt x="870" y="275"/>
                      <a:pt x="596" y="383"/>
                      <a:pt x="381" y="561"/>
                    </a:cubicBezTo>
                    <a:cubicBezTo>
                      <a:pt x="167" y="740"/>
                      <a:pt x="0" y="1025"/>
                      <a:pt x="36" y="1311"/>
                    </a:cubicBezTo>
                    <a:cubicBezTo>
                      <a:pt x="84" y="1633"/>
                      <a:pt x="358" y="1871"/>
                      <a:pt x="620" y="2085"/>
                    </a:cubicBezTo>
                    <a:cubicBezTo>
                      <a:pt x="1266" y="2607"/>
                      <a:pt x="1999" y="3161"/>
                      <a:pt x="2828" y="3161"/>
                    </a:cubicBezTo>
                    <a:cubicBezTo>
                      <a:pt x="2870" y="3161"/>
                      <a:pt x="2911" y="3160"/>
                      <a:pt x="2953" y="3157"/>
                    </a:cubicBezTo>
                    <a:cubicBezTo>
                      <a:pt x="2977" y="2383"/>
                      <a:pt x="2882" y="1609"/>
                      <a:pt x="2656" y="859"/>
                    </a:cubicBezTo>
                    <a:cubicBezTo>
                      <a:pt x="2548" y="549"/>
                      <a:pt x="2417" y="216"/>
                      <a:pt x="2132" y="73"/>
                    </a:cubicBezTo>
                    <a:cubicBezTo>
                      <a:pt x="2032" y="21"/>
                      <a:pt x="1925" y="0"/>
                      <a:pt x="1815" y="0"/>
                    </a:cubicBezTo>
                    <a:close/>
                  </a:path>
                </a:pathLst>
              </a:custGeom>
              <a:solidFill>
                <a:srgbClr val="EF98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1" name="Google Shape;391;p38"/>
              <p:cNvSpPr/>
              <p:nvPr/>
            </p:nvSpPr>
            <p:spPr>
              <a:xfrm>
                <a:off x="2441950" y="2598450"/>
                <a:ext cx="47650" cy="63025"/>
              </a:xfrm>
              <a:custGeom>
                <a:rect b="b" l="l" r="r" t="t"/>
                <a:pathLst>
                  <a:path extrusionOk="0" h="2521" w="1906">
                    <a:moveTo>
                      <a:pt x="1180" y="1"/>
                    </a:moveTo>
                    <a:cubicBezTo>
                      <a:pt x="1088" y="1"/>
                      <a:pt x="991" y="37"/>
                      <a:pt x="906" y="80"/>
                    </a:cubicBezTo>
                    <a:cubicBezTo>
                      <a:pt x="548" y="247"/>
                      <a:pt x="239" y="497"/>
                      <a:pt x="1" y="806"/>
                    </a:cubicBezTo>
                    <a:cubicBezTo>
                      <a:pt x="298" y="1116"/>
                      <a:pt x="548" y="1485"/>
                      <a:pt x="846" y="1794"/>
                    </a:cubicBezTo>
                    <a:cubicBezTo>
                      <a:pt x="1144" y="2116"/>
                      <a:pt x="1489" y="2402"/>
                      <a:pt x="1906" y="2521"/>
                    </a:cubicBezTo>
                    <a:cubicBezTo>
                      <a:pt x="1906" y="1783"/>
                      <a:pt x="1787" y="1032"/>
                      <a:pt x="1525" y="342"/>
                    </a:cubicBezTo>
                    <a:cubicBezTo>
                      <a:pt x="1489" y="211"/>
                      <a:pt x="1429" y="80"/>
                      <a:pt x="1287" y="20"/>
                    </a:cubicBezTo>
                    <a:cubicBezTo>
                      <a:pt x="1252" y="7"/>
                      <a:pt x="1217" y="1"/>
                      <a:pt x="1180" y="1"/>
                    </a:cubicBezTo>
                    <a:close/>
                  </a:path>
                </a:pathLst>
              </a:custGeom>
              <a:solidFill>
                <a:srgbClr val="DBC97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2" name="Google Shape;392;p38"/>
              <p:cNvSpPr/>
              <p:nvPr/>
            </p:nvSpPr>
            <p:spPr>
              <a:xfrm>
                <a:off x="2438975" y="2624550"/>
                <a:ext cx="15500" cy="16875"/>
              </a:xfrm>
              <a:custGeom>
                <a:rect b="b" l="l" r="r" t="t"/>
                <a:pathLst>
                  <a:path extrusionOk="0" h="675" w="620">
                    <a:moveTo>
                      <a:pt x="12" y="0"/>
                    </a:moveTo>
                    <a:lnTo>
                      <a:pt x="12" y="0"/>
                    </a:lnTo>
                    <a:cubicBezTo>
                      <a:pt x="1" y="274"/>
                      <a:pt x="155" y="524"/>
                      <a:pt x="382" y="643"/>
                    </a:cubicBezTo>
                    <a:cubicBezTo>
                      <a:pt x="413" y="662"/>
                      <a:pt x="449" y="675"/>
                      <a:pt x="482" y="675"/>
                    </a:cubicBezTo>
                    <a:cubicBezTo>
                      <a:pt x="511" y="675"/>
                      <a:pt x="538" y="665"/>
                      <a:pt x="560" y="643"/>
                    </a:cubicBezTo>
                    <a:cubicBezTo>
                      <a:pt x="620" y="596"/>
                      <a:pt x="596" y="500"/>
                      <a:pt x="548" y="441"/>
                    </a:cubicBezTo>
                    <a:cubicBezTo>
                      <a:pt x="429" y="238"/>
                      <a:pt x="239" y="84"/>
                      <a:pt x="12" y="0"/>
                    </a:cubicBezTo>
                    <a:close/>
                  </a:path>
                </a:pathLst>
              </a:custGeom>
              <a:solidFill>
                <a:srgbClr val="DBC97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3" name="Google Shape;393;p38"/>
              <p:cNvSpPr/>
              <p:nvPr/>
            </p:nvSpPr>
            <p:spPr>
              <a:xfrm>
                <a:off x="2860450" y="2697150"/>
                <a:ext cx="93500" cy="86775"/>
              </a:xfrm>
              <a:custGeom>
                <a:rect b="b" l="l" r="r" t="t"/>
                <a:pathLst>
                  <a:path extrusionOk="0" h="3471" w="3740">
                    <a:moveTo>
                      <a:pt x="1531" y="1"/>
                    </a:moveTo>
                    <a:cubicBezTo>
                      <a:pt x="1294" y="1"/>
                      <a:pt x="1089" y="139"/>
                      <a:pt x="906" y="299"/>
                    </a:cubicBezTo>
                    <a:cubicBezTo>
                      <a:pt x="596" y="573"/>
                      <a:pt x="287" y="871"/>
                      <a:pt x="1" y="1180"/>
                    </a:cubicBezTo>
                    <a:cubicBezTo>
                      <a:pt x="537" y="1740"/>
                      <a:pt x="668" y="2668"/>
                      <a:pt x="1275" y="3157"/>
                    </a:cubicBezTo>
                    <a:cubicBezTo>
                      <a:pt x="1441" y="3300"/>
                      <a:pt x="1632" y="3442"/>
                      <a:pt x="1858" y="3466"/>
                    </a:cubicBezTo>
                    <a:cubicBezTo>
                      <a:pt x="1884" y="3469"/>
                      <a:pt x="1910" y="3471"/>
                      <a:pt x="1936" y="3471"/>
                    </a:cubicBezTo>
                    <a:cubicBezTo>
                      <a:pt x="2203" y="3471"/>
                      <a:pt x="2450" y="3309"/>
                      <a:pt x="2668" y="3157"/>
                    </a:cubicBezTo>
                    <a:cubicBezTo>
                      <a:pt x="2942" y="2942"/>
                      <a:pt x="3227" y="2752"/>
                      <a:pt x="3513" y="2561"/>
                    </a:cubicBezTo>
                    <a:cubicBezTo>
                      <a:pt x="3573" y="2514"/>
                      <a:pt x="3644" y="2466"/>
                      <a:pt x="3680" y="2395"/>
                    </a:cubicBezTo>
                    <a:cubicBezTo>
                      <a:pt x="3739" y="2264"/>
                      <a:pt x="3644" y="2133"/>
                      <a:pt x="3561" y="2026"/>
                    </a:cubicBezTo>
                    <a:cubicBezTo>
                      <a:pt x="3108" y="1478"/>
                      <a:pt x="2668" y="942"/>
                      <a:pt x="2203" y="418"/>
                    </a:cubicBezTo>
                    <a:cubicBezTo>
                      <a:pt x="2025" y="228"/>
                      <a:pt x="1834" y="13"/>
                      <a:pt x="1561" y="1"/>
                    </a:cubicBezTo>
                    <a:cubicBezTo>
                      <a:pt x="1551" y="1"/>
                      <a:pt x="1541" y="1"/>
                      <a:pt x="153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4" name="Google Shape;394;p38"/>
              <p:cNvSpPr/>
              <p:nvPr/>
            </p:nvSpPr>
            <p:spPr>
              <a:xfrm>
                <a:off x="2873550" y="2700775"/>
                <a:ext cx="41700" cy="50700"/>
              </a:xfrm>
              <a:custGeom>
                <a:rect b="b" l="l" r="r" t="t"/>
                <a:pathLst>
                  <a:path extrusionOk="0" h="2028" w="1668">
                    <a:moveTo>
                      <a:pt x="890" y="0"/>
                    </a:moveTo>
                    <a:cubicBezTo>
                      <a:pt x="802" y="0"/>
                      <a:pt x="711" y="24"/>
                      <a:pt x="632" y="71"/>
                    </a:cubicBezTo>
                    <a:cubicBezTo>
                      <a:pt x="501" y="142"/>
                      <a:pt x="394" y="261"/>
                      <a:pt x="298" y="380"/>
                    </a:cubicBezTo>
                    <a:cubicBezTo>
                      <a:pt x="144" y="559"/>
                      <a:pt x="1" y="761"/>
                      <a:pt x="36" y="988"/>
                    </a:cubicBezTo>
                    <a:cubicBezTo>
                      <a:pt x="84" y="1119"/>
                      <a:pt x="191" y="1238"/>
                      <a:pt x="298" y="1333"/>
                    </a:cubicBezTo>
                    <a:cubicBezTo>
                      <a:pt x="632" y="1619"/>
                      <a:pt x="1025" y="1857"/>
                      <a:pt x="1441" y="2000"/>
                    </a:cubicBezTo>
                    <a:cubicBezTo>
                      <a:pt x="1475" y="2016"/>
                      <a:pt x="1514" y="2028"/>
                      <a:pt x="1550" y="2028"/>
                    </a:cubicBezTo>
                    <a:cubicBezTo>
                      <a:pt x="1589" y="2028"/>
                      <a:pt x="1625" y="2014"/>
                      <a:pt x="1644" y="1976"/>
                    </a:cubicBezTo>
                    <a:cubicBezTo>
                      <a:pt x="1668" y="1940"/>
                      <a:pt x="1668" y="1892"/>
                      <a:pt x="1644" y="1869"/>
                    </a:cubicBezTo>
                    <a:cubicBezTo>
                      <a:pt x="1572" y="1380"/>
                      <a:pt x="1465" y="904"/>
                      <a:pt x="1322" y="440"/>
                    </a:cubicBezTo>
                    <a:cubicBezTo>
                      <a:pt x="1275" y="285"/>
                      <a:pt x="1215" y="130"/>
                      <a:pt x="1084" y="47"/>
                    </a:cubicBezTo>
                    <a:cubicBezTo>
                      <a:pt x="1026" y="15"/>
                      <a:pt x="959" y="0"/>
                      <a:pt x="89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5" name="Google Shape;395;p38"/>
              <p:cNvSpPr/>
              <p:nvPr/>
            </p:nvSpPr>
            <p:spPr>
              <a:xfrm>
                <a:off x="2881600" y="2741225"/>
                <a:ext cx="39600" cy="22850"/>
              </a:xfrm>
              <a:custGeom>
                <a:rect b="b" l="l" r="r" t="t"/>
                <a:pathLst>
                  <a:path extrusionOk="0" h="914" w="1584">
                    <a:moveTo>
                      <a:pt x="60" y="1"/>
                    </a:moveTo>
                    <a:lnTo>
                      <a:pt x="60" y="1"/>
                    </a:lnTo>
                    <a:cubicBezTo>
                      <a:pt x="0" y="179"/>
                      <a:pt x="131" y="358"/>
                      <a:pt x="274" y="477"/>
                    </a:cubicBezTo>
                    <a:cubicBezTo>
                      <a:pt x="591" y="751"/>
                      <a:pt x="1001" y="914"/>
                      <a:pt x="1422" y="914"/>
                    </a:cubicBezTo>
                    <a:cubicBezTo>
                      <a:pt x="1476" y="914"/>
                      <a:pt x="1530" y="911"/>
                      <a:pt x="1584" y="905"/>
                    </a:cubicBezTo>
                    <a:cubicBezTo>
                      <a:pt x="1167" y="489"/>
                      <a:pt x="631" y="179"/>
                      <a:pt x="6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6" name="Google Shape;396;p38"/>
              <p:cNvSpPr/>
              <p:nvPr/>
            </p:nvSpPr>
            <p:spPr>
              <a:xfrm>
                <a:off x="2867000" y="2413225"/>
                <a:ext cx="43775" cy="71150"/>
              </a:xfrm>
              <a:custGeom>
                <a:rect b="b" l="l" r="r" t="t"/>
                <a:pathLst>
                  <a:path extrusionOk="0" h="2846" w="1751">
                    <a:moveTo>
                      <a:pt x="1288" y="0"/>
                    </a:moveTo>
                    <a:cubicBezTo>
                      <a:pt x="1070" y="0"/>
                      <a:pt x="845" y="165"/>
                      <a:pt x="703" y="345"/>
                    </a:cubicBezTo>
                    <a:cubicBezTo>
                      <a:pt x="156" y="1036"/>
                      <a:pt x="1" y="2024"/>
                      <a:pt x="334" y="2846"/>
                    </a:cubicBezTo>
                    <a:cubicBezTo>
                      <a:pt x="342" y="2846"/>
                      <a:pt x="351" y="2846"/>
                      <a:pt x="359" y="2846"/>
                    </a:cubicBezTo>
                    <a:cubicBezTo>
                      <a:pt x="826" y="2846"/>
                      <a:pt x="1255" y="2517"/>
                      <a:pt x="1477" y="2107"/>
                    </a:cubicBezTo>
                    <a:cubicBezTo>
                      <a:pt x="1703" y="1667"/>
                      <a:pt x="1751" y="1179"/>
                      <a:pt x="1727" y="702"/>
                    </a:cubicBezTo>
                    <a:cubicBezTo>
                      <a:pt x="1727" y="452"/>
                      <a:pt x="1691" y="155"/>
                      <a:pt x="1453" y="36"/>
                    </a:cubicBezTo>
                    <a:cubicBezTo>
                      <a:pt x="1400" y="11"/>
                      <a:pt x="1344" y="0"/>
                      <a:pt x="128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7" name="Google Shape;397;p38"/>
              <p:cNvSpPr/>
              <p:nvPr/>
            </p:nvSpPr>
            <p:spPr>
              <a:xfrm>
                <a:off x="2881000" y="2414400"/>
                <a:ext cx="24725" cy="64325"/>
              </a:xfrm>
              <a:custGeom>
                <a:rect b="b" l="l" r="r" t="t"/>
                <a:pathLst>
                  <a:path extrusionOk="0" h="2573" w="989">
                    <a:moveTo>
                      <a:pt x="810" y="1"/>
                    </a:moveTo>
                    <a:cubicBezTo>
                      <a:pt x="596" y="870"/>
                      <a:pt x="310" y="1727"/>
                      <a:pt x="0" y="2572"/>
                    </a:cubicBezTo>
                    <a:cubicBezTo>
                      <a:pt x="393" y="2310"/>
                      <a:pt x="691" y="1894"/>
                      <a:pt x="846" y="1429"/>
                    </a:cubicBezTo>
                    <a:cubicBezTo>
                      <a:pt x="989" y="965"/>
                      <a:pt x="977" y="465"/>
                      <a:pt x="81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8" name="Google Shape;398;p38"/>
              <p:cNvSpPr/>
              <p:nvPr/>
            </p:nvSpPr>
            <p:spPr>
              <a:xfrm>
                <a:off x="2887850" y="2452500"/>
                <a:ext cx="15800" cy="24425"/>
              </a:xfrm>
              <a:custGeom>
                <a:rect b="b" l="l" r="r" t="t"/>
                <a:pathLst>
                  <a:path extrusionOk="0" h="977" w="632">
                    <a:moveTo>
                      <a:pt x="631" y="1"/>
                    </a:moveTo>
                    <a:lnTo>
                      <a:pt x="0" y="977"/>
                    </a:lnTo>
                    <a:cubicBezTo>
                      <a:pt x="226" y="953"/>
                      <a:pt x="393" y="798"/>
                      <a:pt x="500" y="608"/>
                    </a:cubicBezTo>
                    <a:cubicBezTo>
                      <a:pt x="584" y="429"/>
                      <a:pt x="631" y="203"/>
                      <a:pt x="63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9" name="Google Shape;399;p38"/>
              <p:cNvSpPr/>
              <p:nvPr/>
            </p:nvSpPr>
            <p:spPr>
              <a:xfrm>
                <a:off x="2387175" y="2694375"/>
                <a:ext cx="37550" cy="31050"/>
              </a:xfrm>
              <a:custGeom>
                <a:rect b="b" l="l" r="r" t="t"/>
                <a:pathLst>
                  <a:path extrusionOk="0" h="1242" w="1502">
                    <a:moveTo>
                      <a:pt x="1282" y="1"/>
                    </a:moveTo>
                    <a:cubicBezTo>
                      <a:pt x="1257" y="1"/>
                      <a:pt x="1233" y="12"/>
                      <a:pt x="1215" y="29"/>
                    </a:cubicBezTo>
                    <a:cubicBezTo>
                      <a:pt x="799" y="220"/>
                      <a:pt x="406" y="398"/>
                      <a:pt x="1" y="589"/>
                    </a:cubicBezTo>
                    <a:cubicBezTo>
                      <a:pt x="239" y="708"/>
                      <a:pt x="406" y="946"/>
                      <a:pt x="418" y="1220"/>
                    </a:cubicBezTo>
                    <a:cubicBezTo>
                      <a:pt x="481" y="1234"/>
                      <a:pt x="546" y="1242"/>
                      <a:pt x="611" y="1242"/>
                    </a:cubicBezTo>
                    <a:cubicBezTo>
                      <a:pt x="863" y="1242"/>
                      <a:pt x="1112" y="1135"/>
                      <a:pt x="1263" y="946"/>
                    </a:cubicBezTo>
                    <a:cubicBezTo>
                      <a:pt x="1453" y="708"/>
                      <a:pt x="1501" y="351"/>
                      <a:pt x="1370" y="65"/>
                    </a:cubicBezTo>
                    <a:cubicBezTo>
                      <a:pt x="1358" y="41"/>
                      <a:pt x="1334" y="29"/>
                      <a:pt x="1311" y="5"/>
                    </a:cubicBezTo>
                    <a:cubicBezTo>
                      <a:pt x="1301" y="2"/>
                      <a:pt x="1291" y="1"/>
                      <a:pt x="1282" y="1"/>
                    </a:cubicBezTo>
                    <a:close/>
                  </a:path>
                </a:pathLst>
              </a:custGeom>
              <a:solidFill>
                <a:srgbClr val="C4D97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0" name="Google Shape;400;p38"/>
              <p:cNvSpPr/>
              <p:nvPr/>
            </p:nvSpPr>
            <p:spPr>
              <a:xfrm>
                <a:off x="2393725" y="2701050"/>
                <a:ext cx="29500" cy="20250"/>
              </a:xfrm>
              <a:custGeom>
                <a:rect b="b" l="l" r="r" t="t"/>
                <a:pathLst>
                  <a:path extrusionOk="0" h="810" w="1180">
                    <a:moveTo>
                      <a:pt x="1168" y="0"/>
                    </a:moveTo>
                    <a:cubicBezTo>
                      <a:pt x="775" y="179"/>
                      <a:pt x="394" y="369"/>
                      <a:pt x="1" y="548"/>
                    </a:cubicBezTo>
                    <a:cubicBezTo>
                      <a:pt x="60" y="631"/>
                      <a:pt x="108" y="727"/>
                      <a:pt x="144" y="810"/>
                    </a:cubicBezTo>
                    <a:cubicBezTo>
                      <a:pt x="477" y="667"/>
                      <a:pt x="810" y="512"/>
                      <a:pt x="1156" y="369"/>
                    </a:cubicBezTo>
                    <a:cubicBezTo>
                      <a:pt x="1180" y="250"/>
                      <a:pt x="1180" y="119"/>
                      <a:pt x="1168" y="0"/>
                    </a:cubicBezTo>
                    <a:close/>
                  </a:path>
                </a:pathLst>
              </a:custGeom>
              <a:solidFill>
                <a:srgbClr val="48B75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1" name="Google Shape;401;p38"/>
              <p:cNvSpPr/>
              <p:nvPr/>
            </p:nvSpPr>
            <p:spPr>
              <a:xfrm>
                <a:off x="2452675" y="2382425"/>
                <a:ext cx="44975" cy="41225"/>
              </a:xfrm>
              <a:custGeom>
                <a:rect b="b" l="l" r="r" t="t"/>
                <a:pathLst>
                  <a:path extrusionOk="0" h="1649" w="1799">
                    <a:moveTo>
                      <a:pt x="516" y="0"/>
                    </a:moveTo>
                    <a:cubicBezTo>
                      <a:pt x="507" y="0"/>
                      <a:pt x="498" y="2"/>
                      <a:pt x="488" y="6"/>
                    </a:cubicBezTo>
                    <a:cubicBezTo>
                      <a:pt x="417" y="6"/>
                      <a:pt x="369" y="77"/>
                      <a:pt x="346" y="137"/>
                    </a:cubicBezTo>
                    <a:cubicBezTo>
                      <a:pt x="226" y="327"/>
                      <a:pt x="119" y="541"/>
                      <a:pt x="0" y="732"/>
                    </a:cubicBezTo>
                    <a:cubicBezTo>
                      <a:pt x="548" y="1041"/>
                      <a:pt x="822" y="1113"/>
                      <a:pt x="1215" y="1649"/>
                    </a:cubicBezTo>
                    <a:cubicBezTo>
                      <a:pt x="1381" y="1458"/>
                      <a:pt x="1572" y="1280"/>
                      <a:pt x="1798" y="1149"/>
                    </a:cubicBezTo>
                    <a:cubicBezTo>
                      <a:pt x="1429" y="791"/>
                      <a:pt x="1036" y="446"/>
                      <a:pt x="667" y="89"/>
                    </a:cubicBezTo>
                    <a:cubicBezTo>
                      <a:pt x="617" y="49"/>
                      <a:pt x="567" y="0"/>
                      <a:pt x="51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2" name="Google Shape;402;p38"/>
              <p:cNvSpPr/>
              <p:nvPr/>
            </p:nvSpPr>
            <p:spPr>
              <a:xfrm>
                <a:off x="2455350" y="2382425"/>
                <a:ext cx="42000" cy="36475"/>
              </a:xfrm>
              <a:custGeom>
                <a:rect b="b" l="l" r="r" t="t"/>
                <a:pathLst>
                  <a:path extrusionOk="0" h="1459" w="1680">
                    <a:moveTo>
                      <a:pt x="398" y="0"/>
                    </a:moveTo>
                    <a:cubicBezTo>
                      <a:pt x="388" y="0"/>
                      <a:pt x="379" y="2"/>
                      <a:pt x="370" y="6"/>
                    </a:cubicBezTo>
                    <a:cubicBezTo>
                      <a:pt x="298" y="6"/>
                      <a:pt x="250" y="77"/>
                      <a:pt x="215" y="137"/>
                    </a:cubicBezTo>
                    <a:lnTo>
                      <a:pt x="0" y="541"/>
                    </a:lnTo>
                    <a:cubicBezTo>
                      <a:pt x="429" y="839"/>
                      <a:pt x="870" y="1137"/>
                      <a:pt x="1286" y="1458"/>
                    </a:cubicBezTo>
                    <a:cubicBezTo>
                      <a:pt x="1405" y="1339"/>
                      <a:pt x="1524" y="1232"/>
                      <a:pt x="1679" y="1149"/>
                    </a:cubicBezTo>
                    <a:cubicBezTo>
                      <a:pt x="1310" y="791"/>
                      <a:pt x="917" y="446"/>
                      <a:pt x="548" y="89"/>
                    </a:cubicBezTo>
                    <a:cubicBezTo>
                      <a:pt x="498" y="49"/>
                      <a:pt x="448" y="0"/>
                      <a:pt x="398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3" name="Google Shape;403;p38"/>
              <p:cNvSpPr/>
              <p:nvPr/>
            </p:nvSpPr>
            <p:spPr>
              <a:xfrm>
                <a:off x="2755100" y="2538650"/>
                <a:ext cx="39600" cy="35325"/>
              </a:xfrm>
              <a:custGeom>
                <a:rect b="b" l="l" r="r" t="t"/>
                <a:pathLst>
                  <a:path extrusionOk="0" h="1413" w="1584">
                    <a:moveTo>
                      <a:pt x="1182" y="1"/>
                    </a:moveTo>
                    <a:cubicBezTo>
                      <a:pt x="1121" y="1"/>
                      <a:pt x="1072" y="38"/>
                      <a:pt x="1024" y="67"/>
                    </a:cubicBezTo>
                    <a:cubicBezTo>
                      <a:pt x="691" y="257"/>
                      <a:pt x="345" y="460"/>
                      <a:pt x="0" y="674"/>
                    </a:cubicBezTo>
                    <a:cubicBezTo>
                      <a:pt x="131" y="924"/>
                      <a:pt x="286" y="1162"/>
                      <a:pt x="417" y="1412"/>
                    </a:cubicBezTo>
                    <a:cubicBezTo>
                      <a:pt x="833" y="1198"/>
                      <a:pt x="1238" y="912"/>
                      <a:pt x="1584" y="567"/>
                    </a:cubicBezTo>
                    <a:cubicBezTo>
                      <a:pt x="1488" y="496"/>
                      <a:pt x="1464" y="376"/>
                      <a:pt x="1429" y="257"/>
                    </a:cubicBezTo>
                    <a:cubicBezTo>
                      <a:pt x="1405" y="138"/>
                      <a:pt x="1345" y="19"/>
                      <a:pt x="1226" y="7"/>
                    </a:cubicBezTo>
                    <a:cubicBezTo>
                      <a:pt x="1211" y="3"/>
                      <a:pt x="1196" y="1"/>
                      <a:pt x="118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4" name="Google Shape;404;p38"/>
              <p:cNvSpPr/>
              <p:nvPr/>
            </p:nvSpPr>
            <p:spPr>
              <a:xfrm>
                <a:off x="2755375" y="2538175"/>
                <a:ext cx="35750" cy="26275"/>
              </a:xfrm>
              <a:custGeom>
                <a:rect b="b" l="l" r="r" t="t"/>
                <a:pathLst>
                  <a:path extrusionOk="0" h="1051" w="1430">
                    <a:moveTo>
                      <a:pt x="1204" y="1"/>
                    </a:moveTo>
                    <a:cubicBezTo>
                      <a:pt x="1143" y="1"/>
                      <a:pt x="1090" y="41"/>
                      <a:pt x="1037" y="62"/>
                    </a:cubicBezTo>
                    <a:cubicBezTo>
                      <a:pt x="691" y="276"/>
                      <a:pt x="346" y="467"/>
                      <a:pt x="1" y="681"/>
                    </a:cubicBezTo>
                    <a:lnTo>
                      <a:pt x="215" y="1050"/>
                    </a:lnTo>
                    <a:cubicBezTo>
                      <a:pt x="453" y="884"/>
                      <a:pt x="715" y="717"/>
                      <a:pt x="989" y="562"/>
                    </a:cubicBezTo>
                    <a:cubicBezTo>
                      <a:pt x="1132" y="467"/>
                      <a:pt x="1287" y="360"/>
                      <a:pt x="1430" y="264"/>
                    </a:cubicBezTo>
                    <a:cubicBezTo>
                      <a:pt x="1394" y="157"/>
                      <a:pt x="1334" y="26"/>
                      <a:pt x="1227" y="3"/>
                    </a:cubicBezTo>
                    <a:cubicBezTo>
                      <a:pt x="1220" y="1"/>
                      <a:pt x="1212" y="1"/>
                      <a:pt x="120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5" name="Google Shape;405;p38"/>
              <p:cNvSpPr/>
              <p:nvPr/>
            </p:nvSpPr>
            <p:spPr>
              <a:xfrm>
                <a:off x="2764900" y="2553100"/>
                <a:ext cx="29200" cy="20575"/>
              </a:xfrm>
              <a:custGeom>
                <a:rect b="b" l="l" r="r" t="t"/>
                <a:pathLst>
                  <a:path extrusionOk="0" h="823" w="1168">
                    <a:moveTo>
                      <a:pt x="1168" y="1"/>
                    </a:moveTo>
                    <a:cubicBezTo>
                      <a:pt x="787" y="239"/>
                      <a:pt x="358" y="477"/>
                      <a:pt x="1" y="751"/>
                    </a:cubicBezTo>
                    <a:cubicBezTo>
                      <a:pt x="13" y="775"/>
                      <a:pt x="25" y="799"/>
                      <a:pt x="37" y="822"/>
                    </a:cubicBezTo>
                    <a:cubicBezTo>
                      <a:pt x="441" y="620"/>
                      <a:pt x="834" y="334"/>
                      <a:pt x="116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6" name="Google Shape;406;p38"/>
              <p:cNvSpPr/>
              <p:nvPr/>
            </p:nvSpPr>
            <p:spPr>
              <a:xfrm>
                <a:off x="2760750" y="2399800"/>
                <a:ext cx="47350" cy="36525"/>
              </a:xfrm>
              <a:custGeom>
                <a:rect b="b" l="l" r="r" t="t"/>
                <a:pathLst>
                  <a:path extrusionOk="0" h="1461" w="1894">
                    <a:moveTo>
                      <a:pt x="1410" y="1"/>
                    </a:moveTo>
                    <a:cubicBezTo>
                      <a:pt x="1405" y="1"/>
                      <a:pt x="1399" y="1"/>
                      <a:pt x="1393" y="1"/>
                    </a:cubicBezTo>
                    <a:cubicBezTo>
                      <a:pt x="1310" y="1"/>
                      <a:pt x="1215" y="85"/>
                      <a:pt x="1131" y="120"/>
                    </a:cubicBezTo>
                    <a:cubicBezTo>
                      <a:pt x="762" y="466"/>
                      <a:pt x="369" y="799"/>
                      <a:pt x="0" y="1132"/>
                    </a:cubicBezTo>
                    <a:cubicBezTo>
                      <a:pt x="167" y="1351"/>
                      <a:pt x="436" y="1461"/>
                      <a:pt x="699" y="1461"/>
                    </a:cubicBezTo>
                    <a:cubicBezTo>
                      <a:pt x="794" y="1461"/>
                      <a:pt x="888" y="1446"/>
                      <a:pt x="977" y="1418"/>
                    </a:cubicBezTo>
                    <a:cubicBezTo>
                      <a:pt x="1334" y="1335"/>
                      <a:pt x="1608" y="1061"/>
                      <a:pt x="1798" y="751"/>
                    </a:cubicBezTo>
                    <a:cubicBezTo>
                      <a:pt x="1834" y="704"/>
                      <a:pt x="1858" y="644"/>
                      <a:pt x="1870" y="585"/>
                    </a:cubicBezTo>
                    <a:cubicBezTo>
                      <a:pt x="1893" y="477"/>
                      <a:pt x="1834" y="382"/>
                      <a:pt x="1774" y="287"/>
                    </a:cubicBezTo>
                    <a:cubicBezTo>
                      <a:pt x="1682" y="160"/>
                      <a:pt x="1568" y="1"/>
                      <a:pt x="14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7" name="Google Shape;407;p38"/>
              <p:cNvSpPr/>
              <p:nvPr/>
            </p:nvSpPr>
            <p:spPr>
              <a:xfrm>
                <a:off x="2771750" y="2399500"/>
                <a:ext cx="36350" cy="19100"/>
              </a:xfrm>
              <a:custGeom>
                <a:rect b="b" l="l" r="r" t="t"/>
                <a:pathLst>
                  <a:path extrusionOk="0" h="764" w="1454">
                    <a:moveTo>
                      <a:pt x="971" y="1"/>
                    </a:moveTo>
                    <a:cubicBezTo>
                      <a:pt x="965" y="1"/>
                      <a:pt x="959" y="1"/>
                      <a:pt x="953" y="1"/>
                    </a:cubicBezTo>
                    <a:cubicBezTo>
                      <a:pt x="858" y="1"/>
                      <a:pt x="775" y="73"/>
                      <a:pt x="703" y="132"/>
                    </a:cubicBezTo>
                    <a:cubicBezTo>
                      <a:pt x="465" y="347"/>
                      <a:pt x="239" y="549"/>
                      <a:pt x="1" y="763"/>
                    </a:cubicBezTo>
                    <a:cubicBezTo>
                      <a:pt x="477" y="763"/>
                      <a:pt x="941" y="728"/>
                      <a:pt x="1406" y="692"/>
                    </a:cubicBezTo>
                    <a:cubicBezTo>
                      <a:pt x="1418" y="656"/>
                      <a:pt x="1430" y="632"/>
                      <a:pt x="1430" y="585"/>
                    </a:cubicBezTo>
                    <a:cubicBezTo>
                      <a:pt x="1453" y="478"/>
                      <a:pt x="1394" y="370"/>
                      <a:pt x="1334" y="287"/>
                    </a:cubicBezTo>
                    <a:cubicBezTo>
                      <a:pt x="1242" y="149"/>
                      <a:pt x="1129" y="1"/>
                      <a:pt x="97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8" name="Google Shape;408;p38"/>
              <p:cNvSpPr/>
              <p:nvPr/>
            </p:nvSpPr>
            <p:spPr>
              <a:xfrm>
                <a:off x="2565775" y="2324675"/>
                <a:ext cx="31275" cy="38550"/>
              </a:xfrm>
              <a:custGeom>
                <a:rect b="b" l="l" r="r" t="t"/>
                <a:pathLst>
                  <a:path extrusionOk="0" h="1542" w="1251">
                    <a:moveTo>
                      <a:pt x="861" y="0"/>
                    </a:moveTo>
                    <a:cubicBezTo>
                      <a:pt x="831" y="0"/>
                      <a:pt x="802" y="6"/>
                      <a:pt x="763" y="6"/>
                    </a:cubicBezTo>
                    <a:lnTo>
                      <a:pt x="1" y="315"/>
                    </a:lnTo>
                    <a:cubicBezTo>
                      <a:pt x="263" y="673"/>
                      <a:pt x="429" y="1101"/>
                      <a:pt x="477" y="1542"/>
                    </a:cubicBezTo>
                    <a:cubicBezTo>
                      <a:pt x="662" y="1458"/>
                      <a:pt x="869" y="1411"/>
                      <a:pt x="1076" y="1411"/>
                    </a:cubicBezTo>
                    <a:cubicBezTo>
                      <a:pt x="1134" y="1411"/>
                      <a:pt x="1193" y="1415"/>
                      <a:pt x="1251" y="1423"/>
                    </a:cubicBezTo>
                    <a:cubicBezTo>
                      <a:pt x="1144" y="982"/>
                      <a:pt x="1060" y="553"/>
                      <a:pt x="965" y="125"/>
                    </a:cubicBezTo>
                    <a:cubicBezTo>
                      <a:pt x="965" y="77"/>
                      <a:pt x="953" y="30"/>
                      <a:pt x="906" y="6"/>
                    </a:cubicBezTo>
                    <a:cubicBezTo>
                      <a:pt x="890" y="2"/>
                      <a:pt x="875" y="0"/>
                      <a:pt x="86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09" name="Google Shape;409;p38"/>
              <p:cNvSpPr/>
              <p:nvPr/>
            </p:nvSpPr>
            <p:spPr>
              <a:xfrm>
                <a:off x="2566075" y="2328075"/>
                <a:ext cx="20575" cy="35450"/>
              </a:xfrm>
              <a:custGeom>
                <a:rect b="b" l="l" r="r" t="t"/>
                <a:pathLst>
                  <a:path extrusionOk="0" h="1418" w="823">
                    <a:moveTo>
                      <a:pt x="453" y="1"/>
                    </a:moveTo>
                    <a:cubicBezTo>
                      <a:pt x="298" y="72"/>
                      <a:pt x="155" y="132"/>
                      <a:pt x="1" y="191"/>
                    </a:cubicBezTo>
                    <a:cubicBezTo>
                      <a:pt x="274" y="548"/>
                      <a:pt x="441" y="989"/>
                      <a:pt x="477" y="1418"/>
                    </a:cubicBezTo>
                    <a:cubicBezTo>
                      <a:pt x="584" y="1370"/>
                      <a:pt x="703" y="1322"/>
                      <a:pt x="822" y="1310"/>
                    </a:cubicBezTo>
                    <a:cubicBezTo>
                      <a:pt x="691" y="882"/>
                      <a:pt x="572" y="453"/>
                      <a:pt x="45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0" name="Google Shape;410;p38"/>
              <p:cNvSpPr/>
              <p:nvPr/>
            </p:nvSpPr>
            <p:spPr>
              <a:xfrm>
                <a:off x="2585725" y="2324750"/>
                <a:ext cx="11625" cy="35800"/>
              </a:xfrm>
              <a:custGeom>
                <a:rect b="b" l="l" r="r" t="t"/>
                <a:pathLst>
                  <a:path extrusionOk="0" h="1432" w="465">
                    <a:moveTo>
                      <a:pt x="73" y="1"/>
                    </a:moveTo>
                    <a:cubicBezTo>
                      <a:pt x="51" y="1"/>
                      <a:pt x="28" y="8"/>
                      <a:pt x="0" y="15"/>
                    </a:cubicBezTo>
                    <a:cubicBezTo>
                      <a:pt x="143" y="479"/>
                      <a:pt x="274" y="955"/>
                      <a:pt x="429" y="1432"/>
                    </a:cubicBezTo>
                    <a:lnTo>
                      <a:pt x="465" y="1432"/>
                    </a:lnTo>
                    <a:cubicBezTo>
                      <a:pt x="358" y="1003"/>
                      <a:pt x="274" y="562"/>
                      <a:pt x="179" y="134"/>
                    </a:cubicBezTo>
                    <a:cubicBezTo>
                      <a:pt x="179" y="86"/>
                      <a:pt x="167" y="50"/>
                      <a:pt x="119" y="15"/>
                    </a:cubicBezTo>
                    <a:cubicBezTo>
                      <a:pt x="104" y="5"/>
                      <a:pt x="89" y="1"/>
                      <a:pt x="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1" name="Google Shape;411;p38"/>
              <p:cNvSpPr/>
              <p:nvPr/>
            </p:nvSpPr>
            <p:spPr>
              <a:xfrm>
                <a:off x="2757475" y="2796475"/>
                <a:ext cx="35150" cy="47775"/>
              </a:xfrm>
              <a:custGeom>
                <a:rect b="b" l="l" r="r" t="t"/>
                <a:pathLst>
                  <a:path extrusionOk="0" h="1911" w="1406">
                    <a:moveTo>
                      <a:pt x="684" y="0"/>
                    </a:moveTo>
                    <a:cubicBezTo>
                      <a:pt x="639" y="0"/>
                      <a:pt x="594" y="9"/>
                      <a:pt x="560" y="17"/>
                    </a:cubicBezTo>
                    <a:cubicBezTo>
                      <a:pt x="357" y="77"/>
                      <a:pt x="155" y="172"/>
                      <a:pt x="0" y="303"/>
                    </a:cubicBezTo>
                    <a:cubicBezTo>
                      <a:pt x="274" y="803"/>
                      <a:pt x="488" y="1339"/>
                      <a:pt x="607" y="1910"/>
                    </a:cubicBezTo>
                    <a:cubicBezTo>
                      <a:pt x="846" y="1732"/>
                      <a:pt x="1131" y="1601"/>
                      <a:pt x="1405" y="1493"/>
                    </a:cubicBezTo>
                    <a:cubicBezTo>
                      <a:pt x="1274" y="1089"/>
                      <a:pt x="1131" y="708"/>
                      <a:pt x="988" y="315"/>
                    </a:cubicBezTo>
                    <a:cubicBezTo>
                      <a:pt x="953" y="184"/>
                      <a:pt x="869" y="29"/>
                      <a:pt x="738" y="5"/>
                    </a:cubicBezTo>
                    <a:cubicBezTo>
                      <a:pt x="721" y="2"/>
                      <a:pt x="703" y="0"/>
                      <a:pt x="6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2" name="Google Shape;412;p38"/>
              <p:cNvSpPr/>
              <p:nvPr/>
            </p:nvSpPr>
            <p:spPr>
              <a:xfrm>
                <a:off x="2769675" y="2796475"/>
                <a:ext cx="22650" cy="40025"/>
              </a:xfrm>
              <a:custGeom>
                <a:rect b="b" l="l" r="r" t="t"/>
                <a:pathLst>
                  <a:path extrusionOk="0" h="1601" w="906">
                    <a:moveTo>
                      <a:pt x="186" y="0"/>
                    </a:moveTo>
                    <a:cubicBezTo>
                      <a:pt x="144" y="0"/>
                      <a:pt x="102" y="9"/>
                      <a:pt x="60" y="17"/>
                    </a:cubicBezTo>
                    <a:cubicBezTo>
                      <a:pt x="48" y="29"/>
                      <a:pt x="24" y="29"/>
                      <a:pt x="0" y="53"/>
                    </a:cubicBezTo>
                    <a:cubicBezTo>
                      <a:pt x="250" y="541"/>
                      <a:pt x="477" y="1065"/>
                      <a:pt x="655" y="1601"/>
                    </a:cubicBezTo>
                    <a:cubicBezTo>
                      <a:pt x="739" y="1565"/>
                      <a:pt x="822" y="1517"/>
                      <a:pt x="905" y="1493"/>
                    </a:cubicBezTo>
                    <a:cubicBezTo>
                      <a:pt x="774" y="1089"/>
                      <a:pt x="631" y="708"/>
                      <a:pt x="489" y="315"/>
                    </a:cubicBezTo>
                    <a:cubicBezTo>
                      <a:pt x="441" y="184"/>
                      <a:pt x="370" y="29"/>
                      <a:pt x="239" y="5"/>
                    </a:cubicBezTo>
                    <a:cubicBezTo>
                      <a:pt x="221" y="2"/>
                      <a:pt x="204" y="0"/>
                      <a:pt x="18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3" name="Google Shape;413;p38"/>
              <p:cNvSpPr/>
              <p:nvPr/>
            </p:nvSpPr>
            <p:spPr>
              <a:xfrm>
                <a:off x="2757475" y="2801050"/>
                <a:ext cx="20850" cy="42900"/>
              </a:xfrm>
              <a:custGeom>
                <a:rect b="b" l="l" r="r" t="t"/>
                <a:pathLst>
                  <a:path extrusionOk="0" h="1716" w="834">
                    <a:moveTo>
                      <a:pt x="155" y="1"/>
                    </a:moveTo>
                    <a:cubicBezTo>
                      <a:pt x="107" y="25"/>
                      <a:pt x="36" y="60"/>
                      <a:pt x="0" y="108"/>
                    </a:cubicBezTo>
                    <a:cubicBezTo>
                      <a:pt x="274" y="608"/>
                      <a:pt x="488" y="1144"/>
                      <a:pt x="607" y="1715"/>
                    </a:cubicBezTo>
                    <a:lnTo>
                      <a:pt x="834" y="1572"/>
                    </a:lnTo>
                    <a:cubicBezTo>
                      <a:pt x="631" y="1037"/>
                      <a:pt x="417" y="525"/>
                      <a:pt x="155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4" name="Google Shape;414;p38"/>
              <p:cNvSpPr/>
              <p:nvPr/>
            </p:nvSpPr>
            <p:spPr>
              <a:xfrm>
                <a:off x="2973575" y="2599700"/>
                <a:ext cx="36925" cy="33800"/>
              </a:xfrm>
              <a:custGeom>
                <a:rect b="b" l="l" r="r" t="t"/>
                <a:pathLst>
                  <a:path extrusionOk="0" h="1352" w="1477">
                    <a:moveTo>
                      <a:pt x="0" y="256"/>
                    </a:moveTo>
                    <a:lnTo>
                      <a:pt x="0" y="256"/>
                    </a:lnTo>
                    <a:cubicBezTo>
                      <a:pt x="18" y="266"/>
                      <a:pt x="36" y="272"/>
                      <a:pt x="55" y="273"/>
                    </a:cubicBezTo>
                    <a:lnTo>
                      <a:pt x="55" y="273"/>
                    </a:lnTo>
                    <a:cubicBezTo>
                      <a:pt x="37" y="266"/>
                      <a:pt x="19" y="261"/>
                      <a:pt x="0" y="256"/>
                    </a:cubicBezTo>
                    <a:close/>
                    <a:moveTo>
                      <a:pt x="525" y="1"/>
                    </a:moveTo>
                    <a:cubicBezTo>
                      <a:pt x="509" y="1"/>
                      <a:pt x="493" y="3"/>
                      <a:pt x="476" y="6"/>
                    </a:cubicBezTo>
                    <a:cubicBezTo>
                      <a:pt x="393" y="18"/>
                      <a:pt x="310" y="101"/>
                      <a:pt x="250" y="161"/>
                    </a:cubicBezTo>
                    <a:cubicBezTo>
                      <a:pt x="196" y="224"/>
                      <a:pt x="129" y="273"/>
                      <a:pt x="63" y="273"/>
                    </a:cubicBezTo>
                    <a:cubicBezTo>
                      <a:pt x="61" y="273"/>
                      <a:pt x="58" y="273"/>
                      <a:pt x="55" y="273"/>
                    </a:cubicBezTo>
                    <a:lnTo>
                      <a:pt x="55" y="273"/>
                    </a:lnTo>
                    <a:cubicBezTo>
                      <a:pt x="453" y="415"/>
                      <a:pt x="724" y="987"/>
                      <a:pt x="941" y="1352"/>
                    </a:cubicBezTo>
                    <a:cubicBezTo>
                      <a:pt x="1107" y="1197"/>
                      <a:pt x="1262" y="1018"/>
                      <a:pt x="1429" y="851"/>
                    </a:cubicBezTo>
                    <a:cubicBezTo>
                      <a:pt x="1441" y="816"/>
                      <a:pt x="1477" y="792"/>
                      <a:pt x="1477" y="756"/>
                    </a:cubicBezTo>
                    <a:cubicBezTo>
                      <a:pt x="1477" y="721"/>
                      <a:pt x="1441" y="673"/>
                      <a:pt x="1405" y="637"/>
                    </a:cubicBezTo>
                    <a:cubicBezTo>
                      <a:pt x="1179" y="459"/>
                      <a:pt x="965" y="304"/>
                      <a:pt x="762" y="125"/>
                    </a:cubicBezTo>
                    <a:cubicBezTo>
                      <a:pt x="702" y="54"/>
                      <a:pt x="615" y="1"/>
                      <a:pt x="52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5" name="Google Shape;415;p38"/>
              <p:cNvSpPr/>
              <p:nvPr/>
            </p:nvSpPr>
            <p:spPr>
              <a:xfrm>
                <a:off x="2973575" y="2604300"/>
                <a:ext cx="28600" cy="28900"/>
              </a:xfrm>
              <a:custGeom>
                <a:rect b="b" l="l" r="r" t="t"/>
                <a:pathLst>
                  <a:path extrusionOk="0" h="1156" w="1144">
                    <a:moveTo>
                      <a:pt x="0" y="60"/>
                    </a:moveTo>
                    <a:lnTo>
                      <a:pt x="0" y="60"/>
                    </a:lnTo>
                    <a:cubicBezTo>
                      <a:pt x="16" y="68"/>
                      <a:pt x="33" y="73"/>
                      <a:pt x="50" y="74"/>
                    </a:cubicBezTo>
                    <a:lnTo>
                      <a:pt x="50" y="74"/>
                    </a:lnTo>
                    <a:cubicBezTo>
                      <a:pt x="34" y="69"/>
                      <a:pt x="17" y="64"/>
                      <a:pt x="0" y="60"/>
                    </a:cubicBezTo>
                    <a:close/>
                    <a:moveTo>
                      <a:pt x="238" y="1"/>
                    </a:moveTo>
                    <a:cubicBezTo>
                      <a:pt x="187" y="44"/>
                      <a:pt x="122" y="75"/>
                      <a:pt x="64" y="75"/>
                    </a:cubicBezTo>
                    <a:cubicBezTo>
                      <a:pt x="59" y="75"/>
                      <a:pt x="55" y="74"/>
                      <a:pt x="50" y="74"/>
                    </a:cubicBezTo>
                    <a:lnTo>
                      <a:pt x="50" y="74"/>
                    </a:lnTo>
                    <a:cubicBezTo>
                      <a:pt x="451" y="204"/>
                      <a:pt x="723" y="790"/>
                      <a:pt x="917" y="1156"/>
                    </a:cubicBezTo>
                    <a:lnTo>
                      <a:pt x="1143" y="929"/>
                    </a:lnTo>
                    <a:cubicBezTo>
                      <a:pt x="857" y="608"/>
                      <a:pt x="560" y="298"/>
                      <a:pt x="238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6" name="Google Shape;416;p38"/>
              <p:cNvSpPr/>
              <p:nvPr/>
            </p:nvSpPr>
            <p:spPr>
              <a:xfrm>
                <a:off x="2533025" y="2830825"/>
                <a:ext cx="34275" cy="31325"/>
              </a:xfrm>
              <a:custGeom>
                <a:rect b="b" l="l" r="r" t="t"/>
                <a:pathLst>
                  <a:path extrusionOk="0" h="1253" w="1371">
                    <a:moveTo>
                      <a:pt x="608" y="0"/>
                    </a:moveTo>
                    <a:cubicBezTo>
                      <a:pt x="370" y="0"/>
                      <a:pt x="227" y="238"/>
                      <a:pt x="1" y="322"/>
                    </a:cubicBezTo>
                    <a:cubicBezTo>
                      <a:pt x="299" y="608"/>
                      <a:pt x="596" y="905"/>
                      <a:pt x="894" y="1191"/>
                    </a:cubicBezTo>
                    <a:cubicBezTo>
                      <a:pt x="936" y="1212"/>
                      <a:pt x="969" y="1252"/>
                      <a:pt x="1010" y="1252"/>
                    </a:cubicBezTo>
                    <a:cubicBezTo>
                      <a:pt x="1015" y="1252"/>
                      <a:pt x="1020" y="1252"/>
                      <a:pt x="1025" y="1251"/>
                    </a:cubicBezTo>
                    <a:cubicBezTo>
                      <a:pt x="1061" y="1251"/>
                      <a:pt x="1084" y="1215"/>
                      <a:pt x="1084" y="1179"/>
                    </a:cubicBezTo>
                    <a:cubicBezTo>
                      <a:pt x="1192" y="1024"/>
                      <a:pt x="1275" y="881"/>
                      <a:pt x="1370" y="727"/>
                    </a:cubicBezTo>
                    <a:cubicBezTo>
                      <a:pt x="1192" y="667"/>
                      <a:pt x="1096" y="489"/>
                      <a:pt x="1013" y="322"/>
                    </a:cubicBezTo>
                    <a:cubicBezTo>
                      <a:pt x="918" y="179"/>
                      <a:pt x="787" y="12"/>
                      <a:pt x="608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7" name="Google Shape;417;p38"/>
              <p:cNvSpPr/>
              <p:nvPr/>
            </p:nvSpPr>
            <p:spPr>
              <a:xfrm>
                <a:off x="2537200" y="2831100"/>
                <a:ext cx="30100" cy="22375"/>
              </a:xfrm>
              <a:custGeom>
                <a:rect b="b" l="l" r="r" t="t"/>
                <a:pathLst>
                  <a:path extrusionOk="0" h="895" w="1204">
                    <a:moveTo>
                      <a:pt x="420" y="1"/>
                    </a:moveTo>
                    <a:cubicBezTo>
                      <a:pt x="263" y="1"/>
                      <a:pt x="137" y="125"/>
                      <a:pt x="1" y="227"/>
                    </a:cubicBezTo>
                    <a:cubicBezTo>
                      <a:pt x="334" y="478"/>
                      <a:pt x="727" y="704"/>
                      <a:pt x="1096" y="894"/>
                    </a:cubicBezTo>
                    <a:lnTo>
                      <a:pt x="1203" y="728"/>
                    </a:lnTo>
                    <a:cubicBezTo>
                      <a:pt x="1025" y="668"/>
                      <a:pt x="929" y="489"/>
                      <a:pt x="846" y="335"/>
                    </a:cubicBezTo>
                    <a:cubicBezTo>
                      <a:pt x="751" y="180"/>
                      <a:pt x="620" y="13"/>
                      <a:pt x="441" y="1"/>
                    </a:cubicBezTo>
                    <a:cubicBezTo>
                      <a:pt x="434" y="1"/>
                      <a:pt x="427" y="1"/>
                      <a:pt x="420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8" name="Google Shape;418;p38"/>
              <p:cNvSpPr/>
              <p:nvPr/>
            </p:nvSpPr>
            <p:spPr>
              <a:xfrm>
                <a:off x="2663400" y="2836775"/>
                <a:ext cx="44975" cy="27325"/>
              </a:xfrm>
              <a:custGeom>
                <a:rect b="b" l="l" r="r" t="t"/>
                <a:pathLst>
                  <a:path extrusionOk="0" h="1093" w="1799">
                    <a:moveTo>
                      <a:pt x="203" y="0"/>
                    </a:moveTo>
                    <a:cubicBezTo>
                      <a:pt x="72" y="203"/>
                      <a:pt x="1" y="441"/>
                      <a:pt x="13" y="703"/>
                    </a:cubicBezTo>
                    <a:cubicBezTo>
                      <a:pt x="322" y="834"/>
                      <a:pt x="644" y="953"/>
                      <a:pt x="977" y="1036"/>
                    </a:cubicBezTo>
                    <a:cubicBezTo>
                      <a:pt x="1060" y="1061"/>
                      <a:pt x="1149" y="1092"/>
                      <a:pt x="1236" y="1092"/>
                    </a:cubicBezTo>
                    <a:cubicBezTo>
                      <a:pt x="1274" y="1092"/>
                      <a:pt x="1310" y="1086"/>
                      <a:pt x="1346" y="1072"/>
                    </a:cubicBezTo>
                    <a:cubicBezTo>
                      <a:pt x="1561" y="1013"/>
                      <a:pt x="1644" y="786"/>
                      <a:pt x="1715" y="596"/>
                    </a:cubicBezTo>
                    <a:cubicBezTo>
                      <a:pt x="1763" y="489"/>
                      <a:pt x="1799" y="358"/>
                      <a:pt x="1739" y="251"/>
                    </a:cubicBezTo>
                    <a:cubicBezTo>
                      <a:pt x="1680" y="167"/>
                      <a:pt x="1561" y="131"/>
                      <a:pt x="1453" y="120"/>
                    </a:cubicBezTo>
                    <a:cubicBezTo>
                      <a:pt x="1037" y="48"/>
                      <a:pt x="620" y="12"/>
                      <a:pt x="2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19" name="Google Shape;419;p38"/>
              <p:cNvSpPr/>
              <p:nvPr/>
            </p:nvSpPr>
            <p:spPr>
              <a:xfrm>
                <a:off x="2518150" y="2690750"/>
                <a:ext cx="42900" cy="34425"/>
              </a:xfrm>
              <a:custGeom>
                <a:rect b="b" l="l" r="r" t="t"/>
                <a:pathLst>
                  <a:path extrusionOk="0" h="1377" w="1716">
                    <a:moveTo>
                      <a:pt x="682" y="0"/>
                    </a:moveTo>
                    <a:cubicBezTo>
                      <a:pt x="618" y="0"/>
                      <a:pt x="553" y="10"/>
                      <a:pt x="489" y="31"/>
                    </a:cubicBezTo>
                    <a:cubicBezTo>
                      <a:pt x="239" y="138"/>
                      <a:pt x="108" y="412"/>
                      <a:pt x="1" y="674"/>
                    </a:cubicBezTo>
                    <a:cubicBezTo>
                      <a:pt x="382" y="1031"/>
                      <a:pt x="882" y="1270"/>
                      <a:pt x="1382" y="1377"/>
                    </a:cubicBezTo>
                    <a:cubicBezTo>
                      <a:pt x="1489" y="1043"/>
                      <a:pt x="1608" y="710"/>
                      <a:pt x="1715" y="377"/>
                    </a:cubicBezTo>
                    <a:cubicBezTo>
                      <a:pt x="1501" y="329"/>
                      <a:pt x="1310" y="210"/>
                      <a:pt x="1120" y="127"/>
                    </a:cubicBezTo>
                    <a:cubicBezTo>
                      <a:pt x="978" y="52"/>
                      <a:pt x="831" y="0"/>
                      <a:pt x="68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0" name="Google Shape;420;p38"/>
              <p:cNvSpPr/>
              <p:nvPr/>
            </p:nvSpPr>
            <p:spPr>
              <a:xfrm>
                <a:off x="2521425" y="2694425"/>
                <a:ext cx="36875" cy="23250"/>
              </a:xfrm>
              <a:custGeom>
                <a:rect b="b" l="l" r="r" t="t"/>
                <a:pathLst>
                  <a:path extrusionOk="0" h="930" w="1475">
                    <a:moveTo>
                      <a:pt x="601" y="0"/>
                    </a:moveTo>
                    <a:cubicBezTo>
                      <a:pt x="537" y="0"/>
                      <a:pt x="472" y="8"/>
                      <a:pt x="405" y="27"/>
                    </a:cubicBezTo>
                    <a:cubicBezTo>
                      <a:pt x="251" y="51"/>
                      <a:pt x="108" y="158"/>
                      <a:pt x="36" y="301"/>
                    </a:cubicBezTo>
                    <a:cubicBezTo>
                      <a:pt x="13" y="349"/>
                      <a:pt x="1" y="408"/>
                      <a:pt x="13" y="456"/>
                    </a:cubicBezTo>
                    <a:cubicBezTo>
                      <a:pt x="48" y="515"/>
                      <a:pt x="108" y="563"/>
                      <a:pt x="167" y="587"/>
                    </a:cubicBezTo>
                    <a:cubicBezTo>
                      <a:pt x="405" y="682"/>
                      <a:pt x="644" y="777"/>
                      <a:pt x="882" y="872"/>
                    </a:cubicBezTo>
                    <a:cubicBezTo>
                      <a:pt x="943" y="907"/>
                      <a:pt x="1016" y="929"/>
                      <a:pt x="1089" y="929"/>
                    </a:cubicBezTo>
                    <a:cubicBezTo>
                      <a:pt x="1116" y="929"/>
                      <a:pt x="1142" y="926"/>
                      <a:pt x="1167" y="920"/>
                    </a:cubicBezTo>
                    <a:cubicBezTo>
                      <a:pt x="1251" y="884"/>
                      <a:pt x="1298" y="813"/>
                      <a:pt x="1322" y="718"/>
                    </a:cubicBezTo>
                    <a:cubicBezTo>
                      <a:pt x="1358" y="646"/>
                      <a:pt x="1346" y="551"/>
                      <a:pt x="1346" y="468"/>
                    </a:cubicBezTo>
                    <a:lnTo>
                      <a:pt x="1346" y="468"/>
                    </a:lnTo>
                    <a:cubicBezTo>
                      <a:pt x="1351" y="468"/>
                      <a:pt x="1355" y="469"/>
                      <a:pt x="1360" y="469"/>
                    </a:cubicBezTo>
                    <a:cubicBezTo>
                      <a:pt x="1425" y="469"/>
                      <a:pt x="1475" y="392"/>
                      <a:pt x="1441" y="325"/>
                    </a:cubicBezTo>
                    <a:cubicBezTo>
                      <a:pt x="1429" y="241"/>
                      <a:pt x="1358" y="206"/>
                      <a:pt x="1286" y="170"/>
                    </a:cubicBezTo>
                    <a:cubicBezTo>
                      <a:pt x="1144" y="110"/>
                      <a:pt x="1025" y="63"/>
                      <a:pt x="894" y="39"/>
                    </a:cubicBezTo>
                    <a:cubicBezTo>
                      <a:pt x="794" y="18"/>
                      <a:pt x="698" y="0"/>
                      <a:pt x="60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1" name="Google Shape;421;p38"/>
              <p:cNvSpPr/>
              <p:nvPr/>
            </p:nvSpPr>
            <p:spPr>
              <a:xfrm>
                <a:off x="2519950" y="2535125"/>
                <a:ext cx="31575" cy="46750"/>
              </a:xfrm>
              <a:custGeom>
                <a:rect b="b" l="l" r="r" t="t"/>
                <a:pathLst>
                  <a:path extrusionOk="0" h="1870" w="1263">
                    <a:moveTo>
                      <a:pt x="739" y="1"/>
                    </a:moveTo>
                    <a:cubicBezTo>
                      <a:pt x="650" y="1"/>
                      <a:pt x="557" y="22"/>
                      <a:pt x="476" y="53"/>
                    </a:cubicBezTo>
                    <a:cubicBezTo>
                      <a:pt x="333" y="125"/>
                      <a:pt x="179" y="244"/>
                      <a:pt x="0" y="279"/>
                    </a:cubicBezTo>
                    <a:cubicBezTo>
                      <a:pt x="72" y="494"/>
                      <a:pt x="48" y="744"/>
                      <a:pt x="36" y="970"/>
                    </a:cubicBezTo>
                    <a:cubicBezTo>
                      <a:pt x="12" y="1208"/>
                      <a:pt x="48" y="1470"/>
                      <a:pt x="191" y="1649"/>
                    </a:cubicBezTo>
                    <a:cubicBezTo>
                      <a:pt x="310" y="1780"/>
                      <a:pt x="512" y="1851"/>
                      <a:pt x="703" y="1863"/>
                    </a:cubicBezTo>
                    <a:cubicBezTo>
                      <a:pt x="738" y="1867"/>
                      <a:pt x="773" y="1869"/>
                      <a:pt x="808" y="1869"/>
                    </a:cubicBezTo>
                    <a:cubicBezTo>
                      <a:pt x="960" y="1869"/>
                      <a:pt x="1107" y="1832"/>
                      <a:pt x="1262" y="1803"/>
                    </a:cubicBezTo>
                    <a:cubicBezTo>
                      <a:pt x="1226" y="1363"/>
                      <a:pt x="1167" y="898"/>
                      <a:pt x="1119" y="458"/>
                    </a:cubicBezTo>
                    <a:cubicBezTo>
                      <a:pt x="1107" y="327"/>
                      <a:pt x="1072" y="160"/>
                      <a:pt x="964" y="65"/>
                    </a:cubicBezTo>
                    <a:cubicBezTo>
                      <a:pt x="901" y="19"/>
                      <a:pt x="822" y="1"/>
                      <a:pt x="73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2" name="Google Shape;422;p38"/>
              <p:cNvSpPr/>
              <p:nvPr/>
            </p:nvSpPr>
            <p:spPr>
              <a:xfrm>
                <a:off x="2521425" y="2540900"/>
                <a:ext cx="23550" cy="38825"/>
              </a:xfrm>
              <a:custGeom>
                <a:rect b="b" l="l" r="r" t="t"/>
                <a:pathLst>
                  <a:path extrusionOk="0" h="1553" w="942">
                    <a:moveTo>
                      <a:pt x="489" y="1"/>
                    </a:moveTo>
                    <a:lnTo>
                      <a:pt x="453" y="810"/>
                    </a:lnTo>
                    <a:cubicBezTo>
                      <a:pt x="417" y="644"/>
                      <a:pt x="370" y="477"/>
                      <a:pt x="346" y="310"/>
                    </a:cubicBezTo>
                    <a:cubicBezTo>
                      <a:pt x="334" y="251"/>
                      <a:pt x="322" y="179"/>
                      <a:pt x="251" y="155"/>
                    </a:cubicBezTo>
                    <a:cubicBezTo>
                      <a:pt x="234" y="147"/>
                      <a:pt x="217" y="143"/>
                      <a:pt x="199" y="143"/>
                    </a:cubicBezTo>
                    <a:cubicBezTo>
                      <a:pt x="142" y="143"/>
                      <a:pt x="85" y="184"/>
                      <a:pt x="48" y="239"/>
                    </a:cubicBezTo>
                    <a:cubicBezTo>
                      <a:pt x="1" y="310"/>
                      <a:pt x="13" y="406"/>
                      <a:pt x="13" y="489"/>
                    </a:cubicBezTo>
                    <a:cubicBezTo>
                      <a:pt x="36" y="644"/>
                      <a:pt x="36" y="775"/>
                      <a:pt x="48" y="929"/>
                    </a:cubicBezTo>
                    <a:cubicBezTo>
                      <a:pt x="48" y="1072"/>
                      <a:pt x="60" y="1227"/>
                      <a:pt x="167" y="1358"/>
                    </a:cubicBezTo>
                    <a:cubicBezTo>
                      <a:pt x="239" y="1453"/>
                      <a:pt x="394" y="1537"/>
                      <a:pt x="524" y="1549"/>
                    </a:cubicBezTo>
                    <a:cubicBezTo>
                      <a:pt x="555" y="1551"/>
                      <a:pt x="588" y="1553"/>
                      <a:pt x="621" y="1553"/>
                    </a:cubicBezTo>
                    <a:cubicBezTo>
                      <a:pt x="727" y="1553"/>
                      <a:pt x="841" y="1537"/>
                      <a:pt x="941" y="1501"/>
                    </a:cubicBezTo>
                    <a:cubicBezTo>
                      <a:pt x="834" y="1013"/>
                      <a:pt x="775" y="525"/>
                      <a:pt x="751" y="13"/>
                    </a:cubicBezTo>
                    <a:cubicBezTo>
                      <a:pt x="655" y="1"/>
                      <a:pt x="584" y="1"/>
                      <a:pt x="48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3" name="Google Shape;423;p38"/>
              <p:cNvSpPr/>
              <p:nvPr/>
            </p:nvSpPr>
            <p:spPr>
              <a:xfrm>
                <a:off x="2574400" y="2797125"/>
                <a:ext cx="39325" cy="21550"/>
              </a:xfrm>
              <a:custGeom>
                <a:rect b="b" l="l" r="r" t="t"/>
                <a:pathLst>
                  <a:path extrusionOk="0" h="862" w="1573">
                    <a:moveTo>
                      <a:pt x="1259" y="0"/>
                    </a:moveTo>
                    <a:cubicBezTo>
                      <a:pt x="1195" y="0"/>
                      <a:pt x="1130" y="17"/>
                      <a:pt x="1072" y="39"/>
                    </a:cubicBezTo>
                    <a:cubicBezTo>
                      <a:pt x="739" y="122"/>
                      <a:pt x="406" y="205"/>
                      <a:pt x="72" y="289"/>
                    </a:cubicBezTo>
                    <a:cubicBezTo>
                      <a:pt x="84" y="467"/>
                      <a:pt x="60" y="646"/>
                      <a:pt x="1" y="813"/>
                    </a:cubicBezTo>
                    <a:cubicBezTo>
                      <a:pt x="418" y="824"/>
                      <a:pt x="846" y="836"/>
                      <a:pt x="1263" y="860"/>
                    </a:cubicBezTo>
                    <a:cubicBezTo>
                      <a:pt x="1283" y="860"/>
                      <a:pt x="1304" y="862"/>
                      <a:pt x="1326" y="862"/>
                    </a:cubicBezTo>
                    <a:cubicBezTo>
                      <a:pt x="1369" y="862"/>
                      <a:pt x="1414" y="856"/>
                      <a:pt x="1453" y="824"/>
                    </a:cubicBezTo>
                    <a:cubicBezTo>
                      <a:pt x="1525" y="765"/>
                      <a:pt x="1549" y="658"/>
                      <a:pt x="1561" y="563"/>
                    </a:cubicBezTo>
                    <a:cubicBezTo>
                      <a:pt x="1573" y="348"/>
                      <a:pt x="1561" y="98"/>
                      <a:pt x="1382" y="27"/>
                    </a:cubicBezTo>
                    <a:cubicBezTo>
                      <a:pt x="1344" y="8"/>
                      <a:pt x="1302" y="0"/>
                      <a:pt x="125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4" name="Google Shape;424;p38"/>
              <p:cNvSpPr/>
              <p:nvPr/>
            </p:nvSpPr>
            <p:spPr>
              <a:xfrm>
                <a:off x="2575900" y="2802525"/>
                <a:ext cx="30675" cy="7825"/>
              </a:xfrm>
              <a:custGeom>
                <a:rect b="b" l="l" r="r" t="t"/>
                <a:pathLst>
                  <a:path extrusionOk="0" h="313" w="1227">
                    <a:moveTo>
                      <a:pt x="1059" y="0"/>
                    </a:moveTo>
                    <a:cubicBezTo>
                      <a:pt x="694" y="0"/>
                      <a:pt x="332" y="71"/>
                      <a:pt x="0" y="204"/>
                    </a:cubicBezTo>
                    <a:cubicBezTo>
                      <a:pt x="12" y="263"/>
                      <a:pt x="72" y="299"/>
                      <a:pt x="131" y="299"/>
                    </a:cubicBezTo>
                    <a:cubicBezTo>
                      <a:pt x="199" y="308"/>
                      <a:pt x="267" y="312"/>
                      <a:pt x="335" y="312"/>
                    </a:cubicBezTo>
                    <a:cubicBezTo>
                      <a:pt x="623" y="312"/>
                      <a:pt x="905" y="234"/>
                      <a:pt x="1155" y="108"/>
                    </a:cubicBezTo>
                    <a:cubicBezTo>
                      <a:pt x="1191" y="85"/>
                      <a:pt x="1227" y="61"/>
                      <a:pt x="1203" y="25"/>
                    </a:cubicBezTo>
                    <a:cubicBezTo>
                      <a:pt x="1191" y="1"/>
                      <a:pt x="1167" y="1"/>
                      <a:pt x="1143" y="1"/>
                    </a:cubicBezTo>
                    <a:cubicBezTo>
                      <a:pt x="1115" y="0"/>
                      <a:pt x="1087" y="0"/>
                      <a:pt x="1059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5" name="Google Shape;425;p38"/>
              <p:cNvSpPr/>
              <p:nvPr/>
            </p:nvSpPr>
            <p:spPr>
              <a:xfrm>
                <a:off x="2599700" y="2812675"/>
                <a:ext cx="8075" cy="2500"/>
              </a:xfrm>
              <a:custGeom>
                <a:rect b="b" l="l" r="r" t="t"/>
                <a:pathLst>
                  <a:path extrusionOk="0" h="100" w="323">
                    <a:moveTo>
                      <a:pt x="215" y="0"/>
                    </a:moveTo>
                    <a:cubicBezTo>
                      <a:pt x="144" y="12"/>
                      <a:pt x="72" y="24"/>
                      <a:pt x="1" y="72"/>
                    </a:cubicBezTo>
                    <a:cubicBezTo>
                      <a:pt x="49" y="85"/>
                      <a:pt x="105" y="99"/>
                      <a:pt x="160" y="99"/>
                    </a:cubicBezTo>
                    <a:cubicBezTo>
                      <a:pt x="200" y="99"/>
                      <a:pt x="240" y="92"/>
                      <a:pt x="275" y="72"/>
                    </a:cubicBezTo>
                    <a:cubicBezTo>
                      <a:pt x="299" y="72"/>
                      <a:pt x="322" y="36"/>
                      <a:pt x="311" y="24"/>
                    </a:cubicBezTo>
                    <a:cubicBezTo>
                      <a:pt x="311" y="0"/>
                      <a:pt x="251" y="0"/>
                      <a:pt x="215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6" name="Google Shape;426;p38"/>
              <p:cNvSpPr/>
              <p:nvPr/>
            </p:nvSpPr>
            <p:spPr>
              <a:xfrm>
                <a:off x="2639000" y="2723175"/>
                <a:ext cx="29800" cy="15100"/>
              </a:xfrm>
              <a:custGeom>
                <a:rect b="b" l="l" r="r" t="t"/>
                <a:pathLst>
                  <a:path extrusionOk="0" h="604" w="1192">
                    <a:moveTo>
                      <a:pt x="407" y="1"/>
                    </a:moveTo>
                    <a:cubicBezTo>
                      <a:pt x="355" y="1"/>
                      <a:pt x="303" y="3"/>
                      <a:pt x="251" y="8"/>
                    </a:cubicBezTo>
                    <a:cubicBezTo>
                      <a:pt x="191" y="20"/>
                      <a:pt x="132" y="20"/>
                      <a:pt x="96" y="44"/>
                    </a:cubicBezTo>
                    <a:cubicBezTo>
                      <a:pt x="36" y="68"/>
                      <a:pt x="1" y="127"/>
                      <a:pt x="1" y="187"/>
                    </a:cubicBezTo>
                    <a:cubicBezTo>
                      <a:pt x="12" y="258"/>
                      <a:pt x="108" y="318"/>
                      <a:pt x="191" y="342"/>
                    </a:cubicBezTo>
                    <a:cubicBezTo>
                      <a:pt x="358" y="425"/>
                      <a:pt x="513" y="484"/>
                      <a:pt x="667" y="556"/>
                    </a:cubicBezTo>
                    <a:cubicBezTo>
                      <a:pt x="715" y="580"/>
                      <a:pt x="763" y="604"/>
                      <a:pt x="822" y="604"/>
                    </a:cubicBezTo>
                    <a:cubicBezTo>
                      <a:pt x="953" y="604"/>
                      <a:pt x="1048" y="461"/>
                      <a:pt x="1120" y="342"/>
                    </a:cubicBezTo>
                    <a:cubicBezTo>
                      <a:pt x="1167" y="282"/>
                      <a:pt x="1191" y="211"/>
                      <a:pt x="1167" y="151"/>
                    </a:cubicBezTo>
                    <a:cubicBezTo>
                      <a:pt x="1132" y="92"/>
                      <a:pt x="1048" y="80"/>
                      <a:pt x="989" y="68"/>
                    </a:cubicBezTo>
                    <a:cubicBezTo>
                      <a:pt x="784" y="31"/>
                      <a:pt x="594" y="1"/>
                      <a:pt x="40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7" name="Google Shape;427;p38"/>
              <p:cNvSpPr/>
              <p:nvPr/>
            </p:nvSpPr>
            <p:spPr>
              <a:xfrm>
                <a:off x="2676200" y="2762575"/>
                <a:ext cx="44075" cy="26675"/>
              </a:xfrm>
              <a:custGeom>
                <a:rect b="b" l="l" r="r" t="t"/>
                <a:pathLst>
                  <a:path extrusionOk="0" h="1067" w="1763">
                    <a:moveTo>
                      <a:pt x="876" y="0"/>
                    </a:moveTo>
                    <a:cubicBezTo>
                      <a:pt x="710" y="0"/>
                      <a:pt x="543" y="45"/>
                      <a:pt x="394" y="123"/>
                    </a:cubicBezTo>
                    <a:cubicBezTo>
                      <a:pt x="215" y="230"/>
                      <a:pt x="60" y="397"/>
                      <a:pt x="37" y="599"/>
                    </a:cubicBezTo>
                    <a:cubicBezTo>
                      <a:pt x="1" y="790"/>
                      <a:pt x="132" y="1028"/>
                      <a:pt x="334" y="1064"/>
                    </a:cubicBezTo>
                    <a:cubicBezTo>
                      <a:pt x="351" y="1066"/>
                      <a:pt x="368" y="1067"/>
                      <a:pt x="386" y="1067"/>
                    </a:cubicBezTo>
                    <a:cubicBezTo>
                      <a:pt x="467" y="1067"/>
                      <a:pt x="556" y="1045"/>
                      <a:pt x="644" y="1016"/>
                    </a:cubicBezTo>
                    <a:lnTo>
                      <a:pt x="1763" y="659"/>
                    </a:lnTo>
                    <a:cubicBezTo>
                      <a:pt x="1680" y="397"/>
                      <a:pt x="1477" y="171"/>
                      <a:pt x="1203" y="63"/>
                    </a:cubicBezTo>
                    <a:cubicBezTo>
                      <a:pt x="1098" y="20"/>
                      <a:pt x="987" y="0"/>
                      <a:pt x="87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8" name="Google Shape;428;p38"/>
              <p:cNvSpPr/>
              <p:nvPr/>
            </p:nvSpPr>
            <p:spPr>
              <a:xfrm>
                <a:off x="2679175" y="2766300"/>
                <a:ext cx="30400" cy="13650"/>
              </a:xfrm>
              <a:custGeom>
                <a:rect b="b" l="l" r="r" t="t"/>
                <a:pathLst>
                  <a:path extrusionOk="0" h="546" w="1216">
                    <a:moveTo>
                      <a:pt x="467" y="0"/>
                    </a:moveTo>
                    <a:cubicBezTo>
                      <a:pt x="397" y="0"/>
                      <a:pt x="283" y="123"/>
                      <a:pt x="227" y="188"/>
                    </a:cubicBezTo>
                    <a:cubicBezTo>
                      <a:pt x="156" y="260"/>
                      <a:pt x="84" y="343"/>
                      <a:pt x="13" y="450"/>
                    </a:cubicBezTo>
                    <a:cubicBezTo>
                      <a:pt x="1" y="462"/>
                      <a:pt x="1" y="510"/>
                      <a:pt x="13" y="522"/>
                    </a:cubicBezTo>
                    <a:cubicBezTo>
                      <a:pt x="37" y="545"/>
                      <a:pt x="60" y="545"/>
                      <a:pt x="60" y="545"/>
                    </a:cubicBezTo>
                    <a:cubicBezTo>
                      <a:pt x="465" y="462"/>
                      <a:pt x="870" y="379"/>
                      <a:pt x="1215" y="153"/>
                    </a:cubicBezTo>
                    <a:lnTo>
                      <a:pt x="1215" y="153"/>
                    </a:lnTo>
                    <a:cubicBezTo>
                      <a:pt x="1205" y="153"/>
                      <a:pt x="1196" y="154"/>
                      <a:pt x="1186" y="154"/>
                    </a:cubicBezTo>
                    <a:cubicBezTo>
                      <a:pt x="1049" y="154"/>
                      <a:pt x="919" y="89"/>
                      <a:pt x="791" y="89"/>
                    </a:cubicBezTo>
                    <a:cubicBezTo>
                      <a:pt x="774" y="89"/>
                      <a:pt x="756" y="90"/>
                      <a:pt x="739" y="93"/>
                    </a:cubicBezTo>
                    <a:cubicBezTo>
                      <a:pt x="703" y="100"/>
                      <a:pt x="680" y="192"/>
                      <a:pt x="635" y="192"/>
                    </a:cubicBezTo>
                    <a:cubicBezTo>
                      <a:pt x="606" y="192"/>
                      <a:pt x="569" y="154"/>
                      <a:pt x="513" y="33"/>
                    </a:cubicBezTo>
                    <a:cubicBezTo>
                      <a:pt x="502" y="10"/>
                      <a:pt x="486" y="0"/>
                      <a:pt x="467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29" name="Google Shape;429;p38"/>
              <p:cNvSpPr/>
              <p:nvPr/>
            </p:nvSpPr>
            <p:spPr>
              <a:xfrm>
                <a:off x="2683950" y="2777250"/>
                <a:ext cx="21450" cy="8050"/>
              </a:xfrm>
              <a:custGeom>
                <a:rect b="b" l="l" r="r" t="t"/>
                <a:pathLst>
                  <a:path extrusionOk="0" h="322" w="858">
                    <a:moveTo>
                      <a:pt x="858" y="0"/>
                    </a:moveTo>
                    <a:lnTo>
                      <a:pt x="858" y="0"/>
                    </a:lnTo>
                    <a:cubicBezTo>
                      <a:pt x="536" y="12"/>
                      <a:pt x="239" y="131"/>
                      <a:pt x="0" y="322"/>
                    </a:cubicBezTo>
                    <a:lnTo>
                      <a:pt x="239" y="191"/>
                    </a:lnTo>
                    <a:cubicBezTo>
                      <a:pt x="465" y="179"/>
                      <a:pt x="679" y="119"/>
                      <a:pt x="85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0" name="Google Shape;430;p38"/>
              <p:cNvSpPr/>
              <p:nvPr/>
            </p:nvSpPr>
            <p:spPr>
              <a:xfrm>
                <a:off x="2381825" y="2489450"/>
                <a:ext cx="34850" cy="39275"/>
              </a:xfrm>
              <a:custGeom>
                <a:rect b="b" l="l" r="r" t="t"/>
                <a:pathLst>
                  <a:path extrusionOk="0" h="1571" w="1394">
                    <a:moveTo>
                      <a:pt x="699" y="1"/>
                    </a:moveTo>
                    <a:cubicBezTo>
                      <a:pt x="685" y="1"/>
                      <a:pt x="670" y="3"/>
                      <a:pt x="655" y="11"/>
                    </a:cubicBezTo>
                    <a:cubicBezTo>
                      <a:pt x="584" y="23"/>
                      <a:pt x="536" y="94"/>
                      <a:pt x="513" y="154"/>
                    </a:cubicBezTo>
                    <a:cubicBezTo>
                      <a:pt x="382" y="404"/>
                      <a:pt x="227" y="678"/>
                      <a:pt x="96" y="928"/>
                    </a:cubicBezTo>
                    <a:cubicBezTo>
                      <a:pt x="48" y="1023"/>
                      <a:pt x="1" y="1118"/>
                      <a:pt x="48" y="1213"/>
                    </a:cubicBezTo>
                    <a:cubicBezTo>
                      <a:pt x="84" y="1273"/>
                      <a:pt x="167" y="1321"/>
                      <a:pt x="239" y="1344"/>
                    </a:cubicBezTo>
                    <a:cubicBezTo>
                      <a:pt x="501" y="1451"/>
                      <a:pt x="763" y="1511"/>
                      <a:pt x="1036" y="1571"/>
                    </a:cubicBezTo>
                    <a:lnTo>
                      <a:pt x="1394" y="178"/>
                    </a:lnTo>
                    <a:cubicBezTo>
                      <a:pt x="1191" y="118"/>
                      <a:pt x="989" y="82"/>
                      <a:pt x="774" y="23"/>
                    </a:cubicBezTo>
                    <a:cubicBezTo>
                      <a:pt x="758" y="15"/>
                      <a:pt x="730" y="1"/>
                      <a:pt x="6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1" name="Google Shape;431;p38"/>
              <p:cNvSpPr/>
              <p:nvPr/>
            </p:nvSpPr>
            <p:spPr>
              <a:xfrm>
                <a:off x="2386000" y="2494075"/>
                <a:ext cx="19675" cy="30750"/>
              </a:xfrm>
              <a:custGeom>
                <a:rect b="b" l="l" r="r" t="t"/>
                <a:pathLst>
                  <a:path extrusionOk="0" h="1230" w="787">
                    <a:moveTo>
                      <a:pt x="680" y="1"/>
                    </a:moveTo>
                    <a:cubicBezTo>
                      <a:pt x="617" y="1"/>
                      <a:pt x="546" y="28"/>
                      <a:pt x="488" y="64"/>
                    </a:cubicBezTo>
                    <a:cubicBezTo>
                      <a:pt x="405" y="135"/>
                      <a:pt x="346" y="219"/>
                      <a:pt x="298" y="326"/>
                    </a:cubicBezTo>
                    <a:cubicBezTo>
                      <a:pt x="179" y="564"/>
                      <a:pt x="48" y="802"/>
                      <a:pt x="0" y="1052"/>
                    </a:cubicBezTo>
                    <a:cubicBezTo>
                      <a:pt x="96" y="1076"/>
                      <a:pt x="155" y="1147"/>
                      <a:pt x="238" y="1171"/>
                    </a:cubicBezTo>
                    <a:cubicBezTo>
                      <a:pt x="281" y="1207"/>
                      <a:pt x="341" y="1230"/>
                      <a:pt x="394" y="1230"/>
                    </a:cubicBezTo>
                    <a:cubicBezTo>
                      <a:pt x="431" y="1230"/>
                      <a:pt x="464" y="1219"/>
                      <a:pt x="488" y="1195"/>
                    </a:cubicBezTo>
                    <a:cubicBezTo>
                      <a:pt x="536" y="1159"/>
                      <a:pt x="536" y="1088"/>
                      <a:pt x="536" y="1028"/>
                    </a:cubicBezTo>
                    <a:cubicBezTo>
                      <a:pt x="548" y="683"/>
                      <a:pt x="596" y="326"/>
                      <a:pt x="786" y="40"/>
                    </a:cubicBezTo>
                    <a:cubicBezTo>
                      <a:pt x="758" y="12"/>
                      <a:pt x="721" y="1"/>
                      <a:pt x="68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2" name="Google Shape;432;p38"/>
              <p:cNvSpPr/>
              <p:nvPr/>
            </p:nvSpPr>
            <p:spPr>
              <a:xfrm>
                <a:off x="2397600" y="2498000"/>
                <a:ext cx="14600" cy="24475"/>
              </a:xfrm>
              <a:custGeom>
                <a:rect b="b" l="l" r="r" t="t"/>
                <a:pathLst>
                  <a:path extrusionOk="0" h="979" w="584">
                    <a:moveTo>
                      <a:pt x="1" y="693"/>
                    </a:moveTo>
                    <a:lnTo>
                      <a:pt x="1" y="693"/>
                    </a:lnTo>
                    <a:cubicBezTo>
                      <a:pt x="10" y="752"/>
                      <a:pt x="36" y="810"/>
                      <a:pt x="78" y="863"/>
                    </a:cubicBezTo>
                    <a:lnTo>
                      <a:pt x="78" y="863"/>
                    </a:lnTo>
                    <a:lnTo>
                      <a:pt x="1" y="693"/>
                    </a:lnTo>
                    <a:close/>
                    <a:moveTo>
                      <a:pt x="459" y="1"/>
                    </a:moveTo>
                    <a:cubicBezTo>
                      <a:pt x="397" y="1"/>
                      <a:pt x="354" y="54"/>
                      <a:pt x="310" y="97"/>
                    </a:cubicBezTo>
                    <a:cubicBezTo>
                      <a:pt x="136" y="316"/>
                      <a:pt x="61" y="624"/>
                      <a:pt x="114" y="903"/>
                    </a:cubicBezTo>
                    <a:lnTo>
                      <a:pt x="114" y="903"/>
                    </a:lnTo>
                    <a:cubicBezTo>
                      <a:pt x="142" y="933"/>
                      <a:pt x="194" y="957"/>
                      <a:pt x="246" y="957"/>
                    </a:cubicBezTo>
                    <a:cubicBezTo>
                      <a:pt x="268" y="957"/>
                      <a:pt x="290" y="953"/>
                      <a:pt x="310" y="943"/>
                    </a:cubicBezTo>
                    <a:cubicBezTo>
                      <a:pt x="382" y="895"/>
                      <a:pt x="417" y="812"/>
                      <a:pt x="441" y="740"/>
                    </a:cubicBezTo>
                    <a:cubicBezTo>
                      <a:pt x="489" y="574"/>
                      <a:pt x="548" y="407"/>
                      <a:pt x="560" y="228"/>
                    </a:cubicBezTo>
                    <a:cubicBezTo>
                      <a:pt x="584" y="181"/>
                      <a:pt x="584" y="145"/>
                      <a:pt x="560" y="97"/>
                    </a:cubicBezTo>
                    <a:cubicBezTo>
                      <a:pt x="548" y="50"/>
                      <a:pt x="524" y="26"/>
                      <a:pt x="477" y="2"/>
                    </a:cubicBezTo>
                    <a:cubicBezTo>
                      <a:pt x="471" y="1"/>
                      <a:pt x="464" y="1"/>
                      <a:pt x="459" y="1"/>
                    </a:cubicBezTo>
                    <a:close/>
                    <a:moveTo>
                      <a:pt x="78" y="863"/>
                    </a:moveTo>
                    <a:lnTo>
                      <a:pt x="132" y="979"/>
                    </a:lnTo>
                    <a:cubicBezTo>
                      <a:pt x="125" y="953"/>
                      <a:pt x="119" y="928"/>
                      <a:pt x="114" y="903"/>
                    </a:cubicBezTo>
                    <a:lnTo>
                      <a:pt x="114" y="903"/>
                    </a:lnTo>
                    <a:cubicBezTo>
                      <a:pt x="112" y="900"/>
                      <a:pt x="110" y="898"/>
                      <a:pt x="108" y="895"/>
                    </a:cubicBezTo>
                    <a:cubicBezTo>
                      <a:pt x="97" y="885"/>
                      <a:pt x="87" y="874"/>
                      <a:pt x="78" y="863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3" name="Google Shape;433;p38"/>
              <p:cNvSpPr/>
              <p:nvPr/>
            </p:nvSpPr>
            <p:spPr>
              <a:xfrm>
                <a:off x="2576800" y="2564000"/>
                <a:ext cx="40200" cy="36550"/>
              </a:xfrm>
              <a:custGeom>
                <a:rect b="b" l="l" r="r" t="t"/>
                <a:pathLst>
                  <a:path extrusionOk="0" h="1462" w="1608">
                    <a:moveTo>
                      <a:pt x="974" y="1"/>
                    </a:moveTo>
                    <a:cubicBezTo>
                      <a:pt x="857" y="1"/>
                      <a:pt x="735" y="34"/>
                      <a:pt x="631" y="89"/>
                    </a:cubicBezTo>
                    <a:cubicBezTo>
                      <a:pt x="417" y="184"/>
                      <a:pt x="226" y="327"/>
                      <a:pt x="0" y="363"/>
                    </a:cubicBezTo>
                    <a:cubicBezTo>
                      <a:pt x="286" y="803"/>
                      <a:pt x="584" y="910"/>
                      <a:pt x="619" y="1458"/>
                    </a:cubicBezTo>
                    <a:cubicBezTo>
                      <a:pt x="674" y="1460"/>
                      <a:pt x="730" y="1462"/>
                      <a:pt x="787" y="1462"/>
                    </a:cubicBezTo>
                    <a:cubicBezTo>
                      <a:pt x="1042" y="1462"/>
                      <a:pt x="1307" y="1426"/>
                      <a:pt x="1453" y="1232"/>
                    </a:cubicBezTo>
                    <a:cubicBezTo>
                      <a:pt x="1608" y="1017"/>
                      <a:pt x="1536" y="696"/>
                      <a:pt x="1453" y="434"/>
                    </a:cubicBezTo>
                    <a:cubicBezTo>
                      <a:pt x="1405" y="315"/>
                      <a:pt x="1357" y="196"/>
                      <a:pt x="1274" y="101"/>
                    </a:cubicBezTo>
                    <a:cubicBezTo>
                      <a:pt x="1193" y="31"/>
                      <a:pt x="1086" y="1"/>
                      <a:pt x="97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4" name="Google Shape;434;p38"/>
              <p:cNvSpPr/>
              <p:nvPr/>
            </p:nvSpPr>
            <p:spPr>
              <a:xfrm>
                <a:off x="2583650" y="2568900"/>
                <a:ext cx="28575" cy="27650"/>
              </a:xfrm>
              <a:custGeom>
                <a:rect b="b" l="l" r="r" t="t"/>
                <a:pathLst>
                  <a:path extrusionOk="0" h="1106" w="1143">
                    <a:moveTo>
                      <a:pt x="588" y="1"/>
                    </a:moveTo>
                    <a:cubicBezTo>
                      <a:pt x="459" y="1"/>
                      <a:pt x="321" y="40"/>
                      <a:pt x="191" y="83"/>
                    </a:cubicBezTo>
                    <a:cubicBezTo>
                      <a:pt x="119" y="119"/>
                      <a:pt x="24" y="167"/>
                      <a:pt x="12" y="238"/>
                    </a:cubicBezTo>
                    <a:cubicBezTo>
                      <a:pt x="0" y="298"/>
                      <a:pt x="36" y="357"/>
                      <a:pt x="48" y="405"/>
                    </a:cubicBezTo>
                    <a:cubicBezTo>
                      <a:pt x="107" y="548"/>
                      <a:pt x="179" y="702"/>
                      <a:pt x="262" y="833"/>
                    </a:cubicBezTo>
                    <a:cubicBezTo>
                      <a:pt x="357" y="964"/>
                      <a:pt x="488" y="1071"/>
                      <a:pt x="655" y="1095"/>
                    </a:cubicBezTo>
                    <a:cubicBezTo>
                      <a:pt x="682" y="1102"/>
                      <a:pt x="711" y="1105"/>
                      <a:pt x="740" y="1105"/>
                    </a:cubicBezTo>
                    <a:cubicBezTo>
                      <a:pt x="863" y="1105"/>
                      <a:pt x="995" y="1046"/>
                      <a:pt x="1072" y="940"/>
                    </a:cubicBezTo>
                    <a:cubicBezTo>
                      <a:pt x="1143" y="798"/>
                      <a:pt x="1131" y="655"/>
                      <a:pt x="1095" y="500"/>
                    </a:cubicBezTo>
                    <a:cubicBezTo>
                      <a:pt x="1060" y="321"/>
                      <a:pt x="976" y="143"/>
                      <a:pt x="822" y="59"/>
                    </a:cubicBezTo>
                    <a:cubicBezTo>
                      <a:pt x="751" y="17"/>
                      <a:pt x="672" y="1"/>
                      <a:pt x="588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5" name="Google Shape;435;p38"/>
              <p:cNvSpPr/>
              <p:nvPr/>
            </p:nvSpPr>
            <p:spPr>
              <a:xfrm>
                <a:off x="2571725" y="2437575"/>
                <a:ext cx="37525" cy="25675"/>
              </a:xfrm>
              <a:custGeom>
                <a:rect b="b" l="l" r="r" t="t"/>
                <a:pathLst>
                  <a:path extrusionOk="0" h="1027" w="1501">
                    <a:moveTo>
                      <a:pt x="1250" y="1"/>
                    </a:moveTo>
                    <a:cubicBezTo>
                      <a:pt x="1201" y="1"/>
                      <a:pt x="1147" y="13"/>
                      <a:pt x="1096" y="26"/>
                    </a:cubicBezTo>
                    <a:cubicBezTo>
                      <a:pt x="763" y="133"/>
                      <a:pt x="406" y="217"/>
                      <a:pt x="60" y="324"/>
                    </a:cubicBezTo>
                    <a:cubicBezTo>
                      <a:pt x="25" y="550"/>
                      <a:pt x="1" y="812"/>
                      <a:pt x="179" y="955"/>
                    </a:cubicBezTo>
                    <a:cubicBezTo>
                      <a:pt x="287" y="1026"/>
                      <a:pt x="441" y="1026"/>
                      <a:pt x="584" y="1026"/>
                    </a:cubicBezTo>
                    <a:cubicBezTo>
                      <a:pt x="822" y="1014"/>
                      <a:pt x="1072" y="1014"/>
                      <a:pt x="1322" y="990"/>
                    </a:cubicBezTo>
                    <a:cubicBezTo>
                      <a:pt x="1370" y="990"/>
                      <a:pt x="1430" y="990"/>
                      <a:pt x="1453" y="967"/>
                    </a:cubicBezTo>
                    <a:cubicBezTo>
                      <a:pt x="1501" y="919"/>
                      <a:pt x="1501" y="848"/>
                      <a:pt x="1477" y="788"/>
                    </a:cubicBezTo>
                    <a:cubicBezTo>
                      <a:pt x="1453" y="598"/>
                      <a:pt x="1430" y="395"/>
                      <a:pt x="1418" y="205"/>
                    </a:cubicBezTo>
                    <a:cubicBezTo>
                      <a:pt x="1394" y="145"/>
                      <a:pt x="1394" y="86"/>
                      <a:pt x="1358" y="38"/>
                    </a:cubicBezTo>
                    <a:cubicBezTo>
                      <a:pt x="1330" y="10"/>
                      <a:pt x="1292" y="1"/>
                      <a:pt x="125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6" name="Google Shape;436;p38"/>
              <p:cNvSpPr/>
              <p:nvPr/>
            </p:nvSpPr>
            <p:spPr>
              <a:xfrm>
                <a:off x="2573225" y="2442075"/>
                <a:ext cx="28000" cy="12325"/>
              </a:xfrm>
              <a:custGeom>
                <a:rect b="b" l="l" r="r" t="t"/>
                <a:pathLst>
                  <a:path extrusionOk="0" h="493" w="1120">
                    <a:moveTo>
                      <a:pt x="965" y="1"/>
                    </a:moveTo>
                    <a:cubicBezTo>
                      <a:pt x="655" y="37"/>
                      <a:pt x="357" y="132"/>
                      <a:pt x="72" y="275"/>
                    </a:cubicBezTo>
                    <a:cubicBezTo>
                      <a:pt x="48" y="298"/>
                      <a:pt x="0" y="322"/>
                      <a:pt x="0" y="370"/>
                    </a:cubicBezTo>
                    <a:cubicBezTo>
                      <a:pt x="0" y="418"/>
                      <a:pt x="48" y="429"/>
                      <a:pt x="72" y="441"/>
                    </a:cubicBezTo>
                    <a:cubicBezTo>
                      <a:pt x="165" y="476"/>
                      <a:pt x="263" y="492"/>
                      <a:pt x="361" y="492"/>
                    </a:cubicBezTo>
                    <a:cubicBezTo>
                      <a:pt x="635" y="492"/>
                      <a:pt x="905" y="363"/>
                      <a:pt x="1072" y="144"/>
                    </a:cubicBezTo>
                    <a:cubicBezTo>
                      <a:pt x="1096" y="120"/>
                      <a:pt x="1119" y="72"/>
                      <a:pt x="1096" y="37"/>
                    </a:cubicBezTo>
                    <a:cubicBezTo>
                      <a:pt x="1084" y="1"/>
                      <a:pt x="1012" y="1"/>
                      <a:pt x="965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7" name="Google Shape;437;p38"/>
              <p:cNvSpPr/>
              <p:nvPr/>
            </p:nvSpPr>
            <p:spPr>
              <a:xfrm>
                <a:off x="2575900" y="2458450"/>
                <a:ext cx="14300" cy="2700"/>
              </a:xfrm>
              <a:custGeom>
                <a:rect b="b" l="l" r="r" t="t"/>
                <a:pathLst>
                  <a:path extrusionOk="0" h="108" w="572">
                    <a:moveTo>
                      <a:pt x="243" y="1"/>
                    </a:moveTo>
                    <a:cubicBezTo>
                      <a:pt x="161" y="1"/>
                      <a:pt x="78" y="8"/>
                      <a:pt x="0" y="13"/>
                    </a:cubicBezTo>
                    <a:cubicBezTo>
                      <a:pt x="95" y="78"/>
                      <a:pt x="215" y="108"/>
                      <a:pt x="338" y="108"/>
                    </a:cubicBezTo>
                    <a:cubicBezTo>
                      <a:pt x="417" y="108"/>
                      <a:pt x="497" y="95"/>
                      <a:pt x="572" y="72"/>
                    </a:cubicBezTo>
                    <a:cubicBezTo>
                      <a:pt x="480" y="16"/>
                      <a:pt x="363" y="1"/>
                      <a:pt x="24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8" name="Google Shape;438;p38"/>
              <p:cNvSpPr/>
              <p:nvPr/>
            </p:nvSpPr>
            <p:spPr>
              <a:xfrm>
                <a:off x="2756575" y="2228675"/>
                <a:ext cx="43475" cy="39300"/>
              </a:xfrm>
              <a:custGeom>
                <a:rect b="b" l="l" r="r" t="t"/>
                <a:pathLst>
                  <a:path extrusionOk="0" h="1572" w="1739">
                    <a:moveTo>
                      <a:pt x="1370" y="0"/>
                    </a:moveTo>
                    <a:cubicBezTo>
                      <a:pt x="882" y="202"/>
                      <a:pt x="405" y="476"/>
                      <a:pt x="1" y="822"/>
                    </a:cubicBezTo>
                    <a:cubicBezTo>
                      <a:pt x="179" y="1036"/>
                      <a:pt x="286" y="1298"/>
                      <a:pt x="334" y="1572"/>
                    </a:cubicBezTo>
                    <a:cubicBezTo>
                      <a:pt x="774" y="1310"/>
                      <a:pt x="1251" y="1107"/>
                      <a:pt x="1739" y="953"/>
                    </a:cubicBezTo>
                    <a:cubicBezTo>
                      <a:pt x="1620" y="643"/>
                      <a:pt x="1489" y="333"/>
                      <a:pt x="137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39" name="Google Shape;439;p38"/>
              <p:cNvSpPr/>
              <p:nvPr/>
            </p:nvSpPr>
            <p:spPr>
              <a:xfrm>
                <a:off x="2758350" y="2232350"/>
                <a:ext cx="35750" cy="25800"/>
              </a:xfrm>
              <a:custGeom>
                <a:rect b="b" l="l" r="r" t="t"/>
                <a:pathLst>
                  <a:path extrusionOk="0" h="1032" w="1430">
                    <a:moveTo>
                      <a:pt x="1186" y="0"/>
                    </a:moveTo>
                    <a:cubicBezTo>
                      <a:pt x="1131" y="0"/>
                      <a:pt x="1072" y="34"/>
                      <a:pt x="1013" y="67"/>
                    </a:cubicBezTo>
                    <a:cubicBezTo>
                      <a:pt x="811" y="186"/>
                      <a:pt x="584" y="317"/>
                      <a:pt x="358" y="436"/>
                    </a:cubicBezTo>
                    <a:cubicBezTo>
                      <a:pt x="263" y="496"/>
                      <a:pt x="156" y="556"/>
                      <a:pt x="96" y="651"/>
                    </a:cubicBezTo>
                    <a:cubicBezTo>
                      <a:pt x="25" y="734"/>
                      <a:pt x="1" y="865"/>
                      <a:pt x="84" y="960"/>
                    </a:cubicBezTo>
                    <a:cubicBezTo>
                      <a:pt x="120" y="1020"/>
                      <a:pt x="215" y="1032"/>
                      <a:pt x="287" y="1032"/>
                    </a:cubicBezTo>
                    <a:cubicBezTo>
                      <a:pt x="358" y="1032"/>
                      <a:pt x="442" y="1008"/>
                      <a:pt x="513" y="984"/>
                    </a:cubicBezTo>
                    <a:cubicBezTo>
                      <a:pt x="715" y="925"/>
                      <a:pt x="942" y="853"/>
                      <a:pt x="1156" y="794"/>
                    </a:cubicBezTo>
                    <a:cubicBezTo>
                      <a:pt x="1227" y="782"/>
                      <a:pt x="1299" y="746"/>
                      <a:pt x="1358" y="687"/>
                    </a:cubicBezTo>
                    <a:cubicBezTo>
                      <a:pt x="1418" y="627"/>
                      <a:pt x="1430" y="544"/>
                      <a:pt x="1430" y="448"/>
                    </a:cubicBezTo>
                    <a:cubicBezTo>
                      <a:pt x="1430" y="365"/>
                      <a:pt x="1406" y="294"/>
                      <a:pt x="1370" y="198"/>
                    </a:cubicBezTo>
                    <a:cubicBezTo>
                      <a:pt x="1346" y="127"/>
                      <a:pt x="1311" y="55"/>
                      <a:pt x="1251" y="20"/>
                    </a:cubicBezTo>
                    <a:cubicBezTo>
                      <a:pt x="1230" y="6"/>
                      <a:pt x="1208" y="0"/>
                      <a:pt x="118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0" name="Google Shape;440;p38"/>
              <p:cNvSpPr/>
              <p:nvPr/>
            </p:nvSpPr>
            <p:spPr>
              <a:xfrm>
                <a:off x="2616075" y="2497525"/>
                <a:ext cx="45275" cy="38950"/>
              </a:xfrm>
              <a:custGeom>
                <a:rect b="b" l="l" r="r" t="t"/>
                <a:pathLst>
                  <a:path extrusionOk="0" h="1558" w="1811">
                    <a:moveTo>
                      <a:pt x="625" y="1"/>
                    </a:moveTo>
                    <a:cubicBezTo>
                      <a:pt x="474" y="1"/>
                      <a:pt x="344" y="134"/>
                      <a:pt x="251" y="259"/>
                    </a:cubicBezTo>
                    <a:cubicBezTo>
                      <a:pt x="156" y="426"/>
                      <a:pt x="120" y="617"/>
                      <a:pt x="1" y="747"/>
                    </a:cubicBezTo>
                    <a:cubicBezTo>
                      <a:pt x="418" y="1021"/>
                      <a:pt x="810" y="1283"/>
                      <a:pt x="1227" y="1557"/>
                    </a:cubicBezTo>
                    <a:cubicBezTo>
                      <a:pt x="1382" y="1379"/>
                      <a:pt x="1584" y="1224"/>
                      <a:pt x="1811" y="1140"/>
                    </a:cubicBezTo>
                    <a:lnTo>
                      <a:pt x="965" y="200"/>
                    </a:lnTo>
                    <a:cubicBezTo>
                      <a:pt x="894" y="128"/>
                      <a:pt x="810" y="45"/>
                      <a:pt x="691" y="9"/>
                    </a:cubicBezTo>
                    <a:cubicBezTo>
                      <a:pt x="669" y="3"/>
                      <a:pt x="647" y="1"/>
                      <a:pt x="62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1" name="Google Shape;441;p38"/>
              <p:cNvSpPr/>
              <p:nvPr/>
            </p:nvSpPr>
            <p:spPr>
              <a:xfrm>
                <a:off x="2621450" y="2503900"/>
                <a:ext cx="32450" cy="26425"/>
              </a:xfrm>
              <a:custGeom>
                <a:rect b="b" l="l" r="r" t="t"/>
                <a:pathLst>
                  <a:path extrusionOk="0" h="1057" w="1298">
                    <a:moveTo>
                      <a:pt x="268" y="0"/>
                    </a:moveTo>
                    <a:cubicBezTo>
                      <a:pt x="254" y="0"/>
                      <a:pt x="240" y="2"/>
                      <a:pt x="226" y="4"/>
                    </a:cubicBezTo>
                    <a:cubicBezTo>
                      <a:pt x="83" y="40"/>
                      <a:pt x="0" y="231"/>
                      <a:pt x="36" y="397"/>
                    </a:cubicBezTo>
                    <a:cubicBezTo>
                      <a:pt x="60" y="540"/>
                      <a:pt x="203" y="659"/>
                      <a:pt x="322" y="754"/>
                    </a:cubicBezTo>
                    <a:cubicBezTo>
                      <a:pt x="476" y="873"/>
                      <a:pt x="643" y="957"/>
                      <a:pt x="834" y="1016"/>
                    </a:cubicBezTo>
                    <a:cubicBezTo>
                      <a:pt x="905" y="1043"/>
                      <a:pt x="963" y="1057"/>
                      <a:pt x="1018" y="1057"/>
                    </a:cubicBezTo>
                    <a:cubicBezTo>
                      <a:pt x="1036" y="1057"/>
                      <a:pt x="1054" y="1055"/>
                      <a:pt x="1072" y="1052"/>
                    </a:cubicBezTo>
                    <a:cubicBezTo>
                      <a:pt x="1155" y="1040"/>
                      <a:pt x="1226" y="993"/>
                      <a:pt x="1250" y="921"/>
                    </a:cubicBezTo>
                    <a:cubicBezTo>
                      <a:pt x="1298" y="838"/>
                      <a:pt x="1274" y="743"/>
                      <a:pt x="1226" y="659"/>
                    </a:cubicBezTo>
                    <a:cubicBezTo>
                      <a:pt x="1179" y="588"/>
                      <a:pt x="1107" y="540"/>
                      <a:pt x="1036" y="481"/>
                    </a:cubicBezTo>
                    <a:cubicBezTo>
                      <a:pt x="881" y="362"/>
                      <a:pt x="714" y="266"/>
                      <a:pt x="572" y="147"/>
                    </a:cubicBezTo>
                    <a:cubicBezTo>
                      <a:pt x="477" y="74"/>
                      <a:pt x="373" y="0"/>
                      <a:pt x="26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2" name="Google Shape;442;p38"/>
              <p:cNvSpPr/>
              <p:nvPr/>
            </p:nvSpPr>
            <p:spPr>
              <a:xfrm>
                <a:off x="2802125" y="2699375"/>
                <a:ext cx="37225" cy="45750"/>
              </a:xfrm>
              <a:custGeom>
                <a:rect b="b" l="l" r="r" t="t"/>
                <a:pathLst>
                  <a:path extrusionOk="0" h="1830" w="1489">
                    <a:moveTo>
                      <a:pt x="1121" y="1"/>
                    </a:moveTo>
                    <a:cubicBezTo>
                      <a:pt x="1086" y="1"/>
                      <a:pt x="1053" y="12"/>
                      <a:pt x="1024" y="20"/>
                    </a:cubicBezTo>
                    <a:cubicBezTo>
                      <a:pt x="679" y="79"/>
                      <a:pt x="334" y="151"/>
                      <a:pt x="0" y="222"/>
                    </a:cubicBezTo>
                    <a:cubicBezTo>
                      <a:pt x="155" y="746"/>
                      <a:pt x="250" y="1282"/>
                      <a:pt x="238" y="1829"/>
                    </a:cubicBezTo>
                    <a:cubicBezTo>
                      <a:pt x="631" y="1710"/>
                      <a:pt x="1072" y="1651"/>
                      <a:pt x="1488" y="1651"/>
                    </a:cubicBezTo>
                    <a:cubicBezTo>
                      <a:pt x="1429" y="1198"/>
                      <a:pt x="1369" y="722"/>
                      <a:pt x="1310" y="258"/>
                    </a:cubicBezTo>
                    <a:cubicBezTo>
                      <a:pt x="1286" y="163"/>
                      <a:pt x="1274" y="67"/>
                      <a:pt x="1191" y="20"/>
                    </a:cubicBezTo>
                    <a:cubicBezTo>
                      <a:pt x="1167" y="6"/>
                      <a:pt x="1144" y="1"/>
                      <a:pt x="112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3" name="Google Shape;443;p38"/>
              <p:cNvSpPr/>
              <p:nvPr/>
            </p:nvSpPr>
            <p:spPr>
              <a:xfrm>
                <a:off x="2805975" y="2704825"/>
                <a:ext cx="25325" cy="36050"/>
              </a:xfrm>
              <a:custGeom>
                <a:rect b="b" l="l" r="r" t="t"/>
                <a:pathLst>
                  <a:path extrusionOk="0" h="1442" w="1013">
                    <a:moveTo>
                      <a:pt x="534" y="0"/>
                    </a:moveTo>
                    <a:cubicBezTo>
                      <a:pt x="447" y="0"/>
                      <a:pt x="354" y="27"/>
                      <a:pt x="275" y="64"/>
                    </a:cubicBezTo>
                    <a:cubicBezTo>
                      <a:pt x="180" y="99"/>
                      <a:pt x="96" y="147"/>
                      <a:pt x="49" y="218"/>
                    </a:cubicBezTo>
                    <a:cubicBezTo>
                      <a:pt x="1" y="290"/>
                      <a:pt x="1" y="397"/>
                      <a:pt x="25" y="480"/>
                    </a:cubicBezTo>
                    <a:cubicBezTo>
                      <a:pt x="37" y="659"/>
                      <a:pt x="49" y="861"/>
                      <a:pt x="120" y="1040"/>
                    </a:cubicBezTo>
                    <a:cubicBezTo>
                      <a:pt x="203" y="1218"/>
                      <a:pt x="334" y="1361"/>
                      <a:pt x="513" y="1421"/>
                    </a:cubicBezTo>
                    <a:cubicBezTo>
                      <a:pt x="554" y="1435"/>
                      <a:pt x="598" y="1441"/>
                      <a:pt x="643" y="1441"/>
                    </a:cubicBezTo>
                    <a:cubicBezTo>
                      <a:pt x="788" y="1441"/>
                      <a:pt x="934" y="1368"/>
                      <a:pt x="989" y="1230"/>
                    </a:cubicBezTo>
                    <a:cubicBezTo>
                      <a:pt x="1013" y="1135"/>
                      <a:pt x="1013" y="1016"/>
                      <a:pt x="1001" y="921"/>
                    </a:cubicBezTo>
                    <a:cubicBezTo>
                      <a:pt x="953" y="683"/>
                      <a:pt x="894" y="445"/>
                      <a:pt x="823" y="230"/>
                    </a:cubicBezTo>
                    <a:cubicBezTo>
                      <a:pt x="799" y="159"/>
                      <a:pt x="763" y="87"/>
                      <a:pt x="692" y="40"/>
                    </a:cubicBezTo>
                    <a:cubicBezTo>
                      <a:pt x="645" y="12"/>
                      <a:pt x="590" y="0"/>
                      <a:pt x="53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4" name="Google Shape;444;p38"/>
              <p:cNvSpPr/>
              <p:nvPr/>
            </p:nvSpPr>
            <p:spPr>
              <a:xfrm>
                <a:off x="2822350" y="2701075"/>
                <a:ext cx="11950" cy="23500"/>
              </a:xfrm>
              <a:custGeom>
                <a:rect b="b" l="l" r="r" t="t"/>
                <a:pathLst>
                  <a:path extrusionOk="0" h="940" w="478">
                    <a:moveTo>
                      <a:pt x="160" y="0"/>
                    </a:moveTo>
                    <a:cubicBezTo>
                      <a:pt x="118" y="0"/>
                      <a:pt x="77" y="11"/>
                      <a:pt x="48" y="35"/>
                    </a:cubicBezTo>
                    <a:cubicBezTo>
                      <a:pt x="1" y="333"/>
                      <a:pt x="215" y="773"/>
                      <a:pt x="453" y="940"/>
                    </a:cubicBezTo>
                    <a:cubicBezTo>
                      <a:pt x="418" y="845"/>
                      <a:pt x="441" y="737"/>
                      <a:pt x="453" y="630"/>
                    </a:cubicBezTo>
                    <a:cubicBezTo>
                      <a:pt x="465" y="535"/>
                      <a:pt x="477" y="428"/>
                      <a:pt x="465" y="321"/>
                    </a:cubicBezTo>
                    <a:cubicBezTo>
                      <a:pt x="453" y="214"/>
                      <a:pt x="406" y="118"/>
                      <a:pt x="334" y="59"/>
                    </a:cubicBezTo>
                    <a:cubicBezTo>
                      <a:pt x="292" y="23"/>
                      <a:pt x="224" y="0"/>
                      <a:pt x="1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5" name="Google Shape;445;p38"/>
              <p:cNvSpPr/>
              <p:nvPr/>
            </p:nvSpPr>
            <p:spPr>
              <a:xfrm>
                <a:off x="2850350" y="2498050"/>
                <a:ext cx="32450" cy="28250"/>
              </a:xfrm>
              <a:custGeom>
                <a:rect b="b" l="l" r="r" t="t"/>
                <a:pathLst>
                  <a:path extrusionOk="0" h="1130" w="1298">
                    <a:moveTo>
                      <a:pt x="661" y="1"/>
                    </a:moveTo>
                    <a:cubicBezTo>
                      <a:pt x="577" y="1"/>
                      <a:pt x="489" y="27"/>
                      <a:pt x="417" y="60"/>
                    </a:cubicBezTo>
                    <a:cubicBezTo>
                      <a:pt x="286" y="143"/>
                      <a:pt x="155" y="226"/>
                      <a:pt x="0" y="238"/>
                    </a:cubicBezTo>
                    <a:cubicBezTo>
                      <a:pt x="191" y="453"/>
                      <a:pt x="119" y="834"/>
                      <a:pt x="345" y="1036"/>
                    </a:cubicBezTo>
                    <a:cubicBezTo>
                      <a:pt x="431" y="1109"/>
                      <a:pt x="539" y="1129"/>
                      <a:pt x="656" y="1129"/>
                    </a:cubicBezTo>
                    <a:cubicBezTo>
                      <a:pt x="802" y="1129"/>
                      <a:pt x="963" y="1098"/>
                      <a:pt x="1114" y="1098"/>
                    </a:cubicBezTo>
                    <a:cubicBezTo>
                      <a:pt x="1177" y="1098"/>
                      <a:pt x="1239" y="1104"/>
                      <a:pt x="1298" y="1119"/>
                    </a:cubicBezTo>
                    <a:cubicBezTo>
                      <a:pt x="1191" y="834"/>
                      <a:pt x="1083" y="536"/>
                      <a:pt x="964" y="262"/>
                    </a:cubicBezTo>
                    <a:cubicBezTo>
                      <a:pt x="941" y="203"/>
                      <a:pt x="905" y="107"/>
                      <a:pt x="845" y="60"/>
                    </a:cubicBezTo>
                    <a:cubicBezTo>
                      <a:pt x="792" y="17"/>
                      <a:pt x="728" y="1"/>
                      <a:pt x="66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6" name="Google Shape;446;p38"/>
              <p:cNvSpPr/>
              <p:nvPr/>
            </p:nvSpPr>
            <p:spPr>
              <a:xfrm>
                <a:off x="2856000" y="2504400"/>
                <a:ext cx="17875" cy="17450"/>
              </a:xfrm>
              <a:custGeom>
                <a:rect b="b" l="l" r="r" t="t"/>
                <a:pathLst>
                  <a:path extrusionOk="0" h="698" w="715">
                    <a:moveTo>
                      <a:pt x="276" y="0"/>
                    </a:moveTo>
                    <a:cubicBezTo>
                      <a:pt x="189" y="0"/>
                      <a:pt x="109" y="26"/>
                      <a:pt x="36" y="44"/>
                    </a:cubicBezTo>
                    <a:cubicBezTo>
                      <a:pt x="0" y="222"/>
                      <a:pt x="60" y="425"/>
                      <a:pt x="191" y="544"/>
                    </a:cubicBezTo>
                    <a:cubicBezTo>
                      <a:pt x="287" y="640"/>
                      <a:pt x="429" y="697"/>
                      <a:pt x="574" y="697"/>
                    </a:cubicBezTo>
                    <a:cubicBezTo>
                      <a:pt x="609" y="697"/>
                      <a:pt x="644" y="694"/>
                      <a:pt x="679" y="687"/>
                    </a:cubicBezTo>
                    <a:cubicBezTo>
                      <a:pt x="619" y="520"/>
                      <a:pt x="715" y="318"/>
                      <a:pt x="619" y="151"/>
                    </a:cubicBezTo>
                    <a:cubicBezTo>
                      <a:pt x="560" y="68"/>
                      <a:pt x="441" y="20"/>
                      <a:pt x="357" y="8"/>
                    </a:cubicBezTo>
                    <a:cubicBezTo>
                      <a:pt x="330" y="3"/>
                      <a:pt x="303" y="0"/>
                      <a:pt x="27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7" name="Google Shape;447;p38"/>
              <p:cNvSpPr/>
              <p:nvPr/>
            </p:nvSpPr>
            <p:spPr>
              <a:xfrm>
                <a:off x="2466650" y="2442150"/>
                <a:ext cx="134925" cy="51525"/>
              </a:xfrm>
              <a:custGeom>
                <a:rect b="b" l="l" r="r" t="t"/>
                <a:pathLst>
                  <a:path extrusionOk="0" h="2061" w="5397">
                    <a:moveTo>
                      <a:pt x="1747" y="1"/>
                    </a:moveTo>
                    <a:cubicBezTo>
                      <a:pt x="1661" y="1"/>
                      <a:pt x="1575" y="4"/>
                      <a:pt x="1489" y="10"/>
                    </a:cubicBezTo>
                    <a:cubicBezTo>
                      <a:pt x="1001" y="34"/>
                      <a:pt x="501" y="188"/>
                      <a:pt x="203" y="605"/>
                    </a:cubicBezTo>
                    <a:cubicBezTo>
                      <a:pt x="60" y="796"/>
                      <a:pt x="1" y="1022"/>
                      <a:pt x="48" y="1260"/>
                    </a:cubicBezTo>
                    <a:cubicBezTo>
                      <a:pt x="140" y="1718"/>
                      <a:pt x="541" y="1868"/>
                      <a:pt x="931" y="1868"/>
                    </a:cubicBezTo>
                    <a:cubicBezTo>
                      <a:pt x="947" y="1868"/>
                      <a:pt x="962" y="1868"/>
                      <a:pt x="977" y="1867"/>
                    </a:cubicBezTo>
                    <a:cubicBezTo>
                      <a:pt x="1239" y="1855"/>
                      <a:pt x="1513" y="1760"/>
                      <a:pt x="1763" y="1700"/>
                    </a:cubicBezTo>
                    <a:cubicBezTo>
                      <a:pt x="2093" y="1627"/>
                      <a:pt x="2431" y="1591"/>
                      <a:pt x="2770" y="1591"/>
                    </a:cubicBezTo>
                    <a:cubicBezTo>
                      <a:pt x="3313" y="1591"/>
                      <a:pt x="3857" y="1684"/>
                      <a:pt x="4370" y="1867"/>
                    </a:cubicBezTo>
                    <a:cubicBezTo>
                      <a:pt x="4561" y="1939"/>
                      <a:pt x="4763" y="2034"/>
                      <a:pt x="4978" y="2058"/>
                    </a:cubicBezTo>
                    <a:cubicBezTo>
                      <a:pt x="4991" y="2059"/>
                      <a:pt x="5004" y="2060"/>
                      <a:pt x="5017" y="2060"/>
                    </a:cubicBezTo>
                    <a:cubicBezTo>
                      <a:pt x="5276" y="2060"/>
                      <a:pt x="5397" y="1727"/>
                      <a:pt x="5204" y="1546"/>
                    </a:cubicBezTo>
                    <a:cubicBezTo>
                      <a:pt x="4255" y="663"/>
                      <a:pt x="3043" y="1"/>
                      <a:pt x="174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8" name="Google Shape;448;p38"/>
              <p:cNvSpPr/>
              <p:nvPr/>
            </p:nvSpPr>
            <p:spPr>
              <a:xfrm>
                <a:off x="2488675" y="2445100"/>
                <a:ext cx="93500" cy="28850"/>
              </a:xfrm>
              <a:custGeom>
                <a:rect b="b" l="l" r="r" t="t"/>
                <a:pathLst>
                  <a:path extrusionOk="0" h="1154" w="3740">
                    <a:moveTo>
                      <a:pt x="784" y="0"/>
                    </a:moveTo>
                    <a:cubicBezTo>
                      <a:pt x="489" y="0"/>
                      <a:pt x="194" y="70"/>
                      <a:pt x="1" y="273"/>
                    </a:cubicBezTo>
                    <a:cubicBezTo>
                      <a:pt x="133" y="207"/>
                      <a:pt x="280" y="185"/>
                      <a:pt x="425" y="185"/>
                    </a:cubicBezTo>
                    <a:cubicBezTo>
                      <a:pt x="462" y="185"/>
                      <a:pt x="500" y="187"/>
                      <a:pt x="537" y="189"/>
                    </a:cubicBezTo>
                    <a:cubicBezTo>
                      <a:pt x="715" y="201"/>
                      <a:pt x="906" y="249"/>
                      <a:pt x="1084" y="261"/>
                    </a:cubicBezTo>
                    <a:cubicBezTo>
                      <a:pt x="1186" y="267"/>
                      <a:pt x="1284" y="267"/>
                      <a:pt x="1381" y="267"/>
                    </a:cubicBezTo>
                    <a:cubicBezTo>
                      <a:pt x="1477" y="267"/>
                      <a:pt x="1573" y="267"/>
                      <a:pt x="1668" y="273"/>
                    </a:cubicBezTo>
                    <a:cubicBezTo>
                      <a:pt x="2013" y="308"/>
                      <a:pt x="2346" y="439"/>
                      <a:pt x="2668" y="558"/>
                    </a:cubicBezTo>
                    <a:cubicBezTo>
                      <a:pt x="2979" y="694"/>
                      <a:pt x="3297" y="815"/>
                      <a:pt x="3566" y="1009"/>
                    </a:cubicBezTo>
                    <a:lnTo>
                      <a:pt x="3566" y="1009"/>
                    </a:lnTo>
                    <a:cubicBezTo>
                      <a:pt x="2832" y="429"/>
                      <a:pt x="1926" y="77"/>
                      <a:pt x="989" y="11"/>
                    </a:cubicBezTo>
                    <a:cubicBezTo>
                      <a:pt x="922" y="4"/>
                      <a:pt x="853" y="0"/>
                      <a:pt x="784" y="0"/>
                    </a:cubicBezTo>
                    <a:close/>
                    <a:moveTo>
                      <a:pt x="3566" y="1009"/>
                    </a:moveTo>
                    <a:lnTo>
                      <a:pt x="3566" y="1009"/>
                    </a:lnTo>
                    <a:cubicBezTo>
                      <a:pt x="3625" y="1056"/>
                      <a:pt x="3683" y="1104"/>
                      <a:pt x="3739" y="1154"/>
                    </a:cubicBezTo>
                    <a:cubicBezTo>
                      <a:pt x="3685" y="1101"/>
                      <a:pt x="3627" y="1053"/>
                      <a:pt x="3566" y="100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49" name="Google Shape;449;p38"/>
              <p:cNvSpPr/>
              <p:nvPr/>
            </p:nvSpPr>
            <p:spPr>
              <a:xfrm>
                <a:off x="2468750" y="2473925"/>
                <a:ext cx="130400" cy="19400"/>
              </a:xfrm>
              <a:custGeom>
                <a:rect b="b" l="l" r="r" t="t"/>
                <a:pathLst>
                  <a:path extrusionOk="0" h="776" w="5216">
                    <a:moveTo>
                      <a:pt x="0" y="1"/>
                    </a:moveTo>
                    <a:lnTo>
                      <a:pt x="0" y="1"/>
                    </a:lnTo>
                    <a:cubicBezTo>
                      <a:pt x="89" y="433"/>
                      <a:pt x="456" y="587"/>
                      <a:pt x="823" y="587"/>
                    </a:cubicBezTo>
                    <a:cubicBezTo>
                      <a:pt x="851" y="587"/>
                      <a:pt x="878" y="586"/>
                      <a:pt x="905" y="584"/>
                    </a:cubicBezTo>
                    <a:cubicBezTo>
                      <a:pt x="1167" y="572"/>
                      <a:pt x="1441" y="477"/>
                      <a:pt x="1691" y="418"/>
                    </a:cubicBezTo>
                    <a:cubicBezTo>
                      <a:pt x="2025" y="344"/>
                      <a:pt x="2364" y="308"/>
                      <a:pt x="2703" y="308"/>
                    </a:cubicBezTo>
                    <a:cubicBezTo>
                      <a:pt x="3245" y="308"/>
                      <a:pt x="3785" y="401"/>
                      <a:pt x="4298" y="584"/>
                    </a:cubicBezTo>
                    <a:cubicBezTo>
                      <a:pt x="4489" y="656"/>
                      <a:pt x="4703" y="739"/>
                      <a:pt x="4906" y="775"/>
                    </a:cubicBezTo>
                    <a:cubicBezTo>
                      <a:pt x="4915" y="775"/>
                      <a:pt x="4924" y="776"/>
                      <a:pt x="4933" y="776"/>
                    </a:cubicBezTo>
                    <a:cubicBezTo>
                      <a:pt x="5085" y="776"/>
                      <a:pt x="5193" y="683"/>
                      <a:pt x="5215" y="548"/>
                    </a:cubicBezTo>
                    <a:lnTo>
                      <a:pt x="5215" y="548"/>
                    </a:lnTo>
                    <a:cubicBezTo>
                      <a:pt x="5148" y="578"/>
                      <a:pt x="5079" y="590"/>
                      <a:pt x="5015" y="590"/>
                    </a:cubicBezTo>
                    <a:cubicBezTo>
                      <a:pt x="4899" y="590"/>
                      <a:pt x="4801" y="551"/>
                      <a:pt x="4763" y="513"/>
                    </a:cubicBezTo>
                    <a:cubicBezTo>
                      <a:pt x="4207" y="249"/>
                      <a:pt x="3668" y="179"/>
                      <a:pt x="3127" y="179"/>
                    </a:cubicBezTo>
                    <a:cubicBezTo>
                      <a:pt x="2516" y="179"/>
                      <a:pt x="1904" y="268"/>
                      <a:pt x="1262" y="268"/>
                    </a:cubicBezTo>
                    <a:cubicBezTo>
                      <a:pt x="1036" y="268"/>
                      <a:pt x="806" y="257"/>
                      <a:pt x="572" y="227"/>
                    </a:cubicBezTo>
                    <a:cubicBezTo>
                      <a:pt x="357" y="191"/>
                      <a:pt x="167" y="108"/>
                      <a:pt x="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0" name="Google Shape;450;p38"/>
              <p:cNvSpPr/>
              <p:nvPr/>
            </p:nvSpPr>
            <p:spPr>
              <a:xfrm>
                <a:off x="2714300" y="2592525"/>
                <a:ext cx="124775" cy="128575"/>
              </a:xfrm>
              <a:custGeom>
                <a:rect b="b" l="l" r="r" t="t"/>
                <a:pathLst>
                  <a:path extrusionOk="0" h="5143" w="4991">
                    <a:moveTo>
                      <a:pt x="4710" y="1"/>
                    </a:moveTo>
                    <a:cubicBezTo>
                      <a:pt x="4646" y="1"/>
                      <a:pt x="4580" y="24"/>
                      <a:pt x="4525" y="79"/>
                    </a:cubicBezTo>
                    <a:cubicBezTo>
                      <a:pt x="3156" y="1496"/>
                      <a:pt x="1680" y="2817"/>
                      <a:pt x="120" y="4020"/>
                    </a:cubicBezTo>
                    <a:cubicBezTo>
                      <a:pt x="37" y="4079"/>
                      <a:pt x="1" y="4186"/>
                      <a:pt x="13" y="4282"/>
                    </a:cubicBezTo>
                    <a:cubicBezTo>
                      <a:pt x="114" y="4755"/>
                      <a:pt x="567" y="5143"/>
                      <a:pt x="1060" y="5143"/>
                    </a:cubicBezTo>
                    <a:cubicBezTo>
                      <a:pt x="1088" y="5143"/>
                      <a:pt x="1116" y="5142"/>
                      <a:pt x="1144" y="5139"/>
                    </a:cubicBezTo>
                    <a:cubicBezTo>
                      <a:pt x="1620" y="5091"/>
                      <a:pt x="2001" y="4734"/>
                      <a:pt x="2346" y="4413"/>
                    </a:cubicBezTo>
                    <a:cubicBezTo>
                      <a:pt x="3037" y="3758"/>
                      <a:pt x="3716" y="3079"/>
                      <a:pt x="4228" y="2281"/>
                    </a:cubicBezTo>
                    <a:cubicBezTo>
                      <a:pt x="4609" y="1674"/>
                      <a:pt x="4894" y="984"/>
                      <a:pt x="4966" y="269"/>
                    </a:cubicBezTo>
                    <a:cubicBezTo>
                      <a:pt x="4991" y="121"/>
                      <a:pt x="4855" y="1"/>
                      <a:pt x="471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1" name="Google Shape;451;p38"/>
              <p:cNvSpPr/>
              <p:nvPr/>
            </p:nvSpPr>
            <p:spPr>
              <a:xfrm>
                <a:off x="2750325" y="2654900"/>
                <a:ext cx="58375" cy="44400"/>
              </a:xfrm>
              <a:custGeom>
                <a:rect b="b" l="l" r="r" t="t"/>
                <a:pathLst>
                  <a:path extrusionOk="0" h="1776" w="2335">
                    <a:moveTo>
                      <a:pt x="2334" y="1"/>
                    </a:moveTo>
                    <a:lnTo>
                      <a:pt x="2334" y="1"/>
                    </a:lnTo>
                    <a:cubicBezTo>
                      <a:pt x="1798" y="810"/>
                      <a:pt x="953" y="1406"/>
                      <a:pt x="1" y="1644"/>
                    </a:cubicBezTo>
                    <a:cubicBezTo>
                      <a:pt x="91" y="1734"/>
                      <a:pt x="209" y="1776"/>
                      <a:pt x="333" y="1776"/>
                    </a:cubicBezTo>
                    <a:cubicBezTo>
                      <a:pt x="437" y="1776"/>
                      <a:pt x="545" y="1746"/>
                      <a:pt x="643" y="1691"/>
                    </a:cubicBezTo>
                    <a:cubicBezTo>
                      <a:pt x="774" y="1608"/>
                      <a:pt x="893" y="1489"/>
                      <a:pt x="1036" y="1394"/>
                    </a:cubicBezTo>
                    <a:cubicBezTo>
                      <a:pt x="1144" y="1334"/>
                      <a:pt x="1251" y="1310"/>
                      <a:pt x="1358" y="1263"/>
                    </a:cubicBezTo>
                    <a:cubicBezTo>
                      <a:pt x="1513" y="1168"/>
                      <a:pt x="1655" y="1013"/>
                      <a:pt x="1775" y="858"/>
                    </a:cubicBezTo>
                    <a:cubicBezTo>
                      <a:pt x="1977" y="596"/>
                      <a:pt x="2203" y="310"/>
                      <a:pt x="2334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2" name="Google Shape;452;p38"/>
              <p:cNvSpPr/>
              <p:nvPr/>
            </p:nvSpPr>
            <p:spPr>
              <a:xfrm>
                <a:off x="2714600" y="2668900"/>
                <a:ext cx="91400" cy="52500"/>
              </a:xfrm>
              <a:custGeom>
                <a:rect b="b" l="l" r="r" t="t"/>
                <a:pathLst>
                  <a:path extrusionOk="0" h="2100" w="3656">
                    <a:moveTo>
                      <a:pt x="3656" y="0"/>
                    </a:moveTo>
                    <a:lnTo>
                      <a:pt x="3656" y="0"/>
                    </a:lnTo>
                    <a:cubicBezTo>
                      <a:pt x="3096" y="631"/>
                      <a:pt x="2453" y="1179"/>
                      <a:pt x="1620" y="1465"/>
                    </a:cubicBezTo>
                    <a:cubicBezTo>
                      <a:pt x="1493" y="1497"/>
                      <a:pt x="1361" y="1512"/>
                      <a:pt x="1227" y="1512"/>
                    </a:cubicBezTo>
                    <a:cubicBezTo>
                      <a:pt x="809" y="1512"/>
                      <a:pt x="373" y="1366"/>
                      <a:pt x="13" y="1131"/>
                    </a:cubicBezTo>
                    <a:cubicBezTo>
                      <a:pt x="1" y="1167"/>
                      <a:pt x="1" y="1203"/>
                      <a:pt x="13" y="1239"/>
                    </a:cubicBezTo>
                    <a:cubicBezTo>
                      <a:pt x="114" y="1712"/>
                      <a:pt x="567" y="2100"/>
                      <a:pt x="1060" y="2100"/>
                    </a:cubicBezTo>
                    <a:cubicBezTo>
                      <a:pt x="1087" y="2100"/>
                      <a:pt x="1116" y="2098"/>
                      <a:pt x="1144" y="2096"/>
                    </a:cubicBezTo>
                    <a:cubicBezTo>
                      <a:pt x="1620" y="2060"/>
                      <a:pt x="2013" y="1691"/>
                      <a:pt x="2346" y="1370"/>
                    </a:cubicBezTo>
                    <a:cubicBezTo>
                      <a:pt x="2799" y="929"/>
                      <a:pt x="3263" y="477"/>
                      <a:pt x="365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3" name="Google Shape;453;p38"/>
              <p:cNvSpPr/>
              <p:nvPr/>
            </p:nvSpPr>
            <p:spPr>
              <a:xfrm>
                <a:off x="2638400" y="2387175"/>
                <a:ext cx="156075" cy="133150"/>
              </a:xfrm>
              <a:custGeom>
                <a:rect b="b" l="l" r="r" t="t"/>
                <a:pathLst>
                  <a:path extrusionOk="0" h="5326" w="6243">
                    <a:moveTo>
                      <a:pt x="456" y="0"/>
                    </a:moveTo>
                    <a:cubicBezTo>
                      <a:pt x="403" y="0"/>
                      <a:pt x="352" y="6"/>
                      <a:pt x="310" y="18"/>
                    </a:cubicBezTo>
                    <a:cubicBezTo>
                      <a:pt x="1" y="137"/>
                      <a:pt x="25" y="494"/>
                      <a:pt x="120" y="780"/>
                    </a:cubicBezTo>
                    <a:cubicBezTo>
                      <a:pt x="537" y="2018"/>
                      <a:pt x="1620" y="2911"/>
                      <a:pt x="2739" y="3578"/>
                    </a:cubicBezTo>
                    <a:cubicBezTo>
                      <a:pt x="3727" y="4161"/>
                      <a:pt x="4787" y="4614"/>
                      <a:pt x="5728" y="5269"/>
                    </a:cubicBezTo>
                    <a:cubicBezTo>
                      <a:pt x="5785" y="5308"/>
                      <a:pt x="5848" y="5326"/>
                      <a:pt x="5908" y="5326"/>
                    </a:cubicBezTo>
                    <a:cubicBezTo>
                      <a:pt x="6084" y="5326"/>
                      <a:pt x="6242" y="5175"/>
                      <a:pt x="6216" y="4971"/>
                    </a:cubicBezTo>
                    <a:cubicBezTo>
                      <a:pt x="6192" y="4757"/>
                      <a:pt x="6097" y="4519"/>
                      <a:pt x="5990" y="4304"/>
                    </a:cubicBezTo>
                    <a:cubicBezTo>
                      <a:pt x="4906" y="2209"/>
                      <a:pt x="2918" y="601"/>
                      <a:pt x="620" y="18"/>
                    </a:cubicBezTo>
                    <a:cubicBezTo>
                      <a:pt x="566" y="6"/>
                      <a:pt x="510" y="0"/>
                      <a:pt x="456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4" name="Google Shape;454;p38"/>
              <p:cNvSpPr/>
              <p:nvPr/>
            </p:nvSpPr>
            <p:spPr>
              <a:xfrm>
                <a:off x="2647925" y="2391850"/>
                <a:ext cx="133675" cy="101150"/>
              </a:xfrm>
              <a:custGeom>
                <a:rect b="b" l="l" r="r" t="t"/>
                <a:pathLst>
                  <a:path extrusionOk="0" h="4046" w="5347">
                    <a:moveTo>
                      <a:pt x="451" y="0"/>
                    </a:moveTo>
                    <a:cubicBezTo>
                      <a:pt x="307" y="0"/>
                      <a:pt x="167" y="50"/>
                      <a:pt x="72" y="164"/>
                    </a:cubicBezTo>
                    <a:cubicBezTo>
                      <a:pt x="36" y="224"/>
                      <a:pt x="1" y="295"/>
                      <a:pt x="60" y="343"/>
                    </a:cubicBezTo>
                    <a:cubicBezTo>
                      <a:pt x="78" y="365"/>
                      <a:pt x="102" y="373"/>
                      <a:pt x="128" y="373"/>
                    </a:cubicBezTo>
                    <a:cubicBezTo>
                      <a:pt x="189" y="373"/>
                      <a:pt x="264" y="329"/>
                      <a:pt x="322" y="295"/>
                    </a:cubicBezTo>
                    <a:cubicBezTo>
                      <a:pt x="402" y="240"/>
                      <a:pt x="497" y="213"/>
                      <a:pt x="596" y="213"/>
                    </a:cubicBezTo>
                    <a:cubicBezTo>
                      <a:pt x="688" y="213"/>
                      <a:pt x="783" y="237"/>
                      <a:pt x="870" y="283"/>
                    </a:cubicBezTo>
                    <a:cubicBezTo>
                      <a:pt x="775" y="295"/>
                      <a:pt x="739" y="426"/>
                      <a:pt x="775" y="498"/>
                    </a:cubicBezTo>
                    <a:cubicBezTo>
                      <a:pt x="822" y="593"/>
                      <a:pt x="929" y="641"/>
                      <a:pt x="1013" y="653"/>
                    </a:cubicBezTo>
                    <a:cubicBezTo>
                      <a:pt x="1108" y="664"/>
                      <a:pt x="1215" y="664"/>
                      <a:pt x="1299" y="676"/>
                    </a:cubicBezTo>
                    <a:cubicBezTo>
                      <a:pt x="1430" y="712"/>
                      <a:pt x="1572" y="795"/>
                      <a:pt x="1668" y="891"/>
                    </a:cubicBezTo>
                    <a:cubicBezTo>
                      <a:pt x="2251" y="1307"/>
                      <a:pt x="2834" y="1736"/>
                      <a:pt x="3394" y="2153"/>
                    </a:cubicBezTo>
                    <a:cubicBezTo>
                      <a:pt x="3477" y="2212"/>
                      <a:pt x="3561" y="2272"/>
                      <a:pt x="3596" y="2367"/>
                    </a:cubicBezTo>
                    <a:cubicBezTo>
                      <a:pt x="3680" y="2558"/>
                      <a:pt x="3549" y="2819"/>
                      <a:pt x="3716" y="2962"/>
                    </a:cubicBezTo>
                    <a:cubicBezTo>
                      <a:pt x="3758" y="2999"/>
                      <a:pt x="3814" y="3010"/>
                      <a:pt x="3875" y="3010"/>
                    </a:cubicBezTo>
                    <a:cubicBezTo>
                      <a:pt x="3951" y="3010"/>
                      <a:pt x="4035" y="2993"/>
                      <a:pt x="4108" y="2986"/>
                    </a:cubicBezTo>
                    <a:cubicBezTo>
                      <a:pt x="4122" y="2985"/>
                      <a:pt x="4137" y="2984"/>
                      <a:pt x="4152" y="2984"/>
                    </a:cubicBezTo>
                    <a:cubicBezTo>
                      <a:pt x="4287" y="2984"/>
                      <a:pt x="4443" y="3035"/>
                      <a:pt x="4454" y="3153"/>
                    </a:cubicBezTo>
                    <a:cubicBezTo>
                      <a:pt x="4454" y="3200"/>
                      <a:pt x="4442" y="3236"/>
                      <a:pt x="4454" y="3284"/>
                    </a:cubicBezTo>
                    <a:cubicBezTo>
                      <a:pt x="4466" y="3403"/>
                      <a:pt x="4608" y="3450"/>
                      <a:pt x="4704" y="3474"/>
                    </a:cubicBezTo>
                    <a:cubicBezTo>
                      <a:pt x="4989" y="3581"/>
                      <a:pt x="5216" y="3796"/>
                      <a:pt x="5347" y="4046"/>
                    </a:cubicBezTo>
                    <a:cubicBezTo>
                      <a:pt x="5204" y="3677"/>
                      <a:pt x="4942" y="3343"/>
                      <a:pt x="4620" y="3093"/>
                    </a:cubicBezTo>
                    <a:cubicBezTo>
                      <a:pt x="4513" y="2998"/>
                      <a:pt x="4358" y="2903"/>
                      <a:pt x="4263" y="2784"/>
                    </a:cubicBezTo>
                    <a:cubicBezTo>
                      <a:pt x="4168" y="2665"/>
                      <a:pt x="4108" y="2522"/>
                      <a:pt x="4025" y="2403"/>
                    </a:cubicBezTo>
                    <a:cubicBezTo>
                      <a:pt x="3941" y="2297"/>
                      <a:pt x="3819" y="2220"/>
                      <a:pt x="3694" y="2220"/>
                    </a:cubicBezTo>
                    <a:cubicBezTo>
                      <a:pt x="3677" y="2220"/>
                      <a:pt x="3661" y="2221"/>
                      <a:pt x="3644" y="2224"/>
                    </a:cubicBezTo>
                    <a:cubicBezTo>
                      <a:pt x="3751" y="2153"/>
                      <a:pt x="3680" y="1974"/>
                      <a:pt x="3561" y="1915"/>
                    </a:cubicBezTo>
                    <a:cubicBezTo>
                      <a:pt x="3454" y="1843"/>
                      <a:pt x="3323" y="1796"/>
                      <a:pt x="3263" y="1688"/>
                    </a:cubicBezTo>
                    <a:cubicBezTo>
                      <a:pt x="3227" y="1653"/>
                      <a:pt x="3227" y="1593"/>
                      <a:pt x="3204" y="1546"/>
                    </a:cubicBezTo>
                    <a:cubicBezTo>
                      <a:pt x="3144" y="1438"/>
                      <a:pt x="3013" y="1391"/>
                      <a:pt x="2894" y="1391"/>
                    </a:cubicBezTo>
                    <a:cubicBezTo>
                      <a:pt x="2775" y="1379"/>
                      <a:pt x="2632" y="1379"/>
                      <a:pt x="2537" y="1307"/>
                    </a:cubicBezTo>
                    <a:cubicBezTo>
                      <a:pt x="2418" y="1236"/>
                      <a:pt x="2370" y="1069"/>
                      <a:pt x="2263" y="974"/>
                    </a:cubicBezTo>
                    <a:cubicBezTo>
                      <a:pt x="2156" y="891"/>
                      <a:pt x="2025" y="843"/>
                      <a:pt x="1906" y="795"/>
                    </a:cubicBezTo>
                    <a:cubicBezTo>
                      <a:pt x="1727" y="736"/>
                      <a:pt x="1549" y="653"/>
                      <a:pt x="1382" y="533"/>
                    </a:cubicBezTo>
                    <a:cubicBezTo>
                      <a:pt x="1179" y="379"/>
                      <a:pt x="1001" y="188"/>
                      <a:pt x="775" y="81"/>
                    </a:cubicBezTo>
                    <a:cubicBezTo>
                      <a:pt x="676" y="29"/>
                      <a:pt x="563" y="0"/>
                      <a:pt x="45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5" name="Google Shape;455;p38"/>
              <p:cNvSpPr/>
              <p:nvPr/>
            </p:nvSpPr>
            <p:spPr>
              <a:xfrm>
                <a:off x="2639900" y="2400700"/>
                <a:ext cx="153300" cy="119675"/>
              </a:xfrm>
              <a:custGeom>
                <a:rect b="b" l="l" r="r" t="t"/>
                <a:pathLst>
                  <a:path extrusionOk="0" h="4787" w="6132">
                    <a:moveTo>
                      <a:pt x="0" y="1"/>
                    </a:moveTo>
                    <a:cubicBezTo>
                      <a:pt x="12" y="84"/>
                      <a:pt x="24" y="168"/>
                      <a:pt x="60" y="239"/>
                    </a:cubicBezTo>
                    <a:cubicBezTo>
                      <a:pt x="477" y="1477"/>
                      <a:pt x="1560" y="2370"/>
                      <a:pt x="2679" y="3037"/>
                    </a:cubicBezTo>
                    <a:cubicBezTo>
                      <a:pt x="3667" y="3620"/>
                      <a:pt x="4727" y="4073"/>
                      <a:pt x="5668" y="4728"/>
                    </a:cubicBezTo>
                    <a:cubicBezTo>
                      <a:pt x="5725" y="4768"/>
                      <a:pt x="5787" y="4787"/>
                      <a:pt x="5848" y="4787"/>
                    </a:cubicBezTo>
                    <a:cubicBezTo>
                      <a:pt x="5966" y="4787"/>
                      <a:pt x="6077" y="4718"/>
                      <a:pt x="6132" y="4609"/>
                    </a:cubicBezTo>
                    <a:cubicBezTo>
                      <a:pt x="5358" y="4156"/>
                      <a:pt x="4620" y="3644"/>
                      <a:pt x="3870" y="3239"/>
                    </a:cubicBezTo>
                    <a:cubicBezTo>
                      <a:pt x="3489" y="3061"/>
                      <a:pt x="3120" y="2692"/>
                      <a:pt x="2834" y="2406"/>
                    </a:cubicBezTo>
                    <a:cubicBezTo>
                      <a:pt x="1989" y="1715"/>
                      <a:pt x="215" y="1144"/>
                      <a:pt x="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6" name="Google Shape;456;p38"/>
              <p:cNvSpPr/>
              <p:nvPr/>
            </p:nvSpPr>
            <p:spPr>
              <a:xfrm>
                <a:off x="2572325" y="2635850"/>
                <a:ext cx="69975" cy="54200"/>
              </a:xfrm>
              <a:custGeom>
                <a:rect b="b" l="l" r="r" t="t"/>
                <a:pathLst>
                  <a:path extrusionOk="0" h="2168" w="2799">
                    <a:moveTo>
                      <a:pt x="441" y="1"/>
                    </a:moveTo>
                    <a:cubicBezTo>
                      <a:pt x="167" y="1"/>
                      <a:pt x="1" y="298"/>
                      <a:pt x="143" y="525"/>
                    </a:cubicBezTo>
                    <a:cubicBezTo>
                      <a:pt x="203" y="620"/>
                      <a:pt x="227" y="727"/>
                      <a:pt x="227" y="834"/>
                    </a:cubicBezTo>
                    <a:cubicBezTo>
                      <a:pt x="203" y="1013"/>
                      <a:pt x="120" y="1180"/>
                      <a:pt x="167" y="1322"/>
                    </a:cubicBezTo>
                    <a:cubicBezTo>
                      <a:pt x="227" y="1513"/>
                      <a:pt x="453" y="1608"/>
                      <a:pt x="644" y="1656"/>
                    </a:cubicBezTo>
                    <a:cubicBezTo>
                      <a:pt x="1215" y="1811"/>
                      <a:pt x="1775" y="1977"/>
                      <a:pt x="2358" y="2156"/>
                    </a:cubicBezTo>
                    <a:cubicBezTo>
                      <a:pt x="2390" y="2164"/>
                      <a:pt x="2421" y="2168"/>
                      <a:pt x="2451" y="2168"/>
                    </a:cubicBezTo>
                    <a:cubicBezTo>
                      <a:pt x="2640" y="2168"/>
                      <a:pt x="2799" y="2019"/>
                      <a:pt x="2799" y="1834"/>
                    </a:cubicBezTo>
                    <a:cubicBezTo>
                      <a:pt x="2799" y="1668"/>
                      <a:pt x="2763" y="1501"/>
                      <a:pt x="2668" y="1358"/>
                    </a:cubicBezTo>
                    <a:cubicBezTo>
                      <a:pt x="2525" y="1084"/>
                      <a:pt x="2263" y="882"/>
                      <a:pt x="2013" y="679"/>
                    </a:cubicBezTo>
                    <a:cubicBezTo>
                      <a:pt x="1703" y="441"/>
                      <a:pt x="1358" y="203"/>
                      <a:pt x="989" y="84"/>
                    </a:cubicBezTo>
                    <a:cubicBezTo>
                      <a:pt x="810" y="25"/>
                      <a:pt x="620" y="1"/>
                      <a:pt x="441" y="1"/>
                    </a:cubicBezTo>
                    <a:close/>
                  </a:path>
                </a:pathLst>
              </a:custGeom>
              <a:solidFill>
                <a:srgbClr val="D21F2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7" name="Google Shape;457;p38"/>
              <p:cNvSpPr/>
              <p:nvPr/>
            </p:nvSpPr>
            <p:spPr>
              <a:xfrm>
                <a:off x="2571725" y="2636150"/>
                <a:ext cx="70225" cy="53900"/>
              </a:xfrm>
              <a:custGeom>
                <a:rect b="b" l="l" r="r" t="t"/>
                <a:pathLst>
                  <a:path extrusionOk="0" h="2156" w="2809">
                    <a:moveTo>
                      <a:pt x="429" y="1"/>
                    </a:moveTo>
                    <a:cubicBezTo>
                      <a:pt x="167" y="1"/>
                      <a:pt x="1" y="298"/>
                      <a:pt x="132" y="525"/>
                    </a:cubicBezTo>
                    <a:cubicBezTo>
                      <a:pt x="191" y="632"/>
                      <a:pt x="227" y="727"/>
                      <a:pt x="227" y="834"/>
                    </a:cubicBezTo>
                    <a:cubicBezTo>
                      <a:pt x="227" y="1001"/>
                      <a:pt x="132" y="1144"/>
                      <a:pt x="179" y="1310"/>
                    </a:cubicBezTo>
                    <a:cubicBezTo>
                      <a:pt x="239" y="1501"/>
                      <a:pt x="465" y="1596"/>
                      <a:pt x="656" y="1644"/>
                    </a:cubicBezTo>
                    <a:cubicBezTo>
                      <a:pt x="1215" y="1799"/>
                      <a:pt x="1787" y="1965"/>
                      <a:pt x="2370" y="2144"/>
                    </a:cubicBezTo>
                    <a:cubicBezTo>
                      <a:pt x="2398" y="2152"/>
                      <a:pt x="2427" y="2156"/>
                      <a:pt x="2456" y="2156"/>
                    </a:cubicBezTo>
                    <a:cubicBezTo>
                      <a:pt x="2634" y="2156"/>
                      <a:pt x="2809" y="2007"/>
                      <a:pt x="2799" y="1822"/>
                    </a:cubicBezTo>
                    <a:lnTo>
                      <a:pt x="2799" y="1775"/>
                    </a:lnTo>
                    <a:cubicBezTo>
                      <a:pt x="2637" y="1833"/>
                      <a:pt x="2466" y="1860"/>
                      <a:pt x="2292" y="1860"/>
                    </a:cubicBezTo>
                    <a:cubicBezTo>
                      <a:pt x="1368" y="1860"/>
                      <a:pt x="381" y="1090"/>
                      <a:pt x="441" y="167"/>
                    </a:cubicBezTo>
                    <a:cubicBezTo>
                      <a:pt x="465" y="108"/>
                      <a:pt x="489" y="48"/>
                      <a:pt x="525" y="1"/>
                    </a:cubicBezTo>
                    <a:close/>
                  </a:path>
                </a:pathLst>
              </a:custGeom>
              <a:solidFill>
                <a:srgbClr val="4C251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8" name="Google Shape;458;p38"/>
              <p:cNvSpPr/>
              <p:nvPr/>
            </p:nvSpPr>
            <p:spPr>
              <a:xfrm>
                <a:off x="2790200" y="2792125"/>
                <a:ext cx="72950" cy="94725"/>
              </a:xfrm>
              <a:custGeom>
                <a:rect b="b" l="l" r="r" t="t"/>
                <a:pathLst>
                  <a:path extrusionOk="0" h="3789" w="2918">
                    <a:moveTo>
                      <a:pt x="2368" y="0"/>
                    </a:moveTo>
                    <a:cubicBezTo>
                      <a:pt x="2272" y="0"/>
                      <a:pt x="2177" y="61"/>
                      <a:pt x="2144" y="179"/>
                    </a:cubicBezTo>
                    <a:cubicBezTo>
                      <a:pt x="1870" y="1263"/>
                      <a:pt x="1203" y="2263"/>
                      <a:pt x="311" y="2929"/>
                    </a:cubicBezTo>
                    <a:cubicBezTo>
                      <a:pt x="1" y="3168"/>
                      <a:pt x="96" y="3680"/>
                      <a:pt x="489" y="3751"/>
                    </a:cubicBezTo>
                    <a:cubicBezTo>
                      <a:pt x="621" y="3776"/>
                      <a:pt x="758" y="3789"/>
                      <a:pt x="896" y="3789"/>
                    </a:cubicBezTo>
                    <a:cubicBezTo>
                      <a:pt x="1159" y="3789"/>
                      <a:pt x="1426" y="3741"/>
                      <a:pt x="1668" y="3632"/>
                    </a:cubicBezTo>
                    <a:cubicBezTo>
                      <a:pt x="2323" y="3346"/>
                      <a:pt x="2811" y="2691"/>
                      <a:pt x="2870" y="1977"/>
                    </a:cubicBezTo>
                    <a:cubicBezTo>
                      <a:pt x="2918" y="1429"/>
                      <a:pt x="2870" y="620"/>
                      <a:pt x="2573" y="120"/>
                    </a:cubicBezTo>
                    <a:cubicBezTo>
                      <a:pt x="2525" y="40"/>
                      <a:pt x="2446" y="0"/>
                      <a:pt x="236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59" name="Google Shape;459;p38"/>
              <p:cNvSpPr/>
              <p:nvPr/>
            </p:nvSpPr>
            <p:spPr>
              <a:xfrm>
                <a:off x="2851225" y="2811475"/>
                <a:ext cx="9250" cy="23675"/>
              </a:xfrm>
              <a:custGeom>
                <a:rect b="b" l="l" r="r" t="t"/>
                <a:pathLst>
                  <a:path extrusionOk="0" h="947" w="370">
                    <a:moveTo>
                      <a:pt x="120" y="0"/>
                    </a:moveTo>
                    <a:cubicBezTo>
                      <a:pt x="36" y="262"/>
                      <a:pt x="1" y="560"/>
                      <a:pt x="13" y="846"/>
                    </a:cubicBezTo>
                    <a:cubicBezTo>
                      <a:pt x="13" y="882"/>
                      <a:pt x="13" y="917"/>
                      <a:pt x="36" y="929"/>
                    </a:cubicBezTo>
                    <a:cubicBezTo>
                      <a:pt x="52" y="941"/>
                      <a:pt x="68" y="946"/>
                      <a:pt x="85" y="946"/>
                    </a:cubicBezTo>
                    <a:cubicBezTo>
                      <a:pt x="135" y="946"/>
                      <a:pt x="188" y="902"/>
                      <a:pt x="215" y="858"/>
                    </a:cubicBezTo>
                    <a:cubicBezTo>
                      <a:pt x="370" y="596"/>
                      <a:pt x="322" y="227"/>
                      <a:pt x="12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0" name="Google Shape;460;p38"/>
              <p:cNvSpPr/>
              <p:nvPr/>
            </p:nvSpPr>
            <p:spPr>
              <a:xfrm>
                <a:off x="2852775" y="2840700"/>
                <a:ext cx="4725" cy="4125"/>
              </a:xfrm>
              <a:custGeom>
                <a:rect b="b" l="l" r="r" t="t"/>
                <a:pathLst>
                  <a:path extrusionOk="0" h="165" w="189">
                    <a:moveTo>
                      <a:pt x="146" y="1"/>
                    </a:moveTo>
                    <a:cubicBezTo>
                      <a:pt x="78" y="1"/>
                      <a:pt x="0" y="61"/>
                      <a:pt x="10" y="129"/>
                    </a:cubicBezTo>
                    <a:lnTo>
                      <a:pt x="58" y="165"/>
                    </a:lnTo>
                    <a:cubicBezTo>
                      <a:pt x="94" y="129"/>
                      <a:pt x="141" y="70"/>
                      <a:pt x="189" y="10"/>
                    </a:cubicBezTo>
                    <a:cubicBezTo>
                      <a:pt x="176" y="4"/>
                      <a:pt x="161" y="1"/>
                      <a:pt x="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1" name="Google Shape;461;p38"/>
              <p:cNvSpPr/>
              <p:nvPr/>
            </p:nvSpPr>
            <p:spPr>
              <a:xfrm>
                <a:off x="2790500" y="2793625"/>
                <a:ext cx="57775" cy="93050"/>
              </a:xfrm>
              <a:custGeom>
                <a:rect b="b" l="l" r="r" t="t"/>
                <a:pathLst>
                  <a:path extrusionOk="0" h="3722" w="2311">
                    <a:moveTo>
                      <a:pt x="2215" y="0"/>
                    </a:moveTo>
                    <a:cubicBezTo>
                      <a:pt x="2168" y="24"/>
                      <a:pt x="2144" y="72"/>
                      <a:pt x="2144" y="119"/>
                    </a:cubicBezTo>
                    <a:cubicBezTo>
                      <a:pt x="1870" y="1203"/>
                      <a:pt x="1203" y="2203"/>
                      <a:pt x="310" y="2869"/>
                    </a:cubicBezTo>
                    <a:cubicBezTo>
                      <a:pt x="1" y="3108"/>
                      <a:pt x="108" y="3620"/>
                      <a:pt x="489" y="3691"/>
                    </a:cubicBezTo>
                    <a:cubicBezTo>
                      <a:pt x="610" y="3714"/>
                      <a:pt x="740" y="3722"/>
                      <a:pt x="868" y="3722"/>
                    </a:cubicBezTo>
                    <a:cubicBezTo>
                      <a:pt x="942" y="3722"/>
                      <a:pt x="1015" y="3719"/>
                      <a:pt x="1084" y="3715"/>
                    </a:cubicBezTo>
                    <a:cubicBezTo>
                      <a:pt x="1061" y="3655"/>
                      <a:pt x="1025" y="3596"/>
                      <a:pt x="1013" y="3536"/>
                    </a:cubicBezTo>
                    <a:cubicBezTo>
                      <a:pt x="620" y="2608"/>
                      <a:pt x="1739" y="1857"/>
                      <a:pt x="2215" y="1024"/>
                    </a:cubicBezTo>
                    <a:cubicBezTo>
                      <a:pt x="2311" y="774"/>
                      <a:pt x="2227" y="357"/>
                      <a:pt x="2215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62" name="Google Shape;462;p38"/>
            <p:cNvGrpSpPr/>
            <p:nvPr/>
          </p:nvGrpSpPr>
          <p:grpSpPr>
            <a:xfrm rot="-2700000">
              <a:off x="2823204" y="2858192"/>
              <a:ext cx="926224" cy="646177"/>
              <a:chOff x="758425" y="672072"/>
              <a:chExt cx="848147" cy="591707"/>
            </a:xfrm>
          </p:grpSpPr>
          <p:sp>
            <p:nvSpPr>
              <p:cNvPr id="463" name="Google Shape;463;p38"/>
              <p:cNvSpPr/>
              <p:nvPr/>
            </p:nvSpPr>
            <p:spPr>
              <a:xfrm>
                <a:off x="758425" y="672072"/>
                <a:ext cx="424733" cy="378025"/>
              </a:xfrm>
              <a:custGeom>
                <a:rect b="b" l="l" r="r" t="t"/>
                <a:pathLst>
                  <a:path extrusionOk="0" h="3731" w="4192">
                    <a:moveTo>
                      <a:pt x="872" y="0"/>
                    </a:moveTo>
                    <a:cubicBezTo>
                      <a:pt x="730" y="0"/>
                      <a:pt x="615" y="32"/>
                      <a:pt x="536" y="102"/>
                    </a:cubicBezTo>
                    <a:cubicBezTo>
                      <a:pt x="0" y="579"/>
                      <a:pt x="1048" y="2960"/>
                      <a:pt x="2155" y="3496"/>
                    </a:cubicBezTo>
                    <a:cubicBezTo>
                      <a:pt x="2511" y="3672"/>
                      <a:pt x="2789" y="3731"/>
                      <a:pt x="3001" y="3731"/>
                    </a:cubicBezTo>
                    <a:cubicBezTo>
                      <a:pt x="3435" y="3731"/>
                      <a:pt x="3596" y="3484"/>
                      <a:pt x="3596" y="3484"/>
                    </a:cubicBezTo>
                    <a:cubicBezTo>
                      <a:pt x="3596" y="3484"/>
                      <a:pt x="4191" y="3186"/>
                      <a:pt x="3763" y="2043"/>
                    </a:cubicBezTo>
                    <a:cubicBezTo>
                      <a:pt x="3387" y="1078"/>
                      <a:pt x="1694" y="0"/>
                      <a:pt x="8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4" name="Google Shape;464;p38"/>
              <p:cNvSpPr/>
              <p:nvPr/>
            </p:nvSpPr>
            <p:spPr>
              <a:xfrm>
                <a:off x="1069576" y="927396"/>
                <a:ext cx="536996" cy="320880"/>
              </a:xfrm>
              <a:custGeom>
                <a:rect b="b" l="l" r="r" t="t"/>
                <a:pathLst>
                  <a:path extrusionOk="0" h="3167" w="5300">
                    <a:moveTo>
                      <a:pt x="1682" y="0"/>
                    </a:moveTo>
                    <a:cubicBezTo>
                      <a:pt x="601" y="0"/>
                      <a:pt x="477" y="618"/>
                      <a:pt x="477" y="618"/>
                    </a:cubicBezTo>
                    <a:cubicBezTo>
                      <a:pt x="477" y="618"/>
                      <a:pt x="1" y="1154"/>
                      <a:pt x="894" y="2154"/>
                    </a:cubicBezTo>
                    <a:cubicBezTo>
                      <a:pt x="1474" y="2781"/>
                      <a:pt x="2875" y="3167"/>
                      <a:pt x="3879" y="3167"/>
                    </a:cubicBezTo>
                    <a:cubicBezTo>
                      <a:pt x="4419" y="3167"/>
                      <a:pt x="4845" y="3055"/>
                      <a:pt x="4966" y="2809"/>
                    </a:cubicBezTo>
                    <a:cubicBezTo>
                      <a:pt x="5299" y="2095"/>
                      <a:pt x="3275" y="118"/>
                      <a:pt x="1942" y="11"/>
                    </a:cubicBezTo>
                    <a:cubicBezTo>
                      <a:pt x="1849" y="4"/>
                      <a:pt x="1763" y="0"/>
                      <a:pt x="168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5" name="Google Shape;465;p38"/>
              <p:cNvSpPr/>
              <p:nvPr/>
            </p:nvSpPr>
            <p:spPr>
              <a:xfrm>
                <a:off x="774028" y="948471"/>
                <a:ext cx="390994" cy="315308"/>
              </a:xfrm>
              <a:custGeom>
                <a:rect b="b" l="l" r="r" t="t"/>
                <a:pathLst>
                  <a:path extrusionOk="0" h="3112" w="3859">
                    <a:moveTo>
                      <a:pt x="2775" y="0"/>
                    </a:moveTo>
                    <a:cubicBezTo>
                      <a:pt x="2601" y="0"/>
                      <a:pt x="2382" y="40"/>
                      <a:pt x="2108" y="148"/>
                    </a:cubicBezTo>
                    <a:cubicBezTo>
                      <a:pt x="1108" y="529"/>
                      <a:pt x="1" y="2530"/>
                      <a:pt x="441" y="2994"/>
                    </a:cubicBezTo>
                    <a:cubicBezTo>
                      <a:pt x="518" y="3075"/>
                      <a:pt x="648" y="3112"/>
                      <a:pt x="811" y="3112"/>
                    </a:cubicBezTo>
                    <a:cubicBezTo>
                      <a:pt x="1560" y="3112"/>
                      <a:pt x="3023" y="2341"/>
                      <a:pt x="3394" y="1530"/>
                    </a:cubicBezTo>
                    <a:cubicBezTo>
                      <a:pt x="3859" y="565"/>
                      <a:pt x="3370" y="268"/>
                      <a:pt x="3370" y="268"/>
                    </a:cubicBezTo>
                    <a:cubicBezTo>
                      <a:pt x="3370" y="268"/>
                      <a:pt x="3227" y="0"/>
                      <a:pt x="277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6" name="Google Shape;466;p38"/>
              <p:cNvSpPr/>
              <p:nvPr/>
            </p:nvSpPr>
            <p:spPr>
              <a:xfrm>
                <a:off x="1056303" y="696693"/>
                <a:ext cx="390994" cy="314497"/>
              </a:xfrm>
              <a:custGeom>
                <a:rect b="b" l="l" r="r" t="t"/>
                <a:pathLst>
                  <a:path extrusionOk="0" h="3104" w="3859">
                    <a:moveTo>
                      <a:pt x="3054" y="0"/>
                    </a:moveTo>
                    <a:cubicBezTo>
                      <a:pt x="2300" y="0"/>
                      <a:pt x="846" y="783"/>
                      <a:pt x="465" y="1574"/>
                    </a:cubicBezTo>
                    <a:cubicBezTo>
                      <a:pt x="1" y="2538"/>
                      <a:pt x="489" y="2836"/>
                      <a:pt x="489" y="2836"/>
                    </a:cubicBezTo>
                    <a:cubicBezTo>
                      <a:pt x="489" y="2836"/>
                      <a:pt x="632" y="3103"/>
                      <a:pt x="1089" y="3103"/>
                    </a:cubicBezTo>
                    <a:cubicBezTo>
                      <a:pt x="1264" y="3103"/>
                      <a:pt x="1486" y="3064"/>
                      <a:pt x="1763" y="2955"/>
                    </a:cubicBezTo>
                    <a:cubicBezTo>
                      <a:pt x="2751" y="2574"/>
                      <a:pt x="3859" y="574"/>
                      <a:pt x="3430" y="121"/>
                    </a:cubicBezTo>
                    <a:cubicBezTo>
                      <a:pt x="3351" y="38"/>
                      <a:pt x="3219" y="0"/>
                      <a:pt x="305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7" name="Google Shape;467;p38"/>
              <p:cNvSpPr/>
              <p:nvPr/>
            </p:nvSpPr>
            <p:spPr>
              <a:xfrm>
                <a:off x="944143" y="904093"/>
                <a:ext cx="176195" cy="101827"/>
              </a:xfrm>
              <a:custGeom>
                <a:rect b="b" l="l" r="r" t="t"/>
                <a:pathLst>
                  <a:path extrusionOk="0" h="1005" w="1739">
                    <a:moveTo>
                      <a:pt x="512" y="0"/>
                    </a:moveTo>
                    <a:cubicBezTo>
                      <a:pt x="311" y="0"/>
                      <a:pt x="149" y="43"/>
                      <a:pt x="108" y="134"/>
                    </a:cubicBezTo>
                    <a:cubicBezTo>
                      <a:pt x="1" y="372"/>
                      <a:pt x="691" y="991"/>
                      <a:pt x="1120" y="1003"/>
                    </a:cubicBezTo>
                    <a:cubicBezTo>
                      <a:pt x="1141" y="1004"/>
                      <a:pt x="1161" y="1005"/>
                      <a:pt x="1180" y="1005"/>
                    </a:cubicBezTo>
                    <a:cubicBezTo>
                      <a:pt x="1563" y="1005"/>
                      <a:pt x="1584" y="789"/>
                      <a:pt x="1584" y="789"/>
                    </a:cubicBezTo>
                    <a:cubicBezTo>
                      <a:pt x="1584" y="789"/>
                      <a:pt x="1739" y="610"/>
                      <a:pt x="1441" y="301"/>
                    </a:cubicBezTo>
                    <a:cubicBezTo>
                      <a:pt x="1258" y="110"/>
                      <a:pt x="834" y="0"/>
                      <a:pt x="512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68" name="Google Shape;468;p38"/>
              <p:cNvSpPr/>
              <p:nvPr/>
            </p:nvSpPr>
            <p:spPr>
              <a:xfrm>
                <a:off x="1086496" y="960832"/>
                <a:ext cx="175081" cy="102232"/>
              </a:xfrm>
              <a:custGeom>
                <a:rect b="b" l="l" r="r" t="t"/>
                <a:pathLst>
                  <a:path extrusionOk="0" h="1009" w="1728">
                    <a:moveTo>
                      <a:pt x="549" y="1"/>
                    </a:moveTo>
                    <a:cubicBezTo>
                      <a:pt x="177" y="1"/>
                      <a:pt x="155" y="217"/>
                      <a:pt x="155" y="217"/>
                    </a:cubicBezTo>
                    <a:cubicBezTo>
                      <a:pt x="155" y="217"/>
                      <a:pt x="1" y="396"/>
                      <a:pt x="298" y="705"/>
                    </a:cubicBezTo>
                    <a:cubicBezTo>
                      <a:pt x="480" y="901"/>
                      <a:pt x="896" y="1009"/>
                      <a:pt x="1215" y="1009"/>
                    </a:cubicBezTo>
                    <a:cubicBezTo>
                      <a:pt x="1419" y="1009"/>
                      <a:pt x="1583" y="965"/>
                      <a:pt x="1620" y="872"/>
                    </a:cubicBezTo>
                    <a:cubicBezTo>
                      <a:pt x="1727" y="634"/>
                      <a:pt x="1048" y="26"/>
                      <a:pt x="608" y="3"/>
                    </a:cubicBezTo>
                    <a:cubicBezTo>
                      <a:pt x="587" y="2"/>
                      <a:pt x="568" y="1"/>
                      <a:pt x="549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31.xml"/><Relationship Id="rId22" Type="http://schemas.openxmlformats.org/officeDocument/2006/relationships/slideLayout" Target="../slideLayouts/slideLayout33.xml"/><Relationship Id="rId21" Type="http://schemas.openxmlformats.org/officeDocument/2006/relationships/slideLayout" Target="../slideLayouts/slideLayout32.xml"/><Relationship Id="rId24" Type="http://schemas.openxmlformats.org/officeDocument/2006/relationships/slideLayout" Target="../slideLayouts/slideLayout35.xml"/><Relationship Id="rId23" Type="http://schemas.openxmlformats.org/officeDocument/2006/relationships/slideLayout" Target="../slideLayouts/slideLayout34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26" Type="http://schemas.openxmlformats.org/officeDocument/2006/relationships/theme" Target="../theme/theme3.xml"/><Relationship Id="rId25" Type="http://schemas.openxmlformats.org/officeDocument/2006/relationships/slideLayout" Target="../slideLayouts/slideLayout36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28.xml"/><Relationship Id="rId16" Type="http://schemas.openxmlformats.org/officeDocument/2006/relationships/slideLayout" Target="../slideLayouts/slideLayout27.xml"/><Relationship Id="rId19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2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/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b="1" i="1"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52" name="Google Shape;52;p13"/>
          <p:cNvSpPr txBox="1"/>
          <p:nvPr>
            <p:ph idx="1" type="body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175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  <p:sldLayoutId id="2147483672" r:id="rId14"/>
    <p:sldLayoutId id="2147483673" r:id="rId15"/>
    <p:sldLayoutId id="2147483674" r:id="rId16"/>
    <p:sldLayoutId id="2147483675" r:id="rId17"/>
    <p:sldLayoutId id="2147483676" r:id="rId18"/>
    <p:sldLayoutId id="2147483677" r:id="rId19"/>
    <p:sldLayoutId id="2147483678" r:id="rId20"/>
    <p:sldLayoutId id="2147483679" r:id="rId21"/>
    <p:sldLayoutId id="2147483680" r:id="rId22"/>
    <p:sldLayoutId id="2147483681" r:id="rId23"/>
    <p:sldLayoutId id="2147483682" r:id="rId24"/>
    <p:sldLayoutId id="2147483683" r:id="rId25"/>
  </p:sldLayoutIdLst>
  <p:transition spd="med">
    <p:push/>
  </p:transition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4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www.theboutiquevibe.com/tbv-experience/gourmet-hotels/" TargetMode="External"/><Relationship Id="rId4" Type="http://schemas.openxmlformats.org/officeDocument/2006/relationships/hyperlink" Target="https://www.gov.wales/supporting-swansea-entrepreneurs-and-accommodation-developments" TargetMode="External"/><Relationship Id="rId9" Type="http://schemas.openxmlformats.org/officeDocument/2006/relationships/hyperlink" Target="https://www.forbes.com/councils/forbeshumanresourcescouncil/2021/06/10/maslows-hierarchy-of-needs-in-your-organization-how-to-support-your-employees-at-every-stage/" TargetMode="External"/><Relationship Id="rId5" Type="http://schemas.openxmlformats.org/officeDocument/2006/relationships/hyperlink" Target="https://www.mckinsey.com/industries/travel/our-insights/updating-perceptions-about-todays-luxury-traveler" TargetMode="External"/><Relationship Id="rId6" Type="http://schemas.openxmlformats.org/officeDocument/2006/relationships/hyperlink" Target="https://luxe.digital/lifestyle/scene/best-luxury-concierge/" TargetMode="External"/><Relationship Id="rId7" Type="http://schemas.openxmlformats.org/officeDocument/2006/relationships/hyperlink" Target="https://goaudits.com/blog/forbes-standards-unlocking-excellence-and-top-ratings/" TargetMode="External"/><Relationship Id="rId8" Type="http://schemas.openxmlformats.org/officeDocument/2006/relationships/hyperlink" Target="https://iep.utm.edu/goldrule/" TargetMode="External"/><Relationship Id="rId10" Type="http://schemas.openxmlformats.org/officeDocument/2006/relationships/hyperlink" Target="https://strategicmanagementinsight.com/tools/servqual-mode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2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p39"/>
          <p:cNvSpPr txBox="1"/>
          <p:nvPr/>
        </p:nvSpPr>
        <p:spPr>
          <a:xfrm>
            <a:off x="51600" y="0"/>
            <a:ext cx="4893900" cy="37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5800" u="sng">
                <a:solidFill>
                  <a:schemeClr val="dk1"/>
                </a:solidFill>
                <a:highlight>
                  <a:schemeClr val="lt2"/>
                </a:highlight>
                <a:latin typeface="Bellota"/>
                <a:ea typeface="Bellota"/>
                <a:cs typeface="Bellota"/>
                <a:sym typeface="Bellota"/>
              </a:rPr>
              <a:t>Designing an innovative hospitality training toolkit</a:t>
            </a:r>
            <a:endParaRPr b="1" sz="1200"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474" name="Google Shape;474;p39"/>
          <p:cNvSpPr txBox="1"/>
          <p:nvPr>
            <p:ph idx="1" type="body"/>
          </p:nvPr>
        </p:nvSpPr>
        <p:spPr>
          <a:xfrm>
            <a:off x="51600" y="4450025"/>
            <a:ext cx="3337800" cy="435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00" u="sng">
                <a:solidFill>
                  <a:schemeClr val="dk1"/>
                </a:solidFill>
                <a:highlight>
                  <a:schemeClr val="lt2"/>
                </a:highlight>
                <a:latin typeface="Bellota"/>
                <a:ea typeface="Bellota"/>
                <a:cs typeface="Bellota"/>
                <a:sym typeface="Bellota"/>
              </a:rPr>
              <a:t>Arwen, Alyssa</a:t>
            </a:r>
            <a:endParaRPr sz="2100" u="sng">
              <a:solidFill>
                <a:schemeClr val="dk1"/>
              </a:solidFill>
              <a:highlight>
                <a:schemeClr val="lt2"/>
              </a:highlight>
              <a:latin typeface="Bellota"/>
              <a:ea typeface="Bellota"/>
              <a:cs typeface="Bellota"/>
              <a:sym typeface="Bellota"/>
            </a:endParaRPr>
          </a:p>
        </p:txBody>
      </p:sp>
      <p:grpSp>
        <p:nvGrpSpPr>
          <p:cNvPr id="475" name="Google Shape;475;p39"/>
          <p:cNvGrpSpPr/>
          <p:nvPr/>
        </p:nvGrpSpPr>
        <p:grpSpPr>
          <a:xfrm>
            <a:off x="4667012" y="432860"/>
            <a:ext cx="4324594" cy="4452759"/>
            <a:chOff x="4979161" y="616111"/>
            <a:chExt cx="3456081" cy="3911075"/>
          </a:xfrm>
        </p:grpSpPr>
        <p:grpSp>
          <p:nvGrpSpPr>
            <p:cNvPr id="476" name="Google Shape;476;p39"/>
            <p:cNvGrpSpPr/>
            <p:nvPr/>
          </p:nvGrpSpPr>
          <p:grpSpPr>
            <a:xfrm flipH="1">
              <a:off x="4979161" y="2343449"/>
              <a:ext cx="2850639" cy="2174441"/>
              <a:chOff x="5705886" y="2338761"/>
              <a:chExt cx="2850639" cy="2174441"/>
            </a:xfrm>
          </p:grpSpPr>
          <p:sp>
            <p:nvSpPr>
              <p:cNvPr id="477" name="Google Shape;477;p39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rect b="b" l="l" r="r" t="t"/>
                <a:pathLst>
                  <a:path extrusionOk="0" h="49007" w="64247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78" name="Google Shape;478;p39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rect b="b" l="l" r="r" t="t"/>
                <a:pathLst>
                  <a:path extrusionOk="0" h="48573" w="55007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79" name="Google Shape;479;p39"/>
            <p:cNvGrpSpPr/>
            <p:nvPr/>
          </p:nvGrpSpPr>
          <p:grpSpPr>
            <a:xfrm>
              <a:off x="6911276" y="1855481"/>
              <a:ext cx="530334" cy="530334"/>
              <a:chOff x="-783450" y="2861800"/>
              <a:chExt cx="362275" cy="362275"/>
            </a:xfrm>
          </p:grpSpPr>
          <p:sp>
            <p:nvSpPr>
              <p:cNvPr id="480" name="Google Shape;480;p39"/>
              <p:cNvSpPr/>
              <p:nvPr/>
            </p:nvSpPr>
            <p:spPr>
              <a:xfrm>
                <a:off x="-783450" y="2861800"/>
                <a:ext cx="362275" cy="362275"/>
              </a:xfrm>
              <a:custGeom>
                <a:rect b="b" l="l" r="r" t="t"/>
                <a:pathLst>
                  <a:path extrusionOk="0" h="14491" w="14491">
                    <a:moveTo>
                      <a:pt x="7240" y="0"/>
                    </a:moveTo>
                    <a:cubicBezTo>
                      <a:pt x="3239" y="0"/>
                      <a:pt x="1" y="3251"/>
                      <a:pt x="1" y="7251"/>
                    </a:cubicBezTo>
                    <a:cubicBezTo>
                      <a:pt x="1" y="11252"/>
                      <a:pt x="3239" y="14490"/>
                      <a:pt x="7240" y="14490"/>
                    </a:cubicBezTo>
                    <a:cubicBezTo>
                      <a:pt x="11240" y="14490"/>
                      <a:pt x="14491" y="11252"/>
                      <a:pt x="14491" y="7251"/>
                    </a:cubicBezTo>
                    <a:cubicBezTo>
                      <a:pt x="14491" y="3251"/>
                      <a:pt x="11240" y="0"/>
                      <a:pt x="7240" y="0"/>
                    </a:cubicBezTo>
                    <a:close/>
                  </a:path>
                </a:pathLst>
              </a:custGeom>
              <a:solidFill>
                <a:srgbClr val="FEFCF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1" name="Google Shape;481;p39"/>
              <p:cNvSpPr/>
              <p:nvPr/>
            </p:nvSpPr>
            <p:spPr>
              <a:xfrm>
                <a:off x="-761425" y="2884125"/>
                <a:ext cx="317925" cy="317900"/>
              </a:xfrm>
              <a:custGeom>
                <a:rect b="b" l="l" r="r" t="t"/>
                <a:pathLst>
                  <a:path extrusionOk="0" h="12716" w="12717">
                    <a:moveTo>
                      <a:pt x="6359" y="0"/>
                    </a:moveTo>
                    <a:cubicBezTo>
                      <a:pt x="4787" y="0"/>
                      <a:pt x="3335" y="584"/>
                      <a:pt x="2227" y="1536"/>
                    </a:cubicBezTo>
                    <a:cubicBezTo>
                      <a:pt x="870" y="2691"/>
                      <a:pt x="1" y="4417"/>
                      <a:pt x="1" y="6358"/>
                    </a:cubicBezTo>
                    <a:cubicBezTo>
                      <a:pt x="1" y="9870"/>
                      <a:pt x="2846" y="12716"/>
                      <a:pt x="6359" y="12716"/>
                    </a:cubicBezTo>
                    <a:cubicBezTo>
                      <a:pt x="7609" y="12716"/>
                      <a:pt x="8788" y="12335"/>
                      <a:pt x="9764" y="11716"/>
                    </a:cubicBezTo>
                    <a:cubicBezTo>
                      <a:pt x="11538" y="10585"/>
                      <a:pt x="12717" y="8608"/>
                      <a:pt x="12717" y="6358"/>
                    </a:cubicBezTo>
                    <a:cubicBezTo>
                      <a:pt x="12717" y="2846"/>
                      <a:pt x="9871" y="0"/>
                      <a:pt x="6359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2" name="Google Shape;482;p39"/>
              <p:cNvSpPr/>
              <p:nvPr/>
            </p:nvSpPr>
            <p:spPr>
              <a:xfrm>
                <a:off x="-761125" y="2922525"/>
                <a:ext cx="244100" cy="279500"/>
              </a:xfrm>
              <a:custGeom>
                <a:rect b="b" l="l" r="r" t="t"/>
                <a:pathLst>
                  <a:path extrusionOk="0" h="11180" w="9764">
                    <a:moveTo>
                      <a:pt x="2215" y="0"/>
                    </a:moveTo>
                    <a:cubicBezTo>
                      <a:pt x="858" y="1155"/>
                      <a:pt x="1" y="2881"/>
                      <a:pt x="1" y="4822"/>
                    </a:cubicBezTo>
                    <a:cubicBezTo>
                      <a:pt x="1" y="8334"/>
                      <a:pt x="2834" y="11180"/>
                      <a:pt x="6347" y="11180"/>
                    </a:cubicBezTo>
                    <a:cubicBezTo>
                      <a:pt x="7597" y="11180"/>
                      <a:pt x="8776" y="10823"/>
                      <a:pt x="9764" y="10180"/>
                    </a:cubicBezTo>
                    <a:cubicBezTo>
                      <a:pt x="9764" y="10180"/>
                      <a:pt x="2715" y="8608"/>
                      <a:pt x="2227" y="1036"/>
                    </a:cubicBezTo>
                    <a:lnTo>
                      <a:pt x="2215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83" name="Google Shape;483;p39"/>
            <p:cNvGrpSpPr/>
            <p:nvPr/>
          </p:nvGrpSpPr>
          <p:grpSpPr>
            <a:xfrm>
              <a:off x="5252550" y="1803560"/>
              <a:ext cx="749143" cy="633959"/>
              <a:chOff x="-1973175" y="2587950"/>
              <a:chExt cx="422100" cy="357200"/>
            </a:xfrm>
          </p:grpSpPr>
          <p:sp>
            <p:nvSpPr>
              <p:cNvPr id="484" name="Google Shape;484;p39"/>
              <p:cNvSpPr/>
              <p:nvPr/>
            </p:nvSpPr>
            <p:spPr>
              <a:xfrm>
                <a:off x="-1936275" y="2587950"/>
                <a:ext cx="357225" cy="357200"/>
              </a:xfrm>
              <a:custGeom>
                <a:rect b="b" l="l" r="r" t="t"/>
                <a:pathLst>
                  <a:path extrusionOk="0" h="14288" w="14289">
                    <a:moveTo>
                      <a:pt x="7145" y="0"/>
                    </a:moveTo>
                    <a:cubicBezTo>
                      <a:pt x="3204" y="0"/>
                      <a:pt x="1" y="3203"/>
                      <a:pt x="1" y="7144"/>
                    </a:cubicBezTo>
                    <a:cubicBezTo>
                      <a:pt x="1" y="11085"/>
                      <a:pt x="3204" y="14288"/>
                      <a:pt x="7145" y="14288"/>
                    </a:cubicBezTo>
                    <a:cubicBezTo>
                      <a:pt x="11086" y="14288"/>
                      <a:pt x="14288" y="11085"/>
                      <a:pt x="14288" y="7144"/>
                    </a:cubicBezTo>
                    <a:cubicBezTo>
                      <a:pt x="14288" y="3203"/>
                      <a:pt x="11086" y="0"/>
                      <a:pt x="714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5" name="Google Shape;485;p39"/>
              <p:cNvSpPr/>
              <p:nvPr/>
            </p:nvSpPr>
            <p:spPr>
              <a:xfrm>
                <a:off x="-1914250" y="2609975"/>
                <a:ext cx="313175" cy="312850"/>
              </a:xfrm>
              <a:custGeom>
                <a:rect b="b" l="l" r="r" t="t"/>
                <a:pathLst>
                  <a:path extrusionOk="0" h="12514" w="12527">
                    <a:moveTo>
                      <a:pt x="6264" y="0"/>
                    </a:moveTo>
                    <a:cubicBezTo>
                      <a:pt x="5037" y="0"/>
                      <a:pt x="3918" y="346"/>
                      <a:pt x="2954" y="941"/>
                    </a:cubicBezTo>
                    <a:cubicBezTo>
                      <a:pt x="1192" y="2036"/>
                      <a:pt x="1" y="4013"/>
                      <a:pt x="1" y="6251"/>
                    </a:cubicBezTo>
                    <a:cubicBezTo>
                      <a:pt x="1" y="9704"/>
                      <a:pt x="2799" y="12514"/>
                      <a:pt x="6264" y="12514"/>
                    </a:cubicBezTo>
                    <a:cubicBezTo>
                      <a:pt x="7347" y="12514"/>
                      <a:pt x="8359" y="12252"/>
                      <a:pt x="9240" y="11752"/>
                    </a:cubicBezTo>
                    <a:cubicBezTo>
                      <a:pt x="11205" y="10716"/>
                      <a:pt x="12526" y="8644"/>
                      <a:pt x="12526" y="6263"/>
                    </a:cubicBezTo>
                    <a:cubicBezTo>
                      <a:pt x="12526" y="2810"/>
                      <a:pt x="9728" y="0"/>
                      <a:pt x="6264" y="0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6" name="Google Shape;486;p39"/>
              <p:cNvSpPr/>
              <p:nvPr/>
            </p:nvSpPr>
            <p:spPr>
              <a:xfrm>
                <a:off x="-1840425" y="2609975"/>
                <a:ext cx="239350" cy="294400"/>
              </a:xfrm>
              <a:custGeom>
                <a:rect b="b" l="l" r="r" t="t"/>
                <a:pathLst>
                  <a:path extrusionOk="0" h="11776" w="9574">
                    <a:moveTo>
                      <a:pt x="3311" y="0"/>
                    </a:moveTo>
                    <a:cubicBezTo>
                      <a:pt x="2084" y="0"/>
                      <a:pt x="965" y="346"/>
                      <a:pt x="1" y="941"/>
                    </a:cubicBezTo>
                    <a:cubicBezTo>
                      <a:pt x="1" y="941"/>
                      <a:pt x="5358" y="2632"/>
                      <a:pt x="6299" y="10692"/>
                    </a:cubicBezTo>
                    <a:lnTo>
                      <a:pt x="6299" y="11776"/>
                    </a:lnTo>
                    <a:cubicBezTo>
                      <a:pt x="8252" y="10716"/>
                      <a:pt x="9573" y="8644"/>
                      <a:pt x="9573" y="6263"/>
                    </a:cubicBezTo>
                    <a:cubicBezTo>
                      <a:pt x="9573" y="2810"/>
                      <a:pt x="6775" y="0"/>
                      <a:pt x="331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7" name="Google Shape;487;p39"/>
              <p:cNvSpPr/>
              <p:nvPr/>
            </p:nvSpPr>
            <p:spPr>
              <a:xfrm>
                <a:off x="-1973175" y="2635250"/>
                <a:ext cx="422100" cy="249825"/>
              </a:xfrm>
              <a:custGeom>
                <a:rect b="b" l="l" r="r" t="t"/>
                <a:pathLst>
                  <a:path extrusionOk="0" h="9993" w="16884">
                    <a:moveTo>
                      <a:pt x="12742" y="0"/>
                    </a:moveTo>
                    <a:cubicBezTo>
                      <a:pt x="11056" y="0"/>
                      <a:pt x="8928" y="519"/>
                      <a:pt x="6787" y="1549"/>
                    </a:cubicBezTo>
                    <a:cubicBezTo>
                      <a:pt x="2620" y="3538"/>
                      <a:pt x="0" y="6705"/>
                      <a:pt x="905" y="8610"/>
                    </a:cubicBezTo>
                    <a:cubicBezTo>
                      <a:pt x="1350" y="9533"/>
                      <a:pt x="2544" y="9992"/>
                      <a:pt x="4130" y="9992"/>
                    </a:cubicBezTo>
                    <a:cubicBezTo>
                      <a:pt x="5816" y="9992"/>
                      <a:pt x="7944" y="9474"/>
                      <a:pt x="10085" y="8443"/>
                    </a:cubicBezTo>
                    <a:cubicBezTo>
                      <a:pt x="14252" y="6455"/>
                      <a:pt x="16884" y="3288"/>
                      <a:pt x="15967" y="1383"/>
                    </a:cubicBezTo>
                    <a:cubicBezTo>
                      <a:pt x="15522" y="459"/>
                      <a:pt x="14328" y="0"/>
                      <a:pt x="12742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8" name="Google Shape;488;p39"/>
              <p:cNvSpPr/>
              <p:nvPr/>
            </p:nvSpPr>
            <p:spPr>
              <a:xfrm>
                <a:off x="-1891625" y="2784675"/>
                <a:ext cx="42725" cy="65600"/>
              </a:xfrm>
              <a:custGeom>
                <a:rect b="b" l="l" r="r" t="t"/>
                <a:pathLst>
                  <a:path extrusionOk="0" h="2624" w="1709">
                    <a:moveTo>
                      <a:pt x="54" y="0"/>
                    </a:moveTo>
                    <a:cubicBezTo>
                      <a:pt x="31" y="0"/>
                      <a:pt x="16" y="18"/>
                      <a:pt x="13" y="61"/>
                    </a:cubicBezTo>
                    <a:cubicBezTo>
                      <a:pt x="1" y="240"/>
                      <a:pt x="120" y="811"/>
                      <a:pt x="179" y="978"/>
                    </a:cubicBezTo>
                    <a:cubicBezTo>
                      <a:pt x="239" y="1133"/>
                      <a:pt x="537" y="1633"/>
                      <a:pt x="644" y="1764"/>
                    </a:cubicBezTo>
                    <a:cubicBezTo>
                      <a:pt x="727" y="1883"/>
                      <a:pt x="1370" y="2490"/>
                      <a:pt x="1513" y="2585"/>
                    </a:cubicBezTo>
                    <a:cubicBezTo>
                      <a:pt x="1561" y="2611"/>
                      <a:pt x="1600" y="2623"/>
                      <a:pt x="1629" y="2623"/>
                    </a:cubicBezTo>
                    <a:cubicBezTo>
                      <a:pt x="1693" y="2623"/>
                      <a:pt x="1709" y="2564"/>
                      <a:pt x="1668" y="2466"/>
                    </a:cubicBezTo>
                    <a:cubicBezTo>
                      <a:pt x="1608" y="2311"/>
                      <a:pt x="1358" y="1811"/>
                      <a:pt x="1263" y="1668"/>
                    </a:cubicBezTo>
                    <a:cubicBezTo>
                      <a:pt x="1191" y="1537"/>
                      <a:pt x="882" y="1061"/>
                      <a:pt x="787" y="918"/>
                    </a:cubicBezTo>
                    <a:lnTo>
                      <a:pt x="679" y="763"/>
                    </a:lnTo>
                    <a:cubicBezTo>
                      <a:pt x="584" y="621"/>
                      <a:pt x="429" y="394"/>
                      <a:pt x="346" y="263"/>
                    </a:cubicBezTo>
                    <a:cubicBezTo>
                      <a:pt x="274" y="173"/>
                      <a:pt x="126" y="0"/>
                      <a:pt x="5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9" name="Google Shape;489;p39"/>
              <p:cNvSpPr/>
              <p:nvPr/>
            </p:nvSpPr>
            <p:spPr>
              <a:xfrm>
                <a:off x="-1854400" y="2751900"/>
                <a:ext cx="59925" cy="98200"/>
              </a:xfrm>
              <a:custGeom>
                <a:rect b="b" l="l" r="r" t="t"/>
                <a:pathLst>
                  <a:path extrusionOk="0" h="3928" w="2397">
                    <a:moveTo>
                      <a:pt x="53" y="1"/>
                    </a:moveTo>
                    <a:cubicBezTo>
                      <a:pt x="42" y="1"/>
                      <a:pt x="32" y="12"/>
                      <a:pt x="24" y="38"/>
                    </a:cubicBezTo>
                    <a:cubicBezTo>
                      <a:pt x="0" y="158"/>
                      <a:pt x="24" y="574"/>
                      <a:pt x="48" y="693"/>
                    </a:cubicBezTo>
                    <a:cubicBezTo>
                      <a:pt x="72" y="812"/>
                      <a:pt x="238" y="1241"/>
                      <a:pt x="310" y="1408"/>
                    </a:cubicBezTo>
                    <a:lnTo>
                      <a:pt x="595" y="1955"/>
                    </a:lnTo>
                    <a:cubicBezTo>
                      <a:pt x="679" y="2098"/>
                      <a:pt x="845" y="2360"/>
                      <a:pt x="953" y="2503"/>
                    </a:cubicBezTo>
                    <a:lnTo>
                      <a:pt x="1322" y="2979"/>
                    </a:lnTo>
                    <a:cubicBezTo>
                      <a:pt x="1441" y="3122"/>
                      <a:pt x="1631" y="3336"/>
                      <a:pt x="1774" y="3479"/>
                    </a:cubicBezTo>
                    <a:lnTo>
                      <a:pt x="2227" y="3860"/>
                    </a:lnTo>
                    <a:cubicBezTo>
                      <a:pt x="2281" y="3906"/>
                      <a:pt x="2324" y="3927"/>
                      <a:pt x="2351" y="3927"/>
                    </a:cubicBezTo>
                    <a:cubicBezTo>
                      <a:pt x="2394" y="3927"/>
                      <a:pt x="2397" y="3872"/>
                      <a:pt x="2346" y="3777"/>
                    </a:cubicBezTo>
                    <a:lnTo>
                      <a:pt x="2084" y="3229"/>
                    </a:lnTo>
                    <a:cubicBezTo>
                      <a:pt x="1988" y="3075"/>
                      <a:pt x="1846" y="2825"/>
                      <a:pt x="1750" y="2670"/>
                    </a:cubicBezTo>
                    <a:lnTo>
                      <a:pt x="1453" y="2182"/>
                    </a:lnTo>
                    <a:cubicBezTo>
                      <a:pt x="1357" y="2027"/>
                      <a:pt x="1203" y="1777"/>
                      <a:pt x="1095" y="1634"/>
                    </a:cubicBezTo>
                    <a:lnTo>
                      <a:pt x="786" y="1170"/>
                    </a:lnTo>
                    <a:cubicBezTo>
                      <a:pt x="679" y="1015"/>
                      <a:pt x="548" y="824"/>
                      <a:pt x="488" y="717"/>
                    </a:cubicBezTo>
                    <a:cubicBezTo>
                      <a:pt x="429" y="634"/>
                      <a:pt x="238" y="300"/>
                      <a:pt x="191" y="205"/>
                    </a:cubicBezTo>
                    <a:cubicBezTo>
                      <a:pt x="144" y="131"/>
                      <a:pt x="91" y="1"/>
                      <a:pt x="5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0" name="Google Shape;490;p39"/>
              <p:cNvSpPr/>
              <p:nvPr/>
            </p:nvSpPr>
            <p:spPr>
              <a:xfrm>
                <a:off x="-1786675" y="2707425"/>
                <a:ext cx="54475" cy="112725"/>
              </a:xfrm>
              <a:custGeom>
                <a:rect b="b" l="l" r="r" t="t"/>
                <a:pathLst>
                  <a:path extrusionOk="0" h="4509" w="2179">
                    <a:moveTo>
                      <a:pt x="72" y="0"/>
                    </a:moveTo>
                    <a:cubicBezTo>
                      <a:pt x="26" y="0"/>
                      <a:pt x="1" y="17"/>
                      <a:pt x="30" y="55"/>
                    </a:cubicBezTo>
                    <a:cubicBezTo>
                      <a:pt x="89" y="163"/>
                      <a:pt x="268" y="555"/>
                      <a:pt x="315" y="651"/>
                    </a:cubicBezTo>
                    <a:cubicBezTo>
                      <a:pt x="351" y="770"/>
                      <a:pt x="530" y="1210"/>
                      <a:pt x="589" y="1365"/>
                    </a:cubicBezTo>
                    <a:lnTo>
                      <a:pt x="851" y="1996"/>
                    </a:lnTo>
                    <a:cubicBezTo>
                      <a:pt x="922" y="2163"/>
                      <a:pt x="1030" y="2437"/>
                      <a:pt x="1101" y="2603"/>
                    </a:cubicBezTo>
                    <a:lnTo>
                      <a:pt x="1387" y="3210"/>
                    </a:lnTo>
                    <a:cubicBezTo>
                      <a:pt x="1458" y="3377"/>
                      <a:pt x="1589" y="3651"/>
                      <a:pt x="1684" y="3794"/>
                    </a:cubicBezTo>
                    <a:lnTo>
                      <a:pt x="2042" y="4401"/>
                    </a:lnTo>
                    <a:cubicBezTo>
                      <a:pt x="2091" y="4473"/>
                      <a:pt x="2126" y="4509"/>
                      <a:pt x="2147" y="4509"/>
                    </a:cubicBezTo>
                    <a:cubicBezTo>
                      <a:pt x="2172" y="4509"/>
                      <a:pt x="2179" y="4461"/>
                      <a:pt x="2173" y="4365"/>
                    </a:cubicBezTo>
                    <a:lnTo>
                      <a:pt x="2054" y="3663"/>
                    </a:lnTo>
                    <a:cubicBezTo>
                      <a:pt x="2006" y="3484"/>
                      <a:pt x="1935" y="3199"/>
                      <a:pt x="1875" y="3020"/>
                    </a:cubicBezTo>
                    <a:lnTo>
                      <a:pt x="1637" y="2365"/>
                    </a:lnTo>
                    <a:cubicBezTo>
                      <a:pt x="1577" y="2198"/>
                      <a:pt x="1458" y="1925"/>
                      <a:pt x="1387" y="1758"/>
                    </a:cubicBezTo>
                    <a:lnTo>
                      <a:pt x="1053" y="1127"/>
                    </a:lnTo>
                    <a:cubicBezTo>
                      <a:pt x="970" y="972"/>
                      <a:pt x="827" y="758"/>
                      <a:pt x="756" y="651"/>
                    </a:cubicBezTo>
                    <a:cubicBezTo>
                      <a:pt x="684" y="555"/>
                      <a:pt x="399" y="210"/>
                      <a:pt x="315" y="103"/>
                    </a:cubicBezTo>
                    <a:cubicBezTo>
                      <a:pt x="258" y="39"/>
                      <a:pt x="141" y="0"/>
                      <a:pt x="7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1" name="Google Shape;491;p39"/>
              <p:cNvSpPr/>
              <p:nvPr/>
            </p:nvSpPr>
            <p:spPr>
              <a:xfrm>
                <a:off x="-1733975" y="2681450"/>
                <a:ext cx="44800" cy="91350"/>
              </a:xfrm>
              <a:custGeom>
                <a:rect b="b" l="l" r="r" t="t"/>
                <a:pathLst>
                  <a:path extrusionOk="0" h="3654" w="1792">
                    <a:moveTo>
                      <a:pt x="59" y="1"/>
                    </a:moveTo>
                    <a:cubicBezTo>
                      <a:pt x="1" y="1"/>
                      <a:pt x="1" y="62"/>
                      <a:pt x="65" y="166"/>
                    </a:cubicBezTo>
                    <a:lnTo>
                      <a:pt x="291" y="535"/>
                    </a:lnTo>
                    <a:cubicBezTo>
                      <a:pt x="362" y="701"/>
                      <a:pt x="481" y="963"/>
                      <a:pt x="553" y="1130"/>
                    </a:cubicBezTo>
                    <a:lnTo>
                      <a:pt x="719" y="1499"/>
                    </a:lnTo>
                    <a:cubicBezTo>
                      <a:pt x="791" y="1666"/>
                      <a:pt x="898" y="1952"/>
                      <a:pt x="970" y="2106"/>
                    </a:cubicBezTo>
                    <a:lnTo>
                      <a:pt x="1636" y="3535"/>
                    </a:lnTo>
                    <a:cubicBezTo>
                      <a:pt x="1676" y="3614"/>
                      <a:pt x="1713" y="3653"/>
                      <a:pt x="1740" y="3653"/>
                    </a:cubicBezTo>
                    <a:cubicBezTo>
                      <a:pt x="1771" y="3653"/>
                      <a:pt x="1791" y="3605"/>
                      <a:pt x="1791" y="3511"/>
                    </a:cubicBezTo>
                    <a:lnTo>
                      <a:pt x="1779" y="3023"/>
                    </a:lnTo>
                    <a:cubicBezTo>
                      <a:pt x="1743" y="2833"/>
                      <a:pt x="1696" y="2547"/>
                      <a:pt x="1660" y="2368"/>
                    </a:cubicBezTo>
                    <a:lnTo>
                      <a:pt x="1529" y="1904"/>
                    </a:lnTo>
                    <a:cubicBezTo>
                      <a:pt x="1470" y="1737"/>
                      <a:pt x="1339" y="1452"/>
                      <a:pt x="1267" y="1285"/>
                    </a:cubicBezTo>
                    <a:lnTo>
                      <a:pt x="1017" y="856"/>
                    </a:lnTo>
                    <a:cubicBezTo>
                      <a:pt x="910" y="713"/>
                      <a:pt x="731" y="475"/>
                      <a:pt x="612" y="344"/>
                    </a:cubicBezTo>
                    <a:lnTo>
                      <a:pt x="184" y="47"/>
                    </a:lnTo>
                    <a:cubicBezTo>
                      <a:pt x="129" y="15"/>
                      <a:pt x="87" y="1"/>
                      <a:pt x="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2" name="Google Shape;492;p39"/>
              <p:cNvSpPr/>
              <p:nvPr/>
            </p:nvSpPr>
            <p:spPr>
              <a:xfrm>
                <a:off x="-1673650" y="2674200"/>
                <a:ext cx="37150" cy="74100"/>
              </a:xfrm>
              <a:custGeom>
                <a:rect b="b" l="l" r="r" t="t"/>
                <a:pathLst>
                  <a:path extrusionOk="0" h="2964" w="1486">
                    <a:moveTo>
                      <a:pt x="201" y="1"/>
                    </a:moveTo>
                    <a:cubicBezTo>
                      <a:pt x="107" y="1"/>
                      <a:pt x="0" y="58"/>
                      <a:pt x="57" y="87"/>
                    </a:cubicBezTo>
                    <a:cubicBezTo>
                      <a:pt x="116" y="134"/>
                      <a:pt x="271" y="360"/>
                      <a:pt x="307" y="420"/>
                    </a:cubicBezTo>
                    <a:lnTo>
                      <a:pt x="509" y="944"/>
                    </a:lnTo>
                    <a:cubicBezTo>
                      <a:pt x="569" y="1087"/>
                      <a:pt x="747" y="1599"/>
                      <a:pt x="807" y="1742"/>
                    </a:cubicBezTo>
                    <a:cubicBezTo>
                      <a:pt x="866" y="1920"/>
                      <a:pt x="1212" y="2718"/>
                      <a:pt x="1295" y="2861"/>
                    </a:cubicBezTo>
                    <a:cubicBezTo>
                      <a:pt x="1337" y="2930"/>
                      <a:pt x="1375" y="2963"/>
                      <a:pt x="1405" y="2963"/>
                    </a:cubicBezTo>
                    <a:cubicBezTo>
                      <a:pt x="1442" y="2963"/>
                      <a:pt x="1467" y="2912"/>
                      <a:pt x="1474" y="2813"/>
                    </a:cubicBezTo>
                    <a:cubicBezTo>
                      <a:pt x="1485" y="2634"/>
                      <a:pt x="1462" y="2051"/>
                      <a:pt x="1426" y="1872"/>
                    </a:cubicBezTo>
                    <a:cubicBezTo>
                      <a:pt x="1402" y="1718"/>
                      <a:pt x="1224" y="1146"/>
                      <a:pt x="1152" y="980"/>
                    </a:cubicBezTo>
                    <a:cubicBezTo>
                      <a:pt x="1069" y="825"/>
                      <a:pt x="759" y="372"/>
                      <a:pt x="700" y="313"/>
                    </a:cubicBezTo>
                    <a:cubicBezTo>
                      <a:pt x="640" y="241"/>
                      <a:pt x="354" y="63"/>
                      <a:pt x="271" y="15"/>
                    </a:cubicBezTo>
                    <a:cubicBezTo>
                      <a:pt x="251" y="5"/>
                      <a:pt x="226" y="1"/>
                      <a:pt x="2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3" name="Google Shape;493;p39"/>
              <p:cNvSpPr/>
              <p:nvPr/>
            </p:nvSpPr>
            <p:spPr>
              <a:xfrm>
                <a:off x="-1950550" y="2669800"/>
                <a:ext cx="399475" cy="215450"/>
              </a:xfrm>
              <a:custGeom>
                <a:rect b="b" l="l" r="r" t="t"/>
                <a:pathLst>
                  <a:path extrusionOk="0" h="8618" w="15979">
                    <a:moveTo>
                      <a:pt x="15062" y="1"/>
                    </a:moveTo>
                    <a:lnTo>
                      <a:pt x="0" y="7240"/>
                    </a:lnTo>
                    <a:cubicBezTo>
                      <a:pt x="444" y="8162"/>
                      <a:pt x="1638" y="8618"/>
                      <a:pt x="3223" y="8618"/>
                    </a:cubicBezTo>
                    <a:cubicBezTo>
                      <a:pt x="4913" y="8618"/>
                      <a:pt x="7048" y="8099"/>
                      <a:pt x="9192" y="7073"/>
                    </a:cubicBezTo>
                    <a:cubicBezTo>
                      <a:pt x="13335" y="5073"/>
                      <a:pt x="15979" y="1918"/>
                      <a:pt x="15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94" name="Google Shape;494;p39"/>
            <p:cNvGrpSpPr/>
            <p:nvPr/>
          </p:nvGrpSpPr>
          <p:grpSpPr>
            <a:xfrm>
              <a:off x="6103368" y="1803561"/>
              <a:ext cx="412109" cy="412641"/>
              <a:chOff x="-1258500" y="2931150"/>
              <a:chExt cx="232200" cy="232500"/>
            </a:xfrm>
          </p:grpSpPr>
          <p:sp>
            <p:nvSpPr>
              <p:cNvPr id="495" name="Google Shape;495;p39"/>
              <p:cNvSpPr/>
              <p:nvPr/>
            </p:nvSpPr>
            <p:spPr>
              <a:xfrm>
                <a:off x="-1258500" y="2931450"/>
                <a:ext cx="232200" cy="232200"/>
              </a:xfrm>
              <a:custGeom>
                <a:rect b="b" l="l" r="r" t="t"/>
                <a:pathLst>
                  <a:path extrusionOk="0" h="9288" w="9288">
                    <a:moveTo>
                      <a:pt x="3715" y="0"/>
                    </a:moveTo>
                    <a:cubicBezTo>
                      <a:pt x="3156" y="0"/>
                      <a:pt x="2405" y="310"/>
                      <a:pt x="2024" y="703"/>
                    </a:cubicBezTo>
                    <a:lnTo>
                      <a:pt x="703" y="2024"/>
                    </a:lnTo>
                    <a:cubicBezTo>
                      <a:pt x="322" y="2405"/>
                      <a:pt x="0" y="3167"/>
                      <a:pt x="0" y="3703"/>
                    </a:cubicBezTo>
                    <a:lnTo>
                      <a:pt x="0" y="5584"/>
                    </a:lnTo>
                    <a:cubicBezTo>
                      <a:pt x="0" y="6132"/>
                      <a:pt x="322" y="6894"/>
                      <a:pt x="703" y="7263"/>
                    </a:cubicBezTo>
                    <a:lnTo>
                      <a:pt x="2024" y="8585"/>
                    </a:lnTo>
                    <a:cubicBezTo>
                      <a:pt x="2417" y="8977"/>
                      <a:pt x="3179" y="9287"/>
                      <a:pt x="3715" y="9287"/>
                    </a:cubicBezTo>
                    <a:lnTo>
                      <a:pt x="5584" y="9287"/>
                    </a:lnTo>
                    <a:cubicBezTo>
                      <a:pt x="6132" y="9287"/>
                      <a:pt x="6894" y="8977"/>
                      <a:pt x="7263" y="8585"/>
                    </a:cubicBezTo>
                    <a:lnTo>
                      <a:pt x="8597" y="7263"/>
                    </a:lnTo>
                    <a:cubicBezTo>
                      <a:pt x="8978" y="6870"/>
                      <a:pt x="9287" y="6120"/>
                      <a:pt x="9287" y="5584"/>
                    </a:cubicBezTo>
                    <a:lnTo>
                      <a:pt x="9287" y="3703"/>
                    </a:lnTo>
                    <a:cubicBezTo>
                      <a:pt x="9287" y="3155"/>
                      <a:pt x="8978" y="2393"/>
                      <a:pt x="8597" y="2024"/>
                    </a:cubicBezTo>
                    <a:lnTo>
                      <a:pt x="7263" y="703"/>
                    </a:lnTo>
                    <a:cubicBezTo>
                      <a:pt x="6882" y="310"/>
                      <a:pt x="6120" y="0"/>
                      <a:pt x="5584" y="0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6" name="Google Shape;496;p39"/>
              <p:cNvSpPr/>
              <p:nvPr/>
            </p:nvSpPr>
            <p:spPr>
              <a:xfrm>
                <a:off x="-1227550" y="2964175"/>
                <a:ext cx="172675" cy="172675"/>
              </a:xfrm>
              <a:custGeom>
                <a:rect b="b" l="l" r="r" t="t"/>
                <a:pathLst>
                  <a:path extrusionOk="0" h="6907" w="6907">
                    <a:moveTo>
                      <a:pt x="3453" y="1"/>
                    </a:moveTo>
                    <a:cubicBezTo>
                      <a:pt x="1548" y="1"/>
                      <a:pt x="1" y="1549"/>
                      <a:pt x="1" y="3454"/>
                    </a:cubicBezTo>
                    <a:cubicBezTo>
                      <a:pt x="1" y="5359"/>
                      <a:pt x="1548" y="6906"/>
                      <a:pt x="3453" y="6906"/>
                    </a:cubicBezTo>
                    <a:cubicBezTo>
                      <a:pt x="5358" y="6906"/>
                      <a:pt x="6906" y="5359"/>
                      <a:pt x="6906" y="3454"/>
                    </a:cubicBezTo>
                    <a:cubicBezTo>
                      <a:pt x="6906" y="1549"/>
                      <a:pt x="5358" y="1"/>
                      <a:pt x="345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97" name="Google Shape;497;p39"/>
              <p:cNvSpPr/>
              <p:nvPr/>
            </p:nvSpPr>
            <p:spPr>
              <a:xfrm>
                <a:off x="-1186175" y="2931150"/>
                <a:ext cx="159875" cy="220550"/>
              </a:xfrm>
              <a:custGeom>
                <a:rect b="b" l="l" r="r" t="t"/>
                <a:pathLst>
                  <a:path extrusionOk="0" h="8822" w="6395">
                    <a:moveTo>
                      <a:pt x="822" y="0"/>
                    </a:moveTo>
                    <a:cubicBezTo>
                      <a:pt x="263" y="0"/>
                      <a:pt x="1" y="417"/>
                      <a:pt x="203" y="905"/>
                    </a:cubicBezTo>
                    <a:lnTo>
                      <a:pt x="3299" y="8370"/>
                    </a:lnTo>
                    <a:cubicBezTo>
                      <a:pt x="3424" y="8669"/>
                      <a:pt x="3642" y="8822"/>
                      <a:pt x="3875" y="8822"/>
                    </a:cubicBezTo>
                    <a:cubicBezTo>
                      <a:pt x="4042" y="8822"/>
                      <a:pt x="4216" y="8744"/>
                      <a:pt x="4370" y="8585"/>
                    </a:cubicBezTo>
                    <a:lnTo>
                      <a:pt x="5704" y="7263"/>
                    </a:lnTo>
                    <a:cubicBezTo>
                      <a:pt x="6085" y="6870"/>
                      <a:pt x="6394" y="6108"/>
                      <a:pt x="6394" y="5572"/>
                    </a:cubicBezTo>
                    <a:lnTo>
                      <a:pt x="6394" y="3703"/>
                    </a:lnTo>
                    <a:cubicBezTo>
                      <a:pt x="6394" y="3155"/>
                      <a:pt x="6085" y="2393"/>
                      <a:pt x="5704" y="2024"/>
                    </a:cubicBezTo>
                    <a:lnTo>
                      <a:pt x="4370" y="691"/>
                    </a:lnTo>
                    <a:cubicBezTo>
                      <a:pt x="3989" y="310"/>
                      <a:pt x="3227" y="0"/>
                      <a:pt x="269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498" name="Google Shape;498;p39"/>
            <p:cNvGrpSpPr/>
            <p:nvPr/>
          </p:nvGrpSpPr>
          <p:grpSpPr>
            <a:xfrm flipH="1">
              <a:off x="5104814" y="2535216"/>
              <a:ext cx="421604" cy="1790906"/>
              <a:chOff x="-1049900" y="1219025"/>
              <a:chExt cx="237550" cy="1009075"/>
            </a:xfrm>
          </p:grpSpPr>
          <p:sp>
            <p:nvSpPr>
              <p:cNvPr id="499" name="Google Shape;499;p39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rect b="b" l="l" r="r" t="t"/>
                <a:pathLst>
                  <a:path extrusionOk="0" h="40363" w="9502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0" name="Google Shape;500;p39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rect b="b" l="l" r="r" t="t"/>
                <a:pathLst>
                  <a:path extrusionOk="0" h="40363" w="5037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1" name="Google Shape;501;p39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rect b="b" l="l" r="r" t="t"/>
                <a:pathLst>
                  <a:path extrusionOk="0" h="9812" w="8371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2" name="Google Shape;502;p39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rect b="b" l="l" r="r" t="t"/>
                <a:pathLst>
                  <a:path extrusionOk="0" h="4525" w="2227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3" name="Google Shape;503;p39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rect b="b" l="l" r="r" t="t"/>
                <a:pathLst>
                  <a:path extrusionOk="0" h="2239" w="4525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4" name="Google Shape;504;p39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rect b="b" l="l" r="r" t="t"/>
                <a:pathLst>
                  <a:path extrusionOk="0" h="9812" w="418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05" name="Google Shape;505;p39"/>
            <p:cNvGrpSpPr/>
            <p:nvPr/>
          </p:nvGrpSpPr>
          <p:grpSpPr>
            <a:xfrm rot="5400000">
              <a:off x="5994355" y="-169143"/>
              <a:ext cx="899384" cy="2469892"/>
              <a:chOff x="-6833900" y="2514375"/>
              <a:chExt cx="614375" cy="1687200"/>
            </a:xfrm>
          </p:grpSpPr>
          <p:sp>
            <p:nvSpPr>
              <p:cNvPr id="506" name="Google Shape;506;p39"/>
              <p:cNvSpPr/>
              <p:nvPr/>
            </p:nvSpPr>
            <p:spPr>
              <a:xfrm>
                <a:off x="-6833900" y="2514375"/>
                <a:ext cx="614375" cy="1687200"/>
              </a:xfrm>
              <a:custGeom>
                <a:rect b="b" l="l" r="r" t="t"/>
                <a:pathLst>
                  <a:path extrusionOk="0" h="67488" w="24575">
                    <a:moveTo>
                      <a:pt x="24164" y="1"/>
                    </a:moveTo>
                    <a:cubicBezTo>
                      <a:pt x="24150" y="1"/>
                      <a:pt x="24137" y="1"/>
                      <a:pt x="24122" y="3"/>
                    </a:cubicBezTo>
                    <a:lnTo>
                      <a:pt x="2739" y="1265"/>
                    </a:lnTo>
                    <a:cubicBezTo>
                      <a:pt x="2501" y="1277"/>
                      <a:pt x="2263" y="1491"/>
                      <a:pt x="2239" y="1729"/>
                    </a:cubicBezTo>
                    <a:lnTo>
                      <a:pt x="48" y="16695"/>
                    </a:lnTo>
                    <a:cubicBezTo>
                      <a:pt x="12" y="16933"/>
                      <a:pt x="0" y="17338"/>
                      <a:pt x="12" y="17588"/>
                    </a:cubicBezTo>
                    <a:lnTo>
                      <a:pt x="2155" y="49866"/>
                    </a:lnTo>
                    <a:cubicBezTo>
                      <a:pt x="2179" y="50104"/>
                      <a:pt x="2191" y="50509"/>
                      <a:pt x="2191" y="50759"/>
                    </a:cubicBezTo>
                    <a:lnTo>
                      <a:pt x="2310" y="67047"/>
                    </a:lnTo>
                    <a:cubicBezTo>
                      <a:pt x="2310" y="67285"/>
                      <a:pt x="2513" y="67487"/>
                      <a:pt x="2751" y="67487"/>
                    </a:cubicBezTo>
                    <a:lnTo>
                      <a:pt x="23682" y="67487"/>
                    </a:lnTo>
                    <a:cubicBezTo>
                      <a:pt x="23932" y="67487"/>
                      <a:pt x="24111" y="67297"/>
                      <a:pt x="24099" y="67047"/>
                    </a:cubicBezTo>
                    <a:lnTo>
                      <a:pt x="23265" y="52069"/>
                    </a:lnTo>
                    <a:cubicBezTo>
                      <a:pt x="23253" y="51830"/>
                      <a:pt x="23253" y="51437"/>
                      <a:pt x="23265" y="51176"/>
                    </a:cubicBezTo>
                    <a:lnTo>
                      <a:pt x="24539" y="26815"/>
                    </a:lnTo>
                    <a:cubicBezTo>
                      <a:pt x="24563" y="26577"/>
                      <a:pt x="24575" y="26172"/>
                      <a:pt x="24575" y="25922"/>
                    </a:cubicBezTo>
                    <a:lnTo>
                      <a:pt x="24575" y="419"/>
                    </a:lnTo>
                    <a:cubicBezTo>
                      <a:pt x="24575" y="194"/>
                      <a:pt x="24404" y="1"/>
                      <a:pt x="24164" y="1"/>
                    </a:cubicBezTo>
                    <a:close/>
                  </a:path>
                </a:pathLst>
              </a:custGeom>
              <a:solidFill>
                <a:srgbClr val="F8F5F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7" name="Google Shape;507;p39"/>
              <p:cNvSpPr/>
              <p:nvPr/>
            </p:nvSpPr>
            <p:spPr>
              <a:xfrm>
                <a:off x="-6795200" y="2554000"/>
                <a:ext cx="534300" cy="1608575"/>
              </a:xfrm>
              <a:custGeom>
                <a:rect b="b" l="l" r="r" t="t"/>
                <a:pathLst>
                  <a:path extrusionOk="0" h="64343" w="21372">
                    <a:moveTo>
                      <a:pt x="20954" y="1"/>
                    </a:moveTo>
                    <a:cubicBezTo>
                      <a:pt x="20946" y="1"/>
                      <a:pt x="20939" y="1"/>
                      <a:pt x="20931" y="1"/>
                    </a:cubicBezTo>
                    <a:lnTo>
                      <a:pt x="2453" y="1216"/>
                    </a:lnTo>
                    <a:cubicBezTo>
                      <a:pt x="2215" y="1227"/>
                      <a:pt x="1977" y="1430"/>
                      <a:pt x="1953" y="1692"/>
                    </a:cubicBezTo>
                    <a:lnTo>
                      <a:pt x="48" y="15908"/>
                    </a:lnTo>
                    <a:cubicBezTo>
                      <a:pt x="12" y="16158"/>
                      <a:pt x="0" y="16551"/>
                      <a:pt x="12" y="16801"/>
                    </a:cubicBezTo>
                    <a:lnTo>
                      <a:pt x="1881" y="47531"/>
                    </a:lnTo>
                    <a:cubicBezTo>
                      <a:pt x="1893" y="47769"/>
                      <a:pt x="1905" y="48162"/>
                      <a:pt x="1905" y="48424"/>
                    </a:cubicBezTo>
                    <a:lnTo>
                      <a:pt x="2012" y="63902"/>
                    </a:lnTo>
                    <a:cubicBezTo>
                      <a:pt x="2012" y="64140"/>
                      <a:pt x="2215" y="64342"/>
                      <a:pt x="2453" y="64342"/>
                    </a:cubicBezTo>
                    <a:lnTo>
                      <a:pt x="20574" y="64342"/>
                    </a:lnTo>
                    <a:lnTo>
                      <a:pt x="20574" y="64319"/>
                    </a:lnTo>
                    <a:cubicBezTo>
                      <a:pt x="20824" y="64319"/>
                      <a:pt x="21003" y="64116"/>
                      <a:pt x="20991" y="63866"/>
                    </a:cubicBezTo>
                    <a:lnTo>
                      <a:pt x="20253" y="49638"/>
                    </a:lnTo>
                    <a:cubicBezTo>
                      <a:pt x="20241" y="49400"/>
                      <a:pt x="20241" y="48995"/>
                      <a:pt x="20253" y="48745"/>
                    </a:cubicBezTo>
                    <a:lnTo>
                      <a:pt x="21360" y="25576"/>
                    </a:lnTo>
                    <a:cubicBezTo>
                      <a:pt x="21372" y="25338"/>
                      <a:pt x="21372" y="24933"/>
                      <a:pt x="21372" y="24683"/>
                    </a:cubicBezTo>
                    <a:lnTo>
                      <a:pt x="21372" y="418"/>
                    </a:lnTo>
                    <a:cubicBezTo>
                      <a:pt x="21372" y="187"/>
                      <a:pt x="21193" y="1"/>
                      <a:pt x="20954" y="1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08" name="Google Shape;508;p39"/>
              <p:cNvSpPr/>
              <p:nvPr/>
            </p:nvSpPr>
            <p:spPr>
              <a:xfrm>
                <a:off x="-6794325" y="2591075"/>
                <a:ext cx="523025" cy="1571200"/>
              </a:xfrm>
              <a:custGeom>
                <a:rect b="b" l="l" r="r" t="t"/>
                <a:pathLst>
                  <a:path extrusionOk="0" h="62848" w="20921">
                    <a:moveTo>
                      <a:pt x="2032" y="0"/>
                    </a:moveTo>
                    <a:cubicBezTo>
                      <a:pt x="1997" y="0"/>
                      <a:pt x="1966" y="63"/>
                      <a:pt x="1942" y="185"/>
                    </a:cubicBezTo>
                    <a:lnTo>
                      <a:pt x="37" y="14413"/>
                    </a:lnTo>
                    <a:cubicBezTo>
                      <a:pt x="13" y="14651"/>
                      <a:pt x="1" y="15056"/>
                      <a:pt x="13" y="15306"/>
                    </a:cubicBezTo>
                    <a:lnTo>
                      <a:pt x="1870" y="46024"/>
                    </a:lnTo>
                    <a:cubicBezTo>
                      <a:pt x="1882" y="46262"/>
                      <a:pt x="1906" y="46667"/>
                      <a:pt x="1906" y="46917"/>
                    </a:cubicBezTo>
                    <a:lnTo>
                      <a:pt x="2001" y="62395"/>
                    </a:lnTo>
                    <a:cubicBezTo>
                      <a:pt x="2001" y="62633"/>
                      <a:pt x="2216" y="62847"/>
                      <a:pt x="2454" y="62847"/>
                    </a:cubicBezTo>
                    <a:lnTo>
                      <a:pt x="20539" y="62847"/>
                    </a:lnTo>
                    <a:cubicBezTo>
                      <a:pt x="20789" y="62847"/>
                      <a:pt x="20920" y="62657"/>
                      <a:pt x="20849" y="62419"/>
                    </a:cubicBezTo>
                    <a:lnTo>
                      <a:pt x="2144" y="173"/>
                    </a:lnTo>
                    <a:cubicBezTo>
                      <a:pt x="2103" y="57"/>
                      <a:pt x="2066" y="0"/>
                      <a:pt x="2032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09" name="Google Shape;509;p39"/>
            <p:cNvGrpSpPr/>
            <p:nvPr/>
          </p:nvGrpSpPr>
          <p:grpSpPr>
            <a:xfrm rot="-5400000">
              <a:off x="5335876" y="789115"/>
              <a:ext cx="563345" cy="569091"/>
              <a:chOff x="-801600" y="3492775"/>
              <a:chExt cx="384825" cy="388750"/>
            </a:xfrm>
          </p:grpSpPr>
          <p:sp>
            <p:nvSpPr>
              <p:cNvPr id="510" name="Google Shape;510;p39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rect b="b" l="l" r="r" t="t"/>
                <a:pathLst>
                  <a:path extrusionOk="0" h="694" w="1501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1" name="Google Shape;511;p39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rect b="b" l="l" r="r" t="t"/>
                <a:pathLst>
                  <a:path extrusionOk="0" h="578" w="1132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2" name="Google Shape;512;p39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rect b="b" l="l" r="r" t="t"/>
                <a:pathLst>
                  <a:path extrusionOk="0" h="688" w="1109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3" name="Google Shape;513;p39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rect b="b" l="l" r="r" t="t"/>
                <a:pathLst>
                  <a:path extrusionOk="0" h="894" w="1454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4" name="Google Shape;514;p39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5" name="Google Shape;515;p39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rect b="b" l="l" r="r" t="t"/>
                <a:pathLst>
                  <a:path extrusionOk="0" h="543" w="1203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6" name="Google Shape;516;p39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rect b="b" l="l" r="r" t="t"/>
                <a:pathLst>
                  <a:path extrusionOk="0" h="616" w="1192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7" name="Google Shape;517;p39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rect b="b" l="l" r="r" t="t"/>
                <a:pathLst>
                  <a:path extrusionOk="0" h="15526" w="15392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8" name="Google Shape;518;p39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rect b="b" l="l" r="r" t="t"/>
                <a:pathLst>
                  <a:path extrusionOk="0" h="15536" w="2915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9" name="Google Shape;519;p39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rect b="b" l="l" r="r" t="t"/>
                <a:pathLst>
                  <a:path extrusionOk="0" h="14003" w="787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20" name="Google Shape;520;p39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rect b="b" l="l" r="r" t="t"/>
                <a:pathLst>
                  <a:path extrusionOk="0" h="693" w="1501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21" name="Google Shape;521;p39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rect b="b" l="l" r="r" t="t"/>
                <a:pathLst>
                  <a:path extrusionOk="0" h="579" w="1132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22" name="Google Shape;522;p39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rect b="b" l="l" r="r" t="t"/>
                <a:pathLst>
                  <a:path extrusionOk="0" h="687" w="1096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23" name="Google Shape;523;p39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rect b="b" l="l" r="r" t="t"/>
                <a:pathLst>
                  <a:path extrusionOk="0" h="893" w="1465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24" name="Google Shape;524;p39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25" name="Google Shape;525;p39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rect b="b" l="l" r="r" t="t"/>
                <a:pathLst>
                  <a:path extrusionOk="0" h="544" w="1204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26" name="Google Shape;526;p39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rect b="b" l="l" r="r" t="t"/>
                <a:pathLst>
                  <a:path extrusionOk="0" h="616" w="1203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27" name="Google Shape;527;p39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rect b="b" l="l" r="r" t="t"/>
                <a:pathLst>
                  <a:path extrusionOk="0" h="7297" w="14884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28" name="Google Shape;528;p39"/>
            <p:cNvGrpSpPr/>
            <p:nvPr/>
          </p:nvGrpSpPr>
          <p:grpSpPr>
            <a:xfrm rot="-5400000">
              <a:off x="6385099" y="789115"/>
              <a:ext cx="563345" cy="569091"/>
              <a:chOff x="-801600" y="3492775"/>
              <a:chExt cx="384825" cy="388750"/>
            </a:xfrm>
          </p:grpSpPr>
          <p:sp>
            <p:nvSpPr>
              <p:cNvPr id="529" name="Google Shape;529;p39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rect b="b" l="l" r="r" t="t"/>
                <a:pathLst>
                  <a:path extrusionOk="0" h="694" w="1501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0" name="Google Shape;530;p39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rect b="b" l="l" r="r" t="t"/>
                <a:pathLst>
                  <a:path extrusionOk="0" h="578" w="1132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1" name="Google Shape;531;p39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rect b="b" l="l" r="r" t="t"/>
                <a:pathLst>
                  <a:path extrusionOk="0" h="688" w="1109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2" name="Google Shape;532;p39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rect b="b" l="l" r="r" t="t"/>
                <a:pathLst>
                  <a:path extrusionOk="0" h="894" w="1454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3" name="Google Shape;533;p39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4" name="Google Shape;534;p39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rect b="b" l="l" r="r" t="t"/>
                <a:pathLst>
                  <a:path extrusionOk="0" h="543" w="1203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5" name="Google Shape;535;p39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rect b="b" l="l" r="r" t="t"/>
                <a:pathLst>
                  <a:path extrusionOk="0" h="616" w="1192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6" name="Google Shape;536;p39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rect b="b" l="l" r="r" t="t"/>
                <a:pathLst>
                  <a:path extrusionOk="0" h="15526" w="15392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7" name="Google Shape;537;p39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rect b="b" l="l" r="r" t="t"/>
                <a:pathLst>
                  <a:path extrusionOk="0" h="15536" w="2915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8" name="Google Shape;538;p39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rect b="b" l="l" r="r" t="t"/>
                <a:pathLst>
                  <a:path extrusionOk="0" h="14003" w="787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39" name="Google Shape;539;p39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rect b="b" l="l" r="r" t="t"/>
                <a:pathLst>
                  <a:path extrusionOk="0" h="693" w="1501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40" name="Google Shape;540;p39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rect b="b" l="l" r="r" t="t"/>
                <a:pathLst>
                  <a:path extrusionOk="0" h="579" w="1132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41" name="Google Shape;541;p39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rect b="b" l="l" r="r" t="t"/>
                <a:pathLst>
                  <a:path extrusionOk="0" h="687" w="1096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42" name="Google Shape;542;p39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rect b="b" l="l" r="r" t="t"/>
                <a:pathLst>
                  <a:path extrusionOk="0" h="893" w="1465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43" name="Google Shape;543;p39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44" name="Google Shape;544;p39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rect b="b" l="l" r="r" t="t"/>
                <a:pathLst>
                  <a:path extrusionOk="0" h="544" w="1204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45" name="Google Shape;545;p39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rect b="b" l="l" r="r" t="t"/>
                <a:pathLst>
                  <a:path extrusionOk="0" h="616" w="1203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46" name="Google Shape;546;p39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rect b="b" l="l" r="r" t="t"/>
                <a:pathLst>
                  <a:path extrusionOk="0" h="7297" w="14884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47" name="Google Shape;547;p39"/>
            <p:cNvGrpSpPr/>
            <p:nvPr/>
          </p:nvGrpSpPr>
          <p:grpSpPr>
            <a:xfrm flipH="1" rot="-5400000">
              <a:off x="5860488" y="773045"/>
              <a:ext cx="563345" cy="569091"/>
              <a:chOff x="-801600" y="3492775"/>
              <a:chExt cx="384825" cy="388750"/>
            </a:xfrm>
          </p:grpSpPr>
          <p:sp>
            <p:nvSpPr>
              <p:cNvPr id="548" name="Google Shape;548;p39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rect b="b" l="l" r="r" t="t"/>
                <a:pathLst>
                  <a:path extrusionOk="0" h="694" w="1501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49" name="Google Shape;549;p39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rect b="b" l="l" r="r" t="t"/>
                <a:pathLst>
                  <a:path extrusionOk="0" h="578" w="1132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0" name="Google Shape;550;p39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rect b="b" l="l" r="r" t="t"/>
                <a:pathLst>
                  <a:path extrusionOk="0" h="688" w="1109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1" name="Google Shape;551;p39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rect b="b" l="l" r="r" t="t"/>
                <a:pathLst>
                  <a:path extrusionOk="0" h="894" w="1454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2" name="Google Shape;552;p39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3" name="Google Shape;553;p39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rect b="b" l="l" r="r" t="t"/>
                <a:pathLst>
                  <a:path extrusionOk="0" h="543" w="1203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4" name="Google Shape;554;p39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rect b="b" l="l" r="r" t="t"/>
                <a:pathLst>
                  <a:path extrusionOk="0" h="616" w="1192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5" name="Google Shape;555;p39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rect b="b" l="l" r="r" t="t"/>
                <a:pathLst>
                  <a:path extrusionOk="0" h="15526" w="15392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6" name="Google Shape;556;p39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rect b="b" l="l" r="r" t="t"/>
                <a:pathLst>
                  <a:path extrusionOk="0" h="15536" w="2915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7" name="Google Shape;557;p39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rect b="b" l="l" r="r" t="t"/>
                <a:pathLst>
                  <a:path extrusionOk="0" h="14003" w="787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8" name="Google Shape;558;p39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rect b="b" l="l" r="r" t="t"/>
                <a:pathLst>
                  <a:path extrusionOk="0" h="693" w="1501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9" name="Google Shape;559;p39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rect b="b" l="l" r="r" t="t"/>
                <a:pathLst>
                  <a:path extrusionOk="0" h="579" w="1132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60" name="Google Shape;560;p39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rect b="b" l="l" r="r" t="t"/>
                <a:pathLst>
                  <a:path extrusionOk="0" h="687" w="1096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61" name="Google Shape;561;p39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rect b="b" l="l" r="r" t="t"/>
                <a:pathLst>
                  <a:path extrusionOk="0" h="893" w="1465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62" name="Google Shape;562;p39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63" name="Google Shape;563;p39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rect b="b" l="l" r="r" t="t"/>
                <a:pathLst>
                  <a:path extrusionOk="0" h="544" w="1204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64" name="Google Shape;564;p39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rect b="b" l="l" r="r" t="t"/>
                <a:pathLst>
                  <a:path extrusionOk="0" h="616" w="1203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65" name="Google Shape;565;p39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rect b="b" l="l" r="r" t="t"/>
                <a:pathLst>
                  <a:path extrusionOk="0" h="7297" w="14884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66" name="Google Shape;566;p39"/>
            <p:cNvGrpSpPr/>
            <p:nvPr/>
          </p:nvGrpSpPr>
          <p:grpSpPr>
            <a:xfrm flipH="1" rot="-5400000">
              <a:off x="6909710" y="773045"/>
              <a:ext cx="563345" cy="569091"/>
              <a:chOff x="-801600" y="3492775"/>
              <a:chExt cx="384825" cy="388750"/>
            </a:xfrm>
          </p:grpSpPr>
          <p:sp>
            <p:nvSpPr>
              <p:cNvPr id="567" name="Google Shape;567;p39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rect b="b" l="l" r="r" t="t"/>
                <a:pathLst>
                  <a:path extrusionOk="0" h="694" w="1501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68" name="Google Shape;568;p39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rect b="b" l="l" r="r" t="t"/>
                <a:pathLst>
                  <a:path extrusionOk="0" h="578" w="1132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69" name="Google Shape;569;p39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rect b="b" l="l" r="r" t="t"/>
                <a:pathLst>
                  <a:path extrusionOk="0" h="688" w="1109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0" name="Google Shape;570;p39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rect b="b" l="l" r="r" t="t"/>
                <a:pathLst>
                  <a:path extrusionOk="0" h="894" w="1454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1" name="Google Shape;571;p39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2" name="Google Shape;572;p39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rect b="b" l="l" r="r" t="t"/>
                <a:pathLst>
                  <a:path extrusionOk="0" h="543" w="1203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3" name="Google Shape;573;p39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rect b="b" l="l" r="r" t="t"/>
                <a:pathLst>
                  <a:path extrusionOk="0" h="616" w="1192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4" name="Google Shape;574;p39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rect b="b" l="l" r="r" t="t"/>
                <a:pathLst>
                  <a:path extrusionOk="0" h="15526" w="15392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5" name="Google Shape;575;p39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rect b="b" l="l" r="r" t="t"/>
                <a:pathLst>
                  <a:path extrusionOk="0" h="15536" w="2915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6" name="Google Shape;576;p39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rect b="b" l="l" r="r" t="t"/>
                <a:pathLst>
                  <a:path extrusionOk="0" h="14003" w="787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7" name="Google Shape;577;p39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rect b="b" l="l" r="r" t="t"/>
                <a:pathLst>
                  <a:path extrusionOk="0" h="693" w="1501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8" name="Google Shape;578;p39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rect b="b" l="l" r="r" t="t"/>
                <a:pathLst>
                  <a:path extrusionOk="0" h="579" w="1132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79" name="Google Shape;579;p39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rect b="b" l="l" r="r" t="t"/>
                <a:pathLst>
                  <a:path extrusionOk="0" h="687" w="1096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0" name="Google Shape;580;p39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rect b="b" l="l" r="r" t="t"/>
                <a:pathLst>
                  <a:path extrusionOk="0" h="893" w="1465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1" name="Google Shape;581;p39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2" name="Google Shape;582;p39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rect b="b" l="l" r="r" t="t"/>
                <a:pathLst>
                  <a:path extrusionOk="0" h="544" w="1204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3" name="Google Shape;583;p39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rect b="b" l="l" r="r" t="t"/>
                <a:pathLst>
                  <a:path extrusionOk="0" h="616" w="1203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4" name="Google Shape;584;p39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rect b="b" l="l" r="r" t="t"/>
                <a:pathLst>
                  <a:path extrusionOk="0" h="7297" w="14884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85" name="Google Shape;585;p39"/>
            <p:cNvGrpSpPr/>
            <p:nvPr/>
          </p:nvGrpSpPr>
          <p:grpSpPr>
            <a:xfrm>
              <a:off x="8203296" y="2878888"/>
              <a:ext cx="231946" cy="1644037"/>
              <a:chOff x="-1310600" y="3676525"/>
              <a:chExt cx="129225" cy="916000"/>
            </a:xfrm>
          </p:grpSpPr>
          <p:sp>
            <p:nvSpPr>
              <p:cNvPr id="586" name="Google Shape;586;p39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rect b="b" l="l" r="r" t="t"/>
                <a:pathLst>
                  <a:path extrusionOk="0" h="19033" w="390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7" name="Google Shape;587;p39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rect b="b" l="l" r="r" t="t"/>
                <a:pathLst>
                  <a:path extrusionOk="0" h="3370" w="1668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8" name="Google Shape;588;p39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rect b="b" l="l" r="r" t="t"/>
                <a:pathLst>
                  <a:path extrusionOk="0" h="17644" w="4204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9" name="Google Shape;589;p39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rect b="b" l="l" r="r" t="t"/>
                <a:pathLst>
                  <a:path extrusionOk="0" h="15062" w="1822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0" name="Google Shape;590;p39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rect b="b" l="l" r="r" t="t"/>
                <a:pathLst>
                  <a:path extrusionOk="0" h="19033" w="253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91" name="Google Shape;591;p39"/>
            <p:cNvGrpSpPr/>
            <p:nvPr/>
          </p:nvGrpSpPr>
          <p:grpSpPr>
            <a:xfrm>
              <a:off x="7866128" y="3186381"/>
              <a:ext cx="271479" cy="1340805"/>
              <a:chOff x="-3162025" y="3863875"/>
              <a:chExt cx="151250" cy="747050"/>
            </a:xfrm>
          </p:grpSpPr>
          <p:sp>
            <p:nvSpPr>
              <p:cNvPr id="592" name="Google Shape;592;p39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rect b="b" l="l" r="r" t="t"/>
                <a:pathLst>
                  <a:path extrusionOk="0" h="10855" w="6026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3" name="Google Shape;593;p39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rect b="b" l="l" r="r" t="t"/>
                <a:pathLst>
                  <a:path extrusionOk="0" h="10852" w="3776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4" name="Google Shape;594;p39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rect b="b" l="l" r="r" t="t"/>
                <a:pathLst>
                  <a:path extrusionOk="0" h="19031" w="3906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5" name="Google Shape;595;p39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rect b="b" l="l" r="r" t="t"/>
                <a:pathLst>
                  <a:path extrusionOk="0" h="3358" w="1668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6" name="Google Shape;596;p39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rect b="b" l="l" r="r" t="t"/>
                <a:pathLst>
                  <a:path extrusionOk="0" h="19031" w="253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597" name="Google Shape;597;p39"/>
            <p:cNvGrpSpPr/>
            <p:nvPr/>
          </p:nvGrpSpPr>
          <p:grpSpPr>
            <a:xfrm>
              <a:off x="5618529" y="2802113"/>
              <a:ext cx="427660" cy="323780"/>
              <a:chOff x="-2195225" y="3806575"/>
              <a:chExt cx="323275" cy="244750"/>
            </a:xfrm>
          </p:grpSpPr>
          <p:sp>
            <p:nvSpPr>
              <p:cNvPr id="598" name="Google Shape;598;p39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rect b="b" l="l" r="r" t="t"/>
                <a:pathLst>
                  <a:path extrusionOk="0" h="9493" w="12776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99" name="Google Shape;599;p39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rect b="b" l="l" r="r" t="t"/>
                <a:pathLst>
                  <a:path extrusionOk="0" h="7274" w="980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0" name="Google Shape;600;p39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rect b="b" l="l" r="r" t="t"/>
                <a:pathLst>
                  <a:path extrusionOk="0" h="3913" w="4037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1" name="Google Shape;601;p39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rect b="b" l="l" r="r" t="t"/>
                <a:pathLst>
                  <a:path extrusionOk="0" h="2159" w="4871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2" name="Google Shape;602;p39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rect b="b" l="l" r="r" t="t"/>
                <a:pathLst>
                  <a:path extrusionOk="0" h="4167" w="4047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3" name="Google Shape;603;p39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rect b="b" l="l" r="r" t="t"/>
                <a:pathLst>
                  <a:path extrusionOk="0" h="2940" w="2429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4" name="Google Shape;604;p39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rect b="b" l="l" r="r" t="t"/>
                <a:pathLst>
                  <a:path extrusionOk="0" h="2263" w="2109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5" name="Google Shape;605;p39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rect b="b" l="l" r="r" t="t"/>
                <a:pathLst>
                  <a:path extrusionOk="0" h="3134" w="2883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6" name="Google Shape;606;p39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rect b="b" l="l" r="r" t="t"/>
                <a:pathLst>
                  <a:path extrusionOk="0" h="2651" w="2335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7" name="Google Shape;607;p39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rect b="b" l="l" r="r" t="t"/>
                <a:pathLst>
                  <a:path extrusionOk="0" h="1373" w="3554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8" name="Google Shape;608;p39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rect b="b" l="l" r="r" t="t"/>
                <a:pathLst>
                  <a:path extrusionOk="0" h="917" w="3563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9" name="Google Shape;609;p39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rect b="b" l="l" r="r" t="t"/>
                <a:pathLst>
                  <a:path extrusionOk="0" h="454" w="322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0" name="Google Shape;610;p39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rect b="b" l="l" r="r" t="t"/>
                <a:pathLst>
                  <a:path extrusionOk="0" h="447" w="37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1" name="Google Shape;611;p39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rect b="b" l="l" r="r" t="t"/>
                <a:pathLst>
                  <a:path extrusionOk="0" h="400" w="43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2" name="Google Shape;612;p39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rect b="b" l="l" r="r" t="t"/>
                <a:pathLst>
                  <a:path extrusionOk="0" h="423" w="406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3" name="Google Shape;613;p39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4" name="Google Shape;614;p39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5" name="Google Shape;615;p39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rect b="b" l="l" r="r" t="t"/>
                <a:pathLst>
                  <a:path extrusionOk="0" h="444" w="347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6" name="Google Shape;616;p39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" name="Google Shape;617;p39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" name="Google Shape;618;p39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9" name="Google Shape;619;p39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0" name="Google Shape;620;p39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rect b="b" l="l" r="r" t="t"/>
                <a:pathLst>
                  <a:path extrusionOk="0" h="9493" w="12788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1" name="Google Shape;621;p39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rect b="b" l="l" r="r" t="t"/>
                <a:pathLst>
                  <a:path extrusionOk="0" h="8446" w="1136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2" name="Google Shape;622;p39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rect b="b" l="l" r="r" t="t"/>
                <a:pathLst>
                  <a:path extrusionOk="0" h="7274" w="9788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3" name="Google Shape;623;p39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rect b="b" l="l" r="r" t="t"/>
                <a:pathLst>
                  <a:path extrusionOk="0" h="3914" w="4037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4" name="Google Shape;624;p39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rect b="b" l="l" r="r" t="t"/>
                <a:pathLst>
                  <a:path extrusionOk="0" h="2158" w="4871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5" name="Google Shape;625;p39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rect b="b" l="l" r="r" t="t"/>
                <a:pathLst>
                  <a:path extrusionOk="0" h="4166" w="4037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6" name="Google Shape;626;p39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rect b="b" l="l" r="r" t="t"/>
                <a:pathLst>
                  <a:path extrusionOk="0" h="2940" w="243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7" name="Google Shape;627;p39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rect b="b" l="l" r="r" t="t"/>
                <a:pathLst>
                  <a:path extrusionOk="0" h="2262" w="2121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8" name="Google Shape;628;p39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rect b="b" l="l" r="r" t="t"/>
                <a:pathLst>
                  <a:path extrusionOk="0" h="3133" w="287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29" name="Google Shape;629;p39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rect b="b" l="l" r="r" t="t"/>
                <a:pathLst>
                  <a:path extrusionOk="0" h="2650" w="2334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0" name="Google Shape;630;p39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rect b="b" l="l" r="r" t="t"/>
                <a:pathLst>
                  <a:path extrusionOk="0" h="1373" w="3562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1" name="Google Shape;631;p39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rect b="b" l="l" r="r" t="t"/>
                <a:pathLst>
                  <a:path extrusionOk="0" h="917" w="3571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2" name="Google Shape;632;p39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rect b="b" l="l" r="r" t="t"/>
                <a:pathLst>
                  <a:path extrusionOk="0" h="453" w="334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3" name="Google Shape;633;p39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rect b="b" l="l" r="r" t="t"/>
                <a:pathLst>
                  <a:path extrusionOk="0" h="447" w="382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4" name="Google Shape;634;p39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rect b="b" l="l" r="r" t="t"/>
                <a:pathLst>
                  <a:path extrusionOk="0" h="399" w="442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5" name="Google Shape;635;p39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rect b="b" l="l" r="r" t="t"/>
                <a:pathLst>
                  <a:path extrusionOk="0" h="422" w="406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6" name="Google Shape;636;p39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7" name="Google Shape;637;p39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8" name="Google Shape;638;p39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rect b="b" l="l" r="r" t="t"/>
                <a:pathLst>
                  <a:path extrusionOk="0" h="444" w="346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39" name="Google Shape;639;p39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rect b="b" l="l" r="r" t="t"/>
                <a:pathLst>
                  <a:path extrusionOk="0" h="358" w="49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0" name="Google Shape;640;p39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1" name="Google Shape;641;p39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2" name="Google Shape;642;p39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rect b="b" l="l" r="r" t="t"/>
                <a:pathLst>
                  <a:path extrusionOk="0" h="358" w="478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43" name="Google Shape;643;p39"/>
            <p:cNvGrpSpPr/>
            <p:nvPr/>
          </p:nvGrpSpPr>
          <p:grpSpPr>
            <a:xfrm flipH="1">
              <a:off x="5534640" y="2472637"/>
              <a:ext cx="2044481" cy="1935331"/>
              <a:chOff x="-2601800" y="2850675"/>
              <a:chExt cx="1151950" cy="1090450"/>
            </a:xfrm>
          </p:grpSpPr>
          <p:sp>
            <p:nvSpPr>
              <p:cNvPr id="644" name="Google Shape;644;p39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rect b="b" l="l" r="r" t="t"/>
                <a:pathLst>
                  <a:path extrusionOk="0" h="43618" w="46078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5" name="Google Shape;645;p39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rect b="b" l="l" r="r" t="t"/>
                <a:pathLst>
                  <a:path extrusionOk="0" h="41260" w="4359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6" name="Google Shape;646;p39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rect b="b" l="l" r="r" t="t"/>
                <a:pathLst>
                  <a:path extrusionOk="0" h="37279" w="33886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7" name="Google Shape;647;p39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rect b="b" l="l" r="r" t="t"/>
                <a:pathLst>
                  <a:path extrusionOk="0" h="32945" w="32958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rgbClr val="F8F5F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8" name="Google Shape;648;p39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rect b="b" l="l" r="r" t="t"/>
                <a:pathLst>
                  <a:path extrusionOk="0" h="32850" w="26635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49" name="Google Shape;649;p39"/>
            <p:cNvGrpSpPr/>
            <p:nvPr/>
          </p:nvGrpSpPr>
          <p:grpSpPr>
            <a:xfrm flipH="1">
              <a:off x="5563749" y="3526449"/>
              <a:ext cx="1893845" cy="644696"/>
              <a:chOff x="-2867425" y="4215925"/>
              <a:chExt cx="1067075" cy="363250"/>
            </a:xfrm>
          </p:grpSpPr>
          <p:sp>
            <p:nvSpPr>
              <p:cNvPr id="650" name="Google Shape;650;p39"/>
              <p:cNvSpPr/>
              <p:nvPr/>
            </p:nvSpPr>
            <p:spPr>
              <a:xfrm>
                <a:off x="-2316075" y="4254490"/>
                <a:ext cx="161650" cy="51550"/>
              </a:xfrm>
              <a:custGeom>
                <a:rect b="b" l="l" r="r" t="t"/>
                <a:pathLst>
                  <a:path extrusionOk="0" h="2062" w="6466">
                    <a:moveTo>
                      <a:pt x="2139" y="0"/>
                    </a:moveTo>
                    <a:cubicBezTo>
                      <a:pt x="564" y="0"/>
                      <a:pt x="0" y="1204"/>
                      <a:pt x="0" y="1204"/>
                    </a:cubicBezTo>
                    <a:cubicBezTo>
                      <a:pt x="2167" y="1419"/>
                      <a:pt x="6466" y="2062"/>
                      <a:pt x="6466" y="2062"/>
                    </a:cubicBezTo>
                    <a:cubicBezTo>
                      <a:pt x="6466" y="2062"/>
                      <a:pt x="5394" y="764"/>
                      <a:pt x="3096" y="133"/>
                    </a:cubicBezTo>
                    <a:cubicBezTo>
                      <a:pt x="2742" y="40"/>
                      <a:pt x="2424" y="0"/>
                      <a:pt x="2139" y="0"/>
                    </a:cubicBez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1" name="Google Shape;651;p39"/>
              <p:cNvSpPr/>
              <p:nvPr/>
            </p:nvSpPr>
            <p:spPr>
              <a:xfrm>
                <a:off x="-2863725" y="4223375"/>
                <a:ext cx="141375" cy="189750"/>
              </a:xfrm>
              <a:custGeom>
                <a:rect b="b" l="l" r="r" t="t"/>
                <a:pathLst>
                  <a:path extrusionOk="0" h="7590" w="5655">
                    <a:moveTo>
                      <a:pt x="359" y="0"/>
                    </a:moveTo>
                    <a:cubicBezTo>
                      <a:pt x="142" y="0"/>
                      <a:pt x="0" y="207"/>
                      <a:pt x="82" y="842"/>
                    </a:cubicBezTo>
                    <a:cubicBezTo>
                      <a:pt x="297" y="2401"/>
                      <a:pt x="666" y="3759"/>
                      <a:pt x="868" y="4961"/>
                    </a:cubicBezTo>
                    <a:cubicBezTo>
                      <a:pt x="1056" y="6002"/>
                      <a:pt x="1079" y="7590"/>
                      <a:pt x="2014" y="7590"/>
                    </a:cubicBezTo>
                    <a:cubicBezTo>
                      <a:pt x="2148" y="7590"/>
                      <a:pt x="2301" y="7557"/>
                      <a:pt x="2475" y="7485"/>
                    </a:cubicBezTo>
                    <a:cubicBezTo>
                      <a:pt x="3880" y="6902"/>
                      <a:pt x="5440" y="6664"/>
                      <a:pt x="5440" y="6664"/>
                    </a:cubicBezTo>
                    <a:lnTo>
                      <a:pt x="5654" y="3806"/>
                    </a:lnTo>
                    <a:cubicBezTo>
                      <a:pt x="5535" y="3759"/>
                      <a:pt x="1618" y="961"/>
                      <a:pt x="1321" y="639"/>
                    </a:cubicBezTo>
                    <a:cubicBezTo>
                      <a:pt x="1151" y="441"/>
                      <a:pt x="675" y="0"/>
                      <a:pt x="359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2" name="Google Shape;652;p39"/>
              <p:cNvSpPr/>
              <p:nvPr/>
            </p:nvSpPr>
            <p:spPr>
              <a:xfrm>
                <a:off x="-2817625" y="4294525"/>
                <a:ext cx="94075" cy="41575"/>
              </a:xfrm>
              <a:custGeom>
                <a:rect b="b" l="l" r="r" t="t"/>
                <a:pathLst>
                  <a:path extrusionOk="0" h="1663" w="3763">
                    <a:moveTo>
                      <a:pt x="187" y="1"/>
                    </a:moveTo>
                    <a:cubicBezTo>
                      <a:pt x="127" y="1"/>
                      <a:pt x="62" y="45"/>
                      <a:pt x="36" y="115"/>
                    </a:cubicBezTo>
                    <a:cubicBezTo>
                      <a:pt x="0" y="186"/>
                      <a:pt x="36" y="282"/>
                      <a:pt x="131" y="317"/>
                    </a:cubicBezTo>
                    <a:lnTo>
                      <a:pt x="3513" y="1639"/>
                    </a:lnTo>
                    <a:cubicBezTo>
                      <a:pt x="3525" y="1663"/>
                      <a:pt x="3549" y="1663"/>
                      <a:pt x="3572" y="1663"/>
                    </a:cubicBezTo>
                    <a:cubicBezTo>
                      <a:pt x="3632" y="1663"/>
                      <a:pt x="3691" y="1615"/>
                      <a:pt x="3715" y="1556"/>
                    </a:cubicBezTo>
                    <a:cubicBezTo>
                      <a:pt x="3763" y="1472"/>
                      <a:pt x="3715" y="1377"/>
                      <a:pt x="3632" y="1341"/>
                    </a:cubicBezTo>
                    <a:lnTo>
                      <a:pt x="250" y="20"/>
                    </a:lnTo>
                    <a:cubicBezTo>
                      <a:pt x="231" y="7"/>
                      <a:pt x="210" y="1"/>
                      <a:pt x="18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3" name="Google Shape;653;p39"/>
              <p:cNvSpPr/>
              <p:nvPr/>
            </p:nvSpPr>
            <p:spPr>
              <a:xfrm>
                <a:off x="-2811075" y="4328900"/>
                <a:ext cx="81875" cy="22675"/>
              </a:xfrm>
              <a:custGeom>
                <a:rect b="b" l="l" r="r" t="t"/>
                <a:pathLst>
                  <a:path extrusionOk="0" h="907" w="3275">
                    <a:moveTo>
                      <a:pt x="161" y="1"/>
                    </a:moveTo>
                    <a:cubicBezTo>
                      <a:pt x="84" y="1"/>
                      <a:pt x="11" y="68"/>
                      <a:pt x="0" y="145"/>
                    </a:cubicBezTo>
                    <a:cubicBezTo>
                      <a:pt x="0" y="240"/>
                      <a:pt x="60" y="311"/>
                      <a:pt x="155" y="323"/>
                    </a:cubicBezTo>
                    <a:cubicBezTo>
                      <a:pt x="786" y="419"/>
                      <a:pt x="2572" y="669"/>
                      <a:pt x="3025" y="895"/>
                    </a:cubicBezTo>
                    <a:cubicBezTo>
                      <a:pt x="3048" y="907"/>
                      <a:pt x="3072" y="907"/>
                      <a:pt x="3096" y="907"/>
                    </a:cubicBezTo>
                    <a:cubicBezTo>
                      <a:pt x="3156" y="907"/>
                      <a:pt x="3215" y="859"/>
                      <a:pt x="3227" y="823"/>
                    </a:cubicBezTo>
                    <a:cubicBezTo>
                      <a:pt x="3275" y="728"/>
                      <a:pt x="3227" y="645"/>
                      <a:pt x="3156" y="597"/>
                    </a:cubicBezTo>
                    <a:cubicBezTo>
                      <a:pt x="2560" y="300"/>
                      <a:pt x="286" y="14"/>
                      <a:pt x="179" y="2"/>
                    </a:cubicBezTo>
                    <a:cubicBezTo>
                      <a:pt x="173" y="1"/>
                      <a:pt x="167" y="1"/>
                      <a:pt x="16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4" name="Google Shape;654;p39"/>
              <p:cNvSpPr/>
              <p:nvPr/>
            </p:nvSpPr>
            <p:spPr>
              <a:xfrm>
                <a:off x="-2805125" y="4359250"/>
                <a:ext cx="73250" cy="10500"/>
              </a:xfrm>
              <a:custGeom>
                <a:rect b="b" l="l" r="r" t="t"/>
                <a:pathLst>
                  <a:path extrusionOk="0" h="420" w="2930">
                    <a:moveTo>
                      <a:pt x="1626" y="1"/>
                    </a:moveTo>
                    <a:cubicBezTo>
                      <a:pt x="1091" y="1"/>
                      <a:pt x="509" y="27"/>
                      <a:pt x="155" y="50"/>
                    </a:cubicBezTo>
                    <a:cubicBezTo>
                      <a:pt x="60" y="62"/>
                      <a:pt x="1" y="133"/>
                      <a:pt x="1" y="229"/>
                    </a:cubicBezTo>
                    <a:cubicBezTo>
                      <a:pt x="11" y="311"/>
                      <a:pt x="75" y="376"/>
                      <a:pt x="146" y="376"/>
                    </a:cubicBezTo>
                    <a:cubicBezTo>
                      <a:pt x="157" y="376"/>
                      <a:pt x="168" y="375"/>
                      <a:pt x="179" y="371"/>
                    </a:cubicBezTo>
                    <a:cubicBezTo>
                      <a:pt x="677" y="350"/>
                      <a:pt x="1199" y="338"/>
                      <a:pt x="1637" y="338"/>
                    </a:cubicBezTo>
                    <a:cubicBezTo>
                      <a:pt x="2175" y="338"/>
                      <a:pt x="2588" y="356"/>
                      <a:pt x="2679" y="395"/>
                    </a:cubicBezTo>
                    <a:cubicBezTo>
                      <a:pt x="2715" y="407"/>
                      <a:pt x="2739" y="419"/>
                      <a:pt x="2775" y="419"/>
                    </a:cubicBezTo>
                    <a:cubicBezTo>
                      <a:pt x="2834" y="419"/>
                      <a:pt x="2894" y="407"/>
                      <a:pt x="2894" y="348"/>
                    </a:cubicBezTo>
                    <a:cubicBezTo>
                      <a:pt x="2929" y="276"/>
                      <a:pt x="2918" y="169"/>
                      <a:pt x="2846" y="121"/>
                    </a:cubicBezTo>
                    <a:cubicBezTo>
                      <a:pt x="2706" y="30"/>
                      <a:pt x="2192" y="1"/>
                      <a:pt x="162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5" name="Google Shape;655;p39"/>
              <p:cNvSpPr/>
              <p:nvPr/>
            </p:nvSpPr>
            <p:spPr>
              <a:xfrm>
                <a:off x="-2747675" y="4289025"/>
                <a:ext cx="717375" cy="276000"/>
              </a:xfrm>
              <a:custGeom>
                <a:rect b="b" l="l" r="r" t="t"/>
                <a:pathLst>
                  <a:path extrusionOk="0" h="11040" w="28695">
                    <a:moveTo>
                      <a:pt x="17758" y="1"/>
                    </a:moveTo>
                    <a:cubicBezTo>
                      <a:pt x="17102" y="1"/>
                      <a:pt x="16456" y="37"/>
                      <a:pt x="15836" y="121"/>
                    </a:cubicBezTo>
                    <a:cubicBezTo>
                      <a:pt x="12128" y="612"/>
                      <a:pt x="6374" y="1056"/>
                      <a:pt x="3457" y="1056"/>
                    </a:cubicBezTo>
                    <a:cubicBezTo>
                      <a:pt x="2487" y="1056"/>
                      <a:pt x="1831" y="1007"/>
                      <a:pt x="1667" y="894"/>
                    </a:cubicBezTo>
                    <a:cubicBezTo>
                      <a:pt x="1475" y="765"/>
                      <a:pt x="1310" y="701"/>
                      <a:pt x="1165" y="701"/>
                    </a:cubicBezTo>
                    <a:cubicBezTo>
                      <a:pt x="816" y="701"/>
                      <a:pt x="578" y="1069"/>
                      <a:pt x="334" y="1776"/>
                    </a:cubicBezTo>
                    <a:cubicBezTo>
                      <a:pt x="0" y="2776"/>
                      <a:pt x="358" y="4062"/>
                      <a:pt x="358" y="4062"/>
                    </a:cubicBezTo>
                    <a:cubicBezTo>
                      <a:pt x="358" y="4062"/>
                      <a:pt x="8725" y="11039"/>
                      <a:pt x="19266" y="11039"/>
                    </a:cubicBezTo>
                    <a:cubicBezTo>
                      <a:pt x="22280" y="11039"/>
                      <a:pt x="25471" y="10469"/>
                      <a:pt x="28694" y="9003"/>
                    </a:cubicBezTo>
                    <a:lnTo>
                      <a:pt x="27361" y="1764"/>
                    </a:lnTo>
                    <a:cubicBezTo>
                      <a:pt x="27361" y="1764"/>
                      <a:pt x="27159" y="1680"/>
                      <a:pt x="26801" y="1585"/>
                    </a:cubicBezTo>
                    <a:cubicBezTo>
                      <a:pt x="25368" y="1131"/>
                      <a:pt x="21411" y="1"/>
                      <a:pt x="17758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6" name="Google Shape;656;p39"/>
              <p:cNvSpPr/>
              <p:nvPr/>
            </p:nvSpPr>
            <p:spPr>
              <a:xfrm>
                <a:off x="-2098775" y="4326550"/>
                <a:ext cx="298425" cy="187250"/>
              </a:xfrm>
              <a:custGeom>
                <a:rect b="b" l="l" r="r" t="t"/>
                <a:pathLst>
                  <a:path extrusionOk="0" h="7490" w="11937">
                    <a:moveTo>
                      <a:pt x="1036" y="1"/>
                    </a:moveTo>
                    <a:cubicBezTo>
                      <a:pt x="1036" y="1"/>
                      <a:pt x="298" y="1072"/>
                      <a:pt x="95" y="2477"/>
                    </a:cubicBezTo>
                    <a:cubicBezTo>
                      <a:pt x="0" y="3144"/>
                      <a:pt x="24" y="3870"/>
                      <a:pt x="310" y="4608"/>
                    </a:cubicBezTo>
                    <a:cubicBezTo>
                      <a:pt x="1167" y="6871"/>
                      <a:pt x="2738" y="7490"/>
                      <a:pt x="2738" y="7490"/>
                    </a:cubicBezTo>
                    <a:cubicBezTo>
                      <a:pt x="2738" y="7490"/>
                      <a:pt x="7561" y="6585"/>
                      <a:pt x="10025" y="4227"/>
                    </a:cubicBezTo>
                    <a:cubicBezTo>
                      <a:pt x="11936" y="2427"/>
                      <a:pt x="10281" y="2221"/>
                      <a:pt x="9426" y="2221"/>
                    </a:cubicBezTo>
                    <a:cubicBezTo>
                      <a:pt x="9172" y="2221"/>
                      <a:pt x="8989" y="2239"/>
                      <a:pt x="8989" y="2239"/>
                    </a:cubicBezTo>
                    <a:cubicBezTo>
                      <a:pt x="8989" y="2239"/>
                      <a:pt x="9844" y="675"/>
                      <a:pt x="9203" y="675"/>
                    </a:cubicBezTo>
                    <a:cubicBezTo>
                      <a:pt x="9185" y="675"/>
                      <a:pt x="9165" y="677"/>
                      <a:pt x="9144" y="679"/>
                    </a:cubicBezTo>
                    <a:cubicBezTo>
                      <a:pt x="8742" y="725"/>
                      <a:pt x="7120" y="939"/>
                      <a:pt x="5379" y="939"/>
                    </a:cubicBezTo>
                    <a:cubicBezTo>
                      <a:pt x="3922" y="939"/>
                      <a:pt x="2382" y="789"/>
                      <a:pt x="1405" y="263"/>
                    </a:cubicBezTo>
                    <a:lnTo>
                      <a:pt x="1036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7" name="Google Shape;657;p39"/>
              <p:cNvSpPr/>
              <p:nvPr/>
            </p:nvSpPr>
            <p:spPr>
              <a:xfrm>
                <a:off x="-1992525" y="4379250"/>
                <a:ext cx="53600" cy="18475"/>
              </a:xfrm>
              <a:custGeom>
                <a:rect b="b" l="l" r="r" t="t"/>
                <a:pathLst>
                  <a:path extrusionOk="0" h="739" w="2144">
                    <a:moveTo>
                      <a:pt x="1072" y="0"/>
                    </a:moveTo>
                    <a:cubicBezTo>
                      <a:pt x="489" y="0"/>
                      <a:pt x="1" y="155"/>
                      <a:pt x="1" y="369"/>
                    </a:cubicBezTo>
                    <a:cubicBezTo>
                      <a:pt x="1" y="572"/>
                      <a:pt x="489" y="738"/>
                      <a:pt x="1072" y="738"/>
                    </a:cubicBezTo>
                    <a:cubicBezTo>
                      <a:pt x="1667" y="738"/>
                      <a:pt x="2144" y="572"/>
                      <a:pt x="2144" y="369"/>
                    </a:cubicBezTo>
                    <a:cubicBezTo>
                      <a:pt x="2144" y="155"/>
                      <a:pt x="1667" y="0"/>
                      <a:pt x="107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8" name="Google Shape;658;p39"/>
              <p:cNvSpPr/>
              <p:nvPr/>
            </p:nvSpPr>
            <p:spPr>
              <a:xfrm>
                <a:off x="-2231275" y="4371850"/>
                <a:ext cx="141950" cy="69525"/>
              </a:xfrm>
              <a:custGeom>
                <a:rect b="b" l="l" r="r" t="t"/>
                <a:pathLst>
                  <a:path extrusionOk="0" h="2781" w="5678">
                    <a:moveTo>
                      <a:pt x="796" y="1"/>
                    </a:moveTo>
                    <a:cubicBezTo>
                      <a:pt x="316" y="1"/>
                      <a:pt x="0" y="219"/>
                      <a:pt x="490" y="856"/>
                    </a:cubicBezTo>
                    <a:cubicBezTo>
                      <a:pt x="1312" y="1924"/>
                      <a:pt x="3145" y="2780"/>
                      <a:pt x="4711" y="2780"/>
                    </a:cubicBezTo>
                    <a:cubicBezTo>
                      <a:pt x="4959" y="2780"/>
                      <a:pt x="5201" y="2759"/>
                      <a:pt x="5431" y="2713"/>
                    </a:cubicBezTo>
                    <a:cubicBezTo>
                      <a:pt x="5431" y="2713"/>
                      <a:pt x="5431" y="2713"/>
                      <a:pt x="5431" y="2713"/>
                    </a:cubicBezTo>
                    <a:cubicBezTo>
                      <a:pt x="5447" y="2713"/>
                      <a:pt x="5677" y="1400"/>
                      <a:pt x="5264" y="1034"/>
                    </a:cubicBezTo>
                    <a:cubicBezTo>
                      <a:pt x="5264" y="1034"/>
                      <a:pt x="2466" y="868"/>
                      <a:pt x="2050" y="415"/>
                    </a:cubicBezTo>
                    <a:cubicBezTo>
                      <a:pt x="1847" y="195"/>
                      <a:pt x="1249" y="1"/>
                      <a:pt x="79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9" name="Google Shape;659;p39"/>
              <p:cNvSpPr/>
              <p:nvPr/>
            </p:nvSpPr>
            <p:spPr>
              <a:xfrm>
                <a:off x="-2260125" y="4502775"/>
                <a:ext cx="136950" cy="76400"/>
              </a:xfrm>
              <a:custGeom>
                <a:rect b="b" l="l" r="r" t="t"/>
                <a:pathLst>
                  <a:path extrusionOk="0" h="3056" w="5478">
                    <a:moveTo>
                      <a:pt x="5478" y="0"/>
                    </a:moveTo>
                    <a:lnTo>
                      <a:pt x="5478" y="0"/>
                    </a:lnTo>
                    <a:cubicBezTo>
                      <a:pt x="4445" y="922"/>
                      <a:pt x="575" y="953"/>
                      <a:pt x="58" y="953"/>
                    </a:cubicBezTo>
                    <a:cubicBezTo>
                      <a:pt x="21" y="953"/>
                      <a:pt x="1" y="953"/>
                      <a:pt x="1" y="953"/>
                    </a:cubicBezTo>
                    <a:lnTo>
                      <a:pt x="1" y="953"/>
                    </a:lnTo>
                    <a:cubicBezTo>
                      <a:pt x="1" y="953"/>
                      <a:pt x="1406" y="2048"/>
                      <a:pt x="2227" y="2631"/>
                    </a:cubicBezTo>
                    <a:cubicBezTo>
                      <a:pt x="2613" y="2910"/>
                      <a:pt x="2970" y="3055"/>
                      <a:pt x="3250" y="3055"/>
                    </a:cubicBezTo>
                    <a:cubicBezTo>
                      <a:pt x="3557" y="3055"/>
                      <a:pt x="3772" y="2880"/>
                      <a:pt x="3835" y="2512"/>
                    </a:cubicBezTo>
                    <a:cubicBezTo>
                      <a:pt x="3966" y="1810"/>
                      <a:pt x="5477" y="0"/>
                      <a:pt x="547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0" name="Google Shape;660;p39"/>
              <p:cNvSpPr/>
              <p:nvPr/>
            </p:nvSpPr>
            <p:spPr>
              <a:xfrm>
                <a:off x="-2626525" y="4268675"/>
                <a:ext cx="209575" cy="57500"/>
              </a:xfrm>
              <a:custGeom>
                <a:rect b="b" l="l" r="r" t="t"/>
                <a:pathLst>
                  <a:path extrusionOk="0" h="2300" w="8383">
                    <a:moveTo>
                      <a:pt x="2414" y="1"/>
                    </a:moveTo>
                    <a:cubicBezTo>
                      <a:pt x="1930" y="1"/>
                      <a:pt x="1971" y="289"/>
                      <a:pt x="1858" y="589"/>
                    </a:cubicBezTo>
                    <a:cubicBezTo>
                      <a:pt x="1679" y="1042"/>
                      <a:pt x="0" y="1780"/>
                      <a:pt x="0" y="1780"/>
                    </a:cubicBezTo>
                    <a:cubicBezTo>
                      <a:pt x="810" y="2169"/>
                      <a:pt x="1985" y="2300"/>
                      <a:pt x="3201" y="2300"/>
                    </a:cubicBezTo>
                    <a:cubicBezTo>
                      <a:pt x="5706" y="2300"/>
                      <a:pt x="8382" y="1744"/>
                      <a:pt x="8382" y="1744"/>
                    </a:cubicBezTo>
                    <a:cubicBezTo>
                      <a:pt x="8382" y="1744"/>
                      <a:pt x="5168" y="708"/>
                      <a:pt x="3513" y="220"/>
                    </a:cubicBezTo>
                    <a:cubicBezTo>
                      <a:pt x="2984" y="64"/>
                      <a:pt x="2641" y="1"/>
                      <a:pt x="241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1" name="Google Shape;661;p39"/>
              <p:cNvSpPr/>
              <p:nvPr/>
            </p:nvSpPr>
            <p:spPr>
              <a:xfrm>
                <a:off x="-2623550" y="4479250"/>
                <a:ext cx="127725" cy="55450"/>
              </a:xfrm>
              <a:custGeom>
                <a:rect b="b" l="l" r="r" t="t"/>
                <a:pathLst>
                  <a:path extrusionOk="0" h="2218" w="5109">
                    <a:moveTo>
                      <a:pt x="1191" y="1"/>
                    </a:moveTo>
                    <a:cubicBezTo>
                      <a:pt x="1191" y="1"/>
                      <a:pt x="0" y="2025"/>
                      <a:pt x="1191" y="2191"/>
                    </a:cubicBezTo>
                    <a:cubicBezTo>
                      <a:pt x="1333" y="2210"/>
                      <a:pt x="1497" y="2218"/>
                      <a:pt x="1675" y="2218"/>
                    </a:cubicBezTo>
                    <a:cubicBezTo>
                      <a:pt x="2993" y="2218"/>
                      <a:pt x="5108" y="1775"/>
                      <a:pt x="5108" y="1775"/>
                    </a:cubicBezTo>
                    <a:cubicBezTo>
                      <a:pt x="5108" y="1775"/>
                      <a:pt x="1608" y="286"/>
                      <a:pt x="119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2" name="Google Shape;662;p39"/>
              <p:cNvSpPr/>
              <p:nvPr/>
            </p:nvSpPr>
            <p:spPr>
              <a:xfrm>
                <a:off x="-2581000" y="4492350"/>
                <a:ext cx="43200" cy="22750"/>
              </a:xfrm>
              <a:custGeom>
                <a:rect b="b" l="l" r="r" t="t"/>
                <a:pathLst>
                  <a:path extrusionOk="0" h="910" w="1728">
                    <a:moveTo>
                      <a:pt x="489" y="0"/>
                    </a:moveTo>
                    <a:lnTo>
                      <a:pt x="1" y="739"/>
                    </a:lnTo>
                    <a:cubicBezTo>
                      <a:pt x="119" y="864"/>
                      <a:pt x="299" y="909"/>
                      <a:pt x="498" y="909"/>
                    </a:cubicBezTo>
                    <a:cubicBezTo>
                      <a:pt x="1040" y="909"/>
                      <a:pt x="1727" y="572"/>
                      <a:pt x="1727" y="572"/>
                    </a:cubicBezTo>
                    <a:lnTo>
                      <a:pt x="489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3" name="Google Shape;663;p39"/>
              <p:cNvSpPr/>
              <p:nvPr/>
            </p:nvSpPr>
            <p:spPr>
              <a:xfrm>
                <a:off x="-2867425" y="4215925"/>
                <a:ext cx="141200" cy="189775"/>
              </a:xfrm>
              <a:custGeom>
                <a:rect b="b" l="l" r="r" t="t"/>
                <a:pathLst>
                  <a:path extrusionOk="0" h="7591" w="5648">
                    <a:moveTo>
                      <a:pt x="358" y="1"/>
                    </a:moveTo>
                    <a:cubicBezTo>
                      <a:pt x="141" y="1"/>
                      <a:pt x="0" y="208"/>
                      <a:pt x="87" y="842"/>
                    </a:cubicBezTo>
                    <a:cubicBezTo>
                      <a:pt x="290" y="2402"/>
                      <a:pt x="659" y="3759"/>
                      <a:pt x="873" y="4961"/>
                    </a:cubicBezTo>
                    <a:cubicBezTo>
                      <a:pt x="1050" y="6003"/>
                      <a:pt x="1072" y="7590"/>
                      <a:pt x="2015" y="7590"/>
                    </a:cubicBezTo>
                    <a:cubicBezTo>
                      <a:pt x="2150" y="7590"/>
                      <a:pt x="2304" y="7557"/>
                      <a:pt x="2481" y="7486"/>
                    </a:cubicBezTo>
                    <a:cubicBezTo>
                      <a:pt x="3874" y="6902"/>
                      <a:pt x="5445" y="6664"/>
                      <a:pt x="5445" y="6664"/>
                    </a:cubicBezTo>
                    <a:lnTo>
                      <a:pt x="5648" y="3807"/>
                    </a:lnTo>
                    <a:cubicBezTo>
                      <a:pt x="5529" y="3759"/>
                      <a:pt x="1611" y="961"/>
                      <a:pt x="1314" y="639"/>
                    </a:cubicBezTo>
                    <a:cubicBezTo>
                      <a:pt x="1151" y="442"/>
                      <a:pt x="674" y="1"/>
                      <a:pt x="358" y="1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4" name="Google Shape;664;p39"/>
              <p:cNvSpPr/>
              <p:nvPr/>
            </p:nvSpPr>
            <p:spPr>
              <a:xfrm>
                <a:off x="-2821500" y="4287100"/>
                <a:ext cx="94100" cy="41575"/>
              </a:xfrm>
              <a:custGeom>
                <a:rect b="b" l="l" r="r" t="t"/>
                <a:pathLst>
                  <a:path extrusionOk="0" h="1663" w="3764">
                    <a:moveTo>
                      <a:pt x="188" y="0"/>
                    </a:moveTo>
                    <a:cubicBezTo>
                      <a:pt x="128" y="0"/>
                      <a:pt x="66" y="44"/>
                      <a:pt x="48" y="114"/>
                    </a:cubicBezTo>
                    <a:cubicBezTo>
                      <a:pt x="1" y="186"/>
                      <a:pt x="48" y="281"/>
                      <a:pt x="132" y="317"/>
                    </a:cubicBezTo>
                    <a:lnTo>
                      <a:pt x="3513" y="1638"/>
                    </a:lnTo>
                    <a:cubicBezTo>
                      <a:pt x="3537" y="1662"/>
                      <a:pt x="3561" y="1662"/>
                      <a:pt x="3573" y="1662"/>
                    </a:cubicBezTo>
                    <a:cubicBezTo>
                      <a:pt x="3632" y="1662"/>
                      <a:pt x="3692" y="1614"/>
                      <a:pt x="3727" y="1555"/>
                    </a:cubicBezTo>
                    <a:cubicBezTo>
                      <a:pt x="3763" y="1472"/>
                      <a:pt x="3727" y="1376"/>
                      <a:pt x="3632" y="1341"/>
                    </a:cubicBezTo>
                    <a:lnTo>
                      <a:pt x="251" y="19"/>
                    </a:lnTo>
                    <a:cubicBezTo>
                      <a:pt x="232" y="6"/>
                      <a:pt x="210" y="0"/>
                      <a:pt x="188" y="0"/>
                    </a:cubicBezTo>
                    <a:close/>
                  </a:path>
                </a:pathLst>
              </a:custGeom>
              <a:solidFill>
                <a:srgbClr val="DCD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5" name="Google Shape;665;p39"/>
              <p:cNvSpPr/>
              <p:nvPr/>
            </p:nvSpPr>
            <p:spPr>
              <a:xfrm>
                <a:off x="-2814650" y="4321450"/>
                <a:ext cx="81875" cy="22700"/>
              </a:xfrm>
              <a:custGeom>
                <a:rect b="b" l="l" r="r" t="t"/>
                <a:pathLst>
                  <a:path extrusionOk="0" h="908" w="3275">
                    <a:moveTo>
                      <a:pt x="158" y="1"/>
                    </a:moveTo>
                    <a:cubicBezTo>
                      <a:pt x="74" y="1"/>
                      <a:pt x="12" y="68"/>
                      <a:pt x="1" y="145"/>
                    </a:cubicBezTo>
                    <a:cubicBezTo>
                      <a:pt x="1" y="240"/>
                      <a:pt x="60" y="312"/>
                      <a:pt x="143" y="324"/>
                    </a:cubicBezTo>
                    <a:cubicBezTo>
                      <a:pt x="786" y="419"/>
                      <a:pt x="2572" y="669"/>
                      <a:pt x="3013" y="895"/>
                    </a:cubicBezTo>
                    <a:cubicBezTo>
                      <a:pt x="3049" y="907"/>
                      <a:pt x="3060" y="907"/>
                      <a:pt x="3096" y="907"/>
                    </a:cubicBezTo>
                    <a:cubicBezTo>
                      <a:pt x="3156" y="907"/>
                      <a:pt x="3215" y="860"/>
                      <a:pt x="3227" y="824"/>
                    </a:cubicBezTo>
                    <a:cubicBezTo>
                      <a:pt x="3275" y="729"/>
                      <a:pt x="3227" y="645"/>
                      <a:pt x="3156" y="598"/>
                    </a:cubicBezTo>
                    <a:cubicBezTo>
                      <a:pt x="2560" y="300"/>
                      <a:pt x="286" y="14"/>
                      <a:pt x="179" y="2"/>
                    </a:cubicBezTo>
                    <a:cubicBezTo>
                      <a:pt x="172" y="1"/>
                      <a:pt x="165" y="1"/>
                      <a:pt x="158" y="1"/>
                    </a:cubicBezTo>
                    <a:close/>
                  </a:path>
                </a:pathLst>
              </a:custGeom>
              <a:solidFill>
                <a:srgbClr val="DCD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6" name="Google Shape;666;p39"/>
              <p:cNvSpPr/>
              <p:nvPr/>
            </p:nvSpPr>
            <p:spPr>
              <a:xfrm>
                <a:off x="-2808700" y="4351825"/>
                <a:ext cx="73250" cy="10475"/>
              </a:xfrm>
              <a:custGeom>
                <a:rect b="b" l="l" r="r" t="t"/>
                <a:pathLst>
                  <a:path extrusionOk="0" h="419" w="2930">
                    <a:moveTo>
                      <a:pt x="1619" y="0"/>
                    </a:moveTo>
                    <a:cubicBezTo>
                      <a:pt x="1082" y="0"/>
                      <a:pt x="497" y="26"/>
                      <a:pt x="144" y="49"/>
                    </a:cubicBezTo>
                    <a:cubicBezTo>
                      <a:pt x="60" y="61"/>
                      <a:pt x="1" y="133"/>
                      <a:pt x="1" y="228"/>
                    </a:cubicBezTo>
                    <a:cubicBezTo>
                      <a:pt x="11" y="311"/>
                      <a:pt x="66" y="375"/>
                      <a:pt x="143" y="375"/>
                    </a:cubicBezTo>
                    <a:cubicBezTo>
                      <a:pt x="155" y="375"/>
                      <a:pt x="167" y="374"/>
                      <a:pt x="179" y="371"/>
                    </a:cubicBezTo>
                    <a:cubicBezTo>
                      <a:pt x="672" y="349"/>
                      <a:pt x="1193" y="338"/>
                      <a:pt x="1633" y="338"/>
                    </a:cubicBezTo>
                    <a:cubicBezTo>
                      <a:pt x="2171" y="338"/>
                      <a:pt x="2588" y="355"/>
                      <a:pt x="2680" y="395"/>
                    </a:cubicBezTo>
                    <a:cubicBezTo>
                      <a:pt x="2703" y="407"/>
                      <a:pt x="2739" y="418"/>
                      <a:pt x="2763" y="418"/>
                    </a:cubicBezTo>
                    <a:cubicBezTo>
                      <a:pt x="2822" y="418"/>
                      <a:pt x="2882" y="407"/>
                      <a:pt x="2882" y="347"/>
                    </a:cubicBezTo>
                    <a:cubicBezTo>
                      <a:pt x="2930" y="276"/>
                      <a:pt x="2918" y="168"/>
                      <a:pt x="2834" y="121"/>
                    </a:cubicBezTo>
                    <a:cubicBezTo>
                      <a:pt x="2700" y="29"/>
                      <a:pt x="2186" y="0"/>
                      <a:pt x="1619" y="0"/>
                    </a:cubicBezTo>
                    <a:close/>
                  </a:path>
                </a:pathLst>
              </a:custGeom>
              <a:solidFill>
                <a:srgbClr val="DCD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7" name="Google Shape;667;p39"/>
              <p:cNvSpPr/>
              <p:nvPr/>
            </p:nvSpPr>
            <p:spPr>
              <a:xfrm>
                <a:off x="-2751550" y="4281600"/>
                <a:ext cx="717375" cy="275975"/>
              </a:xfrm>
              <a:custGeom>
                <a:rect b="b" l="l" r="r" t="t"/>
                <a:pathLst>
                  <a:path extrusionOk="0" h="11039" w="28695">
                    <a:moveTo>
                      <a:pt x="17762" y="0"/>
                    </a:moveTo>
                    <a:cubicBezTo>
                      <a:pt x="17105" y="0"/>
                      <a:pt x="16458" y="37"/>
                      <a:pt x="15836" y="120"/>
                    </a:cubicBezTo>
                    <a:cubicBezTo>
                      <a:pt x="12128" y="611"/>
                      <a:pt x="6374" y="1056"/>
                      <a:pt x="3457" y="1056"/>
                    </a:cubicBezTo>
                    <a:cubicBezTo>
                      <a:pt x="2487" y="1056"/>
                      <a:pt x="1831" y="1007"/>
                      <a:pt x="1668" y="894"/>
                    </a:cubicBezTo>
                    <a:cubicBezTo>
                      <a:pt x="1475" y="764"/>
                      <a:pt x="1312" y="701"/>
                      <a:pt x="1168" y="701"/>
                    </a:cubicBezTo>
                    <a:cubicBezTo>
                      <a:pt x="822" y="701"/>
                      <a:pt x="590" y="1069"/>
                      <a:pt x="346" y="1775"/>
                    </a:cubicBezTo>
                    <a:cubicBezTo>
                      <a:pt x="1" y="2775"/>
                      <a:pt x="358" y="4061"/>
                      <a:pt x="358" y="4061"/>
                    </a:cubicBezTo>
                    <a:cubicBezTo>
                      <a:pt x="358" y="4061"/>
                      <a:pt x="8732" y="11039"/>
                      <a:pt x="19271" y="11039"/>
                    </a:cubicBezTo>
                    <a:cubicBezTo>
                      <a:pt x="22284" y="11039"/>
                      <a:pt x="25473" y="10468"/>
                      <a:pt x="28695" y="9002"/>
                    </a:cubicBezTo>
                    <a:lnTo>
                      <a:pt x="27373" y="1763"/>
                    </a:lnTo>
                    <a:cubicBezTo>
                      <a:pt x="27373" y="1763"/>
                      <a:pt x="27159" y="1680"/>
                      <a:pt x="26802" y="1584"/>
                    </a:cubicBezTo>
                    <a:cubicBezTo>
                      <a:pt x="25368" y="1130"/>
                      <a:pt x="21420" y="0"/>
                      <a:pt x="17762" y="0"/>
                    </a:cubicBezTo>
                    <a:close/>
                  </a:path>
                </a:pathLst>
              </a:custGeom>
              <a:solidFill>
                <a:srgbClr val="DCD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8" name="Google Shape;668;p39"/>
              <p:cNvSpPr/>
              <p:nvPr/>
            </p:nvSpPr>
            <p:spPr>
              <a:xfrm>
                <a:off x="-2751412" y="4298766"/>
                <a:ext cx="717075" cy="258900"/>
              </a:xfrm>
              <a:custGeom>
                <a:rect b="b" l="l" r="r" t="t"/>
                <a:pathLst>
                  <a:path extrusionOk="0" h="10356" w="28683">
                    <a:moveTo>
                      <a:pt x="1167" y="1"/>
                    </a:moveTo>
                    <a:cubicBezTo>
                      <a:pt x="821" y="1"/>
                      <a:pt x="589" y="374"/>
                      <a:pt x="346" y="1080"/>
                    </a:cubicBezTo>
                    <a:cubicBezTo>
                      <a:pt x="1" y="2068"/>
                      <a:pt x="346" y="3378"/>
                      <a:pt x="346" y="3378"/>
                    </a:cubicBezTo>
                    <a:cubicBezTo>
                      <a:pt x="346" y="3378"/>
                      <a:pt x="8720" y="10356"/>
                      <a:pt x="19259" y="10356"/>
                    </a:cubicBezTo>
                    <a:cubicBezTo>
                      <a:pt x="22272" y="10356"/>
                      <a:pt x="25461" y="9785"/>
                      <a:pt x="28683" y="8319"/>
                    </a:cubicBezTo>
                    <a:lnTo>
                      <a:pt x="1667" y="199"/>
                    </a:lnTo>
                    <a:cubicBezTo>
                      <a:pt x="1475" y="66"/>
                      <a:pt x="1311" y="1"/>
                      <a:pt x="116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9" name="Google Shape;669;p39"/>
              <p:cNvSpPr/>
              <p:nvPr/>
            </p:nvSpPr>
            <p:spPr>
              <a:xfrm>
                <a:off x="-2102650" y="4319125"/>
                <a:ext cx="298500" cy="187250"/>
              </a:xfrm>
              <a:custGeom>
                <a:rect b="b" l="l" r="r" t="t"/>
                <a:pathLst>
                  <a:path extrusionOk="0" h="7490" w="11940">
                    <a:moveTo>
                      <a:pt x="1048" y="0"/>
                    </a:moveTo>
                    <a:cubicBezTo>
                      <a:pt x="1048" y="0"/>
                      <a:pt x="298" y="1072"/>
                      <a:pt x="107" y="2477"/>
                    </a:cubicBezTo>
                    <a:cubicBezTo>
                      <a:pt x="0" y="3143"/>
                      <a:pt x="36" y="3870"/>
                      <a:pt x="310" y="4608"/>
                    </a:cubicBezTo>
                    <a:cubicBezTo>
                      <a:pt x="1179" y="6870"/>
                      <a:pt x="2739" y="7489"/>
                      <a:pt x="2739" y="7489"/>
                    </a:cubicBezTo>
                    <a:cubicBezTo>
                      <a:pt x="2739" y="7489"/>
                      <a:pt x="7561" y="6584"/>
                      <a:pt x="10037" y="4227"/>
                    </a:cubicBezTo>
                    <a:cubicBezTo>
                      <a:pt x="11939" y="2426"/>
                      <a:pt x="10282" y="2220"/>
                      <a:pt x="9426" y="2220"/>
                    </a:cubicBezTo>
                    <a:cubicBezTo>
                      <a:pt x="9173" y="2220"/>
                      <a:pt x="8989" y="2238"/>
                      <a:pt x="8989" y="2238"/>
                    </a:cubicBezTo>
                    <a:cubicBezTo>
                      <a:pt x="8989" y="2238"/>
                      <a:pt x="9844" y="675"/>
                      <a:pt x="9214" y="675"/>
                    </a:cubicBezTo>
                    <a:cubicBezTo>
                      <a:pt x="9196" y="675"/>
                      <a:pt x="9177" y="676"/>
                      <a:pt x="9156" y="679"/>
                    </a:cubicBezTo>
                    <a:cubicBezTo>
                      <a:pt x="8748" y="724"/>
                      <a:pt x="7126" y="939"/>
                      <a:pt x="5387" y="939"/>
                    </a:cubicBezTo>
                    <a:cubicBezTo>
                      <a:pt x="3932" y="939"/>
                      <a:pt x="2394" y="788"/>
                      <a:pt x="1417" y="262"/>
                    </a:cubicBezTo>
                    <a:lnTo>
                      <a:pt x="1048" y="0"/>
                    </a:ln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0" name="Google Shape;670;p39"/>
              <p:cNvSpPr/>
              <p:nvPr/>
            </p:nvSpPr>
            <p:spPr>
              <a:xfrm>
                <a:off x="-1996100" y="4371800"/>
                <a:ext cx="53600" cy="18475"/>
              </a:xfrm>
              <a:custGeom>
                <a:rect b="b" l="l" r="r" t="t"/>
                <a:pathLst>
                  <a:path extrusionOk="0" h="739" w="2144">
                    <a:moveTo>
                      <a:pt x="1072" y="0"/>
                    </a:moveTo>
                    <a:cubicBezTo>
                      <a:pt x="477" y="0"/>
                      <a:pt x="1" y="155"/>
                      <a:pt x="1" y="370"/>
                    </a:cubicBezTo>
                    <a:cubicBezTo>
                      <a:pt x="1" y="572"/>
                      <a:pt x="477" y="739"/>
                      <a:pt x="1072" y="739"/>
                    </a:cubicBezTo>
                    <a:cubicBezTo>
                      <a:pt x="1656" y="739"/>
                      <a:pt x="2144" y="572"/>
                      <a:pt x="2144" y="370"/>
                    </a:cubicBezTo>
                    <a:cubicBezTo>
                      <a:pt x="2144" y="155"/>
                      <a:pt x="1656" y="0"/>
                      <a:pt x="1072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1" name="Google Shape;671;p39"/>
              <p:cNvSpPr/>
              <p:nvPr/>
            </p:nvSpPr>
            <p:spPr>
              <a:xfrm>
                <a:off x="-2102350" y="4381325"/>
                <a:ext cx="250650" cy="125325"/>
              </a:xfrm>
              <a:custGeom>
                <a:rect b="b" l="l" r="r" t="t"/>
                <a:pathLst>
                  <a:path extrusionOk="0" h="5013" w="10026">
                    <a:moveTo>
                      <a:pt x="95" y="0"/>
                    </a:moveTo>
                    <a:lnTo>
                      <a:pt x="95" y="0"/>
                    </a:lnTo>
                    <a:cubicBezTo>
                      <a:pt x="0" y="655"/>
                      <a:pt x="24" y="1405"/>
                      <a:pt x="298" y="2132"/>
                    </a:cubicBezTo>
                    <a:cubicBezTo>
                      <a:pt x="1167" y="4394"/>
                      <a:pt x="2727" y="5013"/>
                      <a:pt x="2727" y="5013"/>
                    </a:cubicBezTo>
                    <a:cubicBezTo>
                      <a:pt x="2727" y="5013"/>
                      <a:pt x="7549" y="4108"/>
                      <a:pt x="10025" y="1763"/>
                    </a:cubicBezTo>
                    <a:lnTo>
                      <a:pt x="10025" y="1763"/>
                    </a:lnTo>
                    <a:lnTo>
                      <a:pt x="9609" y="1846"/>
                    </a:lnTo>
                    <a:cubicBezTo>
                      <a:pt x="7820" y="2621"/>
                      <a:pt x="6341" y="2915"/>
                      <a:pt x="5127" y="2915"/>
                    </a:cubicBezTo>
                    <a:cubicBezTo>
                      <a:pt x="1303" y="2915"/>
                      <a:pt x="96" y="1"/>
                      <a:pt x="95" y="0"/>
                    </a:cubicBezTo>
                    <a:close/>
                  </a:path>
                </a:pathLst>
              </a:custGeom>
              <a:solidFill>
                <a:srgbClr val="F1F5F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2" name="Google Shape;672;p39"/>
              <p:cNvSpPr/>
              <p:nvPr/>
            </p:nvSpPr>
            <p:spPr>
              <a:xfrm>
                <a:off x="-2235150" y="4364425"/>
                <a:ext cx="142250" cy="69500"/>
              </a:xfrm>
              <a:custGeom>
                <a:rect b="b" l="l" r="r" t="t"/>
                <a:pathLst>
                  <a:path extrusionOk="0" h="2780" w="5690">
                    <a:moveTo>
                      <a:pt x="802" y="0"/>
                    </a:moveTo>
                    <a:cubicBezTo>
                      <a:pt x="320" y="0"/>
                      <a:pt x="0" y="218"/>
                      <a:pt x="490" y="855"/>
                    </a:cubicBezTo>
                    <a:cubicBezTo>
                      <a:pt x="1312" y="1924"/>
                      <a:pt x="3145" y="2780"/>
                      <a:pt x="4719" y="2780"/>
                    </a:cubicBezTo>
                    <a:cubicBezTo>
                      <a:pt x="4969" y="2780"/>
                      <a:pt x="5212" y="2758"/>
                      <a:pt x="5443" y="2712"/>
                    </a:cubicBezTo>
                    <a:cubicBezTo>
                      <a:pt x="5443" y="2713"/>
                      <a:pt x="5443" y="2713"/>
                      <a:pt x="5443" y="2713"/>
                    </a:cubicBezTo>
                    <a:cubicBezTo>
                      <a:pt x="5459" y="2713"/>
                      <a:pt x="5689" y="1399"/>
                      <a:pt x="5276" y="1034"/>
                    </a:cubicBezTo>
                    <a:cubicBezTo>
                      <a:pt x="5276" y="1034"/>
                      <a:pt x="2478" y="867"/>
                      <a:pt x="2062" y="414"/>
                    </a:cubicBezTo>
                    <a:cubicBezTo>
                      <a:pt x="1859" y="195"/>
                      <a:pt x="1258" y="0"/>
                      <a:pt x="802" y="0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3" name="Google Shape;673;p39"/>
              <p:cNvSpPr/>
              <p:nvPr/>
            </p:nvSpPr>
            <p:spPr>
              <a:xfrm>
                <a:off x="-2263700" y="4495325"/>
                <a:ext cx="136950" cy="76400"/>
              </a:xfrm>
              <a:custGeom>
                <a:rect b="b" l="l" r="r" t="t"/>
                <a:pathLst>
                  <a:path extrusionOk="0" h="3056" w="5478">
                    <a:moveTo>
                      <a:pt x="5478" y="1"/>
                    </a:moveTo>
                    <a:cubicBezTo>
                      <a:pt x="4434" y="922"/>
                      <a:pt x="574" y="953"/>
                      <a:pt x="58" y="953"/>
                    </a:cubicBezTo>
                    <a:cubicBezTo>
                      <a:pt x="21" y="953"/>
                      <a:pt x="1" y="953"/>
                      <a:pt x="1" y="953"/>
                    </a:cubicBezTo>
                    <a:lnTo>
                      <a:pt x="1" y="953"/>
                    </a:lnTo>
                    <a:cubicBezTo>
                      <a:pt x="1" y="953"/>
                      <a:pt x="1394" y="2048"/>
                      <a:pt x="2216" y="2632"/>
                    </a:cubicBezTo>
                    <a:cubicBezTo>
                      <a:pt x="2607" y="2910"/>
                      <a:pt x="2964" y="3055"/>
                      <a:pt x="3243" y="3055"/>
                    </a:cubicBezTo>
                    <a:cubicBezTo>
                      <a:pt x="3548" y="3055"/>
                      <a:pt x="3761" y="2880"/>
                      <a:pt x="3823" y="2513"/>
                    </a:cubicBezTo>
                    <a:cubicBezTo>
                      <a:pt x="3954" y="1810"/>
                      <a:pt x="5478" y="1"/>
                      <a:pt x="5478" y="1"/>
                    </a:cubicBez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4" name="Google Shape;674;p39"/>
              <p:cNvSpPr/>
              <p:nvPr/>
            </p:nvSpPr>
            <p:spPr>
              <a:xfrm>
                <a:off x="-2630100" y="4261250"/>
                <a:ext cx="209575" cy="57500"/>
              </a:xfrm>
              <a:custGeom>
                <a:rect b="b" l="l" r="r" t="t"/>
                <a:pathLst>
                  <a:path extrusionOk="0" h="2300" w="8383">
                    <a:moveTo>
                      <a:pt x="2414" y="0"/>
                    </a:moveTo>
                    <a:cubicBezTo>
                      <a:pt x="1930" y="0"/>
                      <a:pt x="1971" y="289"/>
                      <a:pt x="1858" y="589"/>
                    </a:cubicBezTo>
                    <a:cubicBezTo>
                      <a:pt x="1679" y="1041"/>
                      <a:pt x="0" y="1779"/>
                      <a:pt x="0" y="1779"/>
                    </a:cubicBezTo>
                    <a:cubicBezTo>
                      <a:pt x="806" y="2168"/>
                      <a:pt x="1980" y="2299"/>
                      <a:pt x="3196" y="2299"/>
                    </a:cubicBezTo>
                    <a:cubicBezTo>
                      <a:pt x="5701" y="2299"/>
                      <a:pt x="8382" y="1744"/>
                      <a:pt x="8382" y="1744"/>
                    </a:cubicBezTo>
                    <a:cubicBezTo>
                      <a:pt x="8382" y="1744"/>
                      <a:pt x="5156" y="708"/>
                      <a:pt x="3513" y="220"/>
                    </a:cubicBezTo>
                    <a:cubicBezTo>
                      <a:pt x="2984" y="64"/>
                      <a:pt x="2641" y="0"/>
                      <a:pt x="2414" y="0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5" name="Google Shape;675;p39"/>
              <p:cNvSpPr/>
              <p:nvPr/>
            </p:nvSpPr>
            <p:spPr>
              <a:xfrm>
                <a:off x="-2627125" y="4471800"/>
                <a:ext cx="127425" cy="55475"/>
              </a:xfrm>
              <a:custGeom>
                <a:rect b="b" l="l" r="r" t="t"/>
                <a:pathLst>
                  <a:path extrusionOk="0" h="2219" w="5097">
                    <a:moveTo>
                      <a:pt x="1191" y="1"/>
                    </a:moveTo>
                    <a:cubicBezTo>
                      <a:pt x="1191" y="1"/>
                      <a:pt x="0" y="2025"/>
                      <a:pt x="1191" y="2192"/>
                    </a:cubicBezTo>
                    <a:cubicBezTo>
                      <a:pt x="1333" y="2210"/>
                      <a:pt x="1497" y="2218"/>
                      <a:pt x="1675" y="2218"/>
                    </a:cubicBezTo>
                    <a:cubicBezTo>
                      <a:pt x="2991" y="2218"/>
                      <a:pt x="5096" y="1775"/>
                      <a:pt x="5096" y="1775"/>
                    </a:cubicBezTo>
                    <a:cubicBezTo>
                      <a:pt x="5096" y="1775"/>
                      <a:pt x="1608" y="287"/>
                      <a:pt x="1191" y="1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6" name="Google Shape;676;p39"/>
              <p:cNvSpPr/>
              <p:nvPr/>
            </p:nvSpPr>
            <p:spPr>
              <a:xfrm>
                <a:off x="-2584850" y="4484900"/>
                <a:ext cx="43175" cy="22750"/>
              </a:xfrm>
              <a:custGeom>
                <a:rect b="b" l="l" r="r" t="t"/>
                <a:pathLst>
                  <a:path extrusionOk="0" h="910" w="1727">
                    <a:moveTo>
                      <a:pt x="488" y="1"/>
                    </a:moveTo>
                    <a:lnTo>
                      <a:pt x="0" y="739"/>
                    </a:lnTo>
                    <a:cubicBezTo>
                      <a:pt x="122" y="864"/>
                      <a:pt x="303" y="910"/>
                      <a:pt x="503" y="910"/>
                    </a:cubicBezTo>
                    <a:cubicBezTo>
                      <a:pt x="1046" y="910"/>
                      <a:pt x="1727" y="572"/>
                      <a:pt x="1727" y="572"/>
                    </a:cubicBezTo>
                    <a:lnTo>
                      <a:pt x="488" y="1"/>
                    </a:lnTo>
                    <a:close/>
                  </a:path>
                </a:pathLst>
              </a:custGeom>
              <a:solidFill>
                <a:srgbClr val="DCD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77" name="Google Shape;677;p39"/>
            <p:cNvGrpSpPr/>
            <p:nvPr/>
          </p:nvGrpSpPr>
          <p:grpSpPr>
            <a:xfrm flipH="1">
              <a:off x="5791954" y="2802234"/>
              <a:ext cx="948320" cy="637109"/>
              <a:chOff x="-4582437" y="1121825"/>
              <a:chExt cx="534325" cy="358975"/>
            </a:xfrm>
          </p:grpSpPr>
          <p:sp>
            <p:nvSpPr>
              <p:cNvPr id="678" name="Google Shape;678;p39"/>
              <p:cNvSpPr/>
              <p:nvPr/>
            </p:nvSpPr>
            <p:spPr>
              <a:xfrm>
                <a:off x="-4582425" y="1143625"/>
                <a:ext cx="534300" cy="337175"/>
              </a:xfrm>
              <a:custGeom>
                <a:rect b="b" l="l" r="r" t="t"/>
                <a:pathLst>
                  <a:path extrusionOk="0" h="13487" w="21372">
                    <a:moveTo>
                      <a:pt x="6584" y="0"/>
                    </a:moveTo>
                    <a:lnTo>
                      <a:pt x="6584" y="0"/>
                    </a:lnTo>
                    <a:cubicBezTo>
                      <a:pt x="6585" y="0"/>
                      <a:pt x="7073" y="560"/>
                      <a:pt x="7001" y="1310"/>
                    </a:cubicBezTo>
                    <a:cubicBezTo>
                      <a:pt x="6930" y="2072"/>
                      <a:pt x="6584" y="2858"/>
                      <a:pt x="6584" y="2858"/>
                    </a:cubicBezTo>
                    <a:cubicBezTo>
                      <a:pt x="6584" y="2858"/>
                      <a:pt x="6484" y="2257"/>
                      <a:pt x="6149" y="2257"/>
                    </a:cubicBezTo>
                    <a:cubicBezTo>
                      <a:pt x="6101" y="2257"/>
                      <a:pt x="6048" y="2269"/>
                      <a:pt x="5989" y="2298"/>
                    </a:cubicBezTo>
                    <a:cubicBezTo>
                      <a:pt x="5648" y="2473"/>
                      <a:pt x="5127" y="3066"/>
                      <a:pt x="4903" y="3066"/>
                    </a:cubicBezTo>
                    <a:cubicBezTo>
                      <a:pt x="4822" y="3066"/>
                      <a:pt x="4780" y="2988"/>
                      <a:pt x="4799" y="2786"/>
                    </a:cubicBezTo>
                    <a:cubicBezTo>
                      <a:pt x="4870" y="2024"/>
                      <a:pt x="5239" y="774"/>
                      <a:pt x="4560" y="738"/>
                    </a:cubicBezTo>
                    <a:cubicBezTo>
                      <a:pt x="4541" y="737"/>
                      <a:pt x="4521" y="736"/>
                      <a:pt x="4502" y="736"/>
                    </a:cubicBezTo>
                    <a:cubicBezTo>
                      <a:pt x="3853" y="736"/>
                      <a:pt x="3577" y="1500"/>
                      <a:pt x="3727" y="1905"/>
                    </a:cubicBezTo>
                    <a:cubicBezTo>
                      <a:pt x="3768" y="2025"/>
                      <a:pt x="3730" y="2071"/>
                      <a:pt x="3640" y="2071"/>
                    </a:cubicBezTo>
                    <a:cubicBezTo>
                      <a:pt x="3416" y="2071"/>
                      <a:pt x="2872" y="1791"/>
                      <a:pt x="2405" y="1655"/>
                    </a:cubicBezTo>
                    <a:lnTo>
                      <a:pt x="631" y="4167"/>
                    </a:lnTo>
                    <a:cubicBezTo>
                      <a:pt x="631" y="4167"/>
                      <a:pt x="0" y="7322"/>
                      <a:pt x="2310" y="7799"/>
                    </a:cubicBezTo>
                    <a:cubicBezTo>
                      <a:pt x="4620" y="8275"/>
                      <a:pt x="4191" y="8442"/>
                      <a:pt x="4191" y="8442"/>
                    </a:cubicBezTo>
                    <a:cubicBezTo>
                      <a:pt x="4191" y="8442"/>
                      <a:pt x="5894" y="10823"/>
                      <a:pt x="6584" y="10847"/>
                    </a:cubicBezTo>
                    <a:cubicBezTo>
                      <a:pt x="6650" y="10851"/>
                      <a:pt x="6718" y="10853"/>
                      <a:pt x="6786" y="10853"/>
                    </a:cubicBezTo>
                    <a:cubicBezTo>
                      <a:pt x="7036" y="10853"/>
                      <a:pt x="7298" y="10829"/>
                      <a:pt x="7545" y="10829"/>
                    </a:cubicBezTo>
                    <a:cubicBezTo>
                      <a:pt x="7927" y="10829"/>
                      <a:pt x="8274" y="10887"/>
                      <a:pt x="8489" y="11180"/>
                    </a:cubicBezTo>
                    <a:cubicBezTo>
                      <a:pt x="8870" y="11716"/>
                      <a:pt x="8847" y="12549"/>
                      <a:pt x="8847" y="12549"/>
                    </a:cubicBezTo>
                    <a:cubicBezTo>
                      <a:pt x="8847" y="12549"/>
                      <a:pt x="8860" y="12640"/>
                      <a:pt x="8957" y="12640"/>
                    </a:cubicBezTo>
                    <a:cubicBezTo>
                      <a:pt x="8992" y="12640"/>
                      <a:pt x="9037" y="12628"/>
                      <a:pt x="9097" y="12597"/>
                    </a:cubicBezTo>
                    <a:cubicBezTo>
                      <a:pt x="9335" y="12478"/>
                      <a:pt x="9454" y="11728"/>
                      <a:pt x="10025" y="11216"/>
                    </a:cubicBezTo>
                    <a:cubicBezTo>
                      <a:pt x="10570" y="10706"/>
                      <a:pt x="10923" y="9868"/>
                      <a:pt x="11172" y="9868"/>
                    </a:cubicBezTo>
                    <a:cubicBezTo>
                      <a:pt x="11179" y="9868"/>
                      <a:pt x="11186" y="9869"/>
                      <a:pt x="11192" y="9870"/>
                    </a:cubicBezTo>
                    <a:cubicBezTo>
                      <a:pt x="11454" y="9918"/>
                      <a:pt x="11228" y="10335"/>
                      <a:pt x="11430" y="10692"/>
                    </a:cubicBezTo>
                    <a:cubicBezTo>
                      <a:pt x="11645" y="11037"/>
                      <a:pt x="12252" y="10823"/>
                      <a:pt x="12740" y="11370"/>
                    </a:cubicBezTo>
                    <a:cubicBezTo>
                      <a:pt x="13240" y="11930"/>
                      <a:pt x="13931" y="12502"/>
                      <a:pt x="13669" y="13145"/>
                    </a:cubicBezTo>
                    <a:cubicBezTo>
                      <a:pt x="13606" y="13291"/>
                      <a:pt x="13613" y="13358"/>
                      <a:pt x="13657" y="13358"/>
                    </a:cubicBezTo>
                    <a:cubicBezTo>
                      <a:pt x="13805" y="13358"/>
                      <a:pt x="14370" y="12598"/>
                      <a:pt x="14085" y="11597"/>
                    </a:cubicBezTo>
                    <a:cubicBezTo>
                      <a:pt x="13853" y="10752"/>
                      <a:pt x="13908" y="10548"/>
                      <a:pt x="14087" y="10548"/>
                    </a:cubicBezTo>
                    <a:cubicBezTo>
                      <a:pt x="14182" y="10548"/>
                      <a:pt x="14313" y="10606"/>
                      <a:pt x="14454" y="10656"/>
                    </a:cubicBezTo>
                    <a:cubicBezTo>
                      <a:pt x="14586" y="10707"/>
                      <a:pt x="14794" y="10736"/>
                      <a:pt x="15032" y="10736"/>
                    </a:cubicBezTo>
                    <a:cubicBezTo>
                      <a:pt x="15523" y="10736"/>
                      <a:pt x="16142" y="10612"/>
                      <a:pt x="16479" y="10299"/>
                    </a:cubicBezTo>
                    <a:cubicBezTo>
                      <a:pt x="16479" y="10299"/>
                      <a:pt x="16687" y="10102"/>
                      <a:pt x="16887" y="10102"/>
                    </a:cubicBezTo>
                    <a:cubicBezTo>
                      <a:pt x="17035" y="10102"/>
                      <a:pt x="17178" y="10210"/>
                      <a:pt x="17229" y="10585"/>
                    </a:cubicBezTo>
                    <a:cubicBezTo>
                      <a:pt x="17348" y="11454"/>
                      <a:pt x="17657" y="13061"/>
                      <a:pt x="19026" y="13371"/>
                    </a:cubicBezTo>
                    <a:cubicBezTo>
                      <a:pt x="19366" y="13447"/>
                      <a:pt x="19659" y="13487"/>
                      <a:pt x="19909" y="13487"/>
                    </a:cubicBezTo>
                    <a:cubicBezTo>
                      <a:pt x="20674" y="13487"/>
                      <a:pt x="21018" y="13108"/>
                      <a:pt x="20955" y="12228"/>
                    </a:cubicBezTo>
                    <a:cubicBezTo>
                      <a:pt x="20896" y="11049"/>
                      <a:pt x="20634" y="10394"/>
                      <a:pt x="21003" y="10061"/>
                    </a:cubicBezTo>
                    <a:cubicBezTo>
                      <a:pt x="21372" y="9739"/>
                      <a:pt x="19693" y="7763"/>
                      <a:pt x="19693" y="7763"/>
                    </a:cubicBezTo>
                    <a:cubicBezTo>
                      <a:pt x="19693" y="7763"/>
                      <a:pt x="19324" y="5525"/>
                      <a:pt x="17645" y="5477"/>
                    </a:cubicBezTo>
                    <a:cubicBezTo>
                      <a:pt x="15955" y="5417"/>
                      <a:pt x="16240" y="4703"/>
                      <a:pt x="16276" y="4489"/>
                    </a:cubicBezTo>
                    <a:cubicBezTo>
                      <a:pt x="16312" y="4262"/>
                      <a:pt x="16002" y="2893"/>
                      <a:pt x="15514" y="2727"/>
                    </a:cubicBezTo>
                    <a:cubicBezTo>
                      <a:pt x="15124" y="2599"/>
                      <a:pt x="14581" y="2361"/>
                      <a:pt x="14160" y="2361"/>
                    </a:cubicBezTo>
                    <a:cubicBezTo>
                      <a:pt x="14029" y="2361"/>
                      <a:pt x="13910" y="2384"/>
                      <a:pt x="13812" y="2441"/>
                    </a:cubicBezTo>
                    <a:cubicBezTo>
                      <a:pt x="13605" y="2559"/>
                      <a:pt x="13433" y="2663"/>
                      <a:pt x="13251" y="2663"/>
                    </a:cubicBezTo>
                    <a:cubicBezTo>
                      <a:pt x="13067" y="2663"/>
                      <a:pt x="12873" y="2556"/>
                      <a:pt x="12621" y="2250"/>
                    </a:cubicBezTo>
                    <a:cubicBezTo>
                      <a:pt x="12505" y="2100"/>
                      <a:pt x="12417" y="2041"/>
                      <a:pt x="12350" y="2041"/>
                    </a:cubicBezTo>
                    <a:cubicBezTo>
                      <a:pt x="12140" y="2041"/>
                      <a:pt x="12124" y="2612"/>
                      <a:pt x="12061" y="2774"/>
                    </a:cubicBezTo>
                    <a:cubicBezTo>
                      <a:pt x="11994" y="2935"/>
                      <a:pt x="11866" y="3652"/>
                      <a:pt x="11692" y="3652"/>
                    </a:cubicBezTo>
                    <a:cubicBezTo>
                      <a:pt x="11620" y="3652"/>
                      <a:pt x="11541" y="3532"/>
                      <a:pt x="11454" y="3203"/>
                    </a:cubicBezTo>
                    <a:cubicBezTo>
                      <a:pt x="11185" y="2139"/>
                      <a:pt x="11348" y="2107"/>
                      <a:pt x="10923" y="2107"/>
                    </a:cubicBezTo>
                    <a:cubicBezTo>
                      <a:pt x="10896" y="2107"/>
                      <a:pt x="10867" y="2107"/>
                      <a:pt x="10835" y="2107"/>
                    </a:cubicBezTo>
                    <a:cubicBezTo>
                      <a:pt x="10323" y="2084"/>
                      <a:pt x="8239" y="1893"/>
                      <a:pt x="7585" y="1012"/>
                    </a:cubicBezTo>
                    <a:cubicBezTo>
                      <a:pt x="6942" y="143"/>
                      <a:pt x="6585" y="0"/>
                      <a:pt x="658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9" name="Google Shape;679;p39"/>
              <p:cNvSpPr/>
              <p:nvPr/>
            </p:nvSpPr>
            <p:spPr>
              <a:xfrm>
                <a:off x="-4418125" y="1272125"/>
                <a:ext cx="324775" cy="131800"/>
              </a:xfrm>
              <a:custGeom>
                <a:rect b="b" l="l" r="r" t="t"/>
                <a:pathLst>
                  <a:path extrusionOk="0" h="5272" w="12991">
                    <a:moveTo>
                      <a:pt x="6550" y="0"/>
                    </a:moveTo>
                    <a:cubicBezTo>
                      <a:pt x="6533" y="0"/>
                      <a:pt x="6516" y="1"/>
                      <a:pt x="6501" y="4"/>
                    </a:cubicBezTo>
                    <a:cubicBezTo>
                      <a:pt x="6226" y="34"/>
                      <a:pt x="5591" y="538"/>
                      <a:pt x="5175" y="538"/>
                    </a:cubicBezTo>
                    <a:cubicBezTo>
                      <a:pt x="5106" y="538"/>
                      <a:pt x="5043" y="524"/>
                      <a:pt x="4989" y="492"/>
                    </a:cubicBezTo>
                    <a:cubicBezTo>
                      <a:pt x="4959" y="474"/>
                      <a:pt x="4921" y="466"/>
                      <a:pt x="4876" y="466"/>
                    </a:cubicBezTo>
                    <a:cubicBezTo>
                      <a:pt x="4410" y="466"/>
                      <a:pt x="3224" y="1334"/>
                      <a:pt x="2413" y="1334"/>
                    </a:cubicBezTo>
                    <a:cubicBezTo>
                      <a:pt x="2299" y="1334"/>
                      <a:pt x="2192" y="1317"/>
                      <a:pt x="2096" y="1277"/>
                    </a:cubicBezTo>
                    <a:cubicBezTo>
                      <a:pt x="2096" y="1277"/>
                      <a:pt x="1453" y="1325"/>
                      <a:pt x="1858" y="1766"/>
                    </a:cubicBezTo>
                    <a:cubicBezTo>
                      <a:pt x="2180" y="2106"/>
                      <a:pt x="2366" y="2447"/>
                      <a:pt x="2214" y="2447"/>
                    </a:cubicBezTo>
                    <a:cubicBezTo>
                      <a:pt x="2174" y="2447"/>
                      <a:pt x="2113" y="2424"/>
                      <a:pt x="2025" y="2373"/>
                    </a:cubicBezTo>
                    <a:cubicBezTo>
                      <a:pt x="1719" y="2203"/>
                      <a:pt x="1136" y="2052"/>
                      <a:pt x="697" y="2052"/>
                    </a:cubicBezTo>
                    <a:cubicBezTo>
                      <a:pt x="519" y="2052"/>
                      <a:pt x="365" y="2077"/>
                      <a:pt x="262" y="2135"/>
                    </a:cubicBezTo>
                    <a:cubicBezTo>
                      <a:pt x="1" y="2266"/>
                      <a:pt x="798" y="2420"/>
                      <a:pt x="1084" y="2575"/>
                    </a:cubicBezTo>
                    <a:cubicBezTo>
                      <a:pt x="1215" y="2635"/>
                      <a:pt x="1334" y="2718"/>
                      <a:pt x="1441" y="2825"/>
                    </a:cubicBezTo>
                    <a:cubicBezTo>
                      <a:pt x="1929" y="3349"/>
                      <a:pt x="2989" y="4957"/>
                      <a:pt x="2858" y="5195"/>
                    </a:cubicBezTo>
                    <a:cubicBezTo>
                      <a:pt x="2830" y="5248"/>
                      <a:pt x="2821" y="5271"/>
                      <a:pt x="2829" y="5271"/>
                    </a:cubicBezTo>
                    <a:cubicBezTo>
                      <a:pt x="2868" y="5271"/>
                      <a:pt x="3288" y="4770"/>
                      <a:pt x="4061" y="4349"/>
                    </a:cubicBezTo>
                    <a:cubicBezTo>
                      <a:pt x="5001" y="3814"/>
                      <a:pt x="5275" y="3706"/>
                      <a:pt x="5680" y="3552"/>
                    </a:cubicBezTo>
                    <a:cubicBezTo>
                      <a:pt x="5748" y="3527"/>
                      <a:pt x="5797" y="3517"/>
                      <a:pt x="5836" y="3517"/>
                    </a:cubicBezTo>
                    <a:cubicBezTo>
                      <a:pt x="6024" y="3517"/>
                      <a:pt x="5956" y="3780"/>
                      <a:pt x="6668" y="4028"/>
                    </a:cubicBezTo>
                    <a:cubicBezTo>
                      <a:pt x="7513" y="4325"/>
                      <a:pt x="8049" y="4647"/>
                      <a:pt x="8049" y="4647"/>
                    </a:cubicBezTo>
                    <a:cubicBezTo>
                      <a:pt x="8049" y="4647"/>
                      <a:pt x="8299" y="4421"/>
                      <a:pt x="7894" y="3659"/>
                    </a:cubicBezTo>
                    <a:cubicBezTo>
                      <a:pt x="7618" y="3124"/>
                      <a:pt x="7624" y="2906"/>
                      <a:pt x="7714" y="2906"/>
                    </a:cubicBezTo>
                    <a:cubicBezTo>
                      <a:pt x="7752" y="2906"/>
                      <a:pt x="7805" y="2945"/>
                      <a:pt x="7859" y="3016"/>
                    </a:cubicBezTo>
                    <a:cubicBezTo>
                      <a:pt x="7992" y="3221"/>
                      <a:pt x="8515" y="3373"/>
                      <a:pt x="8794" y="3373"/>
                    </a:cubicBezTo>
                    <a:cubicBezTo>
                      <a:pt x="8838" y="3373"/>
                      <a:pt x="8877" y="3369"/>
                      <a:pt x="8906" y="3361"/>
                    </a:cubicBezTo>
                    <a:cubicBezTo>
                      <a:pt x="8906" y="3361"/>
                      <a:pt x="8335" y="2682"/>
                      <a:pt x="8775" y="2540"/>
                    </a:cubicBezTo>
                    <a:cubicBezTo>
                      <a:pt x="8912" y="2500"/>
                      <a:pt x="9083" y="2472"/>
                      <a:pt x="9260" y="2472"/>
                    </a:cubicBezTo>
                    <a:cubicBezTo>
                      <a:pt x="9672" y="2472"/>
                      <a:pt x="10113" y="2626"/>
                      <a:pt x="10204" y="3159"/>
                    </a:cubicBezTo>
                    <a:cubicBezTo>
                      <a:pt x="10335" y="3909"/>
                      <a:pt x="12621" y="4254"/>
                      <a:pt x="12990" y="4528"/>
                    </a:cubicBezTo>
                    <a:cubicBezTo>
                      <a:pt x="12990" y="4528"/>
                      <a:pt x="11752" y="3361"/>
                      <a:pt x="11740" y="2885"/>
                    </a:cubicBezTo>
                    <a:cubicBezTo>
                      <a:pt x="11716" y="2409"/>
                      <a:pt x="11419" y="1670"/>
                      <a:pt x="10919" y="1432"/>
                    </a:cubicBezTo>
                    <a:cubicBezTo>
                      <a:pt x="10430" y="1194"/>
                      <a:pt x="10002" y="635"/>
                      <a:pt x="10133" y="444"/>
                    </a:cubicBezTo>
                    <a:cubicBezTo>
                      <a:pt x="10145" y="427"/>
                      <a:pt x="10149" y="419"/>
                      <a:pt x="10145" y="419"/>
                    </a:cubicBezTo>
                    <a:cubicBezTo>
                      <a:pt x="10118" y="419"/>
                      <a:pt x="9602" y="948"/>
                      <a:pt x="9155" y="948"/>
                    </a:cubicBezTo>
                    <a:cubicBezTo>
                      <a:pt x="9064" y="948"/>
                      <a:pt x="8975" y="926"/>
                      <a:pt x="8895" y="873"/>
                    </a:cubicBezTo>
                    <a:cubicBezTo>
                      <a:pt x="8802" y="812"/>
                      <a:pt x="8746" y="787"/>
                      <a:pt x="8714" y="787"/>
                    </a:cubicBezTo>
                    <a:cubicBezTo>
                      <a:pt x="8569" y="787"/>
                      <a:pt x="8916" y="1311"/>
                      <a:pt x="8585" y="1516"/>
                    </a:cubicBezTo>
                    <a:cubicBezTo>
                      <a:pt x="8244" y="1720"/>
                      <a:pt x="7633" y="2060"/>
                      <a:pt x="7272" y="2060"/>
                    </a:cubicBezTo>
                    <a:cubicBezTo>
                      <a:pt x="7191" y="2060"/>
                      <a:pt x="7123" y="2043"/>
                      <a:pt x="7073" y="2004"/>
                    </a:cubicBezTo>
                    <a:cubicBezTo>
                      <a:pt x="7073" y="2004"/>
                      <a:pt x="8109" y="1444"/>
                      <a:pt x="8037" y="956"/>
                    </a:cubicBezTo>
                    <a:cubicBezTo>
                      <a:pt x="7969" y="478"/>
                      <a:pt x="6933" y="0"/>
                      <a:pt x="655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0" name="Google Shape;680;p39"/>
              <p:cNvSpPr/>
              <p:nvPr/>
            </p:nvSpPr>
            <p:spPr>
              <a:xfrm>
                <a:off x="-4438350" y="1153425"/>
                <a:ext cx="64300" cy="58375"/>
              </a:xfrm>
              <a:custGeom>
                <a:rect b="b" l="l" r="r" t="t"/>
                <a:pathLst>
                  <a:path extrusionOk="0" h="2335" w="2572">
                    <a:moveTo>
                      <a:pt x="1500" y="1"/>
                    </a:moveTo>
                    <a:cubicBezTo>
                      <a:pt x="1500" y="1"/>
                      <a:pt x="914" y="775"/>
                      <a:pt x="463" y="775"/>
                    </a:cubicBezTo>
                    <a:cubicBezTo>
                      <a:pt x="459" y="775"/>
                      <a:pt x="456" y="775"/>
                      <a:pt x="452" y="775"/>
                    </a:cubicBezTo>
                    <a:cubicBezTo>
                      <a:pt x="449" y="775"/>
                      <a:pt x="445" y="775"/>
                      <a:pt x="442" y="775"/>
                    </a:cubicBezTo>
                    <a:cubicBezTo>
                      <a:pt x="0" y="775"/>
                      <a:pt x="762" y="1513"/>
                      <a:pt x="762" y="1513"/>
                    </a:cubicBezTo>
                    <a:lnTo>
                      <a:pt x="286" y="2335"/>
                    </a:lnTo>
                    <a:cubicBezTo>
                      <a:pt x="286" y="2335"/>
                      <a:pt x="643" y="1858"/>
                      <a:pt x="1286" y="1858"/>
                    </a:cubicBezTo>
                    <a:cubicBezTo>
                      <a:pt x="1941" y="1858"/>
                      <a:pt x="1524" y="1323"/>
                      <a:pt x="2036" y="1156"/>
                    </a:cubicBezTo>
                    <a:cubicBezTo>
                      <a:pt x="2572" y="977"/>
                      <a:pt x="2214" y="453"/>
                      <a:pt x="2214" y="453"/>
                    </a:cubicBezTo>
                    <a:lnTo>
                      <a:pt x="1500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1" name="Google Shape;681;p39"/>
              <p:cNvSpPr/>
              <p:nvPr/>
            </p:nvSpPr>
            <p:spPr>
              <a:xfrm>
                <a:off x="-4441650" y="1339000"/>
                <a:ext cx="90525" cy="30000"/>
              </a:xfrm>
              <a:custGeom>
                <a:rect b="b" l="l" r="r" t="t"/>
                <a:pathLst>
                  <a:path extrusionOk="0" h="1200" w="3621">
                    <a:moveTo>
                      <a:pt x="632" y="1"/>
                    </a:moveTo>
                    <a:cubicBezTo>
                      <a:pt x="350" y="1"/>
                      <a:pt x="1" y="91"/>
                      <a:pt x="1" y="91"/>
                    </a:cubicBezTo>
                    <a:cubicBezTo>
                      <a:pt x="1" y="91"/>
                      <a:pt x="1025" y="841"/>
                      <a:pt x="906" y="1079"/>
                    </a:cubicBezTo>
                    <a:cubicBezTo>
                      <a:pt x="865" y="1169"/>
                      <a:pt x="1133" y="1199"/>
                      <a:pt x="1523" y="1199"/>
                    </a:cubicBezTo>
                    <a:cubicBezTo>
                      <a:pt x="2168" y="1199"/>
                      <a:pt x="3146" y="1116"/>
                      <a:pt x="3620" y="1079"/>
                    </a:cubicBezTo>
                    <a:cubicBezTo>
                      <a:pt x="3620" y="1079"/>
                      <a:pt x="1120" y="293"/>
                      <a:pt x="953" y="91"/>
                    </a:cubicBezTo>
                    <a:cubicBezTo>
                      <a:pt x="898" y="23"/>
                      <a:pt x="774" y="1"/>
                      <a:pt x="6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2" name="Google Shape;682;p39"/>
              <p:cNvSpPr/>
              <p:nvPr/>
            </p:nvSpPr>
            <p:spPr>
              <a:xfrm>
                <a:off x="-4498325" y="1243675"/>
                <a:ext cx="25825" cy="14975"/>
              </a:xfrm>
              <a:custGeom>
                <a:rect b="b" l="l" r="r" t="t"/>
                <a:pathLst>
                  <a:path extrusionOk="0" h="599" w="1033">
                    <a:moveTo>
                      <a:pt x="917" y="1"/>
                    </a:moveTo>
                    <a:cubicBezTo>
                      <a:pt x="701" y="1"/>
                      <a:pt x="140" y="255"/>
                      <a:pt x="53" y="427"/>
                    </a:cubicBezTo>
                    <a:cubicBezTo>
                      <a:pt x="0" y="522"/>
                      <a:pt x="91" y="599"/>
                      <a:pt x="246" y="599"/>
                    </a:cubicBezTo>
                    <a:cubicBezTo>
                      <a:pt x="439" y="599"/>
                      <a:pt x="732" y="480"/>
                      <a:pt x="970" y="130"/>
                    </a:cubicBezTo>
                    <a:cubicBezTo>
                      <a:pt x="1032" y="38"/>
                      <a:pt x="1000" y="1"/>
                      <a:pt x="9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3" name="Google Shape;683;p39"/>
              <p:cNvSpPr/>
              <p:nvPr/>
            </p:nvSpPr>
            <p:spPr>
              <a:xfrm>
                <a:off x="-4353225" y="1254750"/>
                <a:ext cx="38575" cy="21350"/>
              </a:xfrm>
              <a:custGeom>
                <a:rect b="b" l="l" r="r" t="t"/>
                <a:pathLst>
                  <a:path extrusionOk="0" h="854" w="1543">
                    <a:moveTo>
                      <a:pt x="567" y="0"/>
                    </a:moveTo>
                    <a:cubicBezTo>
                      <a:pt x="437" y="0"/>
                      <a:pt x="314" y="20"/>
                      <a:pt x="238" y="79"/>
                    </a:cubicBezTo>
                    <a:cubicBezTo>
                      <a:pt x="0" y="258"/>
                      <a:pt x="488" y="782"/>
                      <a:pt x="1000" y="841"/>
                    </a:cubicBezTo>
                    <a:cubicBezTo>
                      <a:pt x="1062" y="850"/>
                      <a:pt x="1117" y="854"/>
                      <a:pt x="1165" y="854"/>
                    </a:cubicBezTo>
                    <a:cubicBezTo>
                      <a:pt x="1543" y="854"/>
                      <a:pt x="1541" y="607"/>
                      <a:pt x="1119" y="79"/>
                    </a:cubicBezTo>
                    <a:cubicBezTo>
                      <a:pt x="1119" y="79"/>
                      <a:pt x="828" y="0"/>
                      <a:pt x="5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4" name="Google Shape;684;p39"/>
              <p:cNvSpPr/>
              <p:nvPr/>
            </p:nvSpPr>
            <p:spPr>
              <a:xfrm>
                <a:off x="-4292275" y="1276075"/>
                <a:ext cx="64075" cy="29625"/>
              </a:xfrm>
              <a:custGeom>
                <a:rect b="b" l="l" r="r" t="t"/>
                <a:pathLst>
                  <a:path extrusionOk="0" h="1185" w="2563">
                    <a:moveTo>
                      <a:pt x="1515" y="0"/>
                    </a:moveTo>
                    <a:lnTo>
                      <a:pt x="1515" y="0"/>
                    </a:lnTo>
                    <a:cubicBezTo>
                      <a:pt x="1515" y="0"/>
                      <a:pt x="693" y="762"/>
                      <a:pt x="336" y="762"/>
                    </a:cubicBezTo>
                    <a:cubicBezTo>
                      <a:pt x="0" y="762"/>
                      <a:pt x="349" y="1184"/>
                      <a:pt x="977" y="1184"/>
                    </a:cubicBezTo>
                    <a:cubicBezTo>
                      <a:pt x="1017" y="1184"/>
                      <a:pt x="1057" y="1183"/>
                      <a:pt x="1098" y="1179"/>
                    </a:cubicBezTo>
                    <a:cubicBezTo>
                      <a:pt x="1801" y="1119"/>
                      <a:pt x="2563" y="286"/>
                      <a:pt x="151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5" name="Google Shape;685;p39"/>
              <p:cNvSpPr/>
              <p:nvPr/>
            </p:nvSpPr>
            <p:spPr>
              <a:xfrm>
                <a:off x="-4582437" y="1139738"/>
                <a:ext cx="534325" cy="337200"/>
              </a:xfrm>
              <a:custGeom>
                <a:rect b="b" l="l" r="r" t="t"/>
                <a:pathLst>
                  <a:path extrusionOk="0" h="13488" w="21373">
                    <a:moveTo>
                      <a:pt x="6573" y="0"/>
                    </a:moveTo>
                    <a:cubicBezTo>
                      <a:pt x="6573" y="0"/>
                      <a:pt x="7073" y="560"/>
                      <a:pt x="6989" y="1310"/>
                    </a:cubicBezTo>
                    <a:cubicBezTo>
                      <a:pt x="6918" y="2072"/>
                      <a:pt x="6573" y="2858"/>
                      <a:pt x="6573" y="2858"/>
                    </a:cubicBezTo>
                    <a:cubicBezTo>
                      <a:pt x="6573" y="2858"/>
                      <a:pt x="6473" y="2257"/>
                      <a:pt x="6137" y="2257"/>
                    </a:cubicBezTo>
                    <a:cubicBezTo>
                      <a:pt x="6089" y="2257"/>
                      <a:pt x="6036" y="2270"/>
                      <a:pt x="5977" y="2298"/>
                    </a:cubicBezTo>
                    <a:cubicBezTo>
                      <a:pt x="5645" y="2473"/>
                      <a:pt x="5120" y="3066"/>
                      <a:pt x="4893" y="3066"/>
                    </a:cubicBezTo>
                    <a:cubicBezTo>
                      <a:pt x="4811" y="3066"/>
                      <a:pt x="4768" y="2989"/>
                      <a:pt x="4787" y="2786"/>
                    </a:cubicBezTo>
                    <a:cubicBezTo>
                      <a:pt x="4870" y="2024"/>
                      <a:pt x="5239" y="774"/>
                      <a:pt x="4549" y="739"/>
                    </a:cubicBezTo>
                    <a:cubicBezTo>
                      <a:pt x="4529" y="737"/>
                      <a:pt x="4510" y="737"/>
                      <a:pt x="4491" y="737"/>
                    </a:cubicBezTo>
                    <a:cubicBezTo>
                      <a:pt x="3853" y="737"/>
                      <a:pt x="3576" y="1501"/>
                      <a:pt x="3715" y="1905"/>
                    </a:cubicBezTo>
                    <a:cubicBezTo>
                      <a:pt x="3760" y="2025"/>
                      <a:pt x="3723" y="2071"/>
                      <a:pt x="3633" y="2071"/>
                    </a:cubicBezTo>
                    <a:cubicBezTo>
                      <a:pt x="3410" y="2071"/>
                      <a:pt x="2860" y="1791"/>
                      <a:pt x="2394" y="1655"/>
                    </a:cubicBezTo>
                    <a:lnTo>
                      <a:pt x="620" y="4168"/>
                    </a:lnTo>
                    <a:cubicBezTo>
                      <a:pt x="620" y="4168"/>
                      <a:pt x="0" y="7323"/>
                      <a:pt x="2310" y="7799"/>
                    </a:cubicBezTo>
                    <a:cubicBezTo>
                      <a:pt x="4608" y="8275"/>
                      <a:pt x="4180" y="8442"/>
                      <a:pt x="4180" y="8442"/>
                    </a:cubicBezTo>
                    <a:cubicBezTo>
                      <a:pt x="4180" y="8442"/>
                      <a:pt x="5894" y="10823"/>
                      <a:pt x="6573" y="10847"/>
                    </a:cubicBezTo>
                    <a:cubicBezTo>
                      <a:pt x="6640" y="10852"/>
                      <a:pt x="6708" y="10853"/>
                      <a:pt x="6778" y="10853"/>
                    </a:cubicBezTo>
                    <a:cubicBezTo>
                      <a:pt x="7031" y="10853"/>
                      <a:pt x="7294" y="10829"/>
                      <a:pt x="7542" y="10829"/>
                    </a:cubicBezTo>
                    <a:cubicBezTo>
                      <a:pt x="7925" y="10829"/>
                      <a:pt x="8269" y="10887"/>
                      <a:pt x="8478" y="11180"/>
                    </a:cubicBezTo>
                    <a:cubicBezTo>
                      <a:pt x="8871" y="11716"/>
                      <a:pt x="8835" y="12550"/>
                      <a:pt x="8835" y="12550"/>
                    </a:cubicBezTo>
                    <a:cubicBezTo>
                      <a:pt x="8835" y="12550"/>
                      <a:pt x="8854" y="12640"/>
                      <a:pt x="8955" y="12640"/>
                    </a:cubicBezTo>
                    <a:cubicBezTo>
                      <a:pt x="8991" y="12640"/>
                      <a:pt x="9037" y="12629"/>
                      <a:pt x="9097" y="12597"/>
                    </a:cubicBezTo>
                    <a:cubicBezTo>
                      <a:pt x="9335" y="12478"/>
                      <a:pt x="9454" y="11728"/>
                      <a:pt x="10014" y="11216"/>
                    </a:cubicBezTo>
                    <a:cubicBezTo>
                      <a:pt x="10570" y="10706"/>
                      <a:pt x="10923" y="9869"/>
                      <a:pt x="11172" y="9869"/>
                    </a:cubicBezTo>
                    <a:cubicBezTo>
                      <a:pt x="11179" y="9869"/>
                      <a:pt x="11186" y="9869"/>
                      <a:pt x="11192" y="9871"/>
                    </a:cubicBezTo>
                    <a:cubicBezTo>
                      <a:pt x="11442" y="9918"/>
                      <a:pt x="11216" y="10335"/>
                      <a:pt x="11430" y="10692"/>
                    </a:cubicBezTo>
                    <a:cubicBezTo>
                      <a:pt x="11633" y="11037"/>
                      <a:pt x="12252" y="10823"/>
                      <a:pt x="12740" y="11371"/>
                    </a:cubicBezTo>
                    <a:cubicBezTo>
                      <a:pt x="13228" y="11930"/>
                      <a:pt x="13931" y="12502"/>
                      <a:pt x="13657" y="13145"/>
                    </a:cubicBezTo>
                    <a:cubicBezTo>
                      <a:pt x="13597" y="13292"/>
                      <a:pt x="13606" y="13359"/>
                      <a:pt x="13651" y="13359"/>
                    </a:cubicBezTo>
                    <a:cubicBezTo>
                      <a:pt x="13804" y="13359"/>
                      <a:pt x="14368" y="12598"/>
                      <a:pt x="14074" y="11597"/>
                    </a:cubicBezTo>
                    <a:cubicBezTo>
                      <a:pt x="13841" y="10752"/>
                      <a:pt x="13901" y="10548"/>
                      <a:pt x="14083" y="10548"/>
                    </a:cubicBezTo>
                    <a:cubicBezTo>
                      <a:pt x="14181" y="10548"/>
                      <a:pt x="14313" y="10607"/>
                      <a:pt x="14455" y="10656"/>
                    </a:cubicBezTo>
                    <a:cubicBezTo>
                      <a:pt x="14583" y="10707"/>
                      <a:pt x="14788" y="10736"/>
                      <a:pt x="15024" y="10736"/>
                    </a:cubicBezTo>
                    <a:cubicBezTo>
                      <a:pt x="15513" y="10736"/>
                      <a:pt x="16134" y="10612"/>
                      <a:pt x="16479" y="10299"/>
                    </a:cubicBezTo>
                    <a:cubicBezTo>
                      <a:pt x="16479" y="10299"/>
                      <a:pt x="16683" y="10103"/>
                      <a:pt x="16880" y="10103"/>
                    </a:cubicBezTo>
                    <a:cubicBezTo>
                      <a:pt x="17025" y="10103"/>
                      <a:pt x="17166" y="10210"/>
                      <a:pt x="17217" y="10585"/>
                    </a:cubicBezTo>
                    <a:cubicBezTo>
                      <a:pt x="17336" y="11454"/>
                      <a:pt x="17645" y="13062"/>
                      <a:pt x="19015" y="13371"/>
                    </a:cubicBezTo>
                    <a:cubicBezTo>
                      <a:pt x="19357" y="13447"/>
                      <a:pt x="19652" y="13487"/>
                      <a:pt x="19902" y="13487"/>
                    </a:cubicBezTo>
                    <a:cubicBezTo>
                      <a:pt x="20670" y="13487"/>
                      <a:pt x="21009" y="13108"/>
                      <a:pt x="20955" y="12228"/>
                    </a:cubicBezTo>
                    <a:cubicBezTo>
                      <a:pt x="20896" y="11049"/>
                      <a:pt x="20622" y="10395"/>
                      <a:pt x="21003" y="10061"/>
                    </a:cubicBezTo>
                    <a:cubicBezTo>
                      <a:pt x="21372" y="9740"/>
                      <a:pt x="19693" y="7763"/>
                      <a:pt x="19693" y="7763"/>
                    </a:cubicBezTo>
                    <a:cubicBezTo>
                      <a:pt x="19693" y="7763"/>
                      <a:pt x="19312" y="5525"/>
                      <a:pt x="17634" y="5477"/>
                    </a:cubicBezTo>
                    <a:cubicBezTo>
                      <a:pt x="15955" y="5418"/>
                      <a:pt x="16241" y="4703"/>
                      <a:pt x="16264" y="4489"/>
                    </a:cubicBezTo>
                    <a:cubicBezTo>
                      <a:pt x="16312" y="4263"/>
                      <a:pt x="16002" y="2894"/>
                      <a:pt x="15502" y="2727"/>
                    </a:cubicBezTo>
                    <a:cubicBezTo>
                      <a:pt x="15121" y="2600"/>
                      <a:pt x="14580" y="2362"/>
                      <a:pt x="14160" y="2362"/>
                    </a:cubicBezTo>
                    <a:cubicBezTo>
                      <a:pt x="14029" y="2362"/>
                      <a:pt x="13910" y="2385"/>
                      <a:pt x="13812" y="2441"/>
                    </a:cubicBezTo>
                    <a:cubicBezTo>
                      <a:pt x="13605" y="2559"/>
                      <a:pt x="13430" y="2663"/>
                      <a:pt x="13247" y="2663"/>
                    </a:cubicBezTo>
                    <a:cubicBezTo>
                      <a:pt x="13061" y="2663"/>
                      <a:pt x="12867" y="2556"/>
                      <a:pt x="12621" y="2251"/>
                    </a:cubicBezTo>
                    <a:cubicBezTo>
                      <a:pt x="12505" y="2100"/>
                      <a:pt x="12418" y="2041"/>
                      <a:pt x="12350" y="2041"/>
                    </a:cubicBezTo>
                    <a:cubicBezTo>
                      <a:pt x="12139" y="2041"/>
                      <a:pt x="12122" y="2612"/>
                      <a:pt x="12050" y="2775"/>
                    </a:cubicBezTo>
                    <a:cubicBezTo>
                      <a:pt x="11990" y="2935"/>
                      <a:pt x="11859" y="3653"/>
                      <a:pt x="11682" y="3653"/>
                    </a:cubicBezTo>
                    <a:cubicBezTo>
                      <a:pt x="11609" y="3653"/>
                      <a:pt x="11529" y="3532"/>
                      <a:pt x="11442" y="3203"/>
                    </a:cubicBezTo>
                    <a:cubicBezTo>
                      <a:pt x="11174" y="2139"/>
                      <a:pt x="11347" y="2108"/>
                      <a:pt x="10923" y="2108"/>
                    </a:cubicBezTo>
                    <a:cubicBezTo>
                      <a:pt x="10896" y="2108"/>
                      <a:pt x="10867" y="2108"/>
                      <a:pt x="10835" y="2108"/>
                    </a:cubicBezTo>
                    <a:cubicBezTo>
                      <a:pt x="10311" y="2084"/>
                      <a:pt x="8228" y="1893"/>
                      <a:pt x="7573" y="1012"/>
                    </a:cubicBezTo>
                    <a:cubicBezTo>
                      <a:pt x="6930" y="143"/>
                      <a:pt x="6573" y="0"/>
                      <a:pt x="6573" y="0"/>
                    </a:cubicBezTo>
                    <a:close/>
                  </a:path>
                </a:pathLst>
              </a:custGeom>
              <a:solidFill>
                <a:srgbClr val="AAD267">
                  <a:alpha val="7485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6" name="Google Shape;686;p39"/>
              <p:cNvSpPr/>
              <p:nvPr/>
            </p:nvSpPr>
            <p:spPr>
              <a:xfrm>
                <a:off x="-4548500" y="1180625"/>
                <a:ext cx="404250" cy="255425"/>
              </a:xfrm>
              <a:custGeom>
                <a:rect b="b" l="l" r="r" t="t"/>
                <a:pathLst>
                  <a:path extrusionOk="0" h="10217" w="16170">
                    <a:moveTo>
                      <a:pt x="3257" y="1"/>
                    </a:moveTo>
                    <a:cubicBezTo>
                      <a:pt x="3219" y="1"/>
                      <a:pt x="3156" y="294"/>
                      <a:pt x="3156" y="294"/>
                    </a:cubicBezTo>
                    <a:cubicBezTo>
                      <a:pt x="3156" y="294"/>
                      <a:pt x="2977" y="1306"/>
                      <a:pt x="2715" y="1378"/>
                    </a:cubicBezTo>
                    <a:cubicBezTo>
                      <a:pt x="2684" y="1387"/>
                      <a:pt x="2651" y="1390"/>
                      <a:pt x="2616" y="1390"/>
                    </a:cubicBezTo>
                    <a:cubicBezTo>
                      <a:pt x="2486" y="1390"/>
                      <a:pt x="2332" y="1340"/>
                      <a:pt x="2177" y="1340"/>
                    </a:cubicBezTo>
                    <a:cubicBezTo>
                      <a:pt x="1992" y="1340"/>
                      <a:pt x="1806" y="1411"/>
                      <a:pt x="1656" y="1723"/>
                    </a:cubicBezTo>
                    <a:cubicBezTo>
                      <a:pt x="1407" y="2239"/>
                      <a:pt x="799" y="3222"/>
                      <a:pt x="322" y="3222"/>
                    </a:cubicBezTo>
                    <a:cubicBezTo>
                      <a:pt x="204" y="3222"/>
                      <a:pt x="95" y="3162"/>
                      <a:pt x="1" y="3021"/>
                    </a:cubicBezTo>
                    <a:lnTo>
                      <a:pt x="1" y="3021"/>
                    </a:lnTo>
                    <a:cubicBezTo>
                      <a:pt x="1" y="3021"/>
                      <a:pt x="165" y="3894"/>
                      <a:pt x="612" y="3894"/>
                    </a:cubicBezTo>
                    <a:cubicBezTo>
                      <a:pt x="689" y="3894"/>
                      <a:pt x="775" y="3868"/>
                      <a:pt x="870" y="3806"/>
                    </a:cubicBezTo>
                    <a:cubicBezTo>
                      <a:pt x="1344" y="3493"/>
                      <a:pt x="2162" y="2944"/>
                      <a:pt x="2579" y="2944"/>
                    </a:cubicBezTo>
                    <a:cubicBezTo>
                      <a:pt x="2717" y="2944"/>
                      <a:pt x="2811" y="3004"/>
                      <a:pt x="2834" y="3152"/>
                    </a:cubicBezTo>
                    <a:cubicBezTo>
                      <a:pt x="2930" y="3747"/>
                      <a:pt x="2441" y="3902"/>
                      <a:pt x="2334" y="4056"/>
                    </a:cubicBezTo>
                    <a:cubicBezTo>
                      <a:pt x="2246" y="4211"/>
                      <a:pt x="1653" y="4623"/>
                      <a:pt x="1235" y="4623"/>
                    </a:cubicBezTo>
                    <a:cubicBezTo>
                      <a:pt x="1204" y="4623"/>
                      <a:pt x="1173" y="4621"/>
                      <a:pt x="1144" y="4616"/>
                    </a:cubicBezTo>
                    <a:cubicBezTo>
                      <a:pt x="1099" y="4607"/>
                      <a:pt x="1059" y="4603"/>
                      <a:pt x="1021" y="4603"/>
                    </a:cubicBezTo>
                    <a:cubicBezTo>
                      <a:pt x="703" y="4603"/>
                      <a:pt x="607" y="4898"/>
                      <a:pt x="596" y="5164"/>
                    </a:cubicBezTo>
                    <a:cubicBezTo>
                      <a:pt x="596" y="5164"/>
                      <a:pt x="634" y="5013"/>
                      <a:pt x="737" y="5013"/>
                    </a:cubicBezTo>
                    <a:cubicBezTo>
                      <a:pt x="775" y="5013"/>
                      <a:pt x="823" y="5034"/>
                      <a:pt x="882" y="5092"/>
                    </a:cubicBezTo>
                    <a:cubicBezTo>
                      <a:pt x="1072" y="5295"/>
                      <a:pt x="1382" y="5235"/>
                      <a:pt x="1656" y="5628"/>
                    </a:cubicBezTo>
                    <a:cubicBezTo>
                      <a:pt x="1752" y="5768"/>
                      <a:pt x="1853" y="5824"/>
                      <a:pt x="1953" y="5824"/>
                    </a:cubicBezTo>
                    <a:cubicBezTo>
                      <a:pt x="2127" y="5824"/>
                      <a:pt x="2298" y="5657"/>
                      <a:pt x="2441" y="5461"/>
                    </a:cubicBezTo>
                    <a:cubicBezTo>
                      <a:pt x="2635" y="5196"/>
                      <a:pt x="2794" y="4965"/>
                      <a:pt x="2986" y="4965"/>
                    </a:cubicBezTo>
                    <a:cubicBezTo>
                      <a:pt x="3018" y="4965"/>
                      <a:pt x="3050" y="4972"/>
                      <a:pt x="3084" y="4985"/>
                    </a:cubicBezTo>
                    <a:cubicBezTo>
                      <a:pt x="3108" y="4995"/>
                      <a:pt x="3134" y="5000"/>
                      <a:pt x="3162" y="5000"/>
                    </a:cubicBezTo>
                    <a:cubicBezTo>
                      <a:pt x="3366" y="5000"/>
                      <a:pt x="3666" y="4753"/>
                      <a:pt x="3796" y="4540"/>
                    </a:cubicBezTo>
                    <a:lnTo>
                      <a:pt x="3796" y="4540"/>
                    </a:lnTo>
                    <a:cubicBezTo>
                      <a:pt x="3719" y="4861"/>
                      <a:pt x="3710" y="5506"/>
                      <a:pt x="4775" y="5735"/>
                    </a:cubicBezTo>
                    <a:cubicBezTo>
                      <a:pt x="6228" y="6033"/>
                      <a:pt x="5347" y="6712"/>
                      <a:pt x="5347" y="6712"/>
                    </a:cubicBezTo>
                    <a:cubicBezTo>
                      <a:pt x="5347" y="6712"/>
                      <a:pt x="6370" y="8450"/>
                      <a:pt x="6799" y="8462"/>
                    </a:cubicBezTo>
                    <a:cubicBezTo>
                      <a:pt x="6812" y="8462"/>
                      <a:pt x="6825" y="8462"/>
                      <a:pt x="6838" y="8462"/>
                    </a:cubicBezTo>
                    <a:cubicBezTo>
                      <a:pt x="7045" y="8462"/>
                      <a:pt x="7269" y="8422"/>
                      <a:pt x="7469" y="8422"/>
                    </a:cubicBezTo>
                    <a:cubicBezTo>
                      <a:pt x="7689" y="8422"/>
                      <a:pt x="7881" y="8471"/>
                      <a:pt x="7990" y="8676"/>
                    </a:cubicBezTo>
                    <a:cubicBezTo>
                      <a:pt x="8228" y="9057"/>
                      <a:pt x="8192" y="9700"/>
                      <a:pt x="8192" y="9700"/>
                    </a:cubicBezTo>
                    <a:cubicBezTo>
                      <a:pt x="8192" y="9700"/>
                      <a:pt x="8198" y="9761"/>
                      <a:pt x="8254" y="9761"/>
                    </a:cubicBezTo>
                    <a:cubicBezTo>
                      <a:pt x="8276" y="9761"/>
                      <a:pt x="8306" y="9751"/>
                      <a:pt x="8347" y="9724"/>
                    </a:cubicBezTo>
                    <a:cubicBezTo>
                      <a:pt x="8502" y="9640"/>
                      <a:pt x="8585" y="9069"/>
                      <a:pt x="8966" y="8676"/>
                    </a:cubicBezTo>
                    <a:cubicBezTo>
                      <a:pt x="9329" y="8278"/>
                      <a:pt x="9565" y="7640"/>
                      <a:pt x="9731" y="7640"/>
                    </a:cubicBezTo>
                    <a:cubicBezTo>
                      <a:pt x="9734" y="7640"/>
                      <a:pt x="9737" y="7640"/>
                      <a:pt x="9740" y="7640"/>
                    </a:cubicBezTo>
                    <a:cubicBezTo>
                      <a:pt x="9895" y="7676"/>
                      <a:pt x="9740" y="7997"/>
                      <a:pt x="9871" y="8259"/>
                    </a:cubicBezTo>
                    <a:cubicBezTo>
                      <a:pt x="9990" y="8509"/>
                      <a:pt x="10395" y="8343"/>
                      <a:pt x="10692" y="8747"/>
                    </a:cubicBezTo>
                    <a:cubicBezTo>
                      <a:pt x="10990" y="9152"/>
                      <a:pt x="11419" y="9569"/>
                      <a:pt x="11228" y="10057"/>
                    </a:cubicBezTo>
                    <a:cubicBezTo>
                      <a:pt x="11188" y="10167"/>
                      <a:pt x="11191" y="10216"/>
                      <a:pt x="11218" y="10216"/>
                    </a:cubicBezTo>
                    <a:cubicBezTo>
                      <a:pt x="11310" y="10216"/>
                      <a:pt x="11683" y="9626"/>
                      <a:pt x="11526" y="8878"/>
                    </a:cubicBezTo>
                    <a:cubicBezTo>
                      <a:pt x="11384" y="8241"/>
                      <a:pt x="11430" y="8087"/>
                      <a:pt x="11549" y="8087"/>
                    </a:cubicBezTo>
                    <a:cubicBezTo>
                      <a:pt x="11610" y="8087"/>
                      <a:pt x="11691" y="8128"/>
                      <a:pt x="11776" y="8164"/>
                    </a:cubicBezTo>
                    <a:cubicBezTo>
                      <a:pt x="11848" y="8196"/>
                      <a:pt x="11962" y="8215"/>
                      <a:pt x="12096" y="8215"/>
                    </a:cubicBezTo>
                    <a:cubicBezTo>
                      <a:pt x="12408" y="8215"/>
                      <a:pt x="12825" y="8116"/>
                      <a:pt x="13050" y="7866"/>
                    </a:cubicBezTo>
                    <a:cubicBezTo>
                      <a:pt x="13050" y="7866"/>
                      <a:pt x="13186" y="7714"/>
                      <a:pt x="13312" y="7714"/>
                    </a:cubicBezTo>
                    <a:cubicBezTo>
                      <a:pt x="13403" y="7714"/>
                      <a:pt x="13489" y="7794"/>
                      <a:pt x="13514" y="8069"/>
                    </a:cubicBezTo>
                    <a:cubicBezTo>
                      <a:pt x="13574" y="8712"/>
                      <a:pt x="13740" y="9902"/>
                      <a:pt x="14598" y="10105"/>
                    </a:cubicBezTo>
                    <a:cubicBezTo>
                      <a:pt x="14795" y="10151"/>
                      <a:pt x="14969" y="10175"/>
                      <a:pt x="15119" y="10175"/>
                    </a:cubicBezTo>
                    <a:cubicBezTo>
                      <a:pt x="15629" y="10175"/>
                      <a:pt x="15866" y="9893"/>
                      <a:pt x="15848" y="9212"/>
                    </a:cubicBezTo>
                    <a:cubicBezTo>
                      <a:pt x="15836" y="8331"/>
                      <a:pt x="15693" y="7843"/>
                      <a:pt x="15931" y="7593"/>
                    </a:cubicBezTo>
                    <a:cubicBezTo>
                      <a:pt x="16169" y="7331"/>
                      <a:pt x="15157" y="5890"/>
                      <a:pt x="15157" y="5890"/>
                    </a:cubicBezTo>
                    <a:cubicBezTo>
                      <a:pt x="15157" y="5890"/>
                      <a:pt x="14979" y="4235"/>
                      <a:pt x="13907" y="4223"/>
                    </a:cubicBezTo>
                    <a:cubicBezTo>
                      <a:pt x="12847" y="4223"/>
                      <a:pt x="13038" y="3675"/>
                      <a:pt x="13074" y="3497"/>
                    </a:cubicBezTo>
                    <a:cubicBezTo>
                      <a:pt x="13097" y="3330"/>
                      <a:pt x="12931" y="2306"/>
                      <a:pt x="12621" y="2199"/>
                    </a:cubicBezTo>
                    <a:cubicBezTo>
                      <a:pt x="12390" y="2119"/>
                      <a:pt x="12060" y="1953"/>
                      <a:pt x="11793" y="1953"/>
                    </a:cubicBezTo>
                    <a:cubicBezTo>
                      <a:pt x="11702" y="1953"/>
                      <a:pt x="11619" y="1972"/>
                      <a:pt x="11550" y="2020"/>
                    </a:cubicBezTo>
                    <a:cubicBezTo>
                      <a:pt x="11416" y="2117"/>
                      <a:pt x="11298" y="2202"/>
                      <a:pt x="11179" y="2202"/>
                    </a:cubicBezTo>
                    <a:cubicBezTo>
                      <a:pt x="11063" y="2202"/>
                      <a:pt x="10946" y="2123"/>
                      <a:pt x="10811" y="1901"/>
                    </a:cubicBezTo>
                    <a:cubicBezTo>
                      <a:pt x="10742" y="1789"/>
                      <a:pt x="10688" y="1745"/>
                      <a:pt x="10644" y="1745"/>
                    </a:cubicBezTo>
                    <a:cubicBezTo>
                      <a:pt x="10507" y="1745"/>
                      <a:pt x="10476" y="2180"/>
                      <a:pt x="10430" y="2306"/>
                    </a:cubicBezTo>
                    <a:cubicBezTo>
                      <a:pt x="10388" y="2425"/>
                      <a:pt x="10284" y="2977"/>
                      <a:pt x="10177" y="2977"/>
                    </a:cubicBezTo>
                    <a:cubicBezTo>
                      <a:pt x="10134" y="2977"/>
                      <a:pt x="10090" y="2889"/>
                      <a:pt x="10049" y="2652"/>
                    </a:cubicBezTo>
                    <a:cubicBezTo>
                      <a:pt x="9887" y="1841"/>
                      <a:pt x="10007" y="1830"/>
                      <a:pt x="9718" y="1830"/>
                    </a:cubicBezTo>
                    <a:cubicBezTo>
                      <a:pt x="9710" y="1830"/>
                      <a:pt x="9701" y="1830"/>
                      <a:pt x="9692" y="1830"/>
                    </a:cubicBezTo>
                    <a:cubicBezTo>
                      <a:pt x="9359" y="1830"/>
                      <a:pt x="8049" y="1723"/>
                      <a:pt x="7668" y="1080"/>
                    </a:cubicBezTo>
                    <a:cubicBezTo>
                      <a:pt x="7275" y="449"/>
                      <a:pt x="7061" y="342"/>
                      <a:pt x="7061" y="342"/>
                    </a:cubicBezTo>
                    <a:lnTo>
                      <a:pt x="7061" y="342"/>
                    </a:lnTo>
                    <a:cubicBezTo>
                      <a:pt x="7061" y="342"/>
                      <a:pt x="7359" y="747"/>
                      <a:pt x="7299" y="1306"/>
                    </a:cubicBezTo>
                    <a:cubicBezTo>
                      <a:pt x="7240" y="1866"/>
                      <a:pt x="7001" y="2485"/>
                      <a:pt x="7001" y="2485"/>
                    </a:cubicBezTo>
                    <a:cubicBezTo>
                      <a:pt x="7001" y="2485"/>
                      <a:pt x="6956" y="2035"/>
                      <a:pt x="6749" y="2035"/>
                    </a:cubicBezTo>
                    <a:cubicBezTo>
                      <a:pt x="6718" y="2035"/>
                      <a:pt x="6683" y="2045"/>
                      <a:pt x="6644" y="2068"/>
                    </a:cubicBezTo>
                    <a:cubicBezTo>
                      <a:pt x="6425" y="2200"/>
                      <a:pt x="6076" y="2661"/>
                      <a:pt x="5937" y="2661"/>
                    </a:cubicBezTo>
                    <a:cubicBezTo>
                      <a:pt x="5887" y="2661"/>
                      <a:pt x="5864" y="2602"/>
                      <a:pt x="5882" y="2449"/>
                    </a:cubicBezTo>
                    <a:cubicBezTo>
                      <a:pt x="5942" y="1890"/>
                      <a:pt x="6204" y="937"/>
                      <a:pt x="5775" y="925"/>
                    </a:cubicBezTo>
                    <a:cubicBezTo>
                      <a:pt x="5767" y="925"/>
                      <a:pt x="5759" y="924"/>
                      <a:pt x="5751" y="924"/>
                    </a:cubicBezTo>
                    <a:cubicBezTo>
                      <a:pt x="5339" y="924"/>
                      <a:pt x="5157" y="1526"/>
                      <a:pt x="5227" y="1818"/>
                    </a:cubicBezTo>
                    <a:cubicBezTo>
                      <a:pt x="5290" y="2079"/>
                      <a:pt x="5426" y="2449"/>
                      <a:pt x="5186" y="2449"/>
                    </a:cubicBezTo>
                    <a:cubicBezTo>
                      <a:pt x="5153" y="2449"/>
                      <a:pt x="5111" y="2442"/>
                      <a:pt x="5061" y="2425"/>
                    </a:cubicBezTo>
                    <a:cubicBezTo>
                      <a:pt x="4644" y="2294"/>
                      <a:pt x="3215" y="1770"/>
                      <a:pt x="3275" y="604"/>
                    </a:cubicBezTo>
                    <a:cubicBezTo>
                      <a:pt x="3299" y="139"/>
                      <a:pt x="3284" y="1"/>
                      <a:pt x="3257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7" name="Google Shape;687;p39"/>
              <p:cNvSpPr/>
              <p:nvPr/>
            </p:nvSpPr>
            <p:spPr>
              <a:xfrm>
                <a:off x="-4476175" y="1121825"/>
                <a:ext cx="176850" cy="166325"/>
              </a:xfrm>
              <a:custGeom>
                <a:rect b="b" l="l" r="r" t="t"/>
                <a:pathLst>
                  <a:path extrusionOk="0" h="6653" w="7074">
                    <a:moveTo>
                      <a:pt x="4511" y="0"/>
                    </a:moveTo>
                    <a:cubicBezTo>
                      <a:pt x="3842" y="0"/>
                      <a:pt x="2684" y="82"/>
                      <a:pt x="2442" y="634"/>
                    </a:cubicBezTo>
                    <a:cubicBezTo>
                      <a:pt x="2096" y="1432"/>
                      <a:pt x="370" y="1563"/>
                      <a:pt x="370" y="1563"/>
                    </a:cubicBezTo>
                    <a:cubicBezTo>
                      <a:pt x="370" y="1563"/>
                      <a:pt x="582" y="2479"/>
                      <a:pt x="1110" y="2479"/>
                    </a:cubicBezTo>
                    <a:cubicBezTo>
                      <a:pt x="1113" y="2479"/>
                      <a:pt x="1117" y="2479"/>
                      <a:pt x="1120" y="2479"/>
                    </a:cubicBezTo>
                    <a:cubicBezTo>
                      <a:pt x="1133" y="2479"/>
                      <a:pt x="1145" y="2479"/>
                      <a:pt x="1157" y="2479"/>
                    </a:cubicBezTo>
                    <a:cubicBezTo>
                      <a:pt x="1644" y="2479"/>
                      <a:pt x="906" y="2956"/>
                      <a:pt x="906" y="2956"/>
                    </a:cubicBezTo>
                    <a:cubicBezTo>
                      <a:pt x="906" y="2956"/>
                      <a:pt x="1" y="3956"/>
                      <a:pt x="453" y="5575"/>
                    </a:cubicBezTo>
                    <a:cubicBezTo>
                      <a:pt x="453" y="5575"/>
                      <a:pt x="1242" y="4579"/>
                      <a:pt x="1743" y="4579"/>
                    </a:cubicBezTo>
                    <a:cubicBezTo>
                      <a:pt x="1792" y="4579"/>
                      <a:pt x="1839" y="4589"/>
                      <a:pt x="1882" y="4611"/>
                    </a:cubicBezTo>
                    <a:cubicBezTo>
                      <a:pt x="2382" y="4849"/>
                      <a:pt x="3692" y="5551"/>
                      <a:pt x="3513" y="5956"/>
                    </a:cubicBezTo>
                    <a:cubicBezTo>
                      <a:pt x="3370" y="6262"/>
                      <a:pt x="3426" y="6652"/>
                      <a:pt x="3756" y="6652"/>
                    </a:cubicBezTo>
                    <a:cubicBezTo>
                      <a:pt x="3837" y="6652"/>
                      <a:pt x="3934" y="6629"/>
                      <a:pt x="4049" y="6575"/>
                    </a:cubicBezTo>
                    <a:cubicBezTo>
                      <a:pt x="4620" y="6313"/>
                      <a:pt x="4906" y="5873"/>
                      <a:pt x="4287" y="5134"/>
                    </a:cubicBezTo>
                    <a:cubicBezTo>
                      <a:pt x="3668" y="4384"/>
                      <a:pt x="3585" y="3956"/>
                      <a:pt x="3620" y="3813"/>
                    </a:cubicBezTo>
                    <a:cubicBezTo>
                      <a:pt x="3623" y="3797"/>
                      <a:pt x="3630" y="3789"/>
                      <a:pt x="3642" y="3789"/>
                    </a:cubicBezTo>
                    <a:cubicBezTo>
                      <a:pt x="3740" y="3789"/>
                      <a:pt x="4144" y="4330"/>
                      <a:pt x="4454" y="4480"/>
                    </a:cubicBezTo>
                    <a:cubicBezTo>
                      <a:pt x="4787" y="4646"/>
                      <a:pt x="4990" y="4777"/>
                      <a:pt x="4990" y="4777"/>
                    </a:cubicBezTo>
                    <a:cubicBezTo>
                      <a:pt x="4990" y="4777"/>
                      <a:pt x="5239" y="4466"/>
                      <a:pt x="5598" y="4466"/>
                    </a:cubicBezTo>
                    <a:cubicBezTo>
                      <a:pt x="5655" y="4466"/>
                      <a:pt x="5714" y="4474"/>
                      <a:pt x="5775" y="4492"/>
                    </a:cubicBezTo>
                    <a:cubicBezTo>
                      <a:pt x="6216" y="4623"/>
                      <a:pt x="6478" y="4718"/>
                      <a:pt x="6478" y="4718"/>
                    </a:cubicBezTo>
                    <a:cubicBezTo>
                      <a:pt x="6478" y="4718"/>
                      <a:pt x="6561" y="3575"/>
                      <a:pt x="6787" y="3491"/>
                    </a:cubicBezTo>
                    <a:cubicBezTo>
                      <a:pt x="7014" y="3420"/>
                      <a:pt x="7073" y="1217"/>
                      <a:pt x="4775" y="932"/>
                    </a:cubicBezTo>
                    <a:cubicBezTo>
                      <a:pt x="2501" y="646"/>
                      <a:pt x="4990" y="15"/>
                      <a:pt x="4990" y="15"/>
                    </a:cubicBezTo>
                    <a:cubicBezTo>
                      <a:pt x="4990" y="15"/>
                      <a:pt x="4794" y="0"/>
                      <a:pt x="4511" y="0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8" name="Google Shape;688;p39"/>
              <p:cNvSpPr/>
              <p:nvPr/>
            </p:nvSpPr>
            <p:spPr>
              <a:xfrm>
                <a:off x="-4422000" y="1264675"/>
                <a:ext cx="325075" cy="131800"/>
              </a:xfrm>
              <a:custGeom>
                <a:rect b="b" l="l" r="r" t="t"/>
                <a:pathLst>
                  <a:path extrusionOk="0" h="5272" w="13003">
                    <a:moveTo>
                      <a:pt x="6561" y="1"/>
                    </a:moveTo>
                    <a:cubicBezTo>
                      <a:pt x="6544" y="1"/>
                      <a:pt x="6528" y="2"/>
                      <a:pt x="6513" y="4"/>
                    </a:cubicBezTo>
                    <a:cubicBezTo>
                      <a:pt x="6228" y="35"/>
                      <a:pt x="5600" y="538"/>
                      <a:pt x="5179" y="538"/>
                    </a:cubicBezTo>
                    <a:cubicBezTo>
                      <a:pt x="5110" y="538"/>
                      <a:pt x="5045" y="524"/>
                      <a:pt x="4989" y="492"/>
                    </a:cubicBezTo>
                    <a:cubicBezTo>
                      <a:pt x="4960" y="474"/>
                      <a:pt x="4923" y="466"/>
                      <a:pt x="4879" y="466"/>
                    </a:cubicBezTo>
                    <a:cubicBezTo>
                      <a:pt x="4421" y="466"/>
                      <a:pt x="3236" y="1334"/>
                      <a:pt x="2426" y="1334"/>
                    </a:cubicBezTo>
                    <a:cubicBezTo>
                      <a:pt x="2311" y="1334"/>
                      <a:pt x="2204" y="1317"/>
                      <a:pt x="2108" y="1278"/>
                    </a:cubicBezTo>
                    <a:cubicBezTo>
                      <a:pt x="2108" y="1278"/>
                      <a:pt x="1465" y="1325"/>
                      <a:pt x="1870" y="1766"/>
                    </a:cubicBezTo>
                    <a:cubicBezTo>
                      <a:pt x="2182" y="2107"/>
                      <a:pt x="2374" y="2447"/>
                      <a:pt x="2219" y="2447"/>
                    </a:cubicBezTo>
                    <a:cubicBezTo>
                      <a:pt x="2179" y="2447"/>
                      <a:pt x="2115" y="2425"/>
                      <a:pt x="2025" y="2373"/>
                    </a:cubicBezTo>
                    <a:cubicBezTo>
                      <a:pt x="1720" y="2204"/>
                      <a:pt x="1142" y="2052"/>
                      <a:pt x="707" y="2052"/>
                    </a:cubicBezTo>
                    <a:cubicBezTo>
                      <a:pt x="530" y="2052"/>
                      <a:pt x="377" y="2077"/>
                      <a:pt x="275" y="2135"/>
                    </a:cubicBezTo>
                    <a:cubicBezTo>
                      <a:pt x="1" y="2266"/>
                      <a:pt x="810" y="2421"/>
                      <a:pt x="1084" y="2576"/>
                    </a:cubicBezTo>
                    <a:cubicBezTo>
                      <a:pt x="1227" y="2635"/>
                      <a:pt x="1346" y="2718"/>
                      <a:pt x="1441" y="2826"/>
                    </a:cubicBezTo>
                    <a:cubicBezTo>
                      <a:pt x="1941" y="3350"/>
                      <a:pt x="2989" y="4957"/>
                      <a:pt x="2858" y="5195"/>
                    </a:cubicBezTo>
                    <a:cubicBezTo>
                      <a:pt x="2833" y="5248"/>
                      <a:pt x="2825" y="5272"/>
                      <a:pt x="2835" y="5272"/>
                    </a:cubicBezTo>
                    <a:cubicBezTo>
                      <a:pt x="2880" y="5272"/>
                      <a:pt x="3298" y="4770"/>
                      <a:pt x="4061" y="4350"/>
                    </a:cubicBezTo>
                    <a:cubicBezTo>
                      <a:pt x="5001" y="3814"/>
                      <a:pt x="5287" y="3707"/>
                      <a:pt x="5692" y="3552"/>
                    </a:cubicBezTo>
                    <a:cubicBezTo>
                      <a:pt x="5758" y="3528"/>
                      <a:pt x="5806" y="3517"/>
                      <a:pt x="5843" y="3517"/>
                    </a:cubicBezTo>
                    <a:cubicBezTo>
                      <a:pt x="6028" y="3517"/>
                      <a:pt x="5966" y="3781"/>
                      <a:pt x="6668" y="4028"/>
                    </a:cubicBezTo>
                    <a:cubicBezTo>
                      <a:pt x="7514" y="4326"/>
                      <a:pt x="8049" y="4647"/>
                      <a:pt x="8049" y="4647"/>
                    </a:cubicBezTo>
                    <a:cubicBezTo>
                      <a:pt x="8049" y="4647"/>
                      <a:pt x="8311" y="4421"/>
                      <a:pt x="7907" y="3659"/>
                    </a:cubicBezTo>
                    <a:cubicBezTo>
                      <a:pt x="7622" y="3124"/>
                      <a:pt x="7626" y="2906"/>
                      <a:pt x="7715" y="2906"/>
                    </a:cubicBezTo>
                    <a:cubicBezTo>
                      <a:pt x="7752" y="2906"/>
                      <a:pt x="7806" y="2945"/>
                      <a:pt x="7859" y="3016"/>
                    </a:cubicBezTo>
                    <a:cubicBezTo>
                      <a:pt x="8003" y="3221"/>
                      <a:pt x="8518" y="3374"/>
                      <a:pt x="8802" y="3374"/>
                    </a:cubicBezTo>
                    <a:cubicBezTo>
                      <a:pt x="8848" y="3374"/>
                      <a:pt x="8887" y="3370"/>
                      <a:pt x="8919" y="3361"/>
                    </a:cubicBezTo>
                    <a:cubicBezTo>
                      <a:pt x="8919" y="3361"/>
                      <a:pt x="8335" y="2683"/>
                      <a:pt x="8788" y="2540"/>
                    </a:cubicBezTo>
                    <a:cubicBezTo>
                      <a:pt x="8920" y="2500"/>
                      <a:pt x="9090" y="2472"/>
                      <a:pt x="9267" y="2472"/>
                    </a:cubicBezTo>
                    <a:cubicBezTo>
                      <a:pt x="9678" y="2472"/>
                      <a:pt x="10125" y="2626"/>
                      <a:pt x="10216" y="3159"/>
                    </a:cubicBezTo>
                    <a:cubicBezTo>
                      <a:pt x="10347" y="3909"/>
                      <a:pt x="12621" y="4254"/>
                      <a:pt x="13002" y="4528"/>
                    </a:cubicBezTo>
                    <a:cubicBezTo>
                      <a:pt x="13002" y="4528"/>
                      <a:pt x="11764" y="3361"/>
                      <a:pt x="11752" y="2885"/>
                    </a:cubicBezTo>
                    <a:cubicBezTo>
                      <a:pt x="11717" y="2409"/>
                      <a:pt x="11419" y="1671"/>
                      <a:pt x="10931" y="1433"/>
                    </a:cubicBezTo>
                    <a:cubicBezTo>
                      <a:pt x="10443" y="1194"/>
                      <a:pt x="10002" y="635"/>
                      <a:pt x="10145" y="444"/>
                    </a:cubicBezTo>
                    <a:cubicBezTo>
                      <a:pt x="10157" y="427"/>
                      <a:pt x="10161" y="419"/>
                      <a:pt x="10157" y="419"/>
                    </a:cubicBezTo>
                    <a:cubicBezTo>
                      <a:pt x="10130" y="419"/>
                      <a:pt x="9614" y="948"/>
                      <a:pt x="9167" y="948"/>
                    </a:cubicBezTo>
                    <a:cubicBezTo>
                      <a:pt x="9076" y="948"/>
                      <a:pt x="8987" y="926"/>
                      <a:pt x="8907" y="873"/>
                    </a:cubicBezTo>
                    <a:cubicBezTo>
                      <a:pt x="8812" y="813"/>
                      <a:pt x="8754" y="787"/>
                      <a:pt x="8721" y="787"/>
                    </a:cubicBezTo>
                    <a:cubicBezTo>
                      <a:pt x="8570" y="787"/>
                      <a:pt x="8919" y="1311"/>
                      <a:pt x="8597" y="1516"/>
                    </a:cubicBezTo>
                    <a:cubicBezTo>
                      <a:pt x="8256" y="1720"/>
                      <a:pt x="7645" y="2060"/>
                      <a:pt x="7277" y="2060"/>
                    </a:cubicBezTo>
                    <a:cubicBezTo>
                      <a:pt x="7195" y="2060"/>
                      <a:pt x="7125" y="2043"/>
                      <a:pt x="7073" y="2004"/>
                    </a:cubicBezTo>
                    <a:cubicBezTo>
                      <a:pt x="7073" y="2004"/>
                      <a:pt x="8121" y="1445"/>
                      <a:pt x="8037" y="956"/>
                    </a:cubicBezTo>
                    <a:cubicBezTo>
                      <a:pt x="7969" y="479"/>
                      <a:pt x="6933" y="1"/>
                      <a:pt x="6561" y="1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9" name="Google Shape;689;p39"/>
              <p:cNvSpPr/>
              <p:nvPr/>
            </p:nvSpPr>
            <p:spPr>
              <a:xfrm>
                <a:off x="-4442225" y="1146000"/>
                <a:ext cx="64600" cy="58350"/>
              </a:xfrm>
              <a:custGeom>
                <a:rect b="b" l="l" r="r" t="t"/>
                <a:pathLst>
                  <a:path extrusionOk="0" h="2334" w="2584">
                    <a:moveTo>
                      <a:pt x="1512" y="0"/>
                    </a:moveTo>
                    <a:cubicBezTo>
                      <a:pt x="1512" y="0"/>
                      <a:pt x="926" y="774"/>
                      <a:pt x="463" y="774"/>
                    </a:cubicBezTo>
                    <a:cubicBezTo>
                      <a:pt x="460" y="774"/>
                      <a:pt x="456" y="774"/>
                      <a:pt x="453" y="774"/>
                    </a:cubicBezTo>
                    <a:cubicBezTo>
                      <a:pt x="449" y="774"/>
                      <a:pt x="445" y="774"/>
                      <a:pt x="442" y="774"/>
                    </a:cubicBezTo>
                    <a:cubicBezTo>
                      <a:pt x="0" y="774"/>
                      <a:pt x="762" y="1512"/>
                      <a:pt x="762" y="1512"/>
                    </a:cubicBezTo>
                    <a:lnTo>
                      <a:pt x="286" y="2334"/>
                    </a:lnTo>
                    <a:cubicBezTo>
                      <a:pt x="286" y="2334"/>
                      <a:pt x="643" y="1858"/>
                      <a:pt x="1286" y="1858"/>
                    </a:cubicBezTo>
                    <a:cubicBezTo>
                      <a:pt x="1941" y="1858"/>
                      <a:pt x="1524" y="1322"/>
                      <a:pt x="2048" y="1155"/>
                    </a:cubicBezTo>
                    <a:cubicBezTo>
                      <a:pt x="2584" y="977"/>
                      <a:pt x="2227" y="453"/>
                      <a:pt x="2227" y="453"/>
                    </a:cubicBezTo>
                    <a:lnTo>
                      <a:pt x="1512" y="0"/>
                    </a:ln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0" name="Google Shape;690;p39"/>
              <p:cNvSpPr/>
              <p:nvPr/>
            </p:nvSpPr>
            <p:spPr>
              <a:xfrm>
                <a:off x="-4445200" y="1331575"/>
                <a:ext cx="90200" cy="29975"/>
              </a:xfrm>
              <a:custGeom>
                <a:rect b="b" l="l" r="r" t="t"/>
                <a:pathLst>
                  <a:path extrusionOk="0" h="1199" w="3608">
                    <a:moveTo>
                      <a:pt x="628" y="0"/>
                    </a:moveTo>
                    <a:cubicBezTo>
                      <a:pt x="349" y="0"/>
                      <a:pt x="0" y="90"/>
                      <a:pt x="0" y="90"/>
                    </a:cubicBezTo>
                    <a:cubicBezTo>
                      <a:pt x="0" y="90"/>
                      <a:pt x="1024" y="840"/>
                      <a:pt x="905" y="1078"/>
                    </a:cubicBezTo>
                    <a:cubicBezTo>
                      <a:pt x="865" y="1168"/>
                      <a:pt x="1131" y="1199"/>
                      <a:pt x="1519" y="1199"/>
                    </a:cubicBezTo>
                    <a:cubicBezTo>
                      <a:pt x="2160" y="1199"/>
                      <a:pt x="3133" y="1115"/>
                      <a:pt x="3608" y="1078"/>
                    </a:cubicBezTo>
                    <a:cubicBezTo>
                      <a:pt x="3608" y="1078"/>
                      <a:pt x="1107" y="293"/>
                      <a:pt x="941" y="90"/>
                    </a:cubicBezTo>
                    <a:cubicBezTo>
                      <a:pt x="889" y="23"/>
                      <a:pt x="767" y="0"/>
                      <a:pt x="628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1" name="Google Shape;691;p39"/>
              <p:cNvSpPr/>
              <p:nvPr/>
            </p:nvSpPr>
            <p:spPr>
              <a:xfrm>
                <a:off x="-4502200" y="1236250"/>
                <a:ext cx="26050" cy="14975"/>
              </a:xfrm>
              <a:custGeom>
                <a:rect b="b" l="l" r="r" t="t"/>
                <a:pathLst>
                  <a:path extrusionOk="0" h="599" w="1042">
                    <a:moveTo>
                      <a:pt x="922" y="0"/>
                    </a:moveTo>
                    <a:cubicBezTo>
                      <a:pt x="701" y="0"/>
                      <a:pt x="140" y="254"/>
                      <a:pt x="54" y="427"/>
                    </a:cubicBezTo>
                    <a:cubicBezTo>
                      <a:pt x="1" y="522"/>
                      <a:pt x="91" y="598"/>
                      <a:pt x="247" y="598"/>
                    </a:cubicBezTo>
                    <a:cubicBezTo>
                      <a:pt x="442" y="598"/>
                      <a:pt x="738" y="479"/>
                      <a:pt x="982" y="129"/>
                    </a:cubicBezTo>
                    <a:cubicBezTo>
                      <a:pt x="1041" y="37"/>
                      <a:pt x="1006" y="0"/>
                      <a:pt x="922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2" name="Google Shape;692;p39"/>
              <p:cNvSpPr/>
              <p:nvPr/>
            </p:nvSpPr>
            <p:spPr>
              <a:xfrm>
                <a:off x="-4356800" y="1247300"/>
                <a:ext cx="38575" cy="21375"/>
              </a:xfrm>
              <a:custGeom>
                <a:rect b="b" l="l" r="r" t="t"/>
                <a:pathLst>
                  <a:path extrusionOk="0" h="855" w="1543">
                    <a:moveTo>
                      <a:pt x="567" y="0"/>
                    </a:moveTo>
                    <a:cubicBezTo>
                      <a:pt x="437" y="0"/>
                      <a:pt x="314" y="20"/>
                      <a:pt x="238" y="80"/>
                    </a:cubicBezTo>
                    <a:cubicBezTo>
                      <a:pt x="0" y="258"/>
                      <a:pt x="476" y="782"/>
                      <a:pt x="1000" y="842"/>
                    </a:cubicBezTo>
                    <a:cubicBezTo>
                      <a:pt x="1062" y="850"/>
                      <a:pt x="1117" y="854"/>
                      <a:pt x="1165" y="854"/>
                    </a:cubicBezTo>
                    <a:cubicBezTo>
                      <a:pt x="1543" y="854"/>
                      <a:pt x="1541" y="607"/>
                      <a:pt x="1119" y="80"/>
                    </a:cubicBezTo>
                    <a:cubicBezTo>
                      <a:pt x="1119" y="80"/>
                      <a:pt x="828" y="0"/>
                      <a:pt x="567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3" name="Google Shape;693;p39"/>
              <p:cNvSpPr/>
              <p:nvPr/>
            </p:nvSpPr>
            <p:spPr>
              <a:xfrm>
                <a:off x="-4295875" y="1268625"/>
                <a:ext cx="64100" cy="29625"/>
              </a:xfrm>
              <a:custGeom>
                <a:rect b="b" l="l" r="r" t="t"/>
                <a:pathLst>
                  <a:path extrusionOk="0" h="1185" w="2564">
                    <a:moveTo>
                      <a:pt x="1504" y="1"/>
                    </a:moveTo>
                    <a:cubicBezTo>
                      <a:pt x="1504" y="1"/>
                      <a:pt x="683" y="763"/>
                      <a:pt x="325" y="763"/>
                    </a:cubicBezTo>
                    <a:cubicBezTo>
                      <a:pt x="1" y="763"/>
                      <a:pt x="340" y="1185"/>
                      <a:pt x="967" y="1185"/>
                    </a:cubicBezTo>
                    <a:cubicBezTo>
                      <a:pt x="1006" y="1185"/>
                      <a:pt x="1046" y="1183"/>
                      <a:pt x="1087" y="1179"/>
                    </a:cubicBezTo>
                    <a:cubicBezTo>
                      <a:pt x="1790" y="1120"/>
                      <a:pt x="2564" y="286"/>
                      <a:pt x="1504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94" name="Google Shape;694;p39"/>
            <p:cNvGrpSpPr/>
            <p:nvPr/>
          </p:nvGrpSpPr>
          <p:grpSpPr>
            <a:xfrm flipH="1">
              <a:off x="6883842" y="3092066"/>
              <a:ext cx="573748" cy="434382"/>
              <a:chOff x="-2195225" y="3806575"/>
              <a:chExt cx="323275" cy="244750"/>
            </a:xfrm>
          </p:grpSpPr>
          <p:sp>
            <p:nvSpPr>
              <p:cNvPr id="695" name="Google Shape;695;p39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rect b="b" l="l" r="r" t="t"/>
                <a:pathLst>
                  <a:path extrusionOk="0" h="9493" w="12776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6" name="Google Shape;696;p39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rect b="b" l="l" r="r" t="t"/>
                <a:pathLst>
                  <a:path extrusionOk="0" h="7274" w="980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7" name="Google Shape;697;p39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rect b="b" l="l" r="r" t="t"/>
                <a:pathLst>
                  <a:path extrusionOk="0" h="3913" w="4037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8" name="Google Shape;698;p39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rect b="b" l="l" r="r" t="t"/>
                <a:pathLst>
                  <a:path extrusionOk="0" h="2159" w="4871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9" name="Google Shape;699;p39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rect b="b" l="l" r="r" t="t"/>
                <a:pathLst>
                  <a:path extrusionOk="0" h="4167" w="4047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0" name="Google Shape;700;p39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rect b="b" l="l" r="r" t="t"/>
                <a:pathLst>
                  <a:path extrusionOk="0" h="2940" w="2429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1" name="Google Shape;701;p39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rect b="b" l="l" r="r" t="t"/>
                <a:pathLst>
                  <a:path extrusionOk="0" h="2263" w="2109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2" name="Google Shape;702;p39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rect b="b" l="l" r="r" t="t"/>
                <a:pathLst>
                  <a:path extrusionOk="0" h="3134" w="2883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3" name="Google Shape;703;p39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rect b="b" l="l" r="r" t="t"/>
                <a:pathLst>
                  <a:path extrusionOk="0" h="2651" w="2335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4" name="Google Shape;704;p39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rect b="b" l="l" r="r" t="t"/>
                <a:pathLst>
                  <a:path extrusionOk="0" h="1373" w="3554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5" name="Google Shape;705;p39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rect b="b" l="l" r="r" t="t"/>
                <a:pathLst>
                  <a:path extrusionOk="0" h="917" w="3563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6" name="Google Shape;706;p39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rect b="b" l="l" r="r" t="t"/>
                <a:pathLst>
                  <a:path extrusionOk="0" h="454" w="322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7" name="Google Shape;707;p39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rect b="b" l="l" r="r" t="t"/>
                <a:pathLst>
                  <a:path extrusionOk="0" h="447" w="37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8" name="Google Shape;708;p39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rect b="b" l="l" r="r" t="t"/>
                <a:pathLst>
                  <a:path extrusionOk="0" h="400" w="43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9" name="Google Shape;709;p39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rect b="b" l="l" r="r" t="t"/>
                <a:pathLst>
                  <a:path extrusionOk="0" h="423" w="406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0" name="Google Shape;710;p39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1" name="Google Shape;711;p39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2" name="Google Shape;712;p39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rect b="b" l="l" r="r" t="t"/>
                <a:pathLst>
                  <a:path extrusionOk="0" h="444" w="347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3" name="Google Shape;713;p39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4" name="Google Shape;714;p39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5" name="Google Shape;715;p39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6" name="Google Shape;716;p39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7" name="Google Shape;717;p39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rect b="b" l="l" r="r" t="t"/>
                <a:pathLst>
                  <a:path extrusionOk="0" h="9493" w="12788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8" name="Google Shape;718;p39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rect b="b" l="l" r="r" t="t"/>
                <a:pathLst>
                  <a:path extrusionOk="0" h="8446" w="1136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9" name="Google Shape;719;p39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rect b="b" l="l" r="r" t="t"/>
                <a:pathLst>
                  <a:path extrusionOk="0" h="7274" w="9788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0" name="Google Shape;720;p39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rect b="b" l="l" r="r" t="t"/>
                <a:pathLst>
                  <a:path extrusionOk="0" h="3914" w="4037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1" name="Google Shape;721;p39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rect b="b" l="l" r="r" t="t"/>
                <a:pathLst>
                  <a:path extrusionOk="0" h="2158" w="4871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2" name="Google Shape;722;p39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rect b="b" l="l" r="r" t="t"/>
                <a:pathLst>
                  <a:path extrusionOk="0" h="4166" w="4037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3" name="Google Shape;723;p39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rect b="b" l="l" r="r" t="t"/>
                <a:pathLst>
                  <a:path extrusionOk="0" h="2940" w="243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4" name="Google Shape;724;p39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rect b="b" l="l" r="r" t="t"/>
                <a:pathLst>
                  <a:path extrusionOk="0" h="2262" w="2121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5" name="Google Shape;725;p39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rect b="b" l="l" r="r" t="t"/>
                <a:pathLst>
                  <a:path extrusionOk="0" h="3133" w="287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6" name="Google Shape;726;p39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rect b="b" l="l" r="r" t="t"/>
                <a:pathLst>
                  <a:path extrusionOk="0" h="2650" w="2334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7" name="Google Shape;727;p39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rect b="b" l="l" r="r" t="t"/>
                <a:pathLst>
                  <a:path extrusionOk="0" h="1373" w="3562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8" name="Google Shape;728;p39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rect b="b" l="l" r="r" t="t"/>
                <a:pathLst>
                  <a:path extrusionOk="0" h="917" w="3571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9" name="Google Shape;729;p39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rect b="b" l="l" r="r" t="t"/>
                <a:pathLst>
                  <a:path extrusionOk="0" h="453" w="334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0" name="Google Shape;730;p39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rect b="b" l="l" r="r" t="t"/>
                <a:pathLst>
                  <a:path extrusionOk="0" h="447" w="382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1" name="Google Shape;731;p39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rect b="b" l="l" r="r" t="t"/>
                <a:pathLst>
                  <a:path extrusionOk="0" h="399" w="442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2" name="Google Shape;732;p39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rect b="b" l="l" r="r" t="t"/>
                <a:pathLst>
                  <a:path extrusionOk="0" h="422" w="406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3" name="Google Shape;733;p39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4" name="Google Shape;734;p39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5" name="Google Shape;735;p39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rect b="b" l="l" r="r" t="t"/>
                <a:pathLst>
                  <a:path extrusionOk="0" h="444" w="346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6" name="Google Shape;736;p39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rect b="b" l="l" r="r" t="t"/>
                <a:pathLst>
                  <a:path extrusionOk="0" h="358" w="49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7" name="Google Shape;737;p39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8" name="Google Shape;738;p39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9" name="Google Shape;739;p39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rect b="b" l="l" r="r" t="t"/>
                <a:pathLst>
                  <a:path extrusionOk="0" h="358" w="478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cxnSp>
        <p:nvCxnSpPr>
          <p:cNvPr id="740" name="Google Shape;740;p39"/>
          <p:cNvCxnSpPr/>
          <p:nvPr/>
        </p:nvCxnSpPr>
        <p:spPr>
          <a:xfrm>
            <a:off x="150675" y="4252625"/>
            <a:ext cx="3514800" cy="0"/>
          </a:xfrm>
          <a:prstGeom prst="straightConnector1">
            <a:avLst/>
          </a:prstGeom>
          <a:noFill/>
          <a:ln cap="rnd" cmpd="sng" w="38100">
            <a:solidFill>
              <a:srgbClr val="9898AE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4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4" name="Shape 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5" name="Google Shape;745;p40"/>
          <p:cNvSpPr txBox="1"/>
          <p:nvPr>
            <p:ph type="title"/>
          </p:nvPr>
        </p:nvSpPr>
        <p:spPr>
          <a:xfrm>
            <a:off x="333250" y="462725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600"/>
              <a:t>Objective</a:t>
            </a:r>
            <a:endParaRPr sz="4600"/>
          </a:p>
        </p:txBody>
      </p:sp>
      <p:sp>
        <p:nvSpPr>
          <p:cNvPr id="746" name="Google Shape;746;p40"/>
          <p:cNvSpPr txBox="1"/>
          <p:nvPr/>
        </p:nvSpPr>
        <p:spPr>
          <a:xfrm>
            <a:off x="1921675" y="1603825"/>
            <a:ext cx="6878700" cy="336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design and deliver a digital training session to prepare new staff members for the opening of a proposed new hotel in swansea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enhance the hospitality provision through innovative thinking, ensuring service excellence and sustainability in a rapid changing industry.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focus on hospitality and guest service skills, addressing the specific needs of the property and its corporate culture, vision, values and brand identity.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pSp>
        <p:nvGrpSpPr>
          <p:cNvPr id="747" name="Google Shape;747;p40"/>
          <p:cNvGrpSpPr/>
          <p:nvPr/>
        </p:nvGrpSpPr>
        <p:grpSpPr>
          <a:xfrm>
            <a:off x="333251" y="1319856"/>
            <a:ext cx="1577544" cy="1203118"/>
            <a:chOff x="783926" y="1442156"/>
            <a:chExt cx="1577544" cy="1203118"/>
          </a:xfrm>
        </p:grpSpPr>
        <p:grpSp>
          <p:nvGrpSpPr>
            <p:cNvPr id="748" name="Google Shape;748;p40"/>
            <p:cNvGrpSpPr/>
            <p:nvPr/>
          </p:nvGrpSpPr>
          <p:grpSpPr>
            <a:xfrm>
              <a:off x="783926" y="1442156"/>
              <a:ext cx="1577544" cy="1203118"/>
              <a:chOff x="5705886" y="2338761"/>
              <a:chExt cx="2850639" cy="2174441"/>
            </a:xfrm>
          </p:grpSpPr>
          <p:sp>
            <p:nvSpPr>
              <p:cNvPr id="749" name="Google Shape;749;p40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rect b="b" l="l" r="r" t="t"/>
                <a:pathLst>
                  <a:path extrusionOk="0" h="49007" w="64247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0" name="Google Shape;750;p40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rect b="b" l="l" r="r" t="t"/>
                <a:pathLst>
                  <a:path extrusionOk="0" h="48573" w="55007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51" name="Google Shape;751;p40"/>
            <p:cNvGrpSpPr/>
            <p:nvPr/>
          </p:nvGrpSpPr>
          <p:grpSpPr>
            <a:xfrm>
              <a:off x="915411" y="1515591"/>
              <a:ext cx="1116124" cy="1056428"/>
              <a:chOff x="-2601800" y="2850675"/>
              <a:chExt cx="1151950" cy="1090450"/>
            </a:xfrm>
          </p:grpSpPr>
          <p:sp>
            <p:nvSpPr>
              <p:cNvPr id="752" name="Google Shape;752;p40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rect b="b" l="l" r="r" t="t"/>
                <a:pathLst>
                  <a:path extrusionOk="0" h="43618" w="46078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3" name="Google Shape;753;p40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rect b="b" l="l" r="r" t="t"/>
                <a:pathLst>
                  <a:path extrusionOk="0" h="41260" w="4359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4" name="Google Shape;754;p40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rect b="b" l="l" r="r" t="t"/>
                <a:pathLst>
                  <a:path extrusionOk="0" h="37279" w="33886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5" name="Google Shape;755;p40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rect b="b" l="l" r="r" t="t"/>
                <a:pathLst>
                  <a:path extrusionOk="0" h="32945" w="32958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rgbClr val="F8F5F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6" name="Google Shape;756;p40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rect b="b" l="l" r="r" t="t"/>
                <a:pathLst>
                  <a:path extrusionOk="0" h="32850" w="26635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GB"/>
                  <a:t>     </a:t>
                </a:r>
                <a:r>
                  <a:rPr lang="en-GB" sz="2500"/>
                  <a:t>1</a:t>
                </a:r>
                <a:endParaRPr sz="2500"/>
              </a:p>
            </p:txBody>
          </p:sp>
        </p:grpSp>
        <p:grpSp>
          <p:nvGrpSpPr>
            <p:cNvPr id="757" name="Google Shape;757;p40"/>
            <p:cNvGrpSpPr/>
            <p:nvPr/>
          </p:nvGrpSpPr>
          <p:grpSpPr>
            <a:xfrm>
              <a:off x="2015346" y="1546212"/>
              <a:ext cx="244467" cy="983388"/>
              <a:chOff x="-1075788" y="1206822"/>
              <a:chExt cx="253913" cy="1021278"/>
            </a:xfrm>
          </p:grpSpPr>
          <p:sp>
            <p:nvSpPr>
              <p:cNvPr id="758" name="Google Shape;758;p40"/>
              <p:cNvSpPr/>
              <p:nvPr/>
            </p:nvSpPr>
            <p:spPr>
              <a:xfrm>
                <a:off x="-1075788" y="1206822"/>
                <a:ext cx="237550" cy="1009075"/>
              </a:xfrm>
              <a:custGeom>
                <a:rect b="b" l="l" r="r" t="t"/>
                <a:pathLst>
                  <a:path extrusionOk="0" h="40363" w="9502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9" name="Google Shape;759;p40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rect b="b" l="l" r="r" t="t"/>
                <a:pathLst>
                  <a:path extrusionOk="0" h="40363" w="5037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0" name="Google Shape;760;p40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rect b="b" l="l" r="r" t="t"/>
                <a:pathLst>
                  <a:path extrusionOk="0" h="9812" w="8371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1" name="Google Shape;761;p40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rect b="b" l="l" r="r" t="t"/>
                <a:pathLst>
                  <a:path extrusionOk="0" h="4525" w="2227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2" name="Google Shape;762;p40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rect b="b" l="l" r="r" t="t"/>
                <a:pathLst>
                  <a:path extrusionOk="0" h="2239" w="4525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3" name="Google Shape;763;p40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rect b="b" l="l" r="r" t="t"/>
                <a:pathLst>
                  <a:path extrusionOk="0" h="9812" w="418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764" name="Google Shape;764;p40"/>
          <p:cNvGrpSpPr/>
          <p:nvPr/>
        </p:nvGrpSpPr>
        <p:grpSpPr>
          <a:xfrm>
            <a:off x="333250" y="2571756"/>
            <a:ext cx="1577544" cy="1203118"/>
            <a:chOff x="4591088" y="1442156"/>
            <a:chExt cx="1577544" cy="1203118"/>
          </a:xfrm>
        </p:grpSpPr>
        <p:grpSp>
          <p:nvGrpSpPr>
            <p:cNvPr id="765" name="Google Shape;765;p40"/>
            <p:cNvGrpSpPr/>
            <p:nvPr/>
          </p:nvGrpSpPr>
          <p:grpSpPr>
            <a:xfrm>
              <a:off x="4591088" y="1442156"/>
              <a:ext cx="1577544" cy="1203118"/>
              <a:chOff x="5705886" y="2338761"/>
              <a:chExt cx="2850639" cy="2174441"/>
            </a:xfrm>
          </p:grpSpPr>
          <p:sp>
            <p:nvSpPr>
              <p:cNvPr id="766" name="Google Shape;766;p40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rect b="b" l="l" r="r" t="t"/>
                <a:pathLst>
                  <a:path extrusionOk="0" h="49007" w="64247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7" name="Google Shape;767;p40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rect b="b" l="l" r="r" t="t"/>
                <a:pathLst>
                  <a:path extrusionOk="0" h="48573" w="55007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68" name="Google Shape;768;p40"/>
            <p:cNvGrpSpPr/>
            <p:nvPr/>
          </p:nvGrpSpPr>
          <p:grpSpPr>
            <a:xfrm>
              <a:off x="4722561" y="1515591"/>
              <a:ext cx="1116124" cy="1056428"/>
              <a:chOff x="-2601800" y="2850675"/>
              <a:chExt cx="1151950" cy="1090450"/>
            </a:xfrm>
          </p:grpSpPr>
          <p:sp>
            <p:nvSpPr>
              <p:cNvPr id="769" name="Google Shape;769;p40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rect b="b" l="l" r="r" t="t"/>
                <a:pathLst>
                  <a:path extrusionOk="0" h="43618" w="46078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0" name="Google Shape;770;p40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rect b="b" l="l" r="r" t="t"/>
                <a:pathLst>
                  <a:path extrusionOk="0" h="41260" w="4359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1" name="Google Shape;771;p40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rect b="b" l="l" r="r" t="t"/>
                <a:pathLst>
                  <a:path extrusionOk="0" h="37279" w="33886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2" name="Google Shape;772;p40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rect b="b" l="l" r="r" t="t"/>
                <a:pathLst>
                  <a:path extrusionOk="0" h="32945" w="32958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rgbClr val="F8F5F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3" name="Google Shape;773;p40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rect b="b" l="l" r="r" t="t"/>
                <a:pathLst>
                  <a:path extrusionOk="0" h="32850" w="26635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GB"/>
                  <a:t>     </a:t>
                </a:r>
                <a:r>
                  <a:rPr lang="en-GB" sz="2500"/>
                  <a:t>2</a:t>
                </a:r>
                <a:endParaRPr sz="2500"/>
              </a:p>
            </p:txBody>
          </p:sp>
        </p:grpSp>
        <p:grpSp>
          <p:nvGrpSpPr>
            <p:cNvPr id="774" name="Google Shape;774;p40"/>
            <p:cNvGrpSpPr/>
            <p:nvPr/>
          </p:nvGrpSpPr>
          <p:grpSpPr>
            <a:xfrm>
              <a:off x="5847432" y="1557962"/>
              <a:ext cx="228713" cy="971638"/>
              <a:chOff x="-1049900" y="1219025"/>
              <a:chExt cx="237550" cy="1009075"/>
            </a:xfrm>
          </p:grpSpPr>
          <p:sp>
            <p:nvSpPr>
              <p:cNvPr id="775" name="Google Shape;775;p40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rect b="b" l="l" r="r" t="t"/>
                <a:pathLst>
                  <a:path extrusionOk="0" h="40363" w="9502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6" name="Google Shape;776;p40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rect b="b" l="l" r="r" t="t"/>
                <a:pathLst>
                  <a:path extrusionOk="0" h="40363" w="5037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7" name="Google Shape;777;p40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rect b="b" l="l" r="r" t="t"/>
                <a:pathLst>
                  <a:path extrusionOk="0" h="9812" w="8371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8" name="Google Shape;778;p40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rect b="b" l="l" r="r" t="t"/>
                <a:pathLst>
                  <a:path extrusionOk="0" h="4525" w="2227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9" name="Google Shape;779;p40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rect b="b" l="l" r="r" t="t"/>
                <a:pathLst>
                  <a:path extrusionOk="0" h="2239" w="4525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0" name="Google Shape;780;p40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rect b="b" l="l" r="r" t="t"/>
                <a:pathLst>
                  <a:path extrusionOk="0" h="9812" w="418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781" name="Google Shape;781;p40"/>
          <p:cNvGrpSpPr/>
          <p:nvPr/>
        </p:nvGrpSpPr>
        <p:grpSpPr>
          <a:xfrm>
            <a:off x="333250" y="3823656"/>
            <a:ext cx="1577544" cy="1203118"/>
            <a:chOff x="783938" y="3095331"/>
            <a:chExt cx="1577544" cy="1203118"/>
          </a:xfrm>
        </p:grpSpPr>
        <p:grpSp>
          <p:nvGrpSpPr>
            <p:cNvPr id="782" name="Google Shape;782;p40"/>
            <p:cNvGrpSpPr/>
            <p:nvPr/>
          </p:nvGrpSpPr>
          <p:grpSpPr>
            <a:xfrm>
              <a:off x="783938" y="3095331"/>
              <a:ext cx="1577544" cy="1203118"/>
              <a:chOff x="5705886" y="2338761"/>
              <a:chExt cx="2850639" cy="2174441"/>
            </a:xfrm>
          </p:grpSpPr>
          <p:sp>
            <p:nvSpPr>
              <p:cNvPr id="783" name="Google Shape;783;p40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rect b="b" l="l" r="r" t="t"/>
                <a:pathLst>
                  <a:path extrusionOk="0" h="49007" w="64247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4" name="Google Shape;784;p40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rect b="b" l="l" r="r" t="t"/>
                <a:pathLst>
                  <a:path extrusionOk="0" h="48573" w="55007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85" name="Google Shape;785;p40"/>
            <p:cNvGrpSpPr/>
            <p:nvPr/>
          </p:nvGrpSpPr>
          <p:grpSpPr>
            <a:xfrm>
              <a:off x="915411" y="3168766"/>
              <a:ext cx="1116124" cy="1056428"/>
              <a:chOff x="-2601800" y="2850675"/>
              <a:chExt cx="1151950" cy="1090450"/>
            </a:xfrm>
          </p:grpSpPr>
          <p:sp>
            <p:nvSpPr>
              <p:cNvPr id="786" name="Google Shape;786;p40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rect b="b" l="l" r="r" t="t"/>
                <a:pathLst>
                  <a:path extrusionOk="0" h="43618" w="46078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7" name="Google Shape;787;p40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rect b="b" l="l" r="r" t="t"/>
                <a:pathLst>
                  <a:path extrusionOk="0" h="41260" w="4359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8" name="Google Shape;788;p40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rect b="b" l="l" r="r" t="t"/>
                <a:pathLst>
                  <a:path extrusionOk="0" h="37279" w="33886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9" name="Google Shape;789;p40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rect b="b" l="l" r="r" t="t"/>
                <a:pathLst>
                  <a:path extrusionOk="0" h="32850" w="26635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GB"/>
                  <a:t>     </a:t>
                </a:r>
                <a:endParaRPr/>
              </a:p>
            </p:txBody>
          </p:sp>
        </p:grpSp>
        <p:grpSp>
          <p:nvGrpSpPr>
            <p:cNvPr id="790" name="Google Shape;790;p40"/>
            <p:cNvGrpSpPr/>
            <p:nvPr/>
          </p:nvGrpSpPr>
          <p:grpSpPr>
            <a:xfrm>
              <a:off x="2040282" y="3211137"/>
              <a:ext cx="228713" cy="971638"/>
              <a:chOff x="-1049900" y="1219025"/>
              <a:chExt cx="237550" cy="1009075"/>
            </a:xfrm>
          </p:grpSpPr>
          <p:sp>
            <p:nvSpPr>
              <p:cNvPr id="791" name="Google Shape;791;p40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rect b="b" l="l" r="r" t="t"/>
                <a:pathLst>
                  <a:path extrusionOk="0" h="40363" w="9502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2" name="Google Shape;792;p40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rect b="b" l="l" r="r" t="t"/>
                <a:pathLst>
                  <a:path extrusionOk="0" h="40363" w="5037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3" name="Google Shape;793;p40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rect b="b" l="l" r="r" t="t"/>
                <a:pathLst>
                  <a:path extrusionOk="0" h="9812" w="8371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4" name="Google Shape;794;p40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rect b="b" l="l" r="r" t="t"/>
                <a:pathLst>
                  <a:path extrusionOk="0" h="4525" w="2227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5" name="Google Shape;795;p40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rect b="b" l="l" r="r" t="t"/>
                <a:pathLst>
                  <a:path extrusionOk="0" h="2239" w="4525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6" name="Google Shape;796;p40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rect b="b" l="l" r="r" t="t"/>
                <a:pathLst>
                  <a:path extrusionOk="0" h="9812" w="418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797" name="Google Shape;797;p40"/>
          <p:cNvSpPr txBox="1"/>
          <p:nvPr/>
        </p:nvSpPr>
        <p:spPr>
          <a:xfrm>
            <a:off x="698875" y="4110350"/>
            <a:ext cx="846300" cy="62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    </a:t>
            </a:r>
            <a:r>
              <a:rPr lang="en-GB" sz="25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3</a:t>
            </a:r>
            <a:endParaRPr sz="25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798" name="Google Shape;798;p40"/>
          <p:cNvCxnSpPr/>
          <p:nvPr/>
        </p:nvCxnSpPr>
        <p:spPr>
          <a:xfrm>
            <a:off x="333250" y="1110117"/>
            <a:ext cx="3547500" cy="0"/>
          </a:xfrm>
          <a:prstGeom prst="straightConnector1">
            <a:avLst/>
          </a:prstGeom>
          <a:noFill/>
          <a:ln cap="rnd" cmpd="sng" w="38100">
            <a:solidFill>
              <a:srgbClr val="9898AE"/>
            </a:solidFill>
            <a:prstDash val="solid"/>
            <a:round/>
            <a:headEnd len="med" w="med" type="none"/>
            <a:tailEnd len="med" w="med" type="none"/>
          </a:ln>
        </p:spPr>
      </p:cxnSp>
      <p:grpSp>
        <p:nvGrpSpPr>
          <p:cNvPr id="799" name="Google Shape;799;p40"/>
          <p:cNvGrpSpPr/>
          <p:nvPr/>
        </p:nvGrpSpPr>
        <p:grpSpPr>
          <a:xfrm flipH="1" rot="10800000">
            <a:off x="4759795" y="189804"/>
            <a:ext cx="2864165" cy="1471345"/>
            <a:chOff x="6235075" y="534998"/>
            <a:chExt cx="2189060" cy="1037986"/>
          </a:xfrm>
        </p:grpSpPr>
        <p:grpSp>
          <p:nvGrpSpPr>
            <p:cNvPr id="800" name="Google Shape;800;p40"/>
            <p:cNvGrpSpPr/>
            <p:nvPr/>
          </p:nvGrpSpPr>
          <p:grpSpPr>
            <a:xfrm rot="-5400000">
              <a:off x="7214543" y="466729"/>
              <a:ext cx="421604" cy="1790906"/>
              <a:chOff x="-1049900" y="1219025"/>
              <a:chExt cx="237550" cy="1009075"/>
            </a:xfrm>
          </p:grpSpPr>
          <p:sp>
            <p:nvSpPr>
              <p:cNvPr id="801" name="Google Shape;801;p40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rect b="b" l="l" r="r" t="t"/>
                <a:pathLst>
                  <a:path extrusionOk="0" h="40363" w="9502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2" name="Google Shape;802;p40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rect b="b" l="l" r="r" t="t"/>
                <a:pathLst>
                  <a:path extrusionOk="0" h="40363" w="5037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3" name="Google Shape;803;p40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rect b="b" l="l" r="r" t="t"/>
                <a:pathLst>
                  <a:path extrusionOk="0" h="9812" w="8371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4" name="Google Shape;804;p40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rect b="b" l="l" r="r" t="t"/>
                <a:pathLst>
                  <a:path extrusionOk="0" h="4525" w="2227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5" name="Google Shape;805;p40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rect b="b" l="l" r="r" t="t"/>
                <a:pathLst>
                  <a:path extrusionOk="0" h="2239" w="4525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6" name="Google Shape;806;p40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rect b="b" l="l" r="r" t="t"/>
                <a:pathLst>
                  <a:path extrusionOk="0" h="9812" w="418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807" name="Google Shape;807;p40"/>
            <p:cNvGrpSpPr/>
            <p:nvPr/>
          </p:nvGrpSpPr>
          <p:grpSpPr>
            <a:xfrm>
              <a:off x="6235075" y="534998"/>
              <a:ext cx="2189060" cy="633959"/>
              <a:chOff x="6235075" y="534998"/>
              <a:chExt cx="2189060" cy="633959"/>
            </a:xfrm>
          </p:grpSpPr>
          <p:grpSp>
            <p:nvGrpSpPr>
              <p:cNvPr id="808" name="Google Shape;808;p40"/>
              <p:cNvGrpSpPr/>
              <p:nvPr/>
            </p:nvGrpSpPr>
            <p:grpSpPr>
              <a:xfrm>
                <a:off x="7893801" y="586918"/>
                <a:ext cx="530334" cy="530334"/>
                <a:chOff x="-783450" y="2861800"/>
                <a:chExt cx="362275" cy="362275"/>
              </a:xfrm>
            </p:grpSpPr>
            <p:sp>
              <p:nvSpPr>
                <p:cNvPr id="809" name="Google Shape;809;p40"/>
                <p:cNvSpPr/>
                <p:nvPr/>
              </p:nvSpPr>
              <p:spPr>
                <a:xfrm>
                  <a:off x="-783450" y="2861800"/>
                  <a:ext cx="362275" cy="362275"/>
                </a:xfrm>
                <a:custGeom>
                  <a:rect b="b" l="l" r="r" t="t"/>
                  <a:pathLst>
                    <a:path extrusionOk="0" h="14491" w="14491">
                      <a:moveTo>
                        <a:pt x="7240" y="0"/>
                      </a:moveTo>
                      <a:cubicBezTo>
                        <a:pt x="3239" y="0"/>
                        <a:pt x="1" y="3251"/>
                        <a:pt x="1" y="7251"/>
                      </a:cubicBezTo>
                      <a:cubicBezTo>
                        <a:pt x="1" y="11252"/>
                        <a:pt x="3239" y="14490"/>
                        <a:pt x="7240" y="14490"/>
                      </a:cubicBezTo>
                      <a:cubicBezTo>
                        <a:pt x="11240" y="14490"/>
                        <a:pt x="14491" y="11252"/>
                        <a:pt x="14491" y="7251"/>
                      </a:cubicBezTo>
                      <a:cubicBezTo>
                        <a:pt x="14491" y="3251"/>
                        <a:pt x="11240" y="0"/>
                        <a:pt x="7240" y="0"/>
                      </a:cubicBezTo>
                      <a:close/>
                    </a:path>
                  </a:pathLst>
                </a:custGeom>
                <a:solidFill>
                  <a:srgbClr val="FEFCFC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10" name="Google Shape;810;p40"/>
                <p:cNvSpPr/>
                <p:nvPr/>
              </p:nvSpPr>
              <p:spPr>
                <a:xfrm>
                  <a:off x="-761425" y="2884125"/>
                  <a:ext cx="317925" cy="317900"/>
                </a:xfrm>
                <a:custGeom>
                  <a:rect b="b" l="l" r="r" t="t"/>
                  <a:pathLst>
                    <a:path extrusionOk="0" h="12716" w="12717">
                      <a:moveTo>
                        <a:pt x="6359" y="0"/>
                      </a:moveTo>
                      <a:cubicBezTo>
                        <a:pt x="4787" y="0"/>
                        <a:pt x="3335" y="584"/>
                        <a:pt x="2227" y="1536"/>
                      </a:cubicBezTo>
                      <a:cubicBezTo>
                        <a:pt x="870" y="2691"/>
                        <a:pt x="1" y="4417"/>
                        <a:pt x="1" y="6358"/>
                      </a:cubicBezTo>
                      <a:cubicBezTo>
                        <a:pt x="1" y="9870"/>
                        <a:pt x="2846" y="12716"/>
                        <a:pt x="6359" y="12716"/>
                      </a:cubicBezTo>
                      <a:cubicBezTo>
                        <a:pt x="7609" y="12716"/>
                        <a:pt x="8788" y="12335"/>
                        <a:pt x="9764" y="11716"/>
                      </a:cubicBezTo>
                      <a:cubicBezTo>
                        <a:pt x="11538" y="10585"/>
                        <a:pt x="12717" y="8608"/>
                        <a:pt x="12717" y="6358"/>
                      </a:cubicBezTo>
                      <a:cubicBezTo>
                        <a:pt x="12717" y="2846"/>
                        <a:pt x="9871" y="0"/>
                        <a:pt x="6359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11" name="Google Shape;811;p40"/>
                <p:cNvSpPr/>
                <p:nvPr/>
              </p:nvSpPr>
              <p:spPr>
                <a:xfrm>
                  <a:off x="-761125" y="2922525"/>
                  <a:ext cx="244100" cy="279500"/>
                </a:xfrm>
                <a:custGeom>
                  <a:rect b="b" l="l" r="r" t="t"/>
                  <a:pathLst>
                    <a:path extrusionOk="0" h="11180" w="9764">
                      <a:moveTo>
                        <a:pt x="2215" y="0"/>
                      </a:moveTo>
                      <a:cubicBezTo>
                        <a:pt x="858" y="1155"/>
                        <a:pt x="1" y="2881"/>
                        <a:pt x="1" y="4822"/>
                      </a:cubicBezTo>
                      <a:cubicBezTo>
                        <a:pt x="1" y="8334"/>
                        <a:pt x="2834" y="11180"/>
                        <a:pt x="6347" y="11180"/>
                      </a:cubicBezTo>
                      <a:cubicBezTo>
                        <a:pt x="7597" y="11180"/>
                        <a:pt x="8776" y="10823"/>
                        <a:pt x="9764" y="10180"/>
                      </a:cubicBezTo>
                      <a:cubicBezTo>
                        <a:pt x="9764" y="10180"/>
                        <a:pt x="2715" y="8608"/>
                        <a:pt x="2227" y="1036"/>
                      </a:cubicBezTo>
                      <a:lnTo>
                        <a:pt x="2215" y="0"/>
                      </a:ln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812" name="Google Shape;812;p40"/>
              <p:cNvGrpSpPr/>
              <p:nvPr/>
            </p:nvGrpSpPr>
            <p:grpSpPr>
              <a:xfrm>
                <a:off x="6235075" y="534998"/>
                <a:ext cx="749143" cy="633959"/>
                <a:chOff x="-1973175" y="2587950"/>
                <a:chExt cx="422100" cy="357200"/>
              </a:xfrm>
            </p:grpSpPr>
            <p:sp>
              <p:nvSpPr>
                <p:cNvPr id="813" name="Google Shape;813;p40"/>
                <p:cNvSpPr/>
                <p:nvPr/>
              </p:nvSpPr>
              <p:spPr>
                <a:xfrm>
                  <a:off x="-1936275" y="2587950"/>
                  <a:ext cx="357225" cy="357200"/>
                </a:xfrm>
                <a:custGeom>
                  <a:rect b="b" l="l" r="r" t="t"/>
                  <a:pathLst>
                    <a:path extrusionOk="0" h="14288" w="14289">
                      <a:moveTo>
                        <a:pt x="7145" y="0"/>
                      </a:moveTo>
                      <a:cubicBezTo>
                        <a:pt x="3204" y="0"/>
                        <a:pt x="1" y="3203"/>
                        <a:pt x="1" y="7144"/>
                      </a:cubicBezTo>
                      <a:cubicBezTo>
                        <a:pt x="1" y="11085"/>
                        <a:pt x="3204" y="14288"/>
                        <a:pt x="7145" y="14288"/>
                      </a:cubicBezTo>
                      <a:cubicBezTo>
                        <a:pt x="11086" y="14288"/>
                        <a:pt x="14288" y="11085"/>
                        <a:pt x="14288" y="7144"/>
                      </a:cubicBezTo>
                      <a:cubicBezTo>
                        <a:pt x="14288" y="3203"/>
                        <a:pt x="11086" y="0"/>
                        <a:pt x="7145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14" name="Google Shape;814;p40"/>
                <p:cNvSpPr/>
                <p:nvPr/>
              </p:nvSpPr>
              <p:spPr>
                <a:xfrm>
                  <a:off x="-1914250" y="2609975"/>
                  <a:ext cx="313175" cy="312850"/>
                </a:xfrm>
                <a:custGeom>
                  <a:rect b="b" l="l" r="r" t="t"/>
                  <a:pathLst>
                    <a:path extrusionOk="0" h="12514" w="12527">
                      <a:moveTo>
                        <a:pt x="6264" y="0"/>
                      </a:moveTo>
                      <a:cubicBezTo>
                        <a:pt x="5037" y="0"/>
                        <a:pt x="3918" y="346"/>
                        <a:pt x="2954" y="941"/>
                      </a:cubicBezTo>
                      <a:cubicBezTo>
                        <a:pt x="1192" y="2036"/>
                        <a:pt x="1" y="4013"/>
                        <a:pt x="1" y="6251"/>
                      </a:cubicBezTo>
                      <a:cubicBezTo>
                        <a:pt x="1" y="9704"/>
                        <a:pt x="2799" y="12514"/>
                        <a:pt x="6264" y="12514"/>
                      </a:cubicBezTo>
                      <a:cubicBezTo>
                        <a:pt x="7347" y="12514"/>
                        <a:pt x="8359" y="12252"/>
                        <a:pt x="9240" y="11752"/>
                      </a:cubicBezTo>
                      <a:cubicBezTo>
                        <a:pt x="11205" y="10716"/>
                        <a:pt x="12526" y="8644"/>
                        <a:pt x="12526" y="6263"/>
                      </a:cubicBezTo>
                      <a:cubicBezTo>
                        <a:pt x="12526" y="2810"/>
                        <a:pt x="9728" y="0"/>
                        <a:pt x="6264" y="0"/>
                      </a:cubicBezTo>
                      <a:close/>
                    </a:path>
                  </a:pathLst>
                </a:custGeom>
                <a:solidFill>
                  <a:srgbClr val="EDE5D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15" name="Google Shape;815;p40"/>
                <p:cNvSpPr/>
                <p:nvPr/>
              </p:nvSpPr>
              <p:spPr>
                <a:xfrm>
                  <a:off x="-1840425" y="2609975"/>
                  <a:ext cx="239350" cy="294400"/>
                </a:xfrm>
                <a:custGeom>
                  <a:rect b="b" l="l" r="r" t="t"/>
                  <a:pathLst>
                    <a:path extrusionOk="0" h="11776" w="9574">
                      <a:moveTo>
                        <a:pt x="3311" y="0"/>
                      </a:moveTo>
                      <a:cubicBezTo>
                        <a:pt x="2084" y="0"/>
                        <a:pt x="965" y="346"/>
                        <a:pt x="1" y="941"/>
                      </a:cubicBezTo>
                      <a:cubicBezTo>
                        <a:pt x="1" y="941"/>
                        <a:pt x="5358" y="2632"/>
                        <a:pt x="6299" y="10692"/>
                      </a:cubicBezTo>
                      <a:lnTo>
                        <a:pt x="6299" y="11776"/>
                      </a:lnTo>
                      <a:cubicBezTo>
                        <a:pt x="8252" y="10716"/>
                        <a:pt x="9573" y="8644"/>
                        <a:pt x="9573" y="6263"/>
                      </a:cubicBezTo>
                      <a:cubicBezTo>
                        <a:pt x="9573" y="2810"/>
                        <a:pt x="6775" y="0"/>
                        <a:pt x="331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16" name="Google Shape;816;p40"/>
                <p:cNvSpPr/>
                <p:nvPr/>
              </p:nvSpPr>
              <p:spPr>
                <a:xfrm>
                  <a:off x="-1973175" y="2635250"/>
                  <a:ext cx="422100" cy="249825"/>
                </a:xfrm>
                <a:custGeom>
                  <a:rect b="b" l="l" r="r" t="t"/>
                  <a:pathLst>
                    <a:path extrusionOk="0" h="9993" w="16884">
                      <a:moveTo>
                        <a:pt x="12742" y="0"/>
                      </a:moveTo>
                      <a:cubicBezTo>
                        <a:pt x="11056" y="0"/>
                        <a:pt x="8928" y="519"/>
                        <a:pt x="6787" y="1549"/>
                      </a:cubicBezTo>
                      <a:cubicBezTo>
                        <a:pt x="2620" y="3538"/>
                        <a:pt x="0" y="6705"/>
                        <a:pt x="905" y="8610"/>
                      </a:cubicBezTo>
                      <a:cubicBezTo>
                        <a:pt x="1350" y="9533"/>
                        <a:pt x="2544" y="9992"/>
                        <a:pt x="4130" y="9992"/>
                      </a:cubicBezTo>
                      <a:cubicBezTo>
                        <a:pt x="5816" y="9992"/>
                        <a:pt x="7944" y="9474"/>
                        <a:pt x="10085" y="8443"/>
                      </a:cubicBezTo>
                      <a:cubicBezTo>
                        <a:pt x="14252" y="6455"/>
                        <a:pt x="16884" y="3288"/>
                        <a:pt x="15967" y="1383"/>
                      </a:cubicBezTo>
                      <a:cubicBezTo>
                        <a:pt x="15522" y="459"/>
                        <a:pt x="14328" y="0"/>
                        <a:pt x="12742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17" name="Google Shape;817;p40"/>
                <p:cNvSpPr/>
                <p:nvPr/>
              </p:nvSpPr>
              <p:spPr>
                <a:xfrm>
                  <a:off x="-1891625" y="2784675"/>
                  <a:ext cx="42725" cy="65600"/>
                </a:xfrm>
                <a:custGeom>
                  <a:rect b="b" l="l" r="r" t="t"/>
                  <a:pathLst>
                    <a:path extrusionOk="0" h="2624" w="1709">
                      <a:moveTo>
                        <a:pt x="54" y="0"/>
                      </a:moveTo>
                      <a:cubicBezTo>
                        <a:pt x="31" y="0"/>
                        <a:pt x="16" y="18"/>
                        <a:pt x="13" y="61"/>
                      </a:cubicBezTo>
                      <a:cubicBezTo>
                        <a:pt x="1" y="240"/>
                        <a:pt x="120" y="811"/>
                        <a:pt x="179" y="978"/>
                      </a:cubicBezTo>
                      <a:cubicBezTo>
                        <a:pt x="239" y="1133"/>
                        <a:pt x="537" y="1633"/>
                        <a:pt x="644" y="1764"/>
                      </a:cubicBezTo>
                      <a:cubicBezTo>
                        <a:pt x="727" y="1883"/>
                        <a:pt x="1370" y="2490"/>
                        <a:pt x="1513" y="2585"/>
                      </a:cubicBezTo>
                      <a:cubicBezTo>
                        <a:pt x="1561" y="2611"/>
                        <a:pt x="1600" y="2623"/>
                        <a:pt x="1629" y="2623"/>
                      </a:cubicBezTo>
                      <a:cubicBezTo>
                        <a:pt x="1693" y="2623"/>
                        <a:pt x="1709" y="2564"/>
                        <a:pt x="1668" y="2466"/>
                      </a:cubicBezTo>
                      <a:cubicBezTo>
                        <a:pt x="1608" y="2311"/>
                        <a:pt x="1358" y="1811"/>
                        <a:pt x="1263" y="1668"/>
                      </a:cubicBezTo>
                      <a:cubicBezTo>
                        <a:pt x="1191" y="1537"/>
                        <a:pt x="882" y="1061"/>
                        <a:pt x="787" y="918"/>
                      </a:cubicBezTo>
                      <a:lnTo>
                        <a:pt x="679" y="763"/>
                      </a:lnTo>
                      <a:cubicBezTo>
                        <a:pt x="584" y="621"/>
                        <a:pt x="429" y="394"/>
                        <a:pt x="346" y="263"/>
                      </a:cubicBezTo>
                      <a:cubicBezTo>
                        <a:pt x="274" y="173"/>
                        <a:pt x="126" y="0"/>
                        <a:pt x="54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18" name="Google Shape;818;p40"/>
                <p:cNvSpPr/>
                <p:nvPr/>
              </p:nvSpPr>
              <p:spPr>
                <a:xfrm>
                  <a:off x="-1854400" y="2751900"/>
                  <a:ext cx="59925" cy="98200"/>
                </a:xfrm>
                <a:custGeom>
                  <a:rect b="b" l="l" r="r" t="t"/>
                  <a:pathLst>
                    <a:path extrusionOk="0" h="3928" w="2397">
                      <a:moveTo>
                        <a:pt x="53" y="1"/>
                      </a:moveTo>
                      <a:cubicBezTo>
                        <a:pt x="42" y="1"/>
                        <a:pt x="32" y="12"/>
                        <a:pt x="24" y="38"/>
                      </a:cubicBezTo>
                      <a:cubicBezTo>
                        <a:pt x="0" y="158"/>
                        <a:pt x="24" y="574"/>
                        <a:pt x="48" y="693"/>
                      </a:cubicBezTo>
                      <a:cubicBezTo>
                        <a:pt x="72" y="812"/>
                        <a:pt x="238" y="1241"/>
                        <a:pt x="310" y="1408"/>
                      </a:cubicBezTo>
                      <a:lnTo>
                        <a:pt x="595" y="1955"/>
                      </a:lnTo>
                      <a:cubicBezTo>
                        <a:pt x="679" y="2098"/>
                        <a:pt x="845" y="2360"/>
                        <a:pt x="953" y="2503"/>
                      </a:cubicBezTo>
                      <a:lnTo>
                        <a:pt x="1322" y="2979"/>
                      </a:lnTo>
                      <a:cubicBezTo>
                        <a:pt x="1441" y="3122"/>
                        <a:pt x="1631" y="3336"/>
                        <a:pt x="1774" y="3479"/>
                      </a:cubicBezTo>
                      <a:lnTo>
                        <a:pt x="2227" y="3860"/>
                      </a:lnTo>
                      <a:cubicBezTo>
                        <a:pt x="2281" y="3906"/>
                        <a:pt x="2324" y="3927"/>
                        <a:pt x="2351" y="3927"/>
                      </a:cubicBezTo>
                      <a:cubicBezTo>
                        <a:pt x="2394" y="3927"/>
                        <a:pt x="2397" y="3872"/>
                        <a:pt x="2346" y="3777"/>
                      </a:cubicBezTo>
                      <a:lnTo>
                        <a:pt x="2084" y="3229"/>
                      </a:lnTo>
                      <a:cubicBezTo>
                        <a:pt x="1988" y="3075"/>
                        <a:pt x="1846" y="2825"/>
                        <a:pt x="1750" y="2670"/>
                      </a:cubicBezTo>
                      <a:lnTo>
                        <a:pt x="1453" y="2182"/>
                      </a:lnTo>
                      <a:cubicBezTo>
                        <a:pt x="1357" y="2027"/>
                        <a:pt x="1203" y="1777"/>
                        <a:pt x="1095" y="1634"/>
                      </a:cubicBezTo>
                      <a:lnTo>
                        <a:pt x="786" y="1170"/>
                      </a:lnTo>
                      <a:cubicBezTo>
                        <a:pt x="679" y="1015"/>
                        <a:pt x="548" y="824"/>
                        <a:pt x="488" y="717"/>
                      </a:cubicBezTo>
                      <a:cubicBezTo>
                        <a:pt x="429" y="634"/>
                        <a:pt x="238" y="300"/>
                        <a:pt x="191" y="205"/>
                      </a:cubicBezTo>
                      <a:cubicBezTo>
                        <a:pt x="144" y="131"/>
                        <a:pt x="91" y="1"/>
                        <a:pt x="53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19" name="Google Shape;819;p40"/>
                <p:cNvSpPr/>
                <p:nvPr/>
              </p:nvSpPr>
              <p:spPr>
                <a:xfrm>
                  <a:off x="-1786675" y="2707425"/>
                  <a:ext cx="54475" cy="112725"/>
                </a:xfrm>
                <a:custGeom>
                  <a:rect b="b" l="l" r="r" t="t"/>
                  <a:pathLst>
                    <a:path extrusionOk="0" h="4509" w="2179">
                      <a:moveTo>
                        <a:pt x="72" y="0"/>
                      </a:moveTo>
                      <a:cubicBezTo>
                        <a:pt x="26" y="0"/>
                        <a:pt x="1" y="17"/>
                        <a:pt x="30" y="55"/>
                      </a:cubicBezTo>
                      <a:cubicBezTo>
                        <a:pt x="89" y="163"/>
                        <a:pt x="268" y="555"/>
                        <a:pt x="315" y="651"/>
                      </a:cubicBezTo>
                      <a:cubicBezTo>
                        <a:pt x="351" y="770"/>
                        <a:pt x="530" y="1210"/>
                        <a:pt x="589" y="1365"/>
                      </a:cubicBezTo>
                      <a:lnTo>
                        <a:pt x="851" y="1996"/>
                      </a:lnTo>
                      <a:cubicBezTo>
                        <a:pt x="922" y="2163"/>
                        <a:pt x="1030" y="2437"/>
                        <a:pt x="1101" y="2603"/>
                      </a:cubicBezTo>
                      <a:lnTo>
                        <a:pt x="1387" y="3210"/>
                      </a:lnTo>
                      <a:cubicBezTo>
                        <a:pt x="1458" y="3377"/>
                        <a:pt x="1589" y="3651"/>
                        <a:pt x="1684" y="3794"/>
                      </a:cubicBezTo>
                      <a:lnTo>
                        <a:pt x="2042" y="4401"/>
                      </a:lnTo>
                      <a:cubicBezTo>
                        <a:pt x="2091" y="4473"/>
                        <a:pt x="2126" y="4509"/>
                        <a:pt x="2147" y="4509"/>
                      </a:cubicBezTo>
                      <a:cubicBezTo>
                        <a:pt x="2172" y="4509"/>
                        <a:pt x="2179" y="4461"/>
                        <a:pt x="2173" y="4365"/>
                      </a:cubicBezTo>
                      <a:lnTo>
                        <a:pt x="2054" y="3663"/>
                      </a:lnTo>
                      <a:cubicBezTo>
                        <a:pt x="2006" y="3484"/>
                        <a:pt x="1935" y="3199"/>
                        <a:pt x="1875" y="3020"/>
                      </a:cubicBezTo>
                      <a:lnTo>
                        <a:pt x="1637" y="2365"/>
                      </a:lnTo>
                      <a:cubicBezTo>
                        <a:pt x="1577" y="2198"/>
                        <a:pt x="1458" y="1925"/>
                        <a:pt x="1387" y="1758"/>
                      </a:cubicBezTo>
                      <a:lnTo>
                        <a:pt x="1053" y="1127"/>
                      </a:lnTo>
                      <a:cubicBezTo>
                        <a:pt x="970" y="972"/>
                        <a:pt x="827" y="758"/>
                        <a:pt x="756" y="651"/>
                      </a:cubicBezTo>
                      <a:cubicBezTo>
                        <a:pt x="684" y="555"/>
                        <a:pt x="399" y="210"/>
                        <a:pt x="315" y="103"/>
                      </a:cubicBezTo>
                      <a:cubicBezTo>
                        <a:pt x="258" y="39"/>
                        <a:pt x="141" y="0"/>
                        <a:pt x="7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20" name="Google Shape;820;p40"/>
                <p:cNvSpPr/>
                <p:nvPr/>
              </p:nvSpPr>
              <p:spPr>
                <a:xfrm>
                  <a:off x="-1733975" y="2681450"/>
                  <a:ext cx="44800" cy="91350"/>
                </a:xfrm>
                <a:custGeom>
                  <a:rect b="b" l="l" r="r" t="t"/>
                  <a:pathLst>
                    <a:path extrusionOk="0" h="3654" w="1792">
                      <a:moveTo>
                        <a:pt x="59" y="1"/>
                      </a:moveTo>
                      <a:cubicBezTo>
                        <a:pt x="1" y="1"/>
                        <a:pt x="1" y="62"/>
                        <a:pt x="65" y="166"/>
                      </a:cubicBezTo>
                      <a:lnTo>
                        <a:pt x="291" y="535"/>
                      </a:lnTo>
                      <a:cubicBezTo>
                        <a:pt x="362" y="701"/>
                        <a:pt x="481" y="963"/>
                        <a:pt x="553" y="1130"/>
                      </a:cubicBezTo>
                      <a:lnTo>
                        <a:pt x="719" y="1499"/>
                      </a:lnTo>
                      <a:cubicBezTo>
                        <a:pt x="791" y="1666"/>
                        <a:pt x="898" y="1952"/>
                        <a:pt x="970" y="2106"/>
                      </a:cubicBezTo>
                      <a:lnTo>
                        <a:pt x="1636" y="3535"/>
                      </a:lnTo>
                      <a:cubicBezTo>
                        <a:pt x="1676" y="3614"/>
                        <a:pt x="1713" y="3653"/>
                        <a:pt x="1740" y="3653"/>
                      </a:cubicBezTo>
                      <a:cubicBezTo>
                        <a:pt x="1771" y="3653"/>
                        <a:pt x="1791" y="3605"/>
                        <a:pt x="1791" y="3511"/>
                      </a:cubicBezTo>
                      <a:lnTo>
                        <a:pt x="1779" y="3023"/>
                      </a:lnTo>
                      <a:cubicBezTo>
                        <a:pt x="1743" y="2833"/>
                        <a:pt x="1696" y="2547"/>
                        <a:pt x="1660" y="2368"/>
                      </a:cubicBezTo>
                      <a:lnTo>
                        <a:pt x="1529" y="1904"/>
                      </a:lnTo>
                      <a:cubicBezTo>
                        <a:pt x="1470" y="1737"/>
                        <a:pt x="1339" y="1452"/>
                        <a:pt x="1267" y="1285"/>
                      </a:cubicBezTo>
                      <a:lnTo>
                        <a:pt x="1017" y="856"/>
                      </a:lnTo>
                      <a:cubicBezTo>
                        <a:pt x="910" y="713"/>
                        <a:pt x="731" y="475"/>
                        <a:pt x="612" y="344"/>
                      </a:cubicBezTo>
                      <a:lnTo>
                        <a:pt x="184" y="47"/>
                      </a:lnTo>
                      <a:cubicBezTo>
                        <a:pt x="129" y="15"/>
                        <a:pt x="87" y="1"/>
                        <a:pt x="5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21" name="Google Shape;821;p40"/>
                <p:cNvSpPr/>
                <p:nvPr/>
              </p:nvSpPr>
              <p:spPr>
                <a:xfrm>
                  <a:off x="-1673650" y="2674200"/>
                  <a:ext cx="37150" cy="74100"/>
                </a:xfrm>
                <a:custGeom>
                  <a:rect b="b" l="l" r="r" t="t"/>
                  <a:pathLst>
                    <a:path extrusionOk="0" h="2964" w="1486">
                      <a:moveTo>
                        <a:pt x="201" y="1"/>
                      </a:moveTo>
                      <a:cubicBezTo>
                        <a:pt x="107" y="1"/>
                        <a:pt x="0" y="58"/>
                        <a:pt x="57" y="87"/>
                      </a:cubicBezTo>
                      <a:cubicBezTo>
                        <a:pt x="116" y="134"/>
                        <a:pt x="271" y="360"/>
                        <a:pt x="307" y="420"/>
                      </a:cubicBezTo>
                      <a:lnTo>
                        <a:pt x="509" y="944"/>
                      </a:lnTo>
                      <a:cubicBezTo>
                        <a:pt x="569" y="1087"/>
                        <a:pt x="747" y="1599"/>
                        <a:pt x="807" y="1742"/>
                      </a:cubicBezTo>
                      <a:cubicBezTo>
                        <a:pt x="866" y="1920"/>
                        <a:pt x="1212" y="2718"/>
                        <a:pt x="1295" y="2861"/>
                      </a:cubicBezTo>
                      <a:cubicBezTo>
                        <a:pt x="1337" y="2930"/>
                        <a:pt x="1375" y="2963"/>
                        <a:pt x="1405" y="2963"/>
                      </a:cubicBezTo>
                      <a:cubicBezTo>
                        <a:pt x="1442" y="2963"/>
                        <a:pt x="1467" y="2912"/>
                        <a:pt x="1474" y="2813"/>
                      </a:cubicBezTo>
                      <a:cubicBezTo>
                        <a:pt x="1485" y="2634"/>
                        <a:pt x="1462" y="2051"/>
                        <a:pt x="1426" y="1872"/>
                      </a:cubicBezTo>
                      <a:cubicBezTo>
                        <a:pt x="1402" y="1718"/>
                        <a:pt x="1224" y="1146"/>
                        <a:pt x="1152" y="980"/>
                      </a:cubicBezTo>
                      <a:cubicBezTo>
                        <a:pt x="1069" y="825"/>
                        <a:pt x="759" y="372"/>
                        <a:pt x="700" y="313"/>
                      </a:cubicBezTo>
                      <a:cubicBezTo>
                        <a:pt x="640" y="241"/>
                        <a:pt x="354" y="63"/>
                        <a:pt x="271" y="15"/>
                      </a:cubicBezTo>
                      <a:cubicBezTo>
                        <a:pt x="251" y="5"/>
                        <a:pt x="226" y="1"/>
                        <a:pt x="20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22" name="Google Shape;822;p40"/>
                <p:cNvSpPr/>
                <p:nvPr/>
              </p:nvSpPr>
              <p:spPr>
                <a:xfrm>
                  <a:off x="-1950550" y="2669800"/>
                  <a:ext cx="399475" cy="215450"/>
                </a:xfrm>
                <a:custGeom>
                  <a:rect b="b" l="l" r="r" t="t"/>
                  <a:pathLst>
                    <a:path extrusionOk="0" h="8618" w="15979">
                      <a:moveTo>
                        <a:pt x="15062" y="1"/>
                      </a:moveTo>
                      <a:lnTo>
                        <a:pt x="0" y="7240"/>
                      </a:lnTo>
                      <a:cubicBezTo>
                        <a:pt x="444" y="8162"/>
                        <a:pt x="1638" y="8618"/>
                        <a:pt x="3223" y="8618"/>
                      </a:cubicBezTo>
                      <a:cubicBezTo>
                        <a:pt x="4913" y="8618"/>
                        <a:pt x="7048" y="8099"/>
                        <a:pt x="9192" y="7073"/>
                      </a:cubicBezTo>
                      <a:cubicBezTo>
                        <a:pt x="13335" y="5073"/>
                        <a:pt x="15979" y="1918"/>
                        <a:pt x="15062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823" name="Google Shape;823;p40"/>
              <p:cNvGrpSpPr/>
              <p:nvPr/>
            </p:nvGrpSpPr>
            <p:grpSpPr>
              <a:xfrm>
                <a:off x="7085893" y="534999"/>
                <a:ext cx="412109" cy="412641"/>
                <a:chOff x="-1258500" y="2931150"/>
                <a:chExt cx="232200" cy="232500"/>
              </a:xfrm>
            </p:grpSpPr>
            <p:sp>
              <p:nvSpPr>
                <p:cNvPr id="824" name="Google Shape;824;p40"/>
                <p:cNvSpPr/>
                <p:nvPr/>
              </p:nvSpPr>
              <p:spPr>
                <a:xfrm>
                  <a:off x="-1258500" y="2931450"/>
                  <a:ext cx="232200" cy="232200"/>
                </a:xfrm>
                <a:custGeom>
                  <a:rect b="b" l="l" r="r" t="t"/>
                  <a:pathLst>
                    <a:path extrusionOk="0" h="9288" w="9288">
                      <a:moveTo>
                        <a:pt x="3715" y="0"/>
                      </a:moveTo>
                      <a:cubicBezTo>
                        <a:pt x="3156" y="0"/>
                        <a:pt x="2405" y="310"/>
                        <a:pt x="2024" y="703"/>
                      </a:cubicBezTo>
                      <a:lnTo>
                        <a:pt x="703" y="2024"/>
                      </a:lnTo>
                      <a:cubicBezTo>
                        <a:pt x="322" y="2405"/>
                        <a:pt x="0" y="3167"/>
                        <a:pt x="0" y="3703"/>
                      </a:cubicBezTo>
                      <a:lnTo>
                        <a:pt x="0" y="5584"/>
                      </a:lnTo>
                      <a:cubicBezTo>
                        <a:pt x="0" y="6132"/>
                        <a:pt x="322" y="6894"/>
                        <a:pt x="703" y="7263"/>
                      </a:cubicBezTo>
                      <a:lnTo>
                        <a:pt x="2024" y="8585"/>
                      </a:lnTo>
                      <a:cubicBezTo>
                        <a:pt x="2417" y="8977"/>
                        <a:pt x="3179" y="9287"/>
                        <a:pt x="3715" y="9287"/>
                      </a:cubicBezTo>
                      <a:lnTo>
                        <a:pt x="5584" y="9287"/>
                      </a:lnTo>
                      <a:cubicBezTo>
                        <a:pt x="6132" y="9287"/>
                        <a:pt x="6894" y="8977"/>
                        <a:pt x="7263" y="8585"/>
                      </a:cubicBezTo>
                      <a:lnTo>
                        <a:pt x="8597" y="7263"/>
                      </a:lnTo>
                      <a:cubicBezTo>
                        <a:pt x="8978" y="6870"/>
                        <a:pt x="9287" y="6120"/>
                        <a:pt x="9287" y="5584"/>
                      </a:cubicBezTo>
                      <a:lnTo>
                        <a:pt x="9287" y="3703"/>
                      </a:lnTo>
                      <a:cubicBezTo>
                        <a:pt x="9287" y="3155"/>
                        <a:pt x="8978" y="2393"/>
                        <a:pt x="8597" y="2024"/>
                      </a:cubicBezTo>
                      <a:lnTo>
                        <a:pt x="7263" y="703"/>
                      </a:lnTo>
                      <a:cubicBezTo>
                        <a:pt x="6882" y="310"/>
                        <a:pt x="6120" y="0"/>
                        <a:pt x="5584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25" name="Google Shape;825;p40"/>
                <p:cNvSpPr/>
                <p:nvPr/>
              </p:nvSpPr>
              <p:spPr>
                <a:xfrm>
                  <a:off x="-1227550" y="2964175"/>
                  <a:ext cx="172675" cy="172675"/>
                </a:xfrm>
                <a:custGeom>
                  <a:rect b="b" l="l" r="r" t="t"/>
                  <a:pathLst>
                    <a:path extrusionOk="0" h="6907" w="6907">
                      <a:moveTo>
                        <a:pt x="3453" y="1"/>
                      </a:moveTo>
                      <a:cubicBezTo>
                        <a:pt x="1548" y="1"/>
                        <a:pt x="1" y="1549"/>
                        <a:pt x="1" y="3454"/>
                      </a:cubicBezTo>
                      <a:cubicBezTo>
                        <a:pt x="1" y="5359"/>
                        <a:pt x="1548" y="6906"/>
                        <a:pt x="3453" y="6906"/>
                      </a:cubicBezTo>
                      <a:cubicBezTo>
                        <a:pt x="5358" y="6906"/>
                        <a:pt x="6906" y="5359"/>
                        <a:pt x="6906" y="3454"/>
                      </a:cubicBezTo>
                      <a:cubicBezTo>
                        <a:pt x="6906" y="1549"/>
                        <a:pt x="5358" y="1"/>
                        <a:pt x="3453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826" name="Google Shape;826;p40"/>
                <p:cNvSpPr/>
                <p:nvPr/>
              </p:nvSpPr>
              <p:spPr>
                <a:xfrm>
                  <a:off x="-1186175" y="2931150"/>
                  <a:ext cx="159875" cy="220550"/>
                </a:xfrm>
                <a:custGeom>
                  <a:rect b="b" l="l" r="r" t="t"/>
                  <a:pathLst>
                    <a:path extrusionOk="0" h="8822" w="6395">
                      <a:moveTo>
                        <a:pt x="822" y="0"/>
                      </a:moveTo>
                      <a:cubicBezTo>
                        <a:pt x="263" y="0"/>
                        <a:pt x="1" y="417"/>
                        <a:pt x="203" y="905"/>
                      </a:cubicBezTo>
                      <a:lnTo>
                        <a:pt x="3299" y="8370"/>
                      </a:lnTo>
                      <a:cubicBezTo>
                        <a:pt x="3424" y="8669"/>
                        <a:pt x="3642" y="8822"/>
                        <a:pt x="3875" y="8822"/>
                      </a:cubicBezTo>
                      <a:cubicBezTo>
                        <a:pt x="4042" y="8822"/>
                        <a:pt x="4216" y="8744"/>
                        <a:pt x="4370" y="8585"/>
                      </a:cubicBezTo>
                      <a:lnTo>
                        <a:pt x="5704" y="7263"/>
                      </a:lnTo>
                      <a:cubicBezTo>
                        <a:pt x="6085" y="6870"/>
                        <a:pt x="6394" y="6108"/>
                        <a:pt x="6394" y="5572"/>
                      </a:cubicBezTo>
                      <a:lnTo>
                        <a:pt x="6394" y="3703"/>
                      </a:lnTo>
                      <a:cubicBezTo>
                        <a:pt x="6394" y="3155"/>
                        <a:pt x="6085" y="2393"/>
                        <a:pt x="5704" y="2024"/>
                      </a:cubicBezTo>
                      <a:lnTo>
                        <a:pt x="4370" y="691"/>
                      </a:lnTo>
                      <a:cubicBezTo>
                        <a:pt x="3989" y="310"/>
                        <a:pt x="3227" y="0"/>
                        <a:pt x="269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grpSp>
        <p:nvGrpSpPr>
          <p:cNvPr id="827" name="Google Shape;827;p40"/>
          <p:cNvGrpSpPr/>
          <p:nvPr/>
        </p:nvGrpSpPr>
        <p:grpSpPr>
          <a:xfrm>
            <a:off x="8047159" y="3224130"/>
            <a:ext cx="966127" cy="944364"/>
            <a:chOff x="427202" y="201712"/>
            <a:chExt cx="1268716" cy="1149281"/>
          </a:xfrm>
        </p:grpSpPr>
        <p:grpSp>
          <p:nvGrpSpPr>
            <p:cNvPr id="828" name="Google Shape;828;p40"/>
            <p:cNvGrpSpPr/>
            <p:nvPr/>
          </p:nvGrpSpPr>
          <p:grpSpPr>
            <a:xfrm>
              <a:off x="725770" y="916611"/>
              <a:ext cx="573748" cy="434382"/>
              <a:chOff x="-2195225" y="3806575"/>
              <a:chExt cx="323275" cy="244750"/>
            </a:xfrm>
          </p:grpSpPr>
          <p:sp>
            <p:nvSpPr>
              <p:cNvPr id="829" name="Google Shape;829;p40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rect b="b" l="l" r="r" t="t"/>
                <a:pathLst>
                  <a:path extrusionOk="0" h="9493" w="12776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0" name="Google Shape;830;p40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rect b="b" l="l" r="r" t="t"/>
                <a:pathLst>
                  <a:path extrusionOk="0" h="7274" w="980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1" name="Google Shape;831;p40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rect b="b" l="l" r="r" t="t"/>
                <a:pathLst>
                  <a:path extrusionOk="0" h="3913" w="4037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2" name="Google Shape;832;p40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rect b="b" l="l" r="r" t="t"/>
                <a:pathLst>
                  <a:path extrusionOk="0" h="2159" w="4871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3" name="Google Shape;833;p40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rect b="b" l="l" r="r" t="t"/>
                <a:pathLst>
                  <a:path extrusionOk="0" h="4167" w="4047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4" name="Google Shape;834;p40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rect b="b" l="l" r="r" t="t"/>
                <a:pathLst>
                  <a:path extrusionOk="0" h="2940" w="2429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5" name="Google Shape;835;p40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rect b="b" l="l" r="r" t="t"/>
                <a:pathLst>
                  <a:path extrusionOk="0" h="2263" w="2109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6" name="Google Shape;836;p40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rect b="b" l="l" r="r" t="t"/>
                <a:pathLst>
                  <a:path extrusionOk="0" h="3134" w="2883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7" name="Google Shape;837;p40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rect b="b" l="l" r="r" t="t"/>
                <a:pathLst>
                  <a:path extrusionOk="0" h="2651" w="2335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8" name="Google Shape;838;p40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rect b="b" l="l" r="r" t="t"/>
                <a:pathLst>
                  <a:path extrusionOk="0" h="1373" w="3554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9" name="Google Shape;839;p40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rect b="b" l="l" r="r" t="t"/>
                <a:pathLst>
                  <a:path extrusionOk="0" h="917" w="3563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0" name="Google Shape;840;p40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rect b="b" l="l" r="r" t="t"/>
                <a:pathLst>
                  <a:path extrusionOk="0" h="454" w="322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1" name="Google Shape;841;p40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rect b="b" l="l" r="r" t="t"/>
                <a:pathLst>
                  <a:path extrusionOk="0" h="447" w="37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2" name="Google Shape;842;p40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rect b="b" l="l" r="r" t="t"/>
                <a:pathLst>
                  <a:path extrusionOk="0" h="400" w="43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3" name="Google Shape;843;p40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rect b="b" l="l" r="r" t="t"/>
                <a:pathLst>
                  <a:path extrusionOk="0" h="423" w="406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4" name="Google Shape;844;p40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5" name="Google Shape;845;p40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6" name="Google Shape;846;p40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rect b="b" l="l" r="r" t="t"/>
                <a:pathLst>
                  <a:path extrusionOk="0" h="444" w="347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7" name="Google Shape;847;p40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8" name="Google Shape;848;p40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9" name="Google Shape;849;p40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0" name="Google Shape;850;p40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1" name="Google Shape;851;p40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rect b="b" l="l" r="r" t="t"/>
                <a:pathLst>
                  <a:path extrusionOk="0" h="9493" w="12788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2" name="Google Shape;852;p40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rect b="b" l="l" r="r" t="t"/>
                <a:pathLst>
                  <a:path extrusionOk="0" h="8446" w="1136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3" name="Google Shape;853;p40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rect b="b" l="l" r="r" t="t"/>
                <a:pathLst>
                  <a:path extrusionOk="0" h="7274" w="9788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4" name="Google Shape;854;p40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rect b="b" l="l" r="r" t="t"/>
                <a:pathLst>
                  <a:path extrusionOk="0" h="3914" w="4037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5" name="Google Shape;855;p40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rect b="b" l="l" r="r" t="t"/>
                <a:pathLst>
                  <a:path extrusionOk="0" h="2158" w="4871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6" name="Google Shape;856;p40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rect b="b" l="l" r="r" t="t"/>
                <a:pathLst>
                  <a:path extrusionOk="0" h="4166" w="4037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7" name="Google Shape;857;p40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rect b="b" l="l" r="r" t="t"/>
                <a:pathLst>
                  <a:path extrusionOk="0" h="2940" w="243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8" name="Google Shape;858;p40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rect b="b" l="l" r="r" t="t"/>
                <a:pathLst>
                  <a:path extrusionOk="0" h="2262" w="2121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9" name="Google Shape;859;p40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rect b="b" l="l" r="r" t="t"/>
                <a:pathLst>
                  <a:path extrusionOk="0" h="3133" w="287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0" name="Google Shape;860;p40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rect b="b" l="l" r="r" t="t"/>
                <a:pathLst>
                  <a:path extrusionOk="0" h="2650" w="2334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1" name="Google Shape;861;p40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rect b="b" l="l" r="r" t="t"/>
                <a:pathLst>
                  <a:path extrusionOk="0" h="1373" w="3562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2" name="Google Shape;862;p40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rect b="b" l="l" r="r" t="t"/>
                <a:pathLst>
                  <a:path extrusionOk="0" h="917" w="3571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3" name="Google Shape;863;p40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rect b="b" l="l" r="r" t="t"/>
                <a:pathLst>
                  <a:path extrusionOk="0" h="453" w="334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4" name="Google Shape;864;p40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rect b="b" l="l" r="r" t="t"/>
                <a:pathLst>
                  <a:path extrusionOk="0" h="447" w="382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5" name="Google Shape;865;p40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rect b="b" l="l" r="r" t="t"/>
                <a:pathLst>
                  <a:path extrusionOk="0" h="399" w="442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6" name="Google Shape;866;p40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rect b="b" l="l" r="r" t="t"/>
                <a:pathLst>
                  <a:path extrusionOk="0" h="422" w="406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7" name="Google Shape;867;p40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8" name="Google Shape;868;p40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9" name="Google Shape;869;p40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rect b="b" l="l" r="r" t="t"/>
                <a:pathLst>
                  <a:path extrusionOk="0" h="444" w="346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0" name="Google Shape;870;p40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rect b="b" l="l" r="r" t="t"/>
                <a:pathLst>
                  <a:path extrusionOk="0" h="358" w="49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1" name="Google Shape;871;p40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2" name="Google Shape;872;p40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3" name="Google Shape;873;p40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rect b="b" l="l" r="r" t="t"/>
                <a:pathLst>
                  <a:path extrusionOk="0" h="358" w="478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874" name="Google Shape;874;p40"/>
            <p:cNvGrpSpPr/>
            <p:nvPr/>
          </p:nvGrpSpPr>
          <p:grpSpPr>
            <a:xfrm>
              <a:off x="427202" y="667320"/>
              <a:ext cx="427660" cy="323780"/>
              <a:chOff x="-2195225" y="3806575"/>
              <a:chExt cx="323275" cy="244750"/>
            </a:xfrm>
          </p:grpSpPr>
          <p:sp>
            <p:nvSpPr>
              <p:cNvPr id="875" name="Google Shape;875;p40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rect b="b" l="l" r="r" t="t"/>
                <a:pathLst>
                  <a:path extrusionOk="0" h="9493" w="12776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6" name="Google Shape;876;p40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rect b="b" l="l" r="r" t="t"/>
                <a:pathLst>
                  <a:path extrusionOk="0" h="7274" w="980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7" name="Google Shape;877;p40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rect b="b" l="l" r="r" t="t"/>
                <a:pathLst>
                  <a:path extrusionOk="0" h="3913" w="4037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8" name="Google Shape;878;p40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rect b="b" l="l" r="r" t="t"/>
                <a:pathLst>
                  <a:path extrusionOk="0" h="2159" w="4871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9" name="Google Shape;879;p40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rect b="b" l="l" r="r" t="t"/>
                <a:pathLst>
                  <a:path extrusionOk="0" h="4167" w="4047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0" name="Google Shape;880;p40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rect b="b" l="l" r="r" t="t"/>
                <a:pathLst>
                  <a:path extrusionOk="0" h="2940" w="2429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1" name="Google Shape;881;p40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rect b="b" l="l" r="r" t="t"/>
                <a:pathLst>
                  <a:path extrusionOk="0" h="2263" w="2109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2" name="Google Shape;882;p40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rect b="b" l="l" r="r" t="t"/>
                <a:pathLst>
                  <a:path extrusionOk="0" h="3134" w="2883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3" name="Google Shape;883;p40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rect b="b" l="l" r="r" t="t"/>
                <a:pathLst>
                  <a:path extrusionOk="0" h="2651" w="2335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4" name="Google Shape;884;p40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rect b="b" l="l" r="r" t="t"/>
                <a:pathLst>
                  <a:path extrusionOk="0" h="1373" w="3554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5" name="Google Shape;885;p40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rect b="b" l="l" r="r" t="t"/>
                <a:pathLst>
                  <a:path extrusionOk="0" h="917" w="3563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6" name="Google Shape;886;p40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rect b="b" l="l" r="r" t="t"/>
                <a:pathLst>
                  <a:path extrusionOk="0" h="454" w="322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7" name="Google Shape;887;p40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rect b="b" l="l" r="r" t="t"/>
                <a:pathLst>
                  <a:path extrusionOk="0" h="447" w="37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8" name="Google Shape;888;p40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rect b="b" l="l" r="r" t="t"/>
                <a:pathLst>
                  <a:path extrusionOk="0" h="400" w="43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9" name="Google Shape;889;p40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rect b="b" l="l" r="r" t="t"/>
                <a:pathLst>
                  <a:path extrusionOk="0" h="423" w="406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0" name="Google Shape;890;p40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1" name="Google Shape;891;p40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2" name="Google Shape;892;p40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rect b="b" l="l" r="r" t="t"/>
                <a:pathLst>
                  <a:path extrusionOk="0" h="444" w="347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3" name="Google Shape;893;p40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4" name="Google Shape;894;p40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5" name="Google Shape;895;p40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6" name="Google Shape;896;p40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7" name="Google Shape;897;p40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rect b="b" l="l" r="r" t="t"/>
                <a:pathLst>
                  <a:path extrusionOk="0" h="9493" w="12788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8" name="Google Shape;898;p40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rect b="b" l="l" r="r" t="t"/>
                <a:pathLst>
                  <a:path extrusionOk="0" h="8446" w="1136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9" name="Google Shape;899;p40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rect b="b" l="l" r="r" t="t"/>
                <a:pathLst>
                  <a:path extrusionOk="0" h="7274" w="9788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0" name="Google Shape;900;p40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rect b="b" l="l" r="r" t="t"/>
                <a:pathLst>
                  <a:path extrusionOk="0" h="3914" w="4037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1" name="Google Shape;901;p40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rect b="b" l="l" r="r" t="t"/>
                <a:pathLst>
                  <a:path extrusionOk="0" h="2158" w="4871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2" name="Google Shape;902;p40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rect b="b" l="l" r="r" t="t"/>
                <a:pathLst>
                  <a:path extrusionOk="0" h="4166" w="4037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3" name="Google Shape;903;p40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rect b="b" l="l" r="r" t="t"/>
                <a:pathLst>
                  <a:path extrusionOk="0" h="2940" w="243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4" name="Google Shape;904;p40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rect b="b" l="l" r="r" t="t"/>
                <a:pathLst>
                  <a:path extrusionOk="0" h="2262" w="2121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5" name="Google Shape;905;p40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rect b="b" l="l" r="r" t="t"/>
                <a:pathLst>
                  <a:path extrusionOk="0" h="3133" w="287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" name="Google Shape;906;p40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rect b="b" l="l" r="r" t="t"/>
                <a:pathLst>
                  <a:path extrusionOk="0" h="2650" w="2334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7" name="Google Shape;907;p40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rect b="b" l="l" r="r" t="t"/>
                <a:pathLst>
                  <a:path extrusionOk="0" h="1373" w="3562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8" name="Google Shape;908;p40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rect b="b" l="l" r="r" t="t"/>
                <a:pathLst>
                  <a:path extrusionOk="0" h="917" w="3571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9" name="Google Shape;909;p40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rect b="b" l="l" r="r" t="t"/>
                <a:pathLst>
                  <a:path extrusionOk="0" h="453" w="334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0" name="Google Shape;910;p40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rect b="b" l="l" r="r" t="t"/>
                <a:pathLst>
                  <a:path extrusionOk="0" h="447" w="382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1" name="Google Shape;911;p40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rect b="b" l="l" r="r" t="t"/>
                <a:pathLst>
                  <a:path extrusionOk="0" h="399" w="442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2" name="Google Shape;912;p40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rect b="b" l="l" r="r" t="t"/>
                <a:pathLst>
                  <a:path extrusionOk="0" h="422" w="406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3" name="Google Shape;913;p40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4" name="Google Shape;914;p40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5" name="Google Shape;915;p40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rect b="b" l="l" r="r" t="t"/>
                <a:pathLst>
                  <a:path extrusionOk="0" h="444" w="346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6" name="Google Shape;916;p40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rect b="b" l="l" r="r" t="t"/>
                <a:pathLst>
                  <a:path extrusionOk="0" h="358" w="49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7" name="Google Shape;917;p40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8" name="Google Shape;918;p40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9" name="Google Shape;919;p40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rect b="b" l="l" r="r" t="t"/>
                <a:pathLst>
                  <a:path extrusionOk="0" h="358" w="478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920" name="Google Shape;920;p40"/>
            <p:cNvGrpSpPr/>
            <p:nvPr/>
          </p:nvGrpSpPr>
          <p:grpSpPr>
            <a:xfrm flipH="1" rot="10800000">
              <a:off x="946775" y="201712"/>
              <a:ext cx="749143" cy="633959"/>
              <a:chOff x="-1973175" y="2587950"/>
              <a:chExt cx="422100" cy="357200"/>
            </a:xfrm>
          </p:grpSpPr>
          <p:sp>
            <p:nvSpPr>
              <p:cNvPr id="921" name="Google Shape;921;p40"/>
              <p:cNvSpPr/>
              <p:nvPr/>
            </p:nvSpPr>
            <p:spPr>
              <a:xfrm>
                <a:off x="-1936275" y="2587950"/>
                <a:ext cx="357225" cy="357200"/>
              </a:xfrm>
              <a:custGeom>
                <a:rect b="b" l="l" r="r" t="t"/>
                <a:pathLst>
                  <a:path extrusionOk="0" h="14288" w="14289">
                    <a:moveTo>
                      <a:pt x="7145" y="0"/>
                    </a:moveTo>
                    <a:cubicBezTo>
                      <a:pt x="3204" y="0"/>
                      <a:pt x="1" y="3203"/>
                      <a:pt x="1" y="7144"/>
                    </a:cubicBezTo>
                    <a:cubicBezTo>
                      <a:pt x="1" y="11085"/>
                      <a:pt x="3204" y="14288"/>
                      <a:pt x="7145" y="14288"/>
                    </a:cubicBezTo>
                    <a:cubicBezTo>
                      <a:pt x="11086" y="14288"/>
                      <a:pt x="14288" y="11085"/>
                      <a:pt x="14288" y="7144"/>
                    </a:cubicBezTo>
                    <a:cubicBezTo>
                      <a:pt x="14288" y="3203"/>
                      <a:pt x="11086" y="0"/>
                      <a:pt x="714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2" name="Google Shape;922;p40"/>
              <p:cNvSpPr/>
              <p:nvPr/>
            </p:nvSpPr>
            <p:spPr>
              <a:xfrm>
                <a:off x="-1914250" y="2609975"/>
                <a:ext cx="313175" cy="312850"/>
              </a:xfrm>
              <a:custGeom>
                <a:rect b="b" l="l" r="r" t="t"/>
                <a:pathLst>
                  <a:path extrusionOk="0" h="12514" w="12527">
                    <a:moveTo>
                      <a:pt x="6264" y="0"/>
                    </a:moveTo>
                    <a:cubicBezTo>
                      <a:pt x="5037" y="0"/>
                      <a:pt x="3918" y="346"/>
                      <a:pt x="2954" y="941"/>
                    </a:cubicBezTo>
                    <a:cubicBezTo>
                      <a:pt x="1192" y="2036"/>
                      <a:pt x="1" y="4013"/>
                      <a:pt x="1" y="6251"/>
                    </a:cubicBezTo>
                    <a:cubicBezTo>
                      <a:pt x="1" y="9704"/>
                      <a:pt x="2799" y="12514"/>
                      <a:pt x="6264" y="12514"/>
                    </a:cubicBezTo>
                    <a:cubicBezTo>
                      <a:pt x="7347" y="12514"/>
                      <a:pt x="8359" y="12252"/>
                      <a:pt x="9240" y="11752"/>
                    </a:cubicBezTo>
                    <a:cubicBezTo>
                      <a:pt x="11205" y="10716"/>
                      <a:pt x="12526" y="8644"/>
                      <a:pt x="12526" y="6263"/>
                    </a:cubicBezTo>
                    <a:cubicBezTo>
                      <a:pt x="12526" y="2810"/>
                      <a:pt x="9728" y="0"/>
                      <a:pt x="6264" y="0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3" name="Google Shape;923;p40"/>
              <p:cNvSpPr/>
              <p:nvPr/>
            </p:nvSpPr>
            <p:spPr>
              <a:xfrm>
                <a:off x="-1840425" y="2609975"/>
                <a:ext cx="239350" cy="294400"/>
              </a:xfrm>
              <a:custGeom>
                <a:rect b="b" l="l" r="r" t="t"/>
                <a:pathLst>
                  <a:path extrusionOk="0" h="11776" w="9574">
                    <a:moveTo>
                      <a:pt x="3311" y="0"/>
                    </a:moveTo>
                    <a:cubicBezTo>
                      <a:pt x="2084" y="0"/>
                      <a:pt x="965" y="346"/>
                      <a:pt x="1" y="941"/>
                    </a:cubicBezTo>
                    <a:cubicBezTo>
                      <a:pt x="1" y="941"/>
                      <a:pt x="5358" y="2632"/>
                      <a:pt x="6299" y="10692"/>
                    </a:cubicBezTo>
                    <a:lnTo>
                      <a:pt x="6299" y="11776"/>
                    </a:lnTo>
                    <a:cubicBezTo>
                      <a:pt x="8252" y="10716"/>
                      <a:pt x="9573" y="8644"/>
                      <a:pt x="9573" y="6263"/>
                    </a:cubicBezTo>
                    <a:cubicBezTo>
                      <a:pt x="9573" y="2810"/>
                      <a:pt x="6775" y="0"/>
                      <a:pt x="331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4" name="Google Shape;924;p40"/>
              <p:cNvSpPr/>
              <p:nvPr/>
            </p:nvSpPr>
            <p:spPr>
              <a:xfrm>
                <a:off x="-1973175" y="2635250"/>
                <a:ext cx="422100" cy="249825"/>
              </a:xfrm>
              <a:custGeom>
                <a:rect b="b" l="l" r="r" t="t"/>
                <a:pathLst>
                  <a:path extrusionOk="0" h="9993" w="16884">
                    <a:moveTo>
                      <a:pt x="12742" y="0"/>
                    </a:moveTo>
                    <a:cubicBezTo>
                      <a:pt x="11056" y="0"/>
                      <a:pt x="8928" y="519"/>
                      <a:pt x="6787" y="1549"/>
                    </a:cubicBezTo>
                    <a:cubicBezTo>
                      <a:pt x="2620" y="3538"/>
                      <a:pt x="0" y="6705"/>
                      <a:pt x="905" y="8610"/>
                    </a:cubicBezTo>
                    <a:cubicBezTo>
                      <a:pt x="1350" y="9533"/>
                      <a:pt x="2544" y="9992"/>
                      <a:pt x="4130" y="9992"/>
                    </a:cubicBezTo>
                    <a:cubicBezTo>
                      <a:pt x="5816" y="9992"/>
                      <a:pt x="7944" y="9474"/>
                      <a:pt x="10085" y="8443"/>
                    </a:cubicBezTo>
                    <a:cubicBezTo>
                      <a:pt x="14252" y="6455"/>
                      <a:pt x="16884" y="3288"/>
                      <a:pt x="15967" y="1383"/>
                    </a:cubicBezTo>
                    <a:cubicBezTo>
                      <a:pt x="15522" y="459"/>
                      <a:pt x="14328" y="0"/>
                      <a:pt x="12742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5" name="Google Shape;925;p40"/>
              <p:cNvSpPr/>
              <p:nvPr/>
            </p:nvSpPr>
            <p:spPr>
              <a:xfrm>
                <a:off x="-1891625" y="2784675"/>
                <a:ext cx="42725" cy="65600"/>
              </a:xfrm>
              <a:custGeom>
                <a:rect b="b" l="l" r="r" t="t"/>
                <a:pathLst>
                  <a:path extrusionOk="0" h="2624" w="1709">
                    <a:moveTo>
                      <a:pt x="54" y="0"/>
                    </a:moveTo>
                    <a:cubicBezTo>
                      <a:pt x="31" y="0"/>
                      <a:pt x="16" y="18"/>
                      <a:pt x="13" y="61"/>
                    </a:cubicBezTo>
                    <a:cubicBezTo>
                      <a:pt x="1" y="240"/>
                      <a:pt x="120" y="811"/>
                      <a:pt x="179" y="978"/>
                    </a:cubicBezTo>
                    <a:cubicBezTo>
                      <a:pt x="239" y="1133"/>
                      <a:pt x="537" y="1633"/>
                      <a:pt x="644" y="1764"/>
                    </a:cubicBezTo>
                    <a:cubicBezTo>
                      <a:pt x="727" y="1883"/>
                      <a:pt x="1370" y="2490"/>
                      <a:pt x="1513" y="2585"/>
                    </a:cubicBezTo>
                    <a:cubicBezTo>
                      <a:pt x="1561" y="2611"/>
                      <a:pt x="1600" y="2623"/>
                      <a:pt x="1629" y="2623"/>
                    </a:cubicBezTo>
                    <a:cubicBezTo>
                      <a:pt x="1693" y="2623"/>
                      <a:pt x="1709" y="2564"/>
                      <a:pt x="1668" y="2466"/>
                    </a:cubicBezTo>
                    <a:cubicBezTo>
                      <a:pt x="1608" y="2311"/>
                      <a:pt x="1358" y="1811"/>
                      <a:pt x="1263" y="1668"/>
                    </a:cubicBezTo>
                    <a:cubicBezTo>
                      <a:pt x="1191" y="1537"/>
                      <a:pt x="882" y="1061"/>
                      <a:pt x="787" y="918"/>
                    </a:cubicBezTo>
                    <a:lnTo>
                      <a:pt x="679" y="763"/>
                    </a:lnTo>
                    <a:cubicBezTo>
                      <a:pt x="584" y="621"/>
                      <a:pt x="429" y="394"/>
                      <a:pt x="346" y="263"/>
                    </a:cubicBezTo>
                    <a:cubicBezTo>
                      <a:pt x="274" y="173"/>
                      <a:pt x="126" y="0"/>
                      <a:pt x="5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6" name="Google Shape;926;p40"/>
              <p:cNvSpPr/>
              <p:nvPr/>
            </p:nvSpPr>
            <p:spPr>
              <a:xfrm>
                <a:off x="-1854400" y="2751900"/>
                <a:ext cx="59925" cy="98200"/>
              </a:xfrm>
              <a:custGeom>
                <a:rect b="b" l="l" r="r" t="t"/>
                <a:pathLst>
                  <a:path extrusionOk="0" h="3928" w="2397">
                    <a:moveTo>
                      <a:pt x="53" y="1"/>
                    </a:moveTo>
                    <a:cubicBezTo>
                      <a:pt x="42" y="1"/>
                      <a:pt x="32" y="12"/>
                      <a:pt x="24" y="38"/>
                    </a:cubicBezTo>
                    <a:cubicBezTo>
                      <a:pt x="0" y="158"/>
                      <a:pt x="24" y="574"/>
                      <a:pt x="48" y="693"/>
                    </a:cubicBezTo>
                    <a:cubicBezTo>
                      <a:pt x="72" y="812"/>
                      <a:pt x="238" y="1241"/>
                      <a:pt x="310" y="1408"/>
                    </a:cubicBezTo>
                    <a:lnTo>
                      <a:pt x="595" y="1955"/>
                    </a:lnTo>
                    <a:cubicBezTo>
                      <a:pt x="679" y="2098"/>
                      <a:pt x="845" y="2360"/>
                      <a:pt x="953" y="2503"/>
                    </a:cubicBezTo>
                    <a:lnTo>
                      <a:pt x="1322" y="2979"/>
                    </a:lnTo>
                    <a:cubicBezTo>
                      <a:pt x="1441" y="3122"/>
                      <a:pt x="1631" y="3336"/>
                      <a:pt x="1774" y="3479"/>
                    </a:cubicBezTo>
                    <a:lnTo>
                      <a:pt x="2227" y="3860"/>
                    </a:lnTo>
                    <a:cubicBezTo>
                      <a:pt x="2281" y="3906"/>
                      <a:pt x="2324" y="3927"/>
                      <a:pt x="2351" y="3927"/>
                    </a:cubicBezTo>
                    <a:cubicBezTo>
                      <a:pt x="2394" y="3927"/>
                      <a:pt x="2397" y="3872"/>
                      <a:pt x="2346" y="3777"/>
                    </a:cubicBezTo>
                    <a:lnTo>
                      <a:pt x="2084" y="3229"/>
                    </a:lnTo>
                    <a:cubicBezTo>
                      <a:pt x="1988" y="3075"/>
                      <a:pt x="1846" y="2825"/>
                      <a:pt x="1750" y="2670"/>
                    </a:cubicBezTo>
                    <a:lnTo>
                      <a:pt x="1453" y="2182"/>
                    </a:lnTo>
                    <a:cubicBezTo>
                      <a:pt x="1357" y="2027"/>
                      <a:pt x="1203" y="1777"/>
                      <a:pt x="1095" y="1634"/>
                    </a:cubicBezTo>
                    <a:lnTo>
                      <a:pt x="786" y="1170"/>
                    </a:lnTo>
                    <a:cubicBezTo>
                      <a:pt x="679" y="1015"/>
                      <a:pt x="548" y="824"/>
                      <a:pt x="488" y="717"/>
                    </a:cubicBezTo>
                    <a:cubicBezTo>
                      <a:pt x="429" y="634"/>
                      <a:pt x="238" y="300"/>
                      <a:pt x="191" y="205"/>
                    </a:cubicBezTo>
                    <a:cubicBezTo>
                      <a:pt x="144" y="131"/>
                      <a:pt x="91" y="1"/>
                      <a:pt x="5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7" name="Google Shape;927;p40"/>
              <p:cNvSpPr/>
              <p:nvPr/>
            </p:nvSpPr>
            <p:spPr>
              <a:xfrm>
                <a:off x="-1786675" y="2707425"/>
                <a:ext cx="54475" cy="112725"/>
              </a:xfrm>
              <a:custGeom>
                <a:rect b="b" l="l" r="r" t="t"/>
                <a:pathLst>
                  <a:path extrusionOk="0" h="4509" w="2179">
                    <a:moveTo>
                      <a:pt x="72" y="0"/>
                    </a:moveTo>
                    <a:cubicBezTo>
                      <a:pt x="26" y="0"/>
                      <a:pt x="1" y="17"/>
                      <a:pt x="30" y="55"/>
                    </a:cubicBezTo>
                    <a:cubicBezTo>
                      <a:pt x="89" y="163"/>
                      <a:pt x="268" y="555"/>
                      <a:pt x="315" y="651"/>
                    </a:cubicBezTo>
                    <a:cubicBezTo>
                      <a:pt x="351" y="770"/>
                      <a:pt x="530" y="1210"/>
                      <a:pt x="589" y="1365"/>
                    </a:cubicBezTo>
                    <a:lnTo>
                      <a:pt x="851" y="1996"/>
                    </a:lnTo>
                    <a:cubicBezTo>
                      <a:pt x="922" y="2163"/>
                      <a:pt x="1030" y="2437"/>
                      <a:pt x="1101" y="2603"/>
                    </a:cubicBezTo>
                    <a:lnTo>
                      <a:pt x="1387" y="3210"/>
                    </a:lnTo>
                    <a:cubicBezTo>
                      <a:pt x="1458" y="3377"/>
                      <a:pt x="1589" y="3651"/>
                      <a:pt x="1684" y="3794"/>
                    </a:cubicBezTo>
                    <a:lnTo>
                      <a:pt x="2042" y="4401"/>
                    </a:lnTo>
                    <a:cubicBezTo>
                      <a:pt x="2091" y="4473"/>
                      <a:pt x="2126" y="4509"/>
                      <a:pt x="2147" y="4509"/>
                    </a:cubicBezTo>
                    <a:cubicBezTo>
                      <a:pt x="2172" y="4509"/>
                      <a:pt x="2179" y="4461"/>
                      <a:pt x="2173" y="4365"/>
                    </a:cubicBezTo>
                    <a:lnTo>
                      <a:pt x="2054" y="3663"/>
                    </a:lnTo>
                    <a:cubicBezTo>
                      <a:pt x="2006" y="3484"/>
                      <a:pt x="1935" y="3199"/>
                      <a:pt x="1875" y="3020"/>
                    </a:cubicBezTo>
                    <a:lnTo>
                      <a:pt x="1637" y="2365"/>
                    </a:lnTo>
                    <a:cubicBezTo>
                      <a:pt x="1577" y="2198"/>
                      <a:pt x="1458" y="1925"/>
                      <a:pt x="1387" y="1758"/>
                    </a:cubicBezTo>
                    <a:lnTo>
                      <a:pt x="1053" y="1127"/>
                    </a:lnTo>
                    <a:cubicBezTo>
                      <a:pt x="970" y="972"/>
                      <a:pt x="827" y="758"/>
                      <a:pt x="756" y="651"/>
                    </a:cubicBezTo>
                    <a:cubicBezTo>
                      <a:pt x="684" y="555"/>
                      <a:pt x="399" y="210"/>
                      <a:pt x="315" y="103"/>
                    </a:cubicBezTo>
                    <a:cubicBezTo>
                      <a:pt x="258" y="39"/>
                      <a:pt x="141" y="0"/>
                      <a:pt x="7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8" name="Google Shape;928;p40"/>
              <p:cNvSpPr/>
              <p:nvPr/>
            </p:nvSpPr>
            <p:spPr>
              <a:xfrm>
                <a:off x="-1733975" y="2681450"/>
                <a:ext cx="44800" cy="91350"/>
              </a:xfrm>
              <a:custGeom>
                <a:rect b="b" l="l" r="r" t="t"/>
                <a:pathLst>
                  <a:path extrusionOk="0" h="3654" w="1792">
                    <a:moveTo>
                      <a:pt x="59" y="1"/>
                    </a:moveTo>
                    <a:cubicBezTo>
                      <a:pt x="1" y="1"/>
                      <a:pt x="1" y="62"/>
                      <a:pt x="65" y="166"/>
                    </a:cubicBezTo>
                    <a:lnTo>
                      <a:pt x="291" y="535"/>
                    </a:lnTo>
                    <a:cubicBezTo>
                      <a:pt x="362" y="701"/>
                      <a:pt x="481" y="963"/>
                      <a:pt x="553" y="1130"/>
                    </a:cubicBezTo>
                    <a:lnTo>
                      <a:pt x="719" y="1499"/>
                    </a:lnTo>
                    <a:cubicBezTo>
                      <a:pt x="791" y="1666"/>
                      <a:pt x="898" y="1952"/>
                      <a:pt x="970" y="2106"/>
                    </a:cubicBezTo>
                    <a:lnTo>
                      <a:pt x="1636" y="3535"/>
                    </a:lnTo>
                    <a:cubicBezTo>
                      <a:pt x="1676" y="3614"/>
                      <a:pt x="1713" y="3653"/>
                      <a:pt x="1740" y="3653"/>
                    </a:cubicBezTo>
                    <a:cubicBezTo>
                      <a:pt x="1771" y="3653"/>
                      <a:pt x="1791" y="3605"/>
                      <a:pt x="1791" y="3511"/>
                    </a:cubicBezTo>
                    <a:lnTo>
                      <a:pt x="1779" y="3023"/>
                    </a:lnTo>
                    <a:cubicBezTo>
                      <a:pt x="1743" y="2833"/>
                      <a:pt x="1696" y="2547"/>
                      <a:pt x="1660" y="2368"/>
                    </a:cubicBezTo>
                    <a:lnTo>
                      <a:pt x="1529" y="1904"/>
                    </a:lnTo>
                    <a:cubicBezTo>
                      <a:pt x="1470" y="1737"/>
                      <a:pt x="1339" y="1452"/>
                      <a:pt x="1267" y="1285"/>
                    </a:cubicBezTo>
                    <a:lnTo>
                      <a:pt x="1017" y="856"/>
                    </a:lnTo>
                    <a:cubicBezTo>
                      <a:pt x="910" y="713"/>
                      <a:pt x="731" y="475"/>
                      <a:pt x="612" y="344"/>
                    </a:cubicBezTo>
                    <a:lnTo>
                      <a:pt x="184" y="47"/>
                    </a:lnTo>
                    <a:cubicBezTo>
                      <a:pt x="129" y="15"/>
                      <a:pt x="87" y="1"/>
                      <a:pt x="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9" name="Google Shape;929;p40"/>
              <p:cNvSpPr/>
              <p:nvPr/>
            </p:nvSpPr>
            <p:spPr>
              <a:xfrm>
                <a:off x="-1673650" y="2674200"/>
                <a:ext cx="37150" cy="74100"/>
              </a:xfrm>
              <a:custGeom>
                <a:rect b="b" l="l" r="r" t="t"/>
                <a:pathLst>
                  <a:path extrusionOk="0" h="2964" w="1486">
                    <a:moveTo>
                      <a:pt x="201" y="1"/>
                    </a:moveTo>
                    <a:cubicBezTo>
                      <a:pt x="107" y="1"/>
                      <a:pt x="0" y="58"/>
                      <a:pt x="57" y="87"/>
                    </a:cubicBezTo>
                    <a:cubicBezTo>
                      <a:pt x="116" y="134"/>
                      <a:pt x="271" y="360"/>
                      <a:pt x="307" y="420"/>
                    </a:cubicBezTo>
                    <a:lnTo>
                      <a:pt x="509" y="944"/>
                    </a:lnTo>
                    <a:cubicBezTo>
                      <a:pt x="569" y="1087"/>
                      <a:pt x="747" y="1599"/>
                      <a:pt x="807" y="1742"/>
                    </a:cubicBezTo>
                    <a:cubicBezTo>
                      <a:pt x="866" y="1920"/>
                      <a:pt x="1212" y="2718"/>
                      <a:pt x="1295" y="2861"/>
                    </a:cubicBezTo>
                    <a:cubicBezTo>
                      <a:pt x="1337" y="2930"/>
                      <a:pt x="1375" y="2963"/>
                      <a:pt x="1405" y="2963"/>
                    </a:cubicBezTo>
                    <a:cubicBezTo>
                      <a:pt x="1442" y="2963"/>
                      <a:pt x="1467" y="2912"/>
                      <a:pt x="1474" y="2813"/>
                    </a:cubicBezTo>
                    <a:cubicBezTo>
                      <a:pt x="1485" y="2634"/>
                      <a:pt x="1462" y="2051"/>
                      <a:pt x="1426" y="1872"/>
                    </a:cubicBezTo>
                    <a:cubicBezTo>
                      <a:pt x="1402" y="1718"/>
                      <a:pt x="1224" y="1146"/>
                      <a:pt x="1152" y="980"/>
                    </a:cubicBezTo>
                    <a:cubicBezTo>
                      <a:pt x="1069" y="825"/>
                      <a:pt x="759" y="372"/>
                      <a:pt x="700" y="313"/>
                    </a:cubicBezTo>
                    <a:cubicBezTo>
                      <a:pt x="640" y="241"/>
                      <a:pt x="354" y="63"/>
                      <a:pt x="271" y="15"/>
                    </a:cubicBezTo>
                    <a:cubicBezTo>
                      <a:pt x="251" y="5"/>
                      <a:pt x="226" y="1"/>
                      <a:pt x="2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30" name="Google Shape;930;p40"/>
              <p:cNvSpPr/>
              <p:nvPr/>
            </p:nvSpPr>
            <p:spPr>
              <a:xfrm>
                <a:off x="-1950550" y="2669800"/>
                <a:ext cx="399475" cy="215450"/>
              </a:xfrm>
              <a:custGeom>
                <a:rect b="b" l="l" r="r" t="t"/>
                <a:pathLst>
                  <a:path extrusionOk="0" h="8618" w="15979">
                    <a:moveTo>
                      <a:pt x="15062" y="1"/>
                    </a:moveTo>
                    <a:lnTo>
                      <a:pt x="0" y="7240"/>
                    </a:lnTo>
                    <a:cubicBezTo>
                      <a:pt x="444" y="8162"/>
                      <a:pt x="1638" y="8618"/>
                      <a:pt x="3223" y="8618"/>
                    </a:cubicBezTo>
                    <a:cubicBezTo>
                      <a:pt x="4913" y="8618"/>
                      <a:pt x="7048" y="8099"/>
                      <a:pt x="9192" y="7073"/>
                    </a:cubicBezTo>
                    <a:cubicBezTo>
                      <a:pt x="13335" y="5073"/>
                      <a:pt x="15979" y="1918"/>
                      <a:pt x="15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7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7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7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4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p41"/>
          <p:cNvSpPr txBox="1"/>
          <p:nvPr>
            <p:ph type="title"/>
          </p:nvPr>
        </p:nvSpPr>
        <p:spPr>
          <a:xfrm>
            <a:off x="383250" y="378825"/>
            <a:ext cx="4410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600"/>
              <a:t>Overview </a:t>
            </a:r>
            <a:endParaRPr sz="4600"/>
          </a:p>
        </p:txBody>
      </p:sp>
      <p:grpSp>
        <p:nvGrpSpPr>
          <p:cNvPr id="936" name="Google Shape;936;p41"/>
          <p:cNvGrpSpPr/>
          <p:nvPr/>
        </p:nvGrpSpPr>
        <p:grpSpPr>
          <a:xfrm>
            <a:off x="6788278" y="68046"/>
            <a:ext cx="2287692" cy="1324203"/>
            <a:chOff x="6240678" y="264071"/>
            <a:chExt cx="2287692" cy="1324203"/>
          </a:xfrm>
        </p:grpSpPr>
        <p:grpSp>
          <p:nvGrpSpPr>
            <p:cNvPr id="937" name="Google Shape;937;p41"/>
            <p:cNvGrpSpPr/>
            <p:nvPr/>
          </p:nvGrpSpPr>
          <p:grpSpPr>
            <a:xfrm>
              <a:off x="6240678" y="264071"/>
              <a:ext cx="1398887" cy="1324203"/>
              <a:chOff x="7194102" y="264076"/>
              <a:chExt cx="1568610" cy="1484866"/>
            </a:xfrm>
          </p:grpSpPr>
          <p:grpSp>
            <p:nvGrpSpPr>
              <p:cNvPr id="938" name="Google Shape;938;p41"/>
              <p:cNvGrpSpPr/>
              <p:nvPr/>
            </p:nvGrpSpPr>
            <p:grpSpPr>
              <a:xfrm>
                <a:off x="7194102" y="264076"/>
                <a:ext cx="1568610" cy="1484866"/>
                <a:chOff x="-2601800" y="2850675"/>
                <a:chExt cx="1151950" cy="1090450"/>
              </a:xfrm>
            </p:grpSpPr>
            <p:sp>
              <p:nvSpPr>
                <p:cNvPr id="939" name="Google Shape;939;p41"/>
                <p:cNvSpPr/>
                <p:nvPr/>
              </p:nvSpPr>
              <p:spPr>
                <a:xfrm>
                  <a:off x="-2601800" y="2850675"/>
                  <a:ext cx="1151950" cy="1090450"/>
                </a:xfrm>
                <a:custGeom>
                  <a:rect b="b" l="l" r="r" t="t"/>
                  <a:pathLst>
                    <a:path extrusionOk="0" h="43618" w="46078">
                      <a:moveTo>
                        <a:pt x="26509" y="1"/>
                      </a:moveTo>
                      <a:cubicBezTo>
                        <a:pt x="26028" y="1"/>
                        <a:pt x="25565" y="52"/>
                        <a:pt x="25182" y="160"/>
                      </a:cubicBezTo>
                      <a:lnTo>
                        <a:pt x="10382" y="4256"/>
                      </a:lnTo>
                      <a:cubicBezTo>
                        <a:pt x="9346" y="4553"/>
                        <a:pt x="7918" y="5470"/>
                        <a:pt x="7227" y="6304"/>
                      </a:cubicBezTo>
                      <a:lnTo>
                        <a:pt x="1083" y="13805"/>
                      </a:lnTo>
                      <a:cubicBezTo>
                        <a:pt x="405" y="14662"/>
                        <a:pt x="0" y="16222"/>
                        <a:pt x="202" y="17269"/>
                      </a:cubicBezTo>
                      <a:lnTo>
                        <a:pt x="2929" y="31664"/>
                      </a:lnTo>
                      <a:cubicBezTo>
                        <a:pt x="3143" y="32735"/>
                        <a:pt x="3989" y="34164"/>
                        <a:pt x="4822" y="34867"/>
                      </a:cubicBezTo>
                      <a:lnTo>
                        <a:pt x="13942" y="42368"/>
                      </a:lnTo>
                      <a:cubicBezTo>
                        <a:pt x="14776" y="43058"/>
                        <a:pt x="16359" y="43618"/>
                        <a:pt x="17443" y="43618"/>
                      </a:cubicBezTo>
                      <a:lnTo>
                        <a:pt x="32433" y="43618"/>
                      </a:lnTo>
                      <a:cubicBezTo>
                        <a:pt x="33516" y="43618"/>
                        <a:pt x="35004" y="42963"/>
                        <a:pt x="35731" y="42165"/>
                      </a:cubicBezTo>
                      <a:lnTo>
                        <a:pt x="42196" y="35069"/>
                      </a:lnTo>
                      <a:cubicBezTo>
                        <a:pt x="42922" y="34271"/>
                        <a:pt x="43720" y="32747"/>
                        <a:pt x="43958" y="31688"/>
                      </a:cubicBezTo>
                      <a:lnTo>
                        <a:pt x="45839" y="23544"/>
                      </a:lnTo>
                      <a:cubicBezTo>
                        <a:pt x="46077" y="22484"/>
                        <a:pt x="46018" y="20770"/>
                        <a:pt x="45684" y="19734"/>
                      </a:cubicBezTo>
                      <a:lnTo>
                        <a:pt x="41993" y="8137"/>
                      </a:lnTo>
                      <a:cubicBezTo>
                        <a:pt x="41672" y="7089"/>
                        <a:pt x="40600" y="5875"/>
                        <a:pt x="39600" y="5423"/>
                      </a:cubicBezTo>
                      <a:lnTo>
                        <a:pt x="28885" y="458"/>
                      </a:lnTo>
                      <a:cubicBezTo>
                        <a:pt x="28261" y="161"/>
                        <a:pt x="27357" y="1"/>
                        <a:pt x="26509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940" name="Google Shape;940;p41"/>
                <p:cNvSpPr/>
                <p:nvPr/>
              </p:nvSpPr>
              <p:spPr>
                <a:xfrm>
                  <a:off x="-2568775" y="2881350"/>
                  <a:ext cx="1089750" cy="1031500"/>
                </a:xfrm>
                <a:custGeom>
                  <a:rect b="b" l="l" r="r" t="t"/>
                  <a:pathLst>
                    <a:path extrusionOk="0" h="41260" w="43590">
                      <a:moveTo>
                        <a:pt x="25040" y="0"/>
                      </a:moveTo>
                      <a:cubicBezTo>
                        <a:pt x="24562" y="0"/>
                        <a:pt x="24104" y="52"/>
                        <a:pt x="23730" y="159"/>
                      </a:cubicBezTo>
                      <a:lnTo>
                        <a:pt x="9930" y="3981"/>
                      </a:lnTo>
                      <a:cubicBezTo>
                        <a:pt x="8883" y="4279"/>
                        <a:pt x="7454" y="5196"/>
                        <a:pt x="6775" y="6029"/>
                      </a:cubicBezTo>
                      <a:lnTo>
                        <a:pt x="1084" y="12970"/>
                      </a:lnTo>
                      <a:cubicBezTo>
                        <a:pt x="405" y="13816"/>
                        <a:pt x="1" y="15376"/>
                        <a:pt x="215" y="16435"/>
                      </a:cubicBezTo>
                      <a:lnTo>
                        <a:pt x="2751" y="29842"/>
                      </a:lnTo>
                      <a:cubicBezTo>
                        <a:pt x="2965" y="30913"/>
                        <a:pt x="3811" y="32342"/>
                        <a:pt x="4644" y="33044"/>
                      </a:cubicBezTo>
                      <a:lnTo>
                        <a:pt x="13109" y="40010"/>
                      </a:lnTo>
                      <a:cubicBezTo>
                        <a:pt x="13943" y="40700"/>
                        <a:pt x="15526" y="41260"/>
                        <a:pt x="16610" y="41260"/>
                      </a:cubicBezTo>
                      <a:lnTo>
                        <a:pt x="30588" y="41260"/>
                      </a:lnTo>
                      <a:cubicBezTo>
                        <a:pt x="31671" y="41260"/>
                        <a:pt x="33160" y="40605"/>
                        <a:pt x="33886" y="39807"/>
                      </a:cubicBezTo>
                      <a:lnTo>
                        <a:pt x="39863" y="33235"/>
                      </a:lnTo>
                      <a:cubicBezTo>
                        <a:pt x="40589" y="32437"/>
                        <a:pt x="41387" y="30913"/>
                        <a:pt x="41625" y="29842"/>
                      </a:cubicBezTo>
                      <a:lnTo>
                        <a:pt x="43351" y="22341"/>
                      </a:lnTo>
                      <a:cubicBezTo>
                        <a:pt x="43589" y="21293"/>
                        <a:pt x="43530" y="19578"/>
                        <a:pt x="43208" y="18531"/>
                      </a:cubicBezTo>
                      <a:lnTo>
                        <a:pt x="39779" y="7756"/>
                      </a:lnTo>
                      <a:cubicBezTo>
                        <a:pt x="39458" y="6720"/>
                        <a:pt x="38386" y="5493"/>
                        <a:pt x="37386" y="5053"/>
                      </a:cubicBezTo>
                      <a:lnTo>
                        <a:pt x="27421" y="457"/>
                      </a:lnTo>
                      <a:cubicBezTo>
                        <a:pt x="26790" y="161"/>
                        <a:pt x="25883" y="0"/>
                        <a:pt x="25040" y="0"/>
                      </a:cubicBezTo>
                      <a:close/>
                    </a:path>
                  </a:pathLst>
                </a:custGeom>
                <a:solidFill>
                  <a:srgbClr val="EDE5D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941" name="Google Shape;941;p41"/>
                <p:cNvSpPr/>
                <p:nvPr/>
              </p:nvSpPr>
              <p:spPr>
                <a:xfrm>
                  <a:off x="-2568775" y="2980875"/>
                  <a:ext cx="847150" cy="931975"/>
                </a:xfrm>
                <a:custGeom>
                  <a:rect b="b" l="l" r="r" t="t"/>
                  <a:pathLst>
                    <a:path extrusionOk="0" h="37279" w="33886">
                      <a:moveTo>
                        <a:pt x="9930" y="0"/>
                      </a:moveTo>
                      <a:cubicBezTo>
                        <a:pt x="8883" y="298"/>
                        <a:pt x="7454" y="1215"/>
                        <a:pt x="6775" y="2048"/>
                      </a:cubicBezTo>
                      <a:lnTo>
                        <a:pt x="1084" y="8989"/>
                      </a:lnTo>
                      <a:cubicBezTo>
                        <a:pt x="405" y="9835"/>
                        <a:pt x="1" y="11395"/>
                        <a:pt x="215" y="12454"/>
                      </a:cubicBezTo>
                      <a:lnTo>
                        <a:pt x="2751" y="25861"/>
                      </a:lnTo>
                      <a:cubicBezTo>
                        <a:pt x="2965" y="26932"/>
                        <a:pt x="3811" y="28361"/>
                        <a:pt x="4644" y="29063"/>
                      </a:cubicBezTo>
                      <a:lnTo>
                        <a:pt x="13109" y="36029"/>
                      </a:lnTo>
                      <a:cubicBezTo>
                        <a:pt x="13943" y="36707"/>
                        <a:pt x="15526" y="37279"/>
                        <a:pt x="16610" y="37279"/>
                      </a:cubicBezTo>
                      <a:lnTo>
                        <a:pt x="30588" y="37279"/>
                      </a:lnTo>
                      <a:cubicBezTo>
                        <a:pt x="31671" y="37279"/>
                        <a:pt x="33160" y="36624"/>
                        <a:pt x="33886" y="35814"/>
                      </a:cubicBezTo>
                      <a:lnTo>
                        <a:pt x="9930" y="0"/>
                      </a:ln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942" name="Google Shape;942;p41"/>
                <p:cNvSpPr/>
                <p:nvPr/>
              </p:nvSpPr>
              <p:spPr>
                <a:xfrm>
                  <a:off x="-2422925" y="2980875"/>
                  <a:ext cx="823950" cy="823625"/>
                </a:xfrm>
                <a:custGeom>
                  <a:rect b="b" l="l" r="r" t="t"/>
                  <a:pathLst>
                    <a:path extrusionOk="0" h="32945" w="32958">
                      <a:moveTo>
                        <a:pt x="16479" y="0"/>
                      </a:moveTo>
                      <a:cubicBezTo>
                        <a:pt x="15836" y="0"/>
                        <a:pt x="15217" y="24"/>
                        <a:pt x="14586" y="107"/>
                      </a:cubicBezTo>
                      <a:cubicBezTo>
                        <a:pt x="6382" y="1036"/>
                        <a:pt x="1" y="8001"/>
                        <a:pt x="1" y="16478"/>
                      </a:cubicBezTo>
                      <a:cubicBezTo>
                        <a:pt x="1" y="25563"/>
                        <a:pt x="7383" y="32945"/>
                        <a:pt x="16479" y="32945"/>
                      </a:cubicBezTo>
                      <a:cubicBezTo>
                        <a:pt x="20301" y="32945"/>
                        <a:pt x="23825" y="31635"/>
                        <a:pt x="26623" y="29456"/>
                      </a:cubicBezTo>
                      <a:cubicBezTo>
                        <a:pt x="30481" y="26432"/>
                        <a:pt x="32957" y="21741"/>
                        <a:pt x="32957" y="16478"/>
                      </a:cubicBezTo>
                      <a:cubicBezTo>
                        <a:pt x="32957" y="7382"/>
                        <a:pt x="25575" y="0"/>
                        <a:pt x="16479" y="0"/>
                      </a:cubicBezTo>
                      <a:close/>
                    </a:path>
                  </a:pathLst>
                </a:custGeom>
                <a:solidFill>
                  <a:srgbClr val="F8F5F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943" name="Google Shape;943;p41"/>
                <p:cNvSpPr/>
                <p:nvPr/>
              </p:nvSpPr>
              <p:spPr>
                <a:xfrm>
                  <a:off x="-2422625" y="2983250"/>
                  <a:ext cx="665875" cy="821250"/>
                </a:xfrm>
                <a:custGeom>
                  <a:rect b="b" l="l" r="r" t="t"/>
                  <a:pathLst>
                    <a:path extrusionOk="0" h="32850" w="26635">
                      <a:moveTo>
                        <a:pt x="14586" y="1"/>
                      </a:moveTo>
                      <a:lnTo>
                        <a:pt x="14586" y="1"/>
                      </a:lnTo>
                      <a:cubicBezTo>
                        <a:pt x="6370" y="941"/>
                        <a:pt x="1" y="7930"/>
                        <a:pt x="1" y="16372"/>
                      </a:cubicBezTo>
                      <a:cubicBezTo>
                        <a:pt x="1" y="25468"/>
                        <a:pt x="7382" y="32850"/>
                        <a:pt x="16479" y="32850"/>
                      </a:cubicBezTo>
                      <a:cubicBezTo>
                        <a:pt x="20301" y="32850"/>
                        <a:pt x="23837" y="31540"/>
                        <a:pt x="26635" y="29361"/>
                      </a:cubicBezTo>
                      <a:lnTo>
                        <a:pt x="25873" y="28671"/>
                      </a:lnTo>
                      <a:cubicBezTo>
                        <a:pt x="8299" y="16765"/>
                        <a:pt x="14586" y="1"/>
                        <a:pt x="14586" y="1"/>
                      </a:cubicBezTo>
                      <a:close/>
                    </a:path>
                  </a:pathLst>
                </a:custGeom>
                <a:solidFill>
                  <a:srgbClr val="363636">
                    <a:alpha val="719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944" name="Google Shape;944;p41"/>
              <p:cNvGrpSpPr/>
              <p:nvPr/>
            </p:nvGrpSpPr>
            <p:grpSpPr>
              <a:xfrm rot="10800000">
                <a:off x="7463861" y="541525"/>
                <a:ext cx="1101047" cy="1002653"/>
                <a:chOff x="10018821" y="2157826"/>
                <a:chExt cx="1342904" cy="1222897"/>
              </a:xfrm>
            </p:grpSpPr>
            <p:grpSp>
              <p:nvGrpSpPr>
                <p:cNvPr id="945" name="Google Shape;945;p41"/>
                <p:cNvGrpSpPr/>
                <p:nvPr/>
              </p:nvGrpSpPr>
              <p:grpSpPr>
                <a:xfrm>
                  <a:off x="10352271" y="2157826"/>
                  <a:ext cx="752779" cy="752547"/>
                  <a:chOff x="10175307" y="2301304"/>
                  <a:chExt cx="1106865" cy="1106687"/>
                </a:xfrm>
              </p:grpSpPr>
              <p:grpSp>
                <p:nvGrpSpPr>
                  <p:cNvPr id="946" name="Google Shape;946;p41"/>
                  <p:cNvGrpSpPr/>
                  <p:nvPr/>
                </p:nvGrpSpPr>
                <p:grpSpPr>
                  <a:xfrm rot="2699723">
                    <a:off x="10339929" y="2460849"/>
                    <a:ext cx="777621" cy="787597"/>
                    <a:chOff x="-1424530" y="1995575"/>
                    <a:chExt cx="885944" cy="897309"/>
                  </a:xfrm>
                </p:grpSpPr>
                <p:sp>
                  <p:nvSpPr>
                    <p:cNvPr id="947" name="Google Shape;947;p41"/>
                    <p:cNvSpPr/>
                    <p:nvPr/>
                  </p:nvSpPr>
                  <p:spPr>
                    <a:xfrm>
                      <a:off x="-1139742" y="2290258"/>
                      <a:ext cx="337672" cy="321050"/>
                    </a:xfrm>
                    <a:custGeom>
                      <a:rect b="b" l="l" r="r" t="t"/>
                      <a:pathLst>
                        <a:path extrusionOk="0" h="8923" w="9385">
                          <a:moveTo>
                            <a:pt x="3824" y="859"/>
                          </a:moveTo>
                          <a:cubicBezTo>
                            <a:pt x="3813" y="874"/>
                            <a:pt x="3802" y="889"/>
                            <a:pt x="3790" y="905"/>
                          </a:cubicBezTo>
                          <a:lnTo>
                            <a:pt x="3790" y="905"/>
                          </a:lnTo>
                          <a:cubicBezTo>
                            <a:pt x="3769" y="905"/>
                            <a:pt x="3747" y="905"/>
                            <a:pt x="3725" y="905"/>
                          </a:cubicBezTo>
                          <a:lnTo>
                            <a:pt x="3725" y="905"/>
                          </a:lnTo>
                          <a:cubicBezTo>
                            <a:pt x="3758" y="890"/>
                            <a:pt x="3791" y="874"/>
                            <a:pt x="3824" y="859"/>
                          </a:cubicBezTo>
                          <a:close/>
                          <a:moveTo>
                            <a:pt x="3896" y="389"/>
                          </a:moveTo>
                          <a:cubicBezTo>
                            <a:pt x="3206" y="565"/>
                            <a:pt x="2553" y="878"/>
                            <a:pt x="1995" y="1306"/>
                          </a:cubicBezTo>
                          <a:lnTo>
                            <a:pt x="1995" y="1306"/>
                          </a:lnTo>
                          <a:cubicBezTo>
                            <a:pt x="2017" y="1279"/>
                            <a:pt x="2040" y="1252"/>
                            <a:pt x="2063" y="1226"/>
                          </a:cubicBezTo>
                          <a:cubicBezTo>
                            <a:pt x="2541" y="692"/>
                            <a:pt x="3206" y="425"/>
                            <a:pt x="3896" y="389"/>
                          </a:cubicBezTo>
                          <a:close/>
                          <a:moveTo>
                            <a:pt x="3160" y="1339"/>
                          </a:moveTo>
                          <a:cubicBezTo>
                            <a:pt x="2985" y="1413"/>
                            <a:pt x="2815" y="1498"/>
                            <a:pt x="2653" y="1594"/>
                          </a:cubicBezTo>
                          <a:lnTo>
                            <a:pt x="2653" y="1594"/>
                          </a:lnTo>
                          <a:cubicBezTo>
                            <a:pt x="2732" y="1525"/>
                            <a:pt x="2814" y="1459"/>
                            <a:pt x="2899" y="1396"/>
                          </a:cubicBezTo>
                          <a:lnTo>
                            <a:pt x="2899" y="1396"/>
                          </a:lnTo>
                          <a:cubicBezTo>
                            <a:pt x="2985" y="1373"/>
                            <a:pt x="3072" y="1354"/>
                            <a:pt x="3160" y="1339"/>
                          </a:cubicBezTo>
                          <a:close/>
                          <a:moveTo>
                            <a:pt x="4666" y="620"/>
                          </a:moveTo>
                          <a:cubicBezTo>
                            <a:pt x="4979" y="620"/>
                            <a:pt x="5290" y="660"/>
                            <a:pt x="5590" y="739"/>
                          </a:cubicBezTo>
                          <a:lnTo>
                            <a:pt x="5590" y="739"/>
                          </a:lnTo>
                          <a:cubicBezTo>
                            <a:pt x="6052" y="947"/>
                            <a:pt x="6485" y="1237"/>
                            <a:pt x="6842" y="1596"/>
                          </a:cubicBezTo>
                          <a:lnTo>
                            <a:pt x="6842" y="1596"/>
                          </a:lnTo>
                          <a:cubicBezTo>
                            <a:pt x="6790" y="1582"/>
                            <a:pt x="6736" y="1568"/>
                            <a:pt x="6683" y="1555"/>
                          </a:cubicBezTo>
                          <a:lnTo>
                            <a:pt x="6683" y="1555"/>
                          </a:lnTo>
                          <a:cubicBezTo>
                            <a:pt x="6354" y="1289"/>
                            <a:pt x="5941" y="1104"/>
                            <a:pt x="5457" y="1035"/>
                          </a:cubicBezTo>
                          <a:cubicBezTo>
                            <a:pt x="5265" y="1007"/>
                            <a:pt x="5069" y="993"/>
                            <a:pt x="4870" y="993"/>
                          </a:cubicBezTo>
                          <a:cubicBezTo>
                            <a:pt x="4791" y="993"/>
                            <a:pt x="4711" y="995"/>
                            <a:pt x="4631" y="1000"/>
                          </a:cubicBezTo>
                          <a:lnTo>
                            <a:pt x="4631" y="1000"/>
                          </a:lnTo>
                          <a:cubicBezTo>
                            <a:pt x="4512" y="973"/>
                            <a:pt x="4392" y="952"/>
                            <a:pt x="4272" y="936"/>
                          </a:cubicBezTo>
                          <a:lnTo>
                            <a:pt x="4272" y="936"/>
                          </a:lnTo>
                          <a:cubicBezTo>
                            <a:pt x="4332" y="865"/>
                            <a:pt x="4393" y="795"/>
                            <a:pt x="4456" y="726"/>
                          </a:cubicBezTo>
                          <a:cubicBezTo>
                            <a:pt x="4487" y="695"/>
                            <a:pt x="4499" y="660"/>
                            <a:pt x="4498" y="624"/>
                          </a:cubicBezTo>
                          <a:lnTo>
                            <a:pt x="4498" y="624"/>
                          </a:lnTo>
                          <a:cubicBezTo>
                            <a:pt x="4554" y="621"/>
                            <a:pt x="4610" y="620"/>
                            <a:pt x="4666" y="620"/>
                          </a:cubicBezTo>
                          <a:close/>
                          <a:moveTo>
                            <a:pt x="6188" y="362"/>
                          </a:moveTo>
                          <a:cubicBezTo>
                            <a:pt x="6911" y="423"/>
                            <a:pt x="7554" y="744"/>
                            <a:pt x="7909" y="1500"/>
                          </a:cubicBezTo>
                          <a:cubicBezTo>
                            <a:pt x="7925" y="1533"/>
                            <a:pt x="7940" y="1566"/>
                            <a:pt x="7954" y="1599"/>
                          </a:cubicBezTo>
                          <a:lnTo>
                            <a:pt x="7954" y="1599"/>
                          </a:lnTo>
                          <a:cubicBezTo>
                            <a:pt x="7563" y="965"/>
                            <a:pt x="6917" y="558"/>
                            <a:pt x="6188" y="362"/>
                          </a:cubicBezTo>
                          <a:close/>
                          <a:moveTo>
                            <a:pt x="6465" y="748"/>
                          </a:moveTo>
                          <a:lnTo>
                            <a:pt x="6465" y="748"/>
                          </a:lnTo>
                          <a:cubicBezTo>
                            <a:pt x="6992" y="961"/>
                            <a:pt x="7447" y="1312"/>
                            <a:pt x="7722" y="1800"/>
                          </a:cubicBezTo>
                          <a:lnTo>
                            <a:pt x="7722" y="1800"/>
                          </a:lnTo>
                          <a:cubicBezTo>
                            <a:pt x="7409" y="1377"/>
                            <a:pt x="6992" y="1016"/>
                            <a:pt x="6469" y="750"/>
                          </a:cubicBezTo>
                          <a:cubicBezTo>
                            <a:pt x="6467" y="749"/>
                            <a:pt x="6466" y="748"/>
                            <a:pt x="6465" y="748"/>
                          </a:cubicBezTo>
                          <a:close/>
                          <a:moveTo>
                            <a:pt x="4908" y="1737"/>
                          </a:moveTo>
                          <a:cubicBezTo>
                            <a:pt x="5127" y="1737"/>
                            <a:pt x="5351" y="1745"/>
                            <a:pt x="5576" y="1763"/>
                          </a:cubicBezTo>
                          <a:lnTo>
                            <a:pt x="5576" y="1763"/>
                          </a:lnTo>
                          <a:cubicBezTo>
                            <a:pt x="5811" y="1885"/>
                            <a:pt x="6036" y="2029"/>
                            <a:pt x="6244" y="2192"/>
                          </a:cubicBezTo>
                          <a:lnTo>
                            <a:pt x="6244" y="2192"/>
                          </a:lnTo>
                          <a:cubicBezTo>
                            <a:pt x="6108" y="2174"/>
                            <a:pt x="5972" y="2161"/>
                            <a:pt x="5838" y="2155"/>
                          </a:cubicBezTo>
                          <a:cubicBezTo>
                            <a:pt x="5752" y="2150"/>
                            <a:pt x="5665" y="2148"/>
                            <a:pt x="5578" y="2148"/>
                          </a:cubicBezTo>
                          <a:cubicBezTo>
                            <a:pt x="5544" y="2148"/>
                            <a:pt x="5510" y="2148"/>
                            <a:pt x="5476" y="2149"/>
                          </a:cubicBezTo>
                          <a:lnTo>
                            <a:pt x="5476" y="2149"/>
                          </a:lnTo>
                          <a:cubicBezTo>
                            <a:pt x="5086" y="1913"/>
                            <a:pt x="4658" y="1769"/>
                            <a:pt x="4240" y="1769"/>
                          </a:cubicBezTo>
                          <a:cubicBezTo>
                            <a:pt x="4034" y="1769"/>
                            <a:pt x="3830" y="1804"/>
                            <a:pt x="3635" y="1881"/>
                          </a:cubicBezTo>
                          <a:lnTo>
                            <a:pt x="3635" y="1881"/>
                          </a:lnTo>
                          <a:cubicBezTo>
                            <a:pt x="3645" y="1861"/>
                            <a:pt x="3655" y="1841"/>
                            <a:pt x="3666" y="1821"/>
                          </a:cubicBezTo>
                          <a:lnTo>
                            <a:pt x="3666" y="1821"/>
                          </a:lnTo>
                          <a:cubicBezTo>
                            <a:pt x="3727" y="1812"/>
                            <a:pt x="3788" y="1804"/>
                            <a:pt x="3849" y="1797"/>
                          </a:cubicBezTo>
                          <a:cubicBezTo>
                            <a:pt x="4176" y="1760"/>
                            <a:pt x="4535" y="1737"/>
                            <a:pt x="4908" y="1737"/>
                          </a:cubicBezTo>
                          <a:close/>
                          <a:moveTo>
                            <a:pt x="6713" y="2065"/>
                          </a:moveTo>
                          <a:lnTo>
                            <a:pt x="6713" y="2065"/>
                          </a:lnTo>
                          <a:cubicBezTo>
                            <a:pt x="6715" y="2067"/>
                            <a:pt x="6717" y="2069"/>
                            <a:pt x="6719" y="2071"/>
                          </a:cubicBezTo>
                          <a:cubicBezTo>
                            <a:pt x="6799" y="2156"/>
                            <a:pt x="6870" y="2246"/>
                            <a:pt x="6931" y="2341"/>
                          </a:cubicBezTo>
                          <a:lnTo>
                            <a:pt x="6931" y="2341"/>
                          </a:lnTo>
                          <a:cubicBezTo>
                            <a:pt x="6920" y="2338"/>
                            <a:pt x="6909" y="2335"/>
                            <a:pt x="6898" y="2331"/>
                          </a:cubicBezTo>
                          <a:lnTo>
                            <a:pt x="6898" y="2331"/>
                          </a:lnTo>
                          <a:cubicBezTo>
                            <a:pt x="6869" y="2299"/>
                            <a:pt x="6838" y="2267"/>
                            <a:pt x="6808" y="2236"/>
                          </a:cubicBezTo>
                          <a:lnTo>
                            <a:pt x="6808" y="2236"/>
                          </a:lnTo>
                          <a:cubicBezTo>
                            <a:pt x="6778" y="2178"/>
                            <a:pt x="6746" y="2121"/>
                            <a:pt x="6713" y="2065"/>
                          </a:cubicBezTo>
                          <a:close/>
                          <a:moveTo>
                            <a:pt x="7161" y="2086"/>
                          </a:moveTo>
                          <a:cubicBezTo>
                            <a:pt x="7201" y="2101"/>
                            <a:pt x="7241" y="2116"/>
                            <a:pt x="7281" y="2131"/>
                          </a:cubicBezTo>
                          <a:lnTo>
                            <a:pt x="7281" y="2131"/>
                          </a:lnTo>
                          <a:cubicBezTo>
                            <a:pt x="7373" y="2271"/>
                            <a:pt x="7455" y="2417"/>
                            <a:pt x="7524" y="2570"/>
                          </a:cubicBezTo>
                          <a:lnTo>
                            <a:pt x="7524" y="2570"/>
                          </a:lnTo>
                          <a:cubicBezTo>
                            <a:pt x="7475" y="2547"/>
                            <a:pt x="7426" y="2524"/>
                            <a:pt x="7376" y="2503"/>
                          </a:cubicBezTo>
                          <a:lnTo>
                            <a:pt x="7376" y="2503"/>
                          </a:lnTo>
                          <a:cubicBezTo>
                            <a:pt x="7318" y="2356"/>
                            <a:pt x="7246" y="2217"/>
                            <a:pt x="7161" y="2086"/>
                          </a:cubicBezTo>
                          <a:close/>
                          <a:moveTo>
                            <a:pt x="4210" y="2202"/>
                          </a:moveTo>
                          <a:cubicBezTo>
                            <a:pt x="4311" y="2202"/>
                            <a:pt x="4417" y="2214"/>
                            <a:pt x="4528" y="2238"/>
                          </a:cubicBezTo>
                          <a:cubicBezTo>
                            <a:pt x="4541" y="2241"/>
                            <a:pt x="4554" y="2244"/>
                            <a:pt x="4567" y="2248"/>
                          </a:cubicBezTo>
                          <a:lnTo>
                            <a:pt x="4567" y="2248"/>
                          </a:lnTo>
                          <a:cubicBezTo>
                            <a:pt x="4146" y="2331"/>
                            <a:pt x="3728" y="2466"/>
                            <a:pt x="3347" y="2656"/>
                          </a:cubicBezTo>
                          <a:lnTo>
                            <a:pt x="3347" y="2656"/>
                          </a:lnTo>
                          <a:cubicBezTo>
                            <a:pt x="3357" y="2613"/>
                            <a:pt x="3368" y="2570"/>
                            <a:pt x="3380" y="2526"/>
                          </a:cubicBezTo>
                          <a:lnTo>
                            <a:pt x="3380" y="2526"/>
                          </a:lnTo>
                          <a:cubicBezTo>
                            <a:pt x="3603" y="2325"/>
                            <a:pt x="3880" y="2202"/>
                            <a:pt x="4210" y="2202"/>
                          </a:cubicBezTo>
                          <a:close/>
                          <a:moveTo>
                            <a:pt x="5286" y="2538"/>
                          </a:moveTo>
                          <a:cubicBezTo>
                            <a:pt x="5547" y="2683"/>
                            <a:pt x="5794" y="2868"/>
                            <a:pt x="6006" y="3084"/>
                          </a:cubicBezTo>
                          <a:lnTo>
                            <a:pt x="6006" y="3084"/>
                          </a:lnTo>
                          <a:cubicBezTo>
                            <a:pt x="5666" y="2957"/>
                            <a:pt x="5295" y="2895"/>
                            <a:pt x="4922" y="2895"/>
                          </a:cubicBezTo>
                          <a:cubicBezTo>
                            <a:pt x="4343" y="2895"/>
                            <a:pt x="3758" y="3044"/>
                            <a:pt x="3273" y="3332"/>
                          </a:cubicBezTo>
                          <a:lnTo>
                            <a:pt x="3273" y="3332"/>
                          </a:lnTo>
                          <a:cubicBezTo>
                            <a:pt x="3272" y="3263"/>
                            <a:pt x="3273" y="3194"/>
                            <a:pt x="3277" y="3125"/>
                          </a:cubicBezTo>
                          <a:lnTo>
                            <a:pt x="3277" y="3125"/>
                          </a:lnTo>
                          <a:cubicBezTo>
                            <a:pt x="3819" y="2793"/>
                            <a:pt x="4453" y="2601"/>
                            <a:pt x="5088" y="2547"/>
                          </a:cubicBezTo>
                          <a:cubicBezTo>
                            <a:pt x="5152" y="2543"/>
                            <a:pt x="5219" y="2539"/>
                            <a:pt x="5286" y="2538"/>
                          </a:cubicBezTo>
                          <a:close/>
                          <a:moveTo>
                            <a:pt x="6039" y="2577"/>
                          </a:moveTo>
                          <a:lnTo>
                            <a:pt x="6039" y="2577"/>
                          </a:lnTo>
                          <a:cubicBezTo>
                            <a:pt x="6249" y="2603"/>
                            <a:pt x="6461" y="2643"/>
                            <a:pt x="6669" y="2697"/>
                          </a:cubicBezTo>
                          <a:lnTo>
                            <a:pt x="6669" y="2697"/>
                          </a:lnTo>
                          <a:cubicBezTo>
                            <a:pt x="6784" y="2992"/>
                            <a:pt x="6861" y="3318"/>
                            <a:pt x="6895" y="3652"/>
                          </a:cubicBezTo>
                          <a:lnTo>
                            <a:pt x="6895" y="3652"/>
                          </a:lnTo>
                          <a:cubicBezTo>
                            <a:pt x="6845" y="3600"/>
                            <a:pt x="6793" y="3552"/>
                            <a:pt x="6739" y="3506"/>
                          </a:cubicBezTo>
                          <a:lnTo>
                            <a:pt x="6739" y="3506"/>
                          </a:lnTo>
                          <a:cubicBezTo>
                            <a:pt x="6575" y="3171"/>
                            <a:pt x="6331" y="2850"/>
                            <a:pt x="6039" y="2577"/>
                          </a:cubicBezTo>
                          <a:close/>
                          <a:moveTo>
                            <a:pt x="2950" y="3352"/>
                          </a:moveTo>
                          <a:cubicBezTo>
                            <a:pt x="2955" y="3415"/>
                            <a:pt x="2961" y="3478"/>
                            <a:pt x="2969" y="3542"/>
                          </a:cubicBezTo>
                          <a:lnTo>
                            <a:pt x="2969" y="3542"/>
                          </a:lnTo>
                          <a:cubicBezTo>
                            <a:pt x="2900" y="3597"/>
                            <a:pt x="2834" y="3656"/>
                            <a:pt x="2772" y="3718"/>
                          </a:cubicBezTo>
                          <a:lnTo>
                            <a:pt x="2772" y="3718"/>
                          </a:lnTo>
                          <a:cubicBezTo>
                            <a:pt x="2792" y="3624"/>
                            <a:pt x="2815" y="3531"/>
                            <a:pt x="2842" y="3441"/>
                          </a:cubicBezTo>
                          <a:lnTo>
                            <a:pt x="2842" y="3441"/>
                          </a:lnTo>
                          <a:cubicBezTo>
                            <a:pt x="2877" y="3410"/>
                            <a:pt x="2914" y="3381"/>
                            <a:pt x="2950" y="3352"/>
                          </a:cubicBezTo>
                          <a:close/>
                          <a:moveTo>
                            <a:pt x="7516" y="3014"/>
                          </a:moveTo>
                          <a:cubicBezTo>
                            <a:pt x="7584" y="3049"/>
                            <a:pt x="7650" y="3086"/>
                            <a:pt x="7714" y="3125"/>
                          </a:cubicBezTo>
                          <a:lnTo>
                            <a:pt x="7714" y="3125"/>
                          </a:lnTo>
                          <a:cubicBezTo>
                            <a:pt x="7777" y="3378"/>
                            <a:pt x="7809" y="3634"/>
                            <a:pt x="7812" y="3890"/>
                          </a:cubicBezTo>
                          <a:lnTo>
                            <a:pt x="7812" y="3890"/>
                          </a:lnTo>
                          <a:cubicBezTo>
                            <a:pt x="7802" y="3855"/>
                            <a:pt x="7790" y="3820"/>
                            <a:pt x="7778" y="3786"/>
                          </a:cubicBezTo>
                          <a:cubicBezTo>
                            <a:pt x="7714" y="3598"/>
                            <a:pt x="7635" y="3416"/>
                            <a:pt x="7542" y="3239"/>
                          </a:cubicBezTo>
                          <a:lnTo>
                            <a:pt x="7542" y="3239"/>
                          </a:lnTo>
                          <a:cubicBezTo>
                            <a:pt x="7537" y="3163"/>
                            <a:pt x="7528" y="3088"/>
                            <a:pt x="7516" y="3014"/>
                          </a:cubicBezTo>
                          <a:close/>
                          <a:moveTo>
                            <a:pt x="7106" y="3125"/>
                          </a:moveTo>
                          <a:lnTo>
                            <a:pt x="7106" y="3125"/>
                          </a:lnTo>
                          <a:cubicBezTo>
                            <a:pt x="7159" y="3207"/>
                            <a:pt x="7208" y="3290"/>
                            <a:pt x="7253" y="3375"/>
                          </a:cubicBezTo>
                          <a:lnTo>
                            <a:pt x="7253" y="3375"/>
                          </a:lnTo>
                          <a:cubicBezTo>
                            <a:pt x="7265" y="3598"/>
                            <a:pt x="7246" y="3825"/>
                            <a:pt x="7199" y="4047"/>
                          </a:cubicBezTo>
                          <a:lnTo>
                            <a:pt x="7199" y="4047"/>
                          </a:lnTo>
                          <a:cubicBezTo>
                            <a:pt x="7193" y="4037"/>
                            <a:pt x="7187" y="4027"/>
                            <a:pt x="7181" y="4017"/>
                          </a:cubicBezTo>
                          <a:lnTo>
                            <a:pt x="7181" y="4017"/>
                          </a:lnTo>
                          <a:cubicBezTo>
                            <a:pt x="7185" y="3869"/>
                            <a:pt x="7181" y="3727"/>
                            <a:pt x="7171" y="3595"/>
                          </a:cubicBezTo>
                          <a:cubicBezTo>
                            <a:pt x="7158" y="3440"/>
                            <a:pt x="7137" y="3283"/>
                            <a:pt x="7106" y="3125"/>
                          </a:cubicBezTo>
                          <a:close/>
                          <a:moveTo>
                            <a:pt x="1089" y="3913"/>
                          </a:moveTo>
                          <a:lnTo>
                            <a:pt x="1089" y="3913"/>
                          </a:lnTo>
                          <a:cubicBezTo>
                            <a:pt x="1091" y="3932"/>
                            <a:pt x="1093" y="3952"/>
                            <a:pt x="1096" y="3971"/>
                          </a:cubicBezTo>
                          <a:lnTo>
                            <a:pt x="1096" y="3971"/>
                          </a:lnTo>
                          <a:cubicBezTo>
                            <a:pt x="1093" y="3993"/>
                            <a:pt x="1090" y="4015"/>
                            <a:pt x="1088" y="4036"/>
                          </a:cubicBezTo>
                          <a:lnTo>
                            <a:pt x="1088" y="4036"/>
                          </a:lnTo>
                          <a:cubicBezTo>
                            <a:pt x="1078" y="4059"/>
                            <a:pt x="1069" y="4083"/>
                            <a:pt x="1060" y="4106"/>
                          </a:cubicBezTo>
                          <a:lnTo>
                            <a:pt x="1060" y="4106"/>
                          </a:lnTo>
                          <a:cubicBezTo>
                            <a:pt x="1069" y="4041"/>
                            <a:pt x="1078" y="3977"/>
                            <a:pt x="1089" y="3913"/>
                          </a:cubicBezTo>
                          <a:close/>
                          <a:moveTo>
                            <a:pt x="8478" y="2928"/>
                          </a:moveTo>
                          <a:cubicBezTo>
                            <a:pt x="8857" y="3351"/>
                            <a:pt x="9005" y="3802"/>
                            <a:pt x="8992" y="4251"/>
                          </a:cubicBezTo>
                          <a:lnTo>
                            <a:pt x="8992" y="4251"/>
                          </a:lnTo>
                          <a:cubicBezTo>
                            <a:pt x="8894" y="3848"/>
                            <a:pt x="8696" y="3505"/>
                            <a:pt x="8430" y="3221"/>
                          </a:cubicBezTo>
                          <a:lnTo>
                            <a:pt x="8430" y="3221"/>
                          </a:lnTo>
                          <a:cubicBezTo>
                            <a:pt x="8450" y="3124"/>
                            <a:pt x="8466" y="3026"/>
                            <a:pt x="8478" y="2928"/>
                          </a:cubicBezTo>
                          <a:close/>
                          <a:moveTo>
                            <a:pt x="7496" y="3965"/>
                          </a:moveTo>
                          <a:lnTo>
                            <a:pt x="7496" y="3965"/>
                          </a:lnTo>
                          <a:cubicBezTo>
                            <a:pt x="7558" y="4176"/>
                            <a:pt x="7597" y="4395"/>
                            <a:pt x="7610" y="4620"/>
                          </a:cubicBezTo>
                          <a:lnTo>
                            <a:pt x="7610" y="4620"/>
                          </a:lnTo>
                          <a:cubicBezTo>
                            <a:pt x="7559" y="4705"/>
                            <a:pt x="7506" y="4788"/>
                            <a:pt x="7450" y="4870"/>
                          </a:cubicBezTo>
                          <a:lnTo>
                            <a:pt x="7450" y="4870"/>
                          </a:lnTo>
                          <a:cubicBezTo>
                            <a:pt x="7452" y="4720"/>
                            <a:pt x="7428" y="4565"/>
                            <a:pt x="7372" y="4410"/>
                          </a:cubicBezTo>
                          <a:lnTo>
                            <a:pt x="7372" y="4410"/>
                          </a:lnTo>
                          <a:cubicBezTo>
                            <a:pt x="7390" y="4360"/>
                            <a:pt x="7406" y="4311"/>
                            <a:pt x="7421" y="4262"/>
                          </a:cubicBezTo>
                          <a:cubicBezTo>
                            <a:pt x="7452" y="4163"/>
                            <a:pt x="7476" y="4064"/>
                            <a:pt x="7496" y="3965"/>
                          </a:cubicBezTo>
                          <a:close/>
                          <a:moveTo>
                            <a:pt x="3147" y="2071"/>
                          </a:moveTo>
                          <a:cubicBezTo>
                            <a:pt x="3127" y="2125"/>
                            <a:pt x="3109" y="2178"/>
                            <a:pt x="3092" y="2233"/>
                          </a:cubicBezTo>
                          <a:lnTo>
                            <a:pt x="3092" y="2233"/>
                          </a:lnTo>
                          <a:cubicBezTo>
                            <a:pt x="2827" y="2490"/>
                            <a:pt x="2649" y="2825"/>
                            <a:pt x="2535" y="3199"/>
                          </a:cubicBezTo>
                          <a:lnTo>
                            <a:pt x="2535" y="3199"/>
                          </a:lnTo>
                          <a:cubicBezTo>
                            <a:pt x="2052" y="3631"/>
                            <a:pt x="1715" y="4202"/>
                            <a:pt x="1647" y="4917"/>
                          </a:cubicBezTo>
                          <a:cubicBezTo>
                            <a:pt x="1644" y="4944"/>
                            <a:pt x="1642" y="4971"/>
                            <a:pt x="1640" y="4998"/>
                          </a:cubicBezTo>
                          <a:lnTo>
                            <a:pt x="1640" y="4998"/>
                          </a:lnTo>
                          <a:cubicBezTo>
                            <a:pt x="1539" y="4742"/>
                            <a:pt x="1466" y="4474"/>
                            <a:pt x="1419" y="4205"/>
                          </a:cubicBezTo>
                          <a:lnTo>
                            <a:pt x="1419" y="4205"/>
                          </a:lnTo>
                          <a:cubicBezTo>
                            <a:pt x="1418" y="4181"/>
                            <a:pt x="1417" y="4158"/>
                            <a:pt x="1417" y="4135"/>
                          </a:cubicBezTo>
                          <a:lnTo>
                            <a:pt x="1417" y="4135"/>
                          </a:lnTo>
                          <a:cubicBezTo>
                            <a:pt x="1792" y="3304"/>
                            <a:pt x="2426" y="2558"/>
                            <a:pt x="3147" y="2071"/>
                          </a:cubicBezTo>
                          <a:close/>
                          <a:moveTo>
                            <a:pt x="598" y="3972"/>
                          </a:moveTo>
                          <a:cubicBezTo>
                            <a:pt x="559" y="4445"/>
                            <a:pt x="602" y="4930"/>
                            <a:pt x="724" y="5391"/>
                          </a:cubicBezTo>
                          <a:lnTo>
                            <a:pt x="724" y="5391"/>
                          </a:lnTo>
                          <a:cubicBezTo>
                            <a:pt x="724" y="5396"/>
                            <a:pt x="725" y="5401"/>
                            <a:pt x="725" y="5406"/>
                          </a:cubicBezTo>
                          <a:lnTo>
                            <a:pt x="725" y="5406"/>
                          </a:lnTo>
                          <a:cubicBezTo>
                            <a:pt x="608" y="5206"/>
                            <a:pt x="527" y="4994"/>
                            <a:pt x="487" y="4776"/>
                          </a:cubicBezTo>
                          <a:lnTo>
                            <a:pt x="487" y="4776"/>
                          </a:lnTo>
                          <a:cubicBezTo>
                            <a:pt x="501" y="4502"/>
                            <a:pt x="539" y="4231"/>
                            <a:pt x="598" y="3972"/>
                          </a:cubicBezTo>
                          <a:close/>
                          <a:moveTo>
                            <a:pt x="2395" y="3912"/>
                          </a:moveTo>
                          <a:cubicBezTo>
                            <a:pt x="2383" y="4018"/>
                            <a:pt x="2375" y="4126"/>
                            <a:pt x="2370" y="4234"/>
                          </a:cubicBezTo>
                          <a:lnTo>
                            <a:pt x="2370" y="4234"/>
                          </a:lnTo>
                          <a:cubicBezTo>
                            <a:pt x="2117" y="4673"/>
                            <a:pt x="2037" y="5164"/>
                            <a:pt x="2134" y="5666"/>
                          </a:cubicBezTo>
                          <a:lnTo>
                            <a:pt x="2134" y="5666"/>
                          </a:lnTo>
                          <a:cubicBezTo>
                            <a:pt x="2058" y="5594"/>
                            <a:pt x="1987" y="5517"/>
                            <a:pt x="1920" y="5436"/>
                          </a:cubicBezTo>
                          <a:lnTo>
                            <a:pt x="1920" y="5436"/>
                          </a:lnTo>
                          <a:cubicBezTo>
                            <a:pt x="1893" y="4984"/>
                            <a:pt x="1989" y="4531"/>
                            <a:pt x="2242" y="4131"/>
                          </a:cubicBezTo>
                          <a:cubicBezTo>
                            <a:pt x="2290" y="4055"/>
                            <a:pt x="2341" y="3982"/>
                            <a:pt x="2395" y="3912"/>
                          </a:cubicBezTo>
                          <a:close/>
                          <a:moveTo>
                            <a:pt x="7167" y="4899"/>
                          </a:moveTo>
                          <a:cubicBezTo>
                            <a:pt x="7173" y="5046"/>
                            <a:pt x="7149" y="5189"/>
                            <a:pt x="7100" y="5324"/>
                          </a:cubicBezTo>
                          <a:lnTo>
                            <a:pt x="7100" y="5324"/>
                          </a:lnTo>
                          <a:cubicBezTo>
                            <a:pt x="6980" y="5462"/>
                            <a:pt x="6854" y="5593"/>
                            <a:pt x="6721" y="5717"/>
                          </a:cubicBezTo>
                          <a:lnTo>
                            <a:pt x="6721" y="5717"/>
                          </a:lnTo>
                          <a:cubicBezTo>
                            <a:pt x="6792" y="5611"/>
                            <a:pt x="6853" y="5496"/>
                            <a:pt x="6906" y="5376"/>
                          </a:cubicBezTo>
                          <a:lnTo>
                            <a:pt x="6906" y="5376"/>
                          </a:lnTo>
                          <a:cubicBezTo>
                            <a:pt x="7002" y="5218"/>
                            <a:pt x="7090" y="5058"/>
                            <a:pt x="7167" y="4899"/>
                          </a:cubicBezTo>
                          <a:close/>
                          <a:moveTo>
                            <a:pt x="1076" y="5378"/>
                          </a:moveTo>
                          <a:lnTo>
                            <a:pt x="1076" y="5378"/>
                          </a:lnTo>
                          <a:cubicBezTo>
                            <a:pt x="1088" y="5506"/>
                            <a:pt x="1105" y="5635"/>
                            <a:pt x="1125" y="5764"/>
                          </a:cubicBezTo>
                          <a:lnTo>
                            <a:pt x="1125" y="5764"/>
                          </a:lnTo>
                          <a:cubicBezTo>
                            <a:pt x="1106" y="5714"/>
                            <a:pt x="1088" y="5664"/>
                            <a:pt x="1071" y="5614"/>
                          </a:cubicBezTo>
                          <a:lnTo>
                            <a:pt x="1071" y="5614"/>
                          </a:lnTo>
                          <a:cubicBezTo>
                            <a:pt x="1068" y="5595"/>
                            <a:pt x="1066" y="5577"/>
                            <a:pt x="1063" y="5558"/>
                          </a:cubicBezTo>
                          <a:lnTo>
                            <a:pt x="1063" y="5558"/>
                          </a:lnTo>
                          <a:cubicBezTo>
                            <a:pt x="1066" y="5498"/>
                            <a:pt x="1070" y="5438"/>
                            <a:pt x="1076" y="5378"/>
                          </a:cubicBezTo>
                          <a:close/>
                          <a:moveTo>
                            <a:pt x="5015" y="3299"/>
                          </a:moveTo>
                          <a:cubicBezTo>
                            <a:pt x="5544" y="3299"/>
                            <a:pt x="6067" y="3436"/>
                            <a:pt x="6480" y="3749"/>
                          </a:cubicBezTo>
                          <a:lnTo>
                            <a:pt x="6480" y="3749"/>
                          </a:lnTo>
                          <a:cubicBezTo>
                            <a:pt x="6622" y="4047"/>
                            <a:pt x="6693" y="4373"/>
                            <a:pt x="6659" y="4714"/>
                          </a:cubicBezTo>
                          <a:cubicBezTo>
                            <a:pt x="6601" y="5360"/>
                            <a:pt x="6200" y="5851"/>
                            <a:pt x="5669" y="6156"/>
                          </a:cubicBezTo>
                          <a:lnTo>
                            <a:pt x="5669" y="6156"/>
                          </a:lnTo>
                          <a:cubicBezTo>
                            <a:pt x="5663" y="6156"/>
                            <a:pt x="5658" y="6156"/>
                            <a:pt x="5652" y="6156"/>
                          </a:cubicBezTo>
                          <a:cubicBezTo>
                            <a:pt x="4826" y="6156"/>
                            <a:pt x="3885" y="5145"/>
                            <a:pt x="3552" y="4452"/>
                          </a:cubicBezTo>
                          <a:cubicBezTo>
                            <a:pt x="3442" y="4229"/>
                            <a:pt x="3367" y="4005"/>
                            <a:pt x="3322" y="3784"/>
                          </a:cubicBezTo>
                          <a:lnTo>
                            <a:pt x="3322" y="3784"/>
                          </a:lnTo>
                          <a:cubicBezTo>
                            <a:pt x="3391" y="3738"/>
                            <a:pt x="3463" y="3695"/>
                            <a:pt x="3540" y="3655"/>
                          </a:cubicBezTo>
                          <a:cubicBezTo>
                            <a:pt x="3975" y="3430"/>
                            <a:pt x="4498" y="3299"/>
                            <a:pt x="5015" y="3299"/>
                          </a:cubicBezTo>
                          <a:close/>
                          <a:moveTo>
                            <a:pt x="8442" y="3786"/>
                          </a:moveTo>
                          <a:cubicBezTo>
                            <a:pt x="8713" y="4178"/>
                            <a:pt x="8831" y="4670"/>
                            <a:pt x="8704" y="5270"/>
                          </a:cubicBezTo>
                          <a:lnTo>
                            <a:pt x="8704" y="5270"/>
                          </a:lnTo>
                          <a:cubicBezTo>
                            <a:pt x="8497" y="5669"/>
                            <a:pt x="8196" y="6045"/>
                            <a:pt x="7857" y="6374"/>
                          </a:cubicBezTo>
                          <a:lnTo>
                            <a:pt x="7857" y="6374"/>
                          </a:lnTo>
                          <a:cubicBezTo>
                            <a:pt x="7963" y="6183"/>
                            <a:pt x="8056" y="5986"/>
                            <a:pt x="8136" y="5786"/>
                          </a:cubicBezTo>
                          <a:cubicBezTo>
                            <a:pt x="8387" y="5137"/>
                            <a:pt x="8492" y="4449"/>
                            <a:pt x="8442" y="3786"/>
                          </a:cubicBezTo>
                          <a:close/>
                          <a:moveTo>
                            <a:pt x="1350" y="5005"/>
                          </a:moveTo>
                          <a:lnTo>
                            <a:pt x="1350" y="5005"/>
                          </a:lnTo>
                          <a:cubicBezTo>
                            <a:pt x="1436" y="5231"/>
                            <a:pt x="1541" y="5448"/>
                            <a:pt x="1667" y="5653"/>
                          </a:cubicBezTo>
                          <a:lnTo>
                            <a:pt x="1667" y="5653"/>
                          </a:lnTo>
                          <a:cubicBezTo>
                            <a:pt x="1711" y="5946"/>
                            <a:pt x="1798" y="6226"/>
                            <a:pt x="1921" y="6485"/>
                          </a:cubicBezTo>
                          <a:lnTo>
                            <a:pt x="1921" y="6485"/>
                          </a:lnTo>
                          <a:cubicBezTo>
                            <a:pt x="1893" y="6471"/>
                            <a:pt x="1865" y="6456"/>
                            <a:pt x="1837" y="6441"/>
                          </a:cubicBezTo>
                          <a:cubicBezTo>
                            <a:pt x="1726" y="6379"/>
                            <a:pt x="1619" y="6313"/>
                            <a:pt x="1519" y="6242"/>
                          </a:cubicBezTo>
                          <a:lnTo>
                            <a:pt x="1519" y="6242"/>
                          </a:lnTo>
                          <a:cubicBezTo>
                            <a:pt x="1500" y="6170"/>
                            <a:pt x="1483" y="6097"/>
                            <a:pt x="1468" y="6024"/>
                          </a:cubicBezTo>
                          <a:cubicBezTo>
                            <a:pt x="1402" y="5692"/>
                            <a:pt x="1361" y="5349"/>
                            <a:pt x="1350" y="5005"/>
                          </a:cubicBezTo>
                          <a:close/>
                          <a:moveTo>
                            <a:pt x="3065" y="3984"/>
                          </a:moveTo>
                          <a:lnTo>
                            <a:pt x="3065" y="3984"/>
                          </a:lnTo>
                          <a:cubicBezTo>
                            <a:pt x="3086" y="4053"/>
                            <a:pt x="3109" y="4122"/>
                            <a:pt x="3135" y="4191"/>
                          </a:cubicBezTo>
                          <a:cubicBezTo>
                            <a:pt x="3421" y="4970"/>
                            <a:pt x="4328" y="6125"/>
                            <a:pt x="5288" y="6336"/>
                          </a:cubicBezTo>
                          <a:lnTo>
                            <a:pt x="5288" y="6336"/>
                          </a:lnTo>
                          <a:cubicBezTo>
                            <a:pt x="4974" y="6454"/>
                            <a:pt x="4636" y="6516"/>
                            <a:pt x="4308" y="6516"/>
                          </a:cubicBezTo>
                          <a:cubicBezTo>
                            <a:pt x="4262" y="6516"/>
                            <a:pt x="4216" y="6515"/>
                            <a:pt x="4171" y="6512"/>
                          </a:cubicBezTo>
                          <a:cubicBezTo>
                            <a:pt x="3716" y="6488"/>
                            <a:pt x="3243" y="6365"/>
                            <a:pt x="2819" y="6147"/>
                          </a:cubicBezTo>
                          <a:lnTo>
                            <a:pt x="2819" y="6147"/>
                          </a:lnTo>
                          <a:cubicBezTo>
                            <a:pt x="2804" y="6071"/>
                            <a:pt x="2790" y="5994"/>
                            <a:pt x="2778" y="5917"/>
                          </a:cubicBezTo>
                          <a:cubicBezTo>
                            <a:pt x="2702" y="5450"/>
                            <a:pt x="2658" y="4952"/>
                            <a:pt x="2680" y="4462"/>
                          </a:cubicBezTo>
                          <a:lnTo>
                            <a:pt x="2680" y="4462"/>
                          </a:lnTo>
                          <a:cubicBezTo>
                            <a:pt x="2778" y="4289"/>
                            <a:pt x="2907" y="4128"/>
                            <a:pt x="3065" y="3984"/>
                          </a:cubicBezTo>
                          <a:close/>
                          <a:moveTo>
                            <a:pt x="530" y="5613"/>
                          </a:moveTo>
                          <a:lnTo>
                            <a:pt x="530" y="5613"/>
                          </a:lnTo>
                          <a:cubicBezTo>
                            <a:pt x="599" y="5706"/>
                            <a:pt x="675" y="5794"/>
                            <a:pt x="756" y="5880"/>
                          </a:cubicBezTo>
                          <a:lnTo>
                            <a:pt x="756" y="5880"/>
                          </a:lnTo>
                          <a:cubicBezTo>
                            <a:pt x="774" y="6158"/>
                            <a:pt x="827" y="6428"/>
                            <a:pt x="922" y="6681"/>
                          </a:cubicBezTo>
                          <a:lnTo>
                            <a:pt x="922" y="6681"/>
                          </a:lnTo>
                          <a:cubicBezTo>
                            <a:pt x="921" y="6681"/>
                            <a:pt x="921" y="6680"/>
                            <a:pt x="920" y="6679"/>
                          </a:cubicBezTo>
                          <a:cubicBezTo>
                            <a:pt x="717" y="6362"/>
                            <a:pt x="592" y="5996"/>
                            <a:pt x="530" y="5613"/>
                          </a:cubicBezTo>
                          <a:close/>
                          <a:moveTo>
                            <a:pt x="2084" y="6207"/>
                          </a:moveTo>
                          <a:cubicBezTo>
                            <a:pt x="2188" y="6320"/>
                            <a:pt x="2300" y="6426"/>
                            <a:pt x="2421" y="6524"/>
                          </a:cubicBezTo>
                          <a:cubicBezTo>
                            <a:pt x="2458" y="6555"/>
                            <a:pt x="2496" y="6584"/>
                            <a:pt x="2534" y="6613"/>
                          </a:cubicBezTo>
                          <a:lnTo>
                            <a:pt x="2534" y="6613"/>
                          </a:lnTo>
                          <a:cubicBezTo>
                            <a:pt x="2569" y="6664"/>
                            <a:pt x="2605" y="6715"/>
                            <a:pt x="2643" y="6764"/>
                          </a:cubicBezTo>
                          <a:lnTo>
                            <a:pt x="2643" y="6764"/>
                          </a:lnTo>
                          <a:cubicBezTo>
                            <a:pt x="2524" y="6732"/>
                            <a:pt x="2406" y="6694"/>
                            <a:pt x="2291" y="6650"/>
                          </a:cubicBezTo>
                          <a:lnTo>
                            <a:pt x="2291" y="6650"/>
                          </a:lnTo>
                          <a:cubicBezTo>
                            <a:pt x="2210" y="6508"/>
                            <a:pt x="2140" y="6360"/>
                            <a:pt x="2084" y="6207"/>
                          </a:cubicBezTo>
                          <a:close/>
                          <a:moveTo>
                            <a:pt x="1361" y="6723"/>
                          </a:moveTo>
                          <a:lnTo>
                            <a:pt x="1361" y="6723"/>
                          </a:lnTo>
                          <a:cubicBezTo>
                            <a:pt x="1365" y="6727"/>
                            <a:pt x="1368" y="6731"/>
                            <a:pt x="1372" y="6736"/>
                          </a:cubicBezTo>
                          <a:lnTo>
                            <a:pt x="1372" y="6736"/>
                          </a:lnTo>
                          <a:cubicBezTo>
                            <a:pt x="1385" y="6775"/>
                            <a:pt x="1400" y="6813"/>
                            <a:pt x="1415" y="6851"/>
                          </a:cubicBezTo>
                          <a:lnTo>
                            <a:pt x="1415" y="6851"/>
                          </a:lnTo>
                          <a:cubicBezTo>
                            <a:pt x="1396" y="6809"/>
                            <a:pt x="1379" y="6766"/>
                            <a:pt x="1361" y="6723"/>
                          </a:cubicBezTo>
                          <a:close/>
                          <a:moveTo>
                            <a:pt x="5762" y="6357"/>
                          </a:moveTo>
                          <a:cubicBezTo>
                            <a:pt x="5722" y="6397"/>
                            <a:pt x="5682" y="6436"/>
                            <a:pt x="5641" y="6474"/>
                          </a:cubicBezTo>
                          <a:lnTo>
                            <a:pt x="5641" y="6474"/>
                          </a:lnTo>
                          <a:cubicBezTo>
                            <a:pt x="5467" y="6561"/>
                            <a:pt x="5290" y="6633"/>
                            <a:pt x="5111" y="6691"/>
                          </a:cubicBezTo>
                          <a:cubicBezTo>
                            <a:pt x="4786" y="6795"/>
                            <a:pt x="4449" y="6852"/>
                            <a:pt x="4116" y="6852"/>
                          </a:cubicBezTo>
                          <a:cubicBezTo>
                            <a:pt x="3696" y="6852"/>
                            <a:pt x="3284" y="6761"/>
                            <a:pt x="2916" y="6559"/>
                          </a:cubicBezTo>
                          <a:lnTo>
                            <a:pt x="2916" y="6559"/>
                          </a:lnTo>
                          <a:cubicBezTo>
                            <a:pt x="2899" y="6501"/>
                            <a:pt x="2884" y="6442"/>
                            <a:pt x="2870" y="6382"/>
                          </a:cubicBezTo>
                          <a:lnTo>
                            <a:pt x="2870" y="6382"/>
                          </a:lnTo>
                          <a:cubicBezTo>
                            <a:pt x="2979" y="6431"/>
                            <a:pt x="3092" y="6475"/>
                            <a:pt x="3206" y="6512"/>
                          </a:cubicBezTo>
                          <a:cubicBezTo>
                            <a:pt x="3518" y="6611"/>
                            <a:pt x="3861" y="6660"/>
                            <a:pt x="4209" y="6660"/>
                          </a:cubicBezTo>
                          <a:cubicBezTo>
                            <a:pt x="4699" y="6660"/>
                            <a:pt x="5199" y="6562"/>
                            <a:pt x="5637" y="6369"/>
                          </a:cubicBezTo>
                          <a:lnTo>
                            <a:pt x="5637" y="6369"/>
                          </a:lnTo>
                          <a:cubicBezTo>
                            <a:pt x="5679" y="6367"/>
                            <a:pt x="5721" y="6363"/>
                            <a:pt x="5762" y="6357"/>
                          </a:cubicBezTo>
                          <a:close/>
                          <a:moveTo>
                            <a:pt x="8119" y="4557"/>
                          </a:moveTo>
                          <a:cubicBezTo>
                            <a:pt x="8026" y="5434"/>
                            <a:pt x="7653" y="6304"/>
                            <a:pt x="7069" y="7015"/>
                          </a:cubicBezTo>
                          <a:lnTo>
                            <a:pt x="7069" y="7015"/>
                          </a:lnTo>
                          <a:cubicBezTo>
                            <a:pt x="7037" y="7037"/>
                            <a:pt x="7005" y="7058"/>
                            <a:pt x="6973" y="7079"/>
                          </a:cubicBezTo>
                          <a:lnTo>
                            <a:pt x="6973" y="7079"/>
                          </a:lnTo>
                          <a:cubicBezTo>
                            <a:pt x="7494" y="6541"/>
                            <a:pt x="7846" y="5854"/>
                            <a:pt x="7928" y="5114"/>
                          </a:cubicBezTo>
                          <a:lnTo>
                            <a:pt x="7928" y="5114"/>
                          </a:lnTo>
                          <a:cubicBezTo>
                            <a:pt x="7948" y="5056"/>
                            <a:pt x="7967" y="4997"/>
                            <a:pt x="7985" y="4937"/>
                          </a:cubicBezTo>
                          <a:lnTo>
                            <a:pt x="7985" y="4937"/>
                          </a:lnTo>
                          <a:cubicBezTo>
                            <a:pt x="8034" y="4811"/>
                            <a:pt x="8079" y="4685"/>
                            <a:pt x="8119" y="4557"/>
                          </a:cubicBezTo>
                          <a:close/>
                          <a:moveTo>
                            <a:pt x="4896" y="7029"/>
                          </a:moveTo>
                          <a:lnTo>
                            <a:pt x="4896" y="7029"/>
                          </a:lnTo>
                          <a:cubicBezTo>
                            <a:pt x="4601" y="7194"/>
                            <a:pt x="4300" y="7294"/>
                            <a:pt x="4007" y="7294"/>
                          </a:cubicBezTo>
                          <a:cubicBezTo>
                            <a:pt x="3782" y="7294"/>
                            <a:pt x="3563" y="7235"/>
                            <a:pt x="3356" y="7102"/>
                          </a:cubicBezTo>
                          <a:lnTo>
                            <a:pt x="3356" y="7102"/>
                          </a:lnTo>
                          <a:cubicBezTo>
                            <a:pt x="3515" y="7114"/>
                            <a:pt x="3678" y="7120"/>
                            <a:pt x="3842" y="7120"/>
                          </a:cubicBezTo>
                          <a:cubicBezTo>
                            <a:pt x="4191" y="7120"/>
                            <a:pt x="4547" y="7092"/>
                            <a:pt x="4896" y="7029"/>
                          </a:cubicBezTo>
                          <a:close/>
                          <a:moveTo>
                            <a:pt x="1607" y="6539"/>
                          </a:moveTo>
                          <a:lnTo>
                            <a:pt x="1607" y="6539"/>
                          </a:lnTo>
                          <a:cubicBezTo>
                            <a:pt x="1760" y="6628"/>
                            <a:pt x="1918" y="6707"/>
                            <a:pt x="2079" y="6776"/>
                          </a:cubicBezTo>
                          <a:lnTo>
                            <a:pt x="2079" y="6776"/>
                          </a:lnTo>
                          <a:cubicBezTo>
                            <a:pt x="2228" y="7018"/>
                            <a:pt x="2410" y="7238"/>
                            <a:pt x="2618" y="7427"/>
                          </a:cubicBezTo>
                          <a:lnTo>
                            <a:pt x="2618" y="7427"/>
                          </a:lnTo>
                          <a:cubicBezTo>
                            <a:pt x="2255" y="7256"/>
                            <a:pt x="1930" y="7013"/>
                            <a:pt x="1666" y="6702"/>
                          </a:cubicBezTo>
                          <a:lnTo>
                            <a:pt x="1666" y="6702"/>
                          </a:lnTo>
                          <a:cubicBezTo>
                            <a:pt x="1646" y="6648"/>
                            <a:pt x="1626" y="6594"/>
                            <a:pt x="1607" y="6539"/>
                          </a:cubicBezTo>
                          <a:close/>
                          <a:moveTo>
                            <a:pt x="2467" y="6923"/>
                          </a:moveTo>
                          <a:lnTo>
                            <a:pt x="2467" y="6923"/>
                          </a:lnTo>
                          <a:cubicBezTo>
                            <a:pt x="2574" y="6957"/>
                            <a:pt x="2680" y="6987"/>
                            <a:pt x="2786" y="7012"/>
                          </a:cubicBezTo>
                          <a:lnTo>
                            <a:pt x="2786" y="7012"/>
                          </a:lnTo>
                          <a:cubicBezTo>
                            <a:pt x="2852" y="7179"/>
                            <a:pt x="2929" y="7340"/>
                            <a:pt x="3022" y="7491"/>
                          </a:cubicBezTo>
                          <a:lnTo>
                            <a:pt x="3022" y="7491"/>
                          </a:lnTo>
                          <a:cubicBezTo>
                            <a:pt x="2812" y="7332"/>
                            <a:pt x="2625" y="7139"/>
                            <a:pt x="2467" y="6923"/>
                          </a:cubicBezTo>
                          <a:close/>
                          <a:moveTo>
                            <a:pt x="7458" y="5270"/>
                          </a:moveTo>
                          <a:cubicBezTo>
                            <a:pt x="7248" y="5672"/>
                            <a:pt x="7015" y="6071"/>
                            <a:pt x="6752" y="6448"/>
                          </a:cubicBezTo>
                          <a:lnTo>
                            <a:pt x="6752" y="6448"/>
                          </a:lnTo>
                          <a:cubicBezTo>
                            <a:pt x="6034" y="7187"/>
                            <a:pt x="5058" y="7734"/>
                            <a:pt x="4016" y="7734"/>
                          </a:cubicBezTo>
                          <a:cubicBezTo>
                            <a:pt x="3949" y="7734"/>
                            <a:pt x="3881" y="7731"/>
                            <a:pt x="3814" y="7727"/>
                          </a:cubicBezTo>
                          <a:cubicBezTo>
                            <a:pt x="3699" y="7720"/>
                            <a:pt x="3585" y="7708"/>
                            <a:pt x="3472" y="7690"/>
                          </a:cubicBezTo>
                          <a:lnTo>
                            <a:pt x="3472" y="7690"/>
                          </a:lnTo>
                          <a:cubicBezTo>
                            <a:pt x="3365" y="7559"/>
                            <a:pt x="3274" y="7420"/>
                            <a:pt x="3196" y="7275"/>
                          </a:cubicBezTo>
                          <a:lnTo>
                            <a:pt x="3196" y="7275"/>
                          </a:lnTo>
                          <a:cubicBezTo>
                            <a:pt x="3422" y="7415"/>
                            <a:pt x="3677" y="7501"/>
                            <a:pt x="3953" y="7501"/>
                          </a:cubicBezTo>
                          <a:cubicBezTo>
                            <a:pt x="3966" y="7501"/>
                            <a:pt x="3979" y="7501"/>
                            <a:pt x="3992" y="7500"/>
                          </a:cubicBezTo>
                          <a:cubicBezTo>
                            <a:pt x="4568" y="7474"/>
                            <a:pt x="5121" y="7222"/>
                            <a:pt x="5613" y="6845"/>
                          </a:cubicBezTo>
                          <a:lnTo>
                            <a:pt x="5613" y="6845"/>
                          </a:lnTo>
                          <a:cubicBezTo>
                            <a:pt x="5806" y="6779"/>
                            <a:pt x="5993" y="6700"/>
                            <a:pt x="6171" y="6607"/>
                          </a:cubicBezTo>
                          <a:cubicBezTo>
                            <a:pt x="6634" y="6362"/>
                            <a:pt x="7106" y="5940"/>
                            <a:pt x="7325" y="5436"/>
                          </a:cubicBezTo>
                          <a:lnTo>
                            <a:pt x="7325" y="5436"/>
                          </a:lnTo>
                          <a:cubicBezTo>
                            <a:pt x="7370" y="5382"/>
                            <a:pt x="7414" y="5327"/>
                            <a:pt x="7458" y="5270"/>
                          </a:cubicBezTo>
                          <a:close/>
                          <a:moveTo>
                            <a:pt x="5936" y="7428"/>
                          </a:moveTo>
                          <a:cubicBezTo>
                            <a:pt x="5865" y="7498"/>
                            <a:pt x="5793" y="7566"/>
                            <a:pt x="5719" y="7631"/>
                          </a:cubicBezTo>
                          <a:cubicBezTo>
                            <a:pt x="5690" y="7657"/>
                            <a:pt x="5662" y="7683"/>
                            <a:pt x="5632" y="7708"/>
                          </a:cubicBezTo>
                          <a:lnTo>
                            <a:pt x="5632" y="7708"/>
                          </a:lnTo>
                          <a:cubicBezTo>
                            <a:pt x="5592" y="7725"/>
                            <a:pt x="5552" y="7741"/>
                            <a:pt x="5512" y="7756"/>
                          </a:cubicBezTo>
                          <a:lnTo>
                            <a:pt x="5512" y="7756"/>
                          </a:lnTo>
                          <a:cubicBezTo>
                            <a:pt x="5372" y="7801"/>
                            <a:pt x="5229" y="7844"/>
                            <a:pt x="5083" y="7882"/>
                          </a:cubicBezTo>
                          <a:lnTo>
                            <a:pt x="5083" y="7882"/>
                          </a:lnTo>
                          <a:cubicBezTo>
                            <a:pt x="4870" y="7930"/>
                            <a:pt x="4653" y="7956"/>
                            <a:pt x="4437" y="7956"/>
                          </a:cubicBezTo>
                          <a:cubicBezTo>
                            <a:pt x="4380" y="7956"/>
                            <a:pt x="4323" y="7954"/>
                            <a:pt x="4266" y="7950"/>
                          </a:cubicBezTo>
                          <a:lnTo>
                            <a:pt x="4266" y="7950"/>
                          </a:lnTo>
                          <a:cubicBezTo>
                            <a:pt x="4850" y="7897"/>
                            <a:pt x="5420" y="7714"/>
                            <a:pt x="5936" y="7428"/>
                          </a:cubicBezTo>
                          <a:close/>
                          <a:moveTo>
                            <a:pt x="2007" y="7364"/>
                          </a:moveTo>
                          <a:lnTo>
                            <a:pt x="2007" y="7364"/>
                          </a:lnTo>
                          <a:cubicBezTo>
                            <a:pt x="2384" y="7642"/>
                            <a:pt x="2834" y="7840"/>
                            <a:pt x="3355" y="7923"/>
                          </a:cubicBezTo>
                          <a:lnTo>
                            <a:pt x="3355" y="7923"/>
                          </a:lnTo>
                          <a:cubicBezTo>
                            <a:pt x="3365" y="7933"/>
                            <a:pt x="3375" y="7943"/>
                            <a:pt x="3385" y="7953"/>
                          </a:cubicBezTo>
                          <a:cubicBezTo>
                            <a:pt x="3436" y="8001"/>
                            <a:pt x="3488" y="8046"/>
                            <a:pt x="3541" y="8089"/>
                          </a:cubicBezTo>
                          <a:lnTo>
                            <a:pt x="3541" y="8089"/>
                          </a:lnTo>
                          <a:cubicBezTo>
                            <a:pt x="3164" y="8084"/>
                            <a:pt x="2801" y="8029"/>
                            <a:pt x="2474" y="7909"/>
                          </a:cubicBezTo>
                          <a:lnTo>
                            <a:pt x="2474" y="7909"/>
                          </a:lnTo>
                          <a:cubicBezTo>
                            <a:pt x="2295" y="7748"/>
                            <a:pt x="2140" y="7564"/>
                            <a:pt x="2007" y="7364"/>
                          </a:cubicBezTo>
                          <a:close/>
                          <a:moveTo>
                            <a:pt x="8397" y="6134"/>
                          </a:moveTo>
                          <a:lnTo>
                            <a:pt x="8397" y="6134"/>
                          </a:lnTo>
                          <a:cubicBezTo>
                            <a:pt x="8046" y="6831"/>
                            <a:pt x="7480" y="7427"/>
                            <a:pt x="6814" y="7834"/>
                          </a:cubicBezTo>
                          <a:cubicBezTo>
                            <a:pt x="6661" y="7929"/>
                            <a:pt x="6496" y="8019"/>
                            <a:pt x="6324" y="8099"/>
                          </a:cubicBezTo>
                          <a:lnTo>
                            <a:pt x="6324" y="8099"/>
                          </a:lnTo>
                          <a:cubicBezTo>
                            <a:pt x="6754" y="7798"/>
                            <a:pt x="7139" y="7417"/>
                            <a:pt x="7459" y="6990"/>
                          </a:cubicBezTo>
                          <a:lnTo>
                            <a:pt x="7459" y="6990"/>
                          </a:lnTo>
                          <a:cubicBezTo>
                            <a:pt x="7786" y="6752"/>
                            <a:pt x="8113" y="6462"/>
                            <a:pt x="8397" y="6134"/>
                          </a:cubicBezTo>
                          <a:close/>
                          <a:moveTo>
                            <a:pt x="6562" y="7544"/>
                          </a:moveTo>
                          <a:cubicBezTo>
                            <a:pt x="6547" y="7557"/>
                            <a:pt x="6531" y="7571"/>
                            <a:pt x="6516" y="7584"/>
                          </a:cubicBezTo>
                          <a:cubicBezTo>
                            <a:pt x="6226" y="7833"/>
                            <a:pt x="5888" y="8053"/>
                            <a:pt x="5525" y="8220"/>
                          </a:cubicBezTo>
                          <a:lnTo>
                            <a:pt x="5525" y="8220"/>
                          </a:lnTo>
                          <a:cubicBezTo>
                            <a:pt x="5642" y="8132"/>
                            <a:pt x="5754" y="8038"/>
                            <a:pt x="5861" y="7941"/>
                          </a:cubicBezTo>
                          <a:cubicBezTo>
                            <a:pt x="5910" y="7896"/>
                            <a:pt x="5959" y="7850"/>
                            <a:pt x="6008" y="7804"/>
                          </a:cubicBezTo>
                          <a:lnTo>
                            <a:pt x="6008" y="7804"/>
                          </a:lnTo>
                          <a:cubicBezTo>
                            <a:pt x="6198" y="7724"/>
                            <a:pt x="6383" y="7637"/>
                            <a:pt x="6562" y="7544"/>
                          </a:cubicBezTo>
                          <a:close/>
                          <a:moveTo>
                            <a:pt x="5089" y="8130"/>
                          </a:moveTo>
                          <a:cubicBezTo>
                            <a:pt x="4937" y="8233"/>
                            <a:pt x="4777" y="8326"/>
                            <a:pt x="4612" y="8403"/>
                          </a:cubicBezTo>
                          <a:lnTo>
                            <a:pt x="4612" y="8403"/>
                          </a:lnTo>
                          <a:cubicBezTo>
                            <a:pt x="4472" y="8378"/>
                            <a:pt x="4336" y="8337"/>
                            <a:pt x="4204" y="8278"/>
                          </a:cubicBezTo>
                          <a:lnTo>
                            <a:pt x="4204" y="8278"/>
                          </a:lnTo>
                          <a:cubicBezTo>
                            <a:pt x="4442" y="8254"/>
                            <a:pt x="4680" y="8214"/>
                            <a:pt x="4915" y="8159"/>
                          </a:cubicBezTo>
                          <a:lnTo>
                            <a:pt x="4915" y="8159"/>
                          </a:lnTo>
                          <a:cubicBezTo>
                            <a:pt x="4973" y="8152"/>
                            <a:pt x="5031" y="8142"/>
                            <a:pt x="5089" y="8130"/>
                          </a:cubicBezTo>
                          <a:close/>
                          <a:moveTo>
                            <a:pt x="3077" y="8253"/>
                          </a:moveTo>
                          <a:lnTo>
                            <a:pt x="3077" y="8253"/>
                          </a:lnTo>
                          <a:cubicBezTo>
                            <a:pt x="3289" y="8287"/>
                            <a:pt x="3505" y="8303"/>
                            <a:pt x="3723" y="8303"/>
                          </a:cubicBezTo>
                          <a:cubicBezTo>
                            <a:pt x="3764" y="8303"/>
                            <a:pt x="3805" y="8302"/>
                            <a:pt x="3846" y="8301"/>
                          </a:cubicBezTo>
                          <a:lnTo>
                            <a:pt x="3846" y="8301"/>
                          </a:lnTo>
                          <a:cubicBezTo>
                            <a:pt x="4000" y="8391"/>
                            <a:pt x="4160" y="8464"/>
                            <a:pt x="4326" y="8518"/>
                          </a:cubicBezTo>
                          <a:lnTo>
                            <a:pt x="4326" y="8518"/>
                          </a:lnTo>
                          <a:cubicBezTo>
                            <a:pt x="4297" y="8528"/>
                            <a:pt x="4267" y="8537"/>
                            <a:pt x="4237" y="8546"/>
                          </a:cubicBezTo>
                          <a:lnTo>
                            <a:pt x="4237" y="8546"/>
                          </a:lnTo>
                          <a:cubicBezTo>
                            <a:pt x="4201" y="8547"/>
                            <a:pt x="4164" y="8548"/>
                            <a:pt x="4127" y="8548"/>
                          </a:cubicBezTo>
                          <a:cubicBezTo>
                            <a:pt x="3839" y="8548"/>
                            <a:pt x="3553" y="8502"/>
                            <a:pt x="3277" y="8401"/>
                          </a:cubicBezTo>
                          <a:lnTo>
                            <a:pt x="3277" y="8401"/>
                          </a:lnTo>
                          <a:cubicBezTo>
                            <a:pt x="3267" y="8370"/>
                            <a:pt x="3245" y="8342"/>
                            <a:pt x="3206" y="8322"/>
                          </a:cubicBezTo>
                          <a:cubicBezTo>
                            <a:pt x="3164" y="8299"/>
                            <a:pt x="3121" y="8276"/>
                            <a:pt x="3077" y="8253"/>
                          </a:cubicBezTo>
                          <a:close/>
                          <a:moveTo>
                            <a:pt x="5871" y="0"/>
                          </a:moveTo>
                          <a:cubicBezTo>
                            <a:pt x="5543" y="0"/>
                            <a:pt x="5209" y="43"/>
                            <a:pt x="4883" y="117"/>
                          </a:cubicBezTo>
                          <a:lnTo>
                            <a:pt x="4883" y="117"/>
                          </a:lnTo>
                          <a:cubicBezTo>
                            <a:pt x="4625" y="67"/>
                            <a:pt x="4369" y="41"/>
                            <a:pt x="4117" y="41"/>
                          </a:cubicBezTo>
                          <a:cubicBezTo>
                            <a:pt x="2856" y="41"/>
                            <a:pt x="1728" y="681"/>
                            <a:pt x="1288" y="1972"/>
                          </a:cubicBezTo>
                          <a:lnTo>
                            <a:pt x="1288" y="1972"/>
                          </a:lnTo>
                          <a:cubicBezTo>
                            <a:pt x="1002" y="2301"/>
                            <a:pt x="764" y="2671"/>
                            <a:pt x="588" y="3076"/>
                          </a:cubicBezTo>
                          <a:lnTo>
                            <a:pt x="588" y="3076"/>
                          </a:lnTo>
                          <a:cubicBezTo>
                            <a:pt x="559" y="3113"/>
                            <a:pt x="531" y="3151"/>
                            <a:pt x="504" y="3190"/>
                          </a:cubicBezTo>
                          <a:cubicBezTo>
                            <a:pt x="46" y="3847"/>
                            <a:pt x="1" y="4480"/>
                            <a:pt x="211" y="5040"/>
                          </a:cubicBezTo>
                          <a:lnTo>
                            <a:pt x="211" y="5040"/>
                          </a:lnTo>
                          <a:cubicBezTo>
                            <a:pt x="205" y="5736"/>
                            <a:pt x="339" y="6419"/>
                            <a:pt x="777" y="7000"/>
                          </a:cubicBezTo>
                          <a:cubicBezTo>
                            <a:pt x="1043" y="7349"/>
                            <a:pt x="1380" y="7628"/>
                            <a:pt x="1747" y="7869"/>
                          </a:cubicBezTo>
                          <a:lnTo>
                            <a:pt x="1747" y="7869"/>
                          </a:lnTo>
                          <a:cubicBezTo>
                            <a:pt x="2194" y="8415"/>
                            <a:pt x="2790" y="8870"/>
                            <a:pt x="3504" y="8917"/>
                          </a:cubicBezTo>
                          <a:cubicBezTo>
                            <a:pt x="3557" y="8921"/>
                            <a:pt x="3610" y="8923"/>
                            <a:pt x="3662" y="8923"/>
                          </a:cubicBezTo>
                          <a:cubicBezTo>
                            <a:pt x="3924" y="8923"/>
                            <a:pt x="4178" y="8880"/>
                            <a:pt x="4423" y="8804"/>
                          </a:cubicBezTo>
                          <a:lnTo>
                            <a:pt x="4423" y="8804"/>
                          </a:lnTo>
                          <a:cubicBezTo>
                            <a:pt x="4722" y="8783"/>
                            <a:pt x="5015" y="8722"/>
                            <a:pt x="5296" y="8627"/>
                          </a:cubicBezTo>
                          <a:lnTo>
                            <a:pt x="5296" y="8627"/>
                          </a:lnTo>
                          <a:cubicBezTo>
                            <a:pt x="5444" y="8614"/>
                            <a:pt x="5593" y="8588"/>
                            <a:pt x="5742" y="8548"/>
                          </a:cubicBezTo>
                          <a:cubicBezTo>
                            <a:pt x="7207" y="8161"/>
                            <a:pt x="8826" y="6770"/>
                            <a:pt x="9035" y="5161"/>
                          </a:cubicBezTo>
                          <a:lnTo>
                            <a:pt x="9035" y="5161"/>
                          </a:lnTo>
                          <a:cubicBezTo>
                            <a:pt x="9320" y="4530"/>
                            <a:pt x="9385" y="3838"/>
                            <a:pt x="9040" y="3155"/>
                          </a:cubicBezTo>
                          <a:cubicBezTo>
                            <a:pt x="8903" y="2880"/>
                            <a:pt x="8719" y="2646"/>
                            <a:pt x="8502" y="2446"/>
                          </a:cubicBezTo>
                          <a:lnTo>
                            <a:pt x="8502" y="2446"/>
                          </a:lnTo>
                          <a:cubicBezTo>
                            <a:pt x="8485" y="1840"/>
                            <a:pt x="8286" y="1255"/>
                            <a:pt x="7826" y="762"/>
                          </a:cubicBezTo>
                          <a:cubicBezTo>
                            <a:pt x="7298" y="212"/>
                            <a:pt x="6599" y="0"/>
                            <a:pt x="5871" y="0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48" name="Google Shape;948;p41"/>
                    <p:cNvSpPr/>
                    <p:nvPr/>
                  </p:nvSpPr>
                  <p:spPr>
                    <a:xfrm>
                      <a:off x="-1345264" y="2092435"/>
                      <a:ext cx="712872" cy="718665"/>
                    </a:xfrm>
                    <a:custGeom>
                      <a:rect b="b" l="l" r="r" t="t"/>
                      <a:pathLst>
                        <a:path extrusionOk="0" h="19974" w="19813">
                          <a:moveTo>
                            <a:pt x="10016" y="384"/>
                          </a:moveTo>
                          <a:cubicBezTo>
                            <a:pt x="10543" y="384"/>
                            <a:pt x="11064" y="466"/>
                            <a:pt x="11575" y="606"/>
                          </a:cubicBezTo>
                          <a:lnTo>
                            <a:pt x="11575" y="606"/>
                          </a:lnTo>
                          <a:cubicBezTo>
                            <a:pt x="11364" y="582"/>
                            <a:pt x="11157" y="570"/>
                            <a:pt x="10953" y="570"/>
                          </a:cubicBezTo>
                          <a:cubicBezTo>
                            <a:pt x="10098" y="570"/>
                            <a:pt x="9302" y="780"/>
                            <a:pt x="8571" y="1146"/>
                          </a:cubicBezTo>
                          <a:lnTo>
                            <a:pt x="8571" y="1146"/>
                          </a:lnTo>
                          <a:cubicBezTo>
                            <a:pt x="8199" y="1071"/>
                            <a:pt x="7822" y="1031"/>
                            <a:pt x="7445" y="1031"/>
                          </a:cubicBezTo>
                          <a:cubicBezTo>
                            <a:pt x="7435" y="1031"/>
                            <a:pt x="7425" y="1031"/>
                            <a:pt x="7415" y="1031"/>
                          </a:cubicBezTo>
                          <a:lnTo>
                            <a:pt x="7415" y="1031"/>
                          </a:lnTo>
                          <a:cubicBezTo>
                            <a:pt x="7905" y="805"/>
                            <a:pt x="8409" y="628"/>
                            <a:pt x="8918" y="509"/>
                          </a:cubicBezTo>
                          <a:cubicBezTo>
                            <a:pt x="9287" y="423"/>
                            <a:pt x="9653" y="384"/>
                            <a:pt x="10016" y="384"/>
                          </a:cubicBezTo>
                          <a:close/>
                          <a:moveTo>
                            <a:pt x="12073" y="1112"/>
                          </a:moveTo>
                          <a:lnTo>
                            <a:pt x="12073" y="1112"/>
                          </a:lnTo>
                          <a:cubicBezTo>
                            <a:pt x="12227" y="1146"/>
                            <a:pt x="12379" y="1188"/>
                            <a:pt x="12529" y="1237"/>
                          </a:cubicBezTo>
                          <a:lnTo>
                            <a:pt x="12529" y="1237"/>
                          </a:lnTo>
                          <a:cubicBezTo>
                            <a:pt x="12028" y="1238"/>
                            <a:pt x="11520" y="1289"/>
                            <a:pt x="11012" y="1383"/>
                          </a:cubicBezTo>
                          <a:lnTo>
                            <a:pt x="11012" y="1383"/>
                          </a:lnTo>
                          <a:cubicBezTo>
                            <a:pt x="10754" y="1344"/>
                            <a:pt x="10494" y="1319"/>
                            <a:pt x="10235" y="1309"/>
                          </a:cubicBezTo>
                          <a:lnTo>
                            <a:pt x="10235" y="1309"/>
                          </a:lnTo>
                          <a:cubicBezTo>
                            <a:pt x="10778" y="1200"/>
                            <a:pt x="11330" y="1135"/>
                            <a:pt x="11883" y="1116"/>
                          </a:cubicBezTo>
                          <a:cubicBezTo>
                            <a:pt x="11946" y="1114"/>
                            <a:pt x="12010" y="1113"/>
                            <a:pt x="12073" y="1112"/>
                          </a:cubicBezTo>
                          <a:close/>
                          <a:moveTo>
                            <a:pt x="5180" y="2039"/>
                          </a:moveTo>
                          <a:cubicBezTo>
                            <a:pt x="4964" y="2211"/>
                            <a:pt x="4755" y="2389"/>
                            <a:pt x="4553" y="2574"/>
                          </a:cubicBezTo>
                          <a:lnTo>
                            <a:pt x="4553" y="2574"/>
                          </a:lnTo>
                          <a:cubicBezTo>
                            <a:pt x="4702" y="2416"/>
                            <a:pt x="4863" y="2271"/>
                            <a:pt x="5037" y="2140"/>
                          </a:cubicBezTo>
                          <a:cubicBezTo>
                            <a:pt x="5084" y="2105"/>
                            <a:pt x="5132" y="2071"/>
                            <a:pt x="5180" y="2039"/>
                          </a:cubicBezTo>
                          <a:close/>
                          <a:moveTo>
                            <a:pt x="14450" y="1438"/>
                          </a:moveTo>
                          <a:cubicBezTo>
                            <a:pt x="15024" y="1617"/>
                            <a:pt x="15569" y="1873"/>
                            <a:pt x="16050" y="2223"/>
                          </a:cubicBezTo>
                          <a:cubicBezTo>
                            <a:pt x="16295" y="2400"/>
                            <a:pt x="16511" y="2602"/>
                            <a:pt x="16699" y="2824"/>
                          </a:cubicBezTo>
                          <a:lnTo>
                            <a:pt x="16699" y="2824"/>
                          </a:lnTo>
                          <a:cubicBezTo>
                            <a:pt x="16106" y="2256"/>
                            <a:pt x="15444" y="1858"/>
                            <a:pt x="14738" y="1602"/>
                          </a:cubicBezTo>
                          <a:lnTo>
                            <a:pt x="14738" y="1602"/>
                          </a:lnTo>
                          <a:cubicBezTo>
                            <a:pt x="14643" y="1547"/>
                            <a:pt x="14547" y="1493"/>
                            <a:pt x="14450" y="1438"/>
                          </a:cubicBezTo>
                          <a:close/>
                          <a:moveTo>
                            <a:pt x="10936" y="1765"/>
                          </a:moveTo>
                          <a:cubicBezTo>
                            <a:pt x="11539" y="1850"/>
                            <a:pt x="12130" y="2013"/>
                            <a:pt x="12693" y="2259"/>
                          </a:cubicBezTo>
                          <a:cubicBezTo>
                            <a:pt x="13110" y="2444"/>
                            <a:pt x="13495" y="2669"/>
                            <a:pt x="13848" y="2926"/>
                          </a:cubicBezTo>
                          <a:lnTo>
                            <a:pt x="13848" y="2926"/>
                          </a:lnTo>
                          <a:cubicBezTo>
                            <a:pt x="13181" y="2707"/>
                            <a:pt x="12474" y="2598"/>
                            <a:pt x="11768" y="2598"/>
                          </a:cubicBezTo>
                          <a:cubicBezTo>
                            <a:pt x="11740" y="2598"/>
                            <a:pt x="11712" y="2598"/>
                            <a:pt x="11684" y="2599"/>
                          </a:cubicBezTo>
                          <a:lnTo>
                            <a:pt x="11684" y="2599"/>
                          </a:lnTo>
                          <a:cubicBezTo>
                            <a:pt x="11313" y="2322"/>
                            <a:pt x="10921" y="2070"/>
                            <a:pt x="10511" y="1854"/>
                          </a:cubicBezTo>
                          <a:lnTo>
                            <a:pt x="10511" y="1854"/>
                          </a:lnTo>
                          <a:cubicBezTo>
                            <a:pt x="10652" y="1821"/>
                            <a:pt x="10794" y="1792"/>
                            <a:pt x="10936" y="1765"/>
                          </a:cubicBezTo>
                          <a:close/>
                          <a:moveTo>
                            <a:pt x="9223" y="1725"/>
                          </a:moveTo>
                          <a:lnTo>
                            <a:pt x="9223" y="1725"/>
                          </a:lnTo>
                          <a:cubicBezTo>
                            <a:pt x="9296" y="1750"/>
                            <a:pt x="9369" y="1776"/>
                            <a:pt x="9441" y="1803"/>
                          </a:cubicBezTo>
                          <a:lnTo>
                            <a:pt x="9441" y="1803"/>
                          </a:lnTo>
                          <a:cubicBezTo>
                            <a:pt x="8457" y="2145"/>
                            <a:pt x="7505" y="2621"/>
                            <a:pt x="6643" y="3173"/>
                          </a:cubicBezTo>
                          <a:lnTo>
                            <a:pt x="6643" y="3173"/>
                          </a:lnTo>
                          <a:cubicBezTo>
                            <a:pt x="7017" y="2768"/>
                            <a:pt x="7426" y="2398"/>
                            <a:pt x="7870" y="2074"/>
                          </a:cubicBezTo>
                          <a:lnTo>
                            <a:pt x="7870" y="2074"/>
                          </a:lnTo>
                          <a:cubicBezTo>
                            <a:pt x="8056" y="1990"/>
                            <a:pt x="8244" y="1910"/>
                            <a:pt x="8434" y="1836"/>
                          </a:cubicBezTo>
                          <a:lnTo>
                            <a:pt x="8434" y="1836"/>
                          </a:lnTo>
                          <a:cubicBezTo>
                            <a:pt x="8696" y="1786"/>
                            <a:pt x="8959" y="1749"/>
                            <a:pt x="9223" y="1725"/>
                          </a:cubicBezTo>
                          <a:close/>
                          <a:moveTo>
                            <a:pt x="9930" y="2007"/>
                          </a:moveTo>
                          <a:lnTo>
                            <a:pt x="9930" y="2007"/>
                          </a:lnTo>
                          <a:cubicBezTo>
                            <a:pt x="10321" y="2188"/>
                            <a:pt x="10694" y="2399"/>
                            <a:pt x="11047" y="2636"/>
                          </a:cubicBezTo>
                          <a:lnTo>
                            <a:pt x="11047" y="2636"/>
                          </a:lnTo>
                          <a:cubicBezTo>
                            <a:pt x="10427" y="2702"/>
                            <a:pt x="9819" y="2852"/>
                            <a:pt x="9251" y="3086"/>
                          </a:cubicBezTo>
                          <a:lnTo>
                            <a:pt x="9251" y="3086"/>
                          </a:lnTo>
                          <a:cubicBezTo>
                            <a:pt x="9220" y="3086"/>
                            <a:pt x="9188" y="3085"/>
                            <a:pt x="9156" y="3085"/>
                          </a:cubicBezTo>
                          <a:cubicBezTo>
                            <a:pt x="8474" y="3085"/>
                            <a:pt x="7784" y="3175"/>
                            <a:pt x="7107" y="3342"/>
                          </a:cubicBezTo>
                          <a:lnTo>
                            <a:pt x="7107" y="3342"/>
                          </a:lnTo>
                          <a:cubicBezTo>
                            <a:pt x="7084" y="3346"/>
                            <a:pt x="7060" y="3350"/>
                            <a:pt x="7037" y="3354"/>
                          </a:cubicBezTo>
                          <a:cubicBezTo>
                            <a:pt x="7016" y="3358"/>
                            <a:pt x="6996" y="3362"/>
                            <a:pt x="6975" y="3366"/>
                          </a:cubicBezTo>
                          <a:lnTo>
                            <a:pt x="6975" y="3366"/>
                          </a:lnTo>
                          <a:cubicBezTo>
                            <a:pt x="7892" y="2782"/>
                            <a:pt x="8891" y="2314"/>
                            <a:pt x="9930" y="2007"/>
                          </a:cubicBezTo>
                          <a:close/>
                          <a:moveTo>
                            <a:pt x="7382" y="1407"/>
                          </a:moveTo>
                          <a:cubicBezTo>
                            <a:pt x="7600" y="1407"/>
                            <a:pt x="7818" y="1421"/>
                            <a:pt x="8036" y="1449"/>
                          </a:cubicBezTo>
                          <a:lnTo>
                            <a:pt x="8036" y="1449"/>
                          </a:lnTo>
                          <a:cubicBezTo>
                            <a:pt x="7966" y="1493"/>
                            <a:pt x="7897" y="1539"/>
                            <a:pt x="7829" y="1586"/>
                          </a:cubicBezTo>
                          <a:lnTo>
                            <a:pt x="7829" y="1586"/>
                          </a:lnTo>
                          <a:cubicBezTo>
                            <a:pt x="6909" y="1830"/>
                            <a:pt x="6025" y="2223"/>
                            <a:pt x="5227" y="2723"/>
                          </a:cubicBezTo>
                          <a:cubicBezTo>
                            <a:pt x="4804" y="2993"/>
                            <a:pt x="4404" y="3300"/>
                            <a:pt x="4037" y="3641"/>
                          </a:cubicBezTo>
                          <a:lnTo>
                            <a:pt x="4037" y="3641"/>
                          </a:lnTo>
                          <a:cubicBezTo>
                            <a:pt x="4751" y="2791"/>
                            <a:pt x="5619" y="2047"/>
                            <a:pt x="6566" y="1480"/>
                          </a:cubicBezTo>
                          <a:lnTo>
                            <a:pt x="6566" y="1480"/>
                          </a:lnTo>
                          <a:cubicBezTo>
                            <a:pt x="6834" y="1430"/>
                            <a:pt x="7107" y="1407"/>
                            <a:pt x="7382" y="1407"/>
                          </a:cubicBezTo>
                          <a:close/>
                          <a:moveTo>
                            <a:pt x="12160" y="2980"/>
                          </a:moveTo>
                          <a:cubicBezTo>
                            <a:pt x="12938" y="3025"/>
                            <a:pt x="13670" y="3222"/>
                            <a:pt x="14333" y="3549"/>
                          </a:cubicBezTo>
                          <a:lnTo>
                            <a:pt x="14333" y="3549"/>
                          </a:lnTo>
                          <a:cubicBezTo>
                            <a:pt x="14253" y="3546"/>
                            <a:pt x="14174" y="3544"/>
                            <a:pt x="14094" y="3544"/>
                          </a:cubicBezTo>
                          <a:cubicBezTo>
                            <a:pt x="13794" y="3544"/>
                            <a:pt x="13493" y="3568"/>
                            <a:pt x="13193" y="3616"/>
                          </a:cubicBezTo>
                          <a:cubicBezTo>
                            <a:pt x="13090" y="3632"/>
                            <a:pt x="12988" y="3650"/>
                            <a:pt x="12886" y="3669"/>
                          </a:cubicBezTo>
                          <a:lnTo>
                            <a:pt x="12886" y="3669"/>
                          </a:lnTo>
                          <a:cubicBezTo>
                            <a:pt x="12660" y="3430"/>
                            <a:pt x="12417" y="3199"/>
                            <a:pt x="12160" y="2980"/>
                          </a:cubicBezTo>
                          <a:close/>
                          <a:moveTo>
                            <a:pt x="11517" y="2977"/>
                          </a:moveTo>
                          <a:cubicBezTo>
                            <a:pt x="11821" y="3214"/>
                            <a:pt x="12109" y="3470"/>
                            <a:pt x="12380" y="3744"/>
                          </a:cubicBezTo>
                          <a:lnTo>
                            <a:pt x="12380" y="3744"/>
                          </a:lnTo>
                          <a:cubicBezTo>
                            <a:pt x="12286" y="3735"/>
                            <a:pt x="12191" y="3728"/>
                            <a:pt x="12097" y="3724"/>
                          </a:cubicBezTo>
                          <a:lnTo>
                            <a:pt x="12097" y="3724"/>
                          </a:lnTo>
                          <a:cubicBezTo>
                            <a:pt x="12019" y="3687"/>
                            <a:pt x="11940" y="3651"/>
                            <a:pt x="11859" y="3616"/>
                          </a:cubicBezTo>
                          <a:cubicBezTo>
                            <a:pt x="11345" y="3397"/>
                            <a:pt x="10806" y="3249"/>
                            <a:pt x="10255" y="3166"/>
                          </a:cubicBezTo>
                          <a:lnTo>
                            <a:pt x="10255" y="3166"/>
                          </a:lnTo>
                          <a:cubicBezTo>
                            <a:pt x="10382" y="3134"/>
                            <a:pt x="10512" y="3105"/>
                            <a:pt x="10645" y="3081"/>
                          </a:cubicBezTo>
                          <a:cubicBezTo>
                            <a:pt x="10940" y="3025"/>
                            <a:pt x="11231" y="2991"/>
                            <a:pt x="11517" y="2977"/>
                          </a:cubicBezTo>
                          <a:close/>
                          <a:moveTo>
                            <a:pt x="12465" y="1611"/>
                          </a:moveTo>
                          <a:cubicBezTo>
                            <a:pt x="12857" y="1611"/>
                            <a:pt x="13237" y="1648"/>
                            <a:pt x="13602" y="1719"/>
                          </a:cubicBezTo>
                          <a:lnTo>
                            <a:pt x="13602" y="1719"/>
                          </a:lnTo>
                          <a:cubicBezTo>
                            <a:pt x="14100" y="2010"/>
                            <a:pt x="14565" y="2383"/>
                            <a:pt x="14979" y="2831"/>
                          </a:cubicBezTo>
                          <a:cubicBezTo>
                            <a:pt x="15257" y="3132"/>
                            <a:pt x="15510" y="3454"/>
                            <a:pt x="15740" y="3794"/>
                          </a:cubicBezTo>
                          <a:lnTo>
                            <a:pt x="15740" y="3794"/>
                          </a:lnTo>
                          <a:cubicBezTo>
                            <a:pt x="15626" y="3758"/>
                            <a:pt x="15509" y="3726"/>
                            <a:pt x="15392" y="3698"/>
                          </a:cubicBezTo>
                          <a:lnTo>
                            <a:pt x="15392" y="3698"/>
                          </a:lnTo>
                          <a:cubicBezTo>
                            <a:pt x="15256" y="3601"/>
                            <a:pt x="15115" y="3511"/>
                            <a:pt x="14970" y="3427"/>
                          </a:cubicBezTo>
                          <a:lnTo>
                            <a:pt x="14970" y="3427"/>
                          </a:lnTo>
                          <a:cubicBezTo>
                            <a:pt x="14164" y="2604"/>
                            <a:pt x="13167" y="1974"/>
                            <a:pt x="12057" y="1624"/>
                          </a:cubicBezTo>
                          <a:lnTo>
                            <a:pt x="12057" y="1624"/>
                          </a:lnTo>
                          <a:cubicBezTo>
                            <a:pt x="12194" y="1615"/>
                            <a:pt x="12331" y="1611"/>
                            <a:pt x="12465" y="1611"/>
                          </a:cubicBezTo>
                          <a:close/>
                          <a:moveTo>
                            <a:pt x="9890" y="3540"/>
                          </a:moveTo>
                          <a:lnTo>
                            <a:pt x="9890" y="3540"/>
                          </a:lnTo>
                          <a:cubicBezTo>
                            <a:pt x="10276" y="3575"/>
                            <a:pt x="10658" y="3642"/>
                            <a:pt x="11029" y="3744"/>
                          </a:cubicBezTo>
                          <a:lnTo>
                            <a:pt x="11029" y="3744"/>
                          </a:lnTo>
                          <a:cubicBezTo>
                            <a:pt x="10884" y="3757"/>
                            <a:pt x="10742" y="3777"/>
                            <a:pt x="10603" y="3802"/>
                          </a:cubicBezTo>
                          <a:lnTo>
                            <a:pt x="10603" y="3802"/>
                          </a:lnTo>
                          <a:cubicBezTo>
                            <a:pt x="10369" y="3701"/>
                            <a:pt x="10131" y="3614"/>
                            <a:pt x="9890" y="3540"/>
                          </a:cubicBezTo>
                          <a:close/>
                          <a:moveTo>
                            <a:pt x="11387" y="4055"/>
                          </a:moveTo>
                          <a:cubicBezTo>
                            <a:pt x="11334" y="4073"/>
                            <a:pt x="11282" y="4090"/>
                            <a:pt x="11230" y="4108"/>
                          </a:cubicBezTo>
                          <a:lnTo>
                            <a:pt x="11230" y="4108"/>
                          </a:lnTo>
                          <a:cubicBezTo>
                            <a:pt x="11208" y="4096"/>
                            <a:pt x="11186" y="4084"/>
                            <a:pt x="11164" y="4072"/>
                          </a:cubicBezTo>
                          <a:lnTo>
                            <a:pt x="11164" y="4072"/>
                          </a:lnTo>
                          <a:cubicBezTo>
                            <a:pt x="11238" y="4065"/>
                            <a:pt x="11312" y="4060"/>
                            <a:pt x="11387" y="4055"/>
                          </a:cubicBezTo>
                          <a:close/>
                          <a:moveTo>
                            <a:pt x="6347" y="2919"/>
                          </a:moveTo>
                          <a:cubicBezTo>
                            <a:pt x="6094" y="3208"/>
                            <a:pt x="5855" y="3515"/>
                            <a:pt x="5632" y="3836"/>
                          </a:cubicBezTo>
                          <a:lnTo>
                            <a:pt x="5632" y="3836"/>
                          </a:lnTo>
                          <a:cubicBezTo>
                            <a:pt x="5295" y="3979"/>
                            <a:pt x="4965" y="4142"/>
                            <a:pt x="4646" y="4321"/>
                          </a:cubicBezTo>
                          <a:lnTo>
                            <a:pt x="4646" y="4321"/>
                          </a:lnTo>
                          <a:cubicBezTo>
                            <a:pt x="5160" y="3797"/>
                            <a:pt x="5733" y="3327"/>
                            <a:pt x="6347" y="2919"/>
                          </a:cubicBezTo>
                          <a:close/>
                          <a:moveTo>
                            <a:pt x="14792" y="2099"/>
                          </a:moveTo>
                          <a:lnTo>
                            <a:pt x="14792" y="2099"/>
                          </a:lnTo>
                          <a:cubicBezTo>
                            <a:pt x="15190" y="2335"/>
                            <a:pt x="15578" y="2572"/>
                            <a:pt x="15955" y="2795"/>
                          </a:cubicBezTo>
                          <a:cubicBezTo>
                            <a:pt x="15976" y="2808"/>
                            <a:pt x="15997" y="2817"/>
                            <a:pt x="16017" y="2822"/>
                          </a:cubicBezTo>
                          <a:lnTo>
                            <a:pt x="16017" y="2822"/>
                          </a:lnTo>
                          <a:cubicBezTo>
                            <a:pt x="16673" y="3337"/>
                            <a:pt x="17224" y="3999"/>
                            <a:pt x="17641" y="4773"/>
                          </a:cubicBezTo>
                          <a:lnTo>
                            <a:pt x="17641" y="4773"/>
                          </a:lnTo>
                          <a:cubicBezTo>
                            <a:pt x="17653" y="4820"/>
                            <a:pt x="17663" y="4867"/>
                            <a:pt x="17674" y="4915"/>
                          </a:cubicBezTo>
                          <a:lnTo>
                            <a:pt x="17674" y="4915"/>
                          </a:lnTo>
                          <a:cubicBezTo>
                            <a:pt x="17276" y="4541"/>
                            <a:pt x="16820" y="4241"/>
                            <a:pt x="16326" y="4018"/>
                          </a:cubicBezTo>
                          <a:lnTo>
                            <a:pt x="16326" y="4018"/>
                          </a:lnTo>
                          <a:cubicBezTo>
                            <a:pt x="15904" y="3304"/>
                            <a:pt x="15394" y="2645"/>
                            <a:pt x="14792" y="2099"/>
                          </a:cubicBezTo>
                          <a:close/>
                          <a:moveTo>
                            <a:pt x="5695" y="2895"/>
                          </a:moveTo>
                          <a:cubicBezTo>
                            <a:pt x="4839" y="3528"/>
                            <a:pt x="4072" y="4280"/>
                            <a:pt x="3438" y="5122"/>
                          </a:cubicBezTo>
                          <a:lnTo>
                            <a:pt x="3438" y="5122"/>
                          </a:lnTo>
                          <a:cubicBezTo>
                            <a:pt x="3372" y="5173"/>
                            <a:pt x="3306" y="5225"/>
                            <a:pt x="3242" y="5278"/>
                          </a:cubicBezTo>
                          <a:lnTo>
                            <a:pt x="3242" y="5278"/>
                          </a:lnTo>
                          <a:cubicBezTo>
                            <a:pt x="3256" y="5212"/>
                            <a:pt x="3271" y="5147"/>
                            <a:pt x="3287" y="5083"/>
                          </a:cubicBezTo>
                          <a:lnTo>
                            <a:pt x="3287" y="5083"/>
                          </a:lnTo>
                          <a:cubicBezTo>
                            <a:pt x="3921" y="4199"/>
                            <a:pt x="4770" y="3454"/>
                            <a:pt x="5695" y="2895"/>
                          </a:cubicBezTo>
                          <a:close/>
                          <a:moveTo>
                            <a:pt x="10543" y="4169"/>
                          </a:moveTo>
                          <a:cubicBezTo>
                            <a:pt x="10619" y="4203"/>
                            <a:pt x="10694" y="4239"/>
                            <a:pt x="10768" y="4276"/>
                          </a:cubicBezTo>
                          <a:lnTo>
                            <a:pt x="10768" y="4276"/>
                          </a:lnTo>
                          <a:cubicBezTo>
                            <a:pt x="9859" y="4626"/>
                            <a:pt x="8986" y="5075"/>
                            <a:pt x="8172" y="5585"/>
                          </a:cubicBezTo>
                          <a:lnTo>
                            <a:pt x="8172" y="5585"/>
                          </a:lnTo>
                          <a:cubicBezTo>
                            <a:pt x="8609" y="5044"/>
                            <a:pt x="9188" y="4619"/>
                            <a:pt x="9871" y="4366"/>
                          </a:cubicBezTo>
                          <a:cubicBezTo>
                            <a:pt x="10084" y="4286"/>
                            <a:pt x="10310" y="4220"/>
                            <a:pt x="10543" y="4169"/>
                          </a:cubicBezTo>
                          <a:close/>
                          <a:moveTo>
                            <a:pt x="4446" y="4925"/>
                          </a:moveTo>
                          <a:cubicBezTo>
                            <a:pt x="4417" y="4960"/>
                            <a:pt x="4389" y="4995"/>
                            <a:pt x="4362" y="5030"/>
                          </a:cubicBezTo>
                          <a:lnTo>
                            <a:pt x="4362" y="5030"/>
                          </a:lnTo>
                          <a:cubicBezTo>
                            <a:pt x="3846" y="5576"/>
                            <a:pt x="3407" y="6162"/>
                            <a:pt x="3054" y="6791"/>
                          </a:cubicBezTo>
                          <a:lnTo>
                            <a:pt x="3054" y="6791"/>
                          </a:lnTo>
                          <a:cubicBezTo>
                            <a:pt x="3058" y="6665"/>
                            <a:pt x="3066" y="6537"/>
                            <a:pt x="3076" y="6409"/>
                          </a:cubicBezTo>
                          <a:lnTo>
                            <a:pt x="3076" y="6409"/>
                          </a:lnTo>
                          <a:cubicBezTo>
                            <a:pt x="3271" y="6065"/>
                            <a:pt x="3487" y="5732"/>
                            <a:pt x="3722" y="5412"/>
                          </a:cubicBezTo>
                          <a:lnTo>
                            <a:pt x="3722" y="5412"/>
                          </a:lnTo>
                          <a:cubicBezTo>
                            <a:pt x="3955" y="5239"/>
                            <a:pt x="4197" y="5076"/>
                            <a:pt x="4446" y="4925"/>
                          </a:cubicBezTo>
                          <a:close/>
                          <a:moveTo>
                            <a:pt x="2633" y="6372"/>
                          </a:moveTo>
                          <a:lnTo>
                            <a:pt x="2633" y="6372"/>
                          </a:lnTo>
                          <a:cubicBezTo>
                            <a:pt x="2555" y="6516"/>
                            <a:pt x="2481" y="6661"/>
                            <a:pt x="2410" y="6808"/>
                          </a:cubicBezTo>
                          <a:lnTo>
                            <a:pt x="2410" y="6808"/>
                          </a:lnTo>
                          <a:cubicBezTo>
                            <a:pt x="2444" y="6702"/>
                            <a:pt x="2480" y="6597"/>
                            <a:pt x="2520" y="6493"/>
                          </a:cubicBezTo>
                          <a:lnTo>
                            <a:pt x="2520" y="6493"/>
                          </a:lnTo>
                          <a:cubicBezTo>
                            <a:pt x="2557" y="6452"/>
                            <a:pt x="2595" y="6412"/>
                            <a:pt x="2633" y="6372"/>
                          </a:cubicBezTo>
                          <a:close/>
                          <a:moveTo>
                            <a:pt x="8939" y="3677"/>
                          </a:moveTo>
                          <a:lnTo>
                            <a:pt x="8939" y="3677"/>
                          </a:lnTo>
                          <a:cubicBezTo>
                            <a:pt x="9302" y="3737"/>
                            <a:pt x="9657" y="3829"/>
                            <a:pt x="10003" y="3951"/>
                          </a:cubicBezTo>
                          <a:lnTo>
                            <a:pt x="10003" y="3951"/>
                          </a:lnTo>
                          <a:cubicBezTo>
                            <a:pt x="8898" y="4305"/>
                            <a:pt x="8033" y="5047"/>
                            <a:pt x="7490" y="6035"/>
                          </a:cubicBezTo>
                          <a:lnTo>
                            <a:pt x="7490" y="6035"/>
                          </a:lnTo>
                          <a:cubicBezTo>
                            <a:pt x="7083" y="6315"/>
                            <a:pt x="6671" y="6632"/>
                            <a:pt x="6289" y="6984"/>
                          </a:cubicBezTo>
                          <a:lnTo>
                            <a:pt x="6289" y="6984"/>
                          </a:lnTo>
                          <a:cubicBezTo>
                            <a:pt x="6723" y="5583"/>
                            <a:pt x="7628" y="4390"/>
                            <a:pt x="8939" y="3677"/>
                          </a:cubicBezTo>
                          <a:close/>
                          <a:moveTo>
                            <a:pt x="16656" y="4621"/>
                          </a:moveTo>
                          <a:cubicBezTo>
                            <a:pt x="17099" y="4910"/>
                            <a:pt x="17477" y="5276"/>
                            <a:pt x="17792" y="5697"/>
                          </a:cubicBezTo>
                          <a:lnTo>
                            <a:pt x="17792" y="5697"/>
                          </a:lnTo>
                          <a:cubicBezTo>
                            <a:pt x="17840" y="6248"/>
                            <a:pt x="17831" y="6804"/>
                            <a:pt x="17776" y="7359"/>
                          </a:cubicBezTo>
                          <a:lnTo>
                            <a:pt x="17776" y="7359"/>
                          </a:lnTo>
                          <a:cubicBezTo>
                            <a:pt x="17633" y="6812"/>
                            <a:pt x="17429" y="6282"/>
                            <a:pt x="17166" y="5784"/>
                          </a:cubicBezTo>
                          <a:lnTo>
                            <a:pt x="17166" y="5784"/>
                          </a:lnTo>
                          <a:cubicBezTo>
                            <a:pt x="17117" y="5656"/>
                            <a:pt x="17067" y="5529"/>
                            <a:pt x="17015" y="5402"/>
                          </a:cubicBezTo>
                          <a:cubicBezTo>
                            <a:pt x="16905" y="5139"/>
                            <a:pt x="16786" y="4877"/>
                            <a:pt x="16656" y="4621"/>
                          </a:cubicBezTo>
                          <a:close/>
                          <a:moveTo>
                            <a:pt x="13520" y="4410"/>
                          </a:moveTo>
                          <a:lnTo>
                            <a:pt x="13520" y="4410"/>
                          </a:lnTo>
                          <a:cubicBezTo>
                            <a:pt x="13684" y="4483"/>
                            <a:pt x="13842" y="4568"/>
                            <a:pt x="13990" y="4664"/>
                          </a:cubicBezTo>
                          <a:cubicBezTo>
                            <a:pt x="15033" y="5338"/>
                            <a:pt x="15378" y="6504"/>
                            <a:pt x="15381" y="7744"/>
                          </a:cubicBezTo>
                          <a:lnTo>
                            <a:pt x="15381" y="7744"/>
                          </a:lnTo>
                          <a:cubicBezTo>
                            <a:pt x="15333" y="7615"/>
                            <a:pt x="15283" y="7486"/>
                            <a:pt x="15231" y="7358"/>
                          </a:cubicBezTo>
                          <a:lnTo>
                            <a:pt x="15231" y="7358"/>
                          </a:lnTo>
                          <a:cubicBezTo>
                            <a:pt x="15008" y="6678"/>
                            <a:pt x="14689" y="6042"/>
                            <a:pt x="14263" y="5478"/>
                          </a:cubicBezTo>
                          <a:lnTo>
                            <a:pt x="14263" y="5478"/>
                          </a:lnTo>
                          <a:cubicBezTo>
                            <a:pt x="14029" y="5102"/>
                            <a:pt x="13779" y="4744"/>
                            <a:pt x="13520" y="4410"/>
                          </a:cubicBezTo>
                          <a:close/>
                          <a:moveTo>
                            <a:pt x="3355" y="6944"/>
                          </a:moveTo>
                          <a:cubicBezTo>
                            <a:pt x="3246" y="7264"/>
                            <a:pt x="3159" y="7591"/>
                            <a:pt x="3092" y="7919"/>
                          </a:cubicBezTo>
                          <a:lnTo>
                            <a:pt x="3092" y="7919"/>
                          </a:lnTo>
                          <a:cubicBezTo>
                            <a:pt x="3079" y="7785"/>
                            <a:pt x="3069" y="7650"/>
                            <a:pt x="3062" y="7514"/>
                          </a:cubicBezTo>
                          <a:lnTo>
                            <a:pt x="3062" y="7514"/>
                          </a:lnTo>
                          <a:cubicBezTo>
                            <a:pt x="3149" y="7320"/>
                            <a:pt x="3247" y="7130"/>
                            <a:pt x="3355" y="6944"/>
                          </a:cubicBezTo>
                          <a:close/>
                          <a:moveTo>
                            <a:pt x="7195" y="6680"/>
                          </a:moveTo>
                          <a:lnTo>
                            <a:pt x="7195" y="6680"/>
                          </a:lnTo>
                          <a:cubicBezTo>
                            <a:pt x="7049" y="7069"/>
                            <a:pt x="6947" y="7487"/>
                            <a:pt x="6893" y="7926"/>
                          </a:cubicBezTo>
                          <a:lnTo>
                            <a:pt x="6893" y="7926"/>
                          </a:lnTo>
                          <a:cubicBezTo>
                            <a:pt x="6629" y="8027"/>
                            <a:pt x="6371" y="8146"/>
                            <a:pt x="6120" y="8284"/>
                          </a:cubicBezTo>
                          <a:cubicBezTo>
                            <a:pt x="6088" y="8301"/>
                            <a:pt x="6056" y="8319"/>
                            <a:pt x="6024" y="8338"/>
                          </a:cubicBezTo>
                          <a:lnTo>
                            <a:pt x="6024" y="8338"/>
                          </a:lnTo>
                          <a:cubicBezTo>
                            <a:pt x="6046" y="8092"/>
                            <a:pt x="6081" y="7850"/>
                            <a:pt x="6129" y="7613"/>
                          </a:cubicBezTo>
                          <a:lnTo>
                            <a:pt x="6129" y="7613"/>
                          </a:lnTo>
                          <a:cubicBezTo>
                            <a:pt x="6454" y="7275"/>
                            <a:pt x="6819" y="6963"/>
                            <a:pt x="7195" y="6680"/>
                          </a:cubicBezTo>
                          <a:close/>
                          <a:moveTo>
                            <a:pt x="5649" y="8176"/>
                          </a:moveTo>
                          <a:lnTo>
                            <a:pt x="5649" y="8176"/>
                          </a:lnTo>
                          <a:cubicBezTo>
                            <a:pt x="5634" y="8316"/>
                            <a:pt x="5622" y="8456"/>
                            <a:pt x="5614" y="8596"/>
                          </a:cubicBezTo>
                          <a:lnTo>
                            <a:pt x="5614" y="8596"/>
                          </a:lnTo>
                          <a:cubicBezTo>
                            <a:pt x="5472" y="8695"/>
                            <a:pt x="5334" y="8800"/>
                            <a:pt x="5202" y="8911"/>
                          </a:cubicBezTo>
                          <a:lnTo>
                            <a:pt x="5202" y="8911"/>
                          </a:lnTo>
                          <a:cubicBezTo>
                            <a:pt x="5323" y="8655"/>
                            <a:pt x="5474" y="8411"/>
                            <a:pt x="5649" y="8176"/>
                          </a:cubicBezTo>
                          <a:close/>
                          <a:moveTo>
                            <a:pt x="2687" y="7177"/>
                          </a:moveTo>
                          <a:cubicBezTo>
                            <a:pt x="2687" y="7291"/>
                            <a:pt x="2689" y="7404"/>
                            <a:pt x="2693" y="7516"/>
                          </a:cubicBezTo>
                          <a:lnTo>
                            <a:pt x="2693" y="7516"/>
                          </a:lnTo>
                          <a:cubicBezTo>
                            <a:pt x="2474" y="8019"/>
                            <a:pt x="2305" y="8549"/>
                            <a:pt x="2192" y="9105"/>
                          </a:cubicBezTo>
                          <a:lnTo>
                            <a:pt x="2192" y="9105"/>
                          </a:lnTo>
                          <a:cubicBezTo>
                            <a:pt x="2178" y="8971"/>
                            <a:pt x="2168" y="8837"/>
                            <a:pt x="2163" y="8702"/>
                          </a:cubicBezTo>
                          <a:lnTo>
                            <a:pt x="2163" y="8702"/>
                          </a:lnTo>
                          <a:cubicBezTo>
                            <a:pt x="2288" y="8180"/>
                            <a:pt x="2465" y="7669"/>
                            <a:pt x="2687" y="7177"/>
                          </a:cubicBezTo>
                          <a:close/>
                          <a:moveTo>
                            <a:pt x="11174" y="4497"/>
                          </a:moveTo>
                          <a:cubicBezTo>
                            <a:pt x="12595" y="5330"/>
                            <a:pt x="13732" y="6671"/>
                            <a:pt x="14276" y="8200"/>
                          </a:cubicBezTo>
                          <a:cubicBezTo>
                            <a:pt x="14402" y="8558"/>
                            <a:pt x="14491" y="8931"/>
                            <a:pt x="14542" y="9308"/>
                          </a:cubicBezTo>
                          <a:lnTo>
                            <a:pt x="14542" y="9308"/>
                          </a:lnTo>
                          <a:cubicBezTo>
                            <a:pt x="13574" y="8182"/>
                            <a:pt x="11861" y="7758"/>
                            <a:pt x="10454" y="7557"/>
                          </a:cubicBezTo>
                          <a:cubicBezTo>
                            <a:pt x="10095" y="7508"/>
                            <a:pt x="9734" y="7483"/>
                            <a:pt x="9373" y="7483"/>
                          </a:cubicBezTo>
                          <a:cubicBezTo>
                            <a:pt x="8661" y="7483"/>
                            <a:pt x="7954" y="7582"/>
                            <a:pt x="7277" y="7793"/>
                          </a:cubicBezTo>
                          <a:lnTo>
                            <a:pt x="7277" y="7793"/>
                          </a:lnTo>
                          <a:cubicBezTo>
                            <a:pt x="7300" y="7613"/>
                            <a:pt x="7331" y="7435"/>
                            <a:pt x="7371" y="7260"/>
                          </a:cubicBezTo>
                          <a:cubicBezTo>
                            <a:pt x="7445" y="6927"/>
                            <a:pt x="7557" y="6611"/>
                            <a:pt x="7704" y="6315"/>
                          </a:cubicBezTo>
                          <a:lnTo>
                            <a:pt x="7704" y="6315"/>
                          </a:lnTo>
                          <a:cubicBezTo>
                            <a:pt x="8090" y="6053"/>
                            <a:pt x="8473" y="5820"/>
                            <a:pt x="8823" y="5617"/>
                          </a:cubicBezTo>
                          <a:cubicBezTo>
                            <a:pt x="9550" y="5201"/>
                            <a:pt x="10346" y="4803"/>
                            <a:pt x="11174" y="4497"/>
                          </a:cubicBezTo>
                          <a:close/>
                          <a:moveTo>
                            <a:pt x="4919" y="5001"/>
                          </a:moveTo>
                          <a:lnTo>
                            <a:pt x="4919" y="5001"/>
                          </a:lnTo>
                          <a:cubicBezTo>
                            <a:pt x="4114" y="6496"/>
                            <a:pt x="3607" y="8147"/>
                            <a:pt x="3453" y="9581"/>
                          </a:cubicBezTo>
                          <a:cubicBezTo>
                            <a:pt x="3447" y="9644"/>
                            <a:pt x="3441" y="9706"/>
                            <a:pt x="3435" y="9769"/>
                          </a:cubicBezTo>
                          <a:lnTo>
                            <a:pt x="3435" y="9769"/>
                          </a:lnTo>
                          <a:cubicBezTo>
                            <a:pt x="3388" y="9598"/>
                            <a:pt x="3345" y="9427"/>
                            <a:pt x="3306" y="9254"/>
                          </a:cubicBezTo>
                          <a:lnTo>
                            <a:pt x="3306" y="9254"/>
                          </a:lnTo>
                          <a:cubicBezTo>
                            <a:pt x="3319" y="8737"/>
                            <a:pt x="3382" y="8223"/>
                            <a:pt x="3501" y="7724"/>
                          </a:cubicBezTo>
                          <a:cubicBezTo>
                            <a:pt x="3683" y="6925"/>
                            <a:pt x="3985" y="6155"/>
                            <a:pt x="4443" y="5491"/>
                          </a:cubicBezTo>
                          <a:lnTo>
                            <a:pt x="4443" y="5491"/>
                          </a:lnTo>
                          <a:cubicBezTo>
                            <a:pt x="4598" y="5322"/>
                            <a:pt x="4757" y="5159"/>
                            <a:pt x="4919" y="5001"/>
                          </a:cubicBezTo>
                          <a:close/>
                          <a:moveTo>
                            <a:pt x="12148" y="4186"/>
                          </a:moveTo>
                          <a:cubicBezTo>
                            <a:pt x="12439" y="4340"/>
                            <a:pt x="12717" y="4522"/>
                            <a:pt x="12978" y="4736"/>
                          </a:cubicBezTo>
                          <a:cubicBezTo>
                            <a:pt x="13319" y="5013"/>
                            <a:pt x="13615" y="5322"/>
                            <a:pt x="13870" y="5656"/>
                          </a:cubicBezTo>
                          <a:lnTo>
                            <a:pt x="13870" y="5656"/>
                          </a:lnTo>
                          <a:cubicBezTo>
                            <a:pt x="14306" y="6366"/>
                            <a:pt x="14666" y="7124"/>
                            <a:pt x="14949" y="7900"/>
                          </a:cubicBezTo>
                          <a:lnTo>
                            <a:pt x="14949" y="7900"/>
                          </a:lnTo>
                          <a:cubicBezTo>
                            <a:pt x="15081" y="8392"/>
                            <a:pt x="15166" y="8901"/>
                            <a:pt x="15209" y="9414"/>
                          </a:cubicBezTo>
                          <a:lnTo>
                            <a:pt x="15209" y="9414"/>
                          </a:lnTo>
                          <a:cubicBezTo>
                            <a:pt x="15165" y="9645"/>
                            <a:pt x="15114" y="9872"/>
                            <a:pt x="15059" y="10092"/>
                          </a:cubicBezTo>
                          <a:lnTo>
                            <a:pt x="15059" y="10092"/>
                          </a:lnTo>
                          <a:cubicBezTo>
                            <a:pt x="15076" y="7786"/>
                            <a:pt x="13620" y="5594"/>
                            <a:pt x="11625" y="4340"/>
                          </a:cubicBezTo>
                          <a:lnTo>
                            <a:pt x="11625" y="4340"/>
                          </a:lnTo>
                          <a:cubicBezTo>
                            <a:pt x="11798" y="4284"/>
                            <a:pt x="11973" y="4232"/>
                            <a:pt x="12148" y="4186"/>
                          </a:cubicBezTo>
                          <a:close/>
                          <a:moveTo>
                            <a:pt x="16099" y="4921"/>
                          </a:moveTo>
                          <a:cubicBezTo>
                            <a:pt x="16393" y="5260"/>
                            <a:pt x="16652" y="5638"/>
                            <a:pt x="16870" y="6050"/>
                          </a:cubicBezTo>
                          <a:lnTo>
                            <a:pt x="16870" y="6050"/>
                          </a:lnTo>
                          <a:cubicBezTo>
                            <a:pt x="17187" y="6923"/>
                            <a:pt x="17406" y="7840"/>
                            <a:pt x="17546" y="8754"/>
                          </a:cubicBezTo>
                          <a:lnTo>
                            <a:pt x="17546" y="8754"/>
                          </a:lnTo>
                          <a:cubicBezTo>
                            <a:pt x="17425" y="9281"/>
                            <a:pt x="17271" y="9804"/>
                            <a:pt x="17091" y="10318"/>
                          </a:cubicBezTo>
                          <a:lnTo>
                            <a:pt x="17091" y="10318"/>
                          </a:lnTo>
                          <a:cubicBezTo>
                            <a:pt x="17264" y="8883"/>
                            <a:pt x="17123" y="7408"/>
                            <a:pt x="16622" y="6045"/>
                          </a:cubicBezTo>
                          <a:cubicBezTo>
                            <a:pt x="16479" y="5655"/>
                            <a:pt x="16304" y="5278"/>
                            <a:pt x="16099" y="4921"/>
                          </a:cubicBezTo>
                          <a:close/>
                          <a:moveTo>
                            <a:pt x="8031" y="3603"/>
                          </a:moveTo>
                          <a:cubicBezTo>
                            <a:pt x="8111" y="3603"/>
                            <a:pt x="8190" y="3605"/>
                            <a:pt x="8269" y="3608"/>
                          </a:cubicBezTo>
                          <a:lnTo>
                            <a:pt x="8269" y="3608"/>
                          </a:lnTo>
                          <a:cubicBezTo>
                            <a:pt x="6897" y="4521"/>
                            <a:pt x="6064" y="5950"/>
                            <a:pt x="5748" y="7532"/>
                          </a:cubicBezTo>
                          <a:lnTo>
                            <a:pt x="5748" y="7532"/>
                          </a:lnTo>
                          <a:cubicBezTo>
                            <a:pt x="5248" y="8095"/>
                            <a:pt x="4845" y="8730"/>
                            <a:pt x="4644" y="9437"/>
                          </a:cubicBezTo>
                          <a:lnTo>
                            <a:pt x="4644" y="9437"/>
                          </a:lnTo>
                          <a:cubicBezTo>
                            <a:pt x="4335" y="9765"/>
                            <a:pt x="4058" y="10125"/>
                            <a:pt x="3809" y="10506"/>
                          </a:cubicBezTo>
                          <a:lnTo>
                            <a:pt x="3809" y="10506"/>
                          </a:lnTo>
                          <a:cubicBezTo>
                            <a:pt x="3810" y="9683"/>
                            <a:pt x="3921" y="8860"/>
                            <a:pt x="4096" y="8105"/>
                          </a:cubicBezTo>
                          <a:cubicBezTo>
                            <a:pt x="4415" y="6758"/>
                            <a:pt x="4986" y="5408"/>
                            <a:pt x="5796" y="4235"/>
                          </a:cubicBezTo>
                          <a:lnTo>
                            <a:pt x="5796" y="4235"/>
                          </a:lnTo>
                          <a:cubicBezTo>
                            <a:pt x="6010" y="4144"/>
                            <a:pt x="6226" y="4061"/>
                            <a:pt x="6442" y="3985"/>
                          </a:cubicBezTo>
                          <a:cubicBezTo>
                            <a:pt x="6943" y="3815"/>
                            <a:pt x="7471" y="3684"/>
                            <a:pt x="8007" y="3603"/>
                          </a:cubicBezTo>
                          <a:lnTo>
                            <a:pt x="8007" y="3603"/>
                          </a:lnTo>
                          <a:cubicBezTo>
                            <a:pt x="8015" y="3603"/>
                            <a:pt x="8023" y="3603"/>
                            <a:pt x="8031" y="3603"/>
                          </a:cubicBezTo>
                          <a:close/>
                          <a:moveTo>
                            <a:pt x="18217" y="6361"/>
                          </a:moveTo>
                          <a:lnTo>
                            <a:pt x="18217" y="6361"/>
                          </a:lnTo>
                          <a:cubicBezTo>
                            <a:pt x="18250" y="6422"/>
                            <a:pt x="18281" y="6483"/>
                            <a:pt x="18312" y="6545"/>
                          </a:cubicBezTo>
                          <a:lnTo>
                            <a:pt x="18312" y="6545"/>
                          </a:lnTo>
                          <a:cubicBezTo>
                            <a:pt x="18649" y="7952"/>
                            <a:pt x="18557" y="9425"/>
                            <a:pt x="18167" y="10830"/>
                          </a:cubicBezTo>
                          <a:lnTo>
                            <a:pt x="18167" y="10830"/>
                          </a:lnTo>
                          <a:cubicBezTo>
                            <a:pt x="18152" y="10269"/>
                            <a:pt x="18105" y="9708"/>
                            <a:pt x="18027" y="9150"/>
                          </a:cubicBezTo>
                          <a:lnTo>
                            <a:pt x="18027" y="9150"/>
                          </a:lnTo>
                          <a:cubicBezTo>
                            <a:pt x="18022" y="8930"/>
                            <a:pt x="18008" y="8709"/>
                            <a:pt x="17984" y="8489"/>
                          </a:cubicBezTo>
                          <a:lnTo>
                            <a:pt x="17984" y="8489"/>
                          </a:lnTo>
                          <a:cubicBezTo>
                            <a:pt x="18130" y="7786"/>
                            <a:pt x="18217" y="7070"/>
                            <a:pt x="18217" y="6361"/>
                          </a:cubicBezTo>
                          <a:close/>
                          <a:moveTo>
                            <a:pt x="1956" y="10175"/>
                          </a:moveTo>
                          <a:cubicBezTo>
                            <a:pt x="1977" y="10253"/>
                            <a:pt x="1999" y="10332"/>
                            <a:pt x="2023" y="10409"/>
                          </a:cubicBezTo>
                          <a:lnTo>
                            <a:pt x="2023" y="10409"/>
                          </a:lnTo>
                          <a:cubicBezTo>
                            <a:pt x="2003" y="10698"/>
                            <a:pt x="1993" y="10988"/>
                            <a:pt x="1992" y="11278"/>
                          </a:cubicBezTo>
                          <a:lnTo>
                            <a:pt x="1992" y="11278"/>
                          </a:lnTo>
                          <a:cubicBezTo>
                            <a:pt x="1952" y="10908"/>
                            <a:pt x="1940" y="10540"/>
                            <a:pt x="1956" y="10175"/>
                          </a:cubicBezTo>
                          <a:close/>
                          <a:moveTo>
                            <a:pt x="2760" y="8357"/>
                          </a:moveTo>
                          <a:lnTo>
                            <a:pt x="2760" y="8357"/>
                          </a:lnTo>
                          <a:cubicBezTo>
                            <a:pt x="2761" y="8365"/>
                            <a:pt x="2762" y="8372"/>
                            <a:pt x="2763" y="8379"/>
                          </a:cubicBezTo>
                          <a:cubicBezTo>
                            <a:pt x="2803" y="8712"/>
                            <a:pt x="2859" y="9042"/>
                            <a:pt x="2931" y="9369"/>
                          </a:cubicBezTo>
                          <a:lnTo>
                            <a:pt x="2931" y="9369"/>
                          </a:lnTo>
                          <a:cubicBezTo>
                            <a:pt x="2919" y="10115"/>
                            <a:pt x="3014" y="10865"/>
                            <a:pt x="3198" y="11594"/>
                          </a:cubicBezTo>
                          <a:lnTo>
                            <a:pt x="3198" y="11594"/>
                          </a:lnTo>
                          <a:cubicBezTo>
                            <a:pt x="3162" y="11668"/>
                            <a:pt x="3128" y="11742"/>
                            <a:pt x="3094" y="11816"/>
                          </a:cubicBezTo>
                          <a:lnTo>
                            <a:pt x="3094" y="11816"/>
                          </a:lnTo>
                          <a:cubicBezTo>
                            <a:pt x="2810" y="11325"/>
                            <a:pt x="2581" y="10804"/>
                            <a:pt x="2422" y="10263"/>
                          </a:cubicBezTo>
                          <a:lnTo>
                            <a:pt x="2422" y="10263"/>
                          </a:lnTo>
                          <a:cubicBezTo>
                            <a:pt x="2472" y="9620"/>
                            <a:pt x="2579" y="8976"/>
                            <a:pt x="2760" y="8357"/>
                          </a:cubicBezTo>
                          <a:close/>
                          <a:moveTo>
                            <a:pt x="3368" y="12187"/>
                          </a:moveTo>
                          <a:cubicBezTo>
                            <a:pt x="3383" y="12232"/>
                            <a:pt x="3398" y="12277"/>
                            <a:pt x="3413" y="12322"/>
                          </a:cubicBezTo>
                          <a:lnTo>
                            <a:pt x="3413" y="12322"/>
                          </a:lnTo>
                          <a:cubicBezTo>
                            <a:pt x="3392" y="12291"/>
                            <a:pt x="3371" y="12260"/>
                            <a:pt x="3350" y="12229"/>
                          </a:cubicBezTo>
                          <a:lnTo>
                            <a:pt x="3350" y="12229"/>
                          </a:lnTo>
                          <a:cubicBezTo>
                            <a:pt x="3356" y="12215"/>
                            <a:pt x="3362" y="12201"/>
                            <a:pt x="3368" y="12187"/>
                          </a:cubicBezTo>
                          <a:close/>
                          <a:moveTo>
                            <a:pt x="5603" y="9086"/>
                          </a:moveTo>
                          <a:cubicBezTo>
                            <a:pt x="5605" y="9405"/>
                            <a:pt x="5627" y="9726"/>
                            <a:pt x="5668" y="10046"/>
                          </a:cubicBezTo>
                          <a:cubicBezTo>
                            <a:pt x="5802" y="11111"/>
                            <a:pt x="6127" y="12149"/>
                            <a:pt x="6598" y="13119"/>
                          </a:cubicBezTo>
                          <a:lnTo>
                            <a:pt x="6598" y="13119"/>
                          </a:lnTo>
                          <a:cubicBezTo>
                            <a:pt x="5547" y="12382"/>
                            <a:pt x="4802" y="11331"/>
                            <a:pt x="4894" y="10034"/>
                          </a:cubicBezTo>
                          <a:cubicBezTo>
                            <a:pt x="4902" y="9927"/>
                            <a:pt x="4916" y="9822"/>
                            <a:pt x="4936" y="9718"/>
                          </a:cubicBezTo>
                          <a:lnTo>
                            <a:pt x="4936" y="9718"/>
                          </a:lnTo>
                          <a:cubicBezTo>
                            <a:pt x="5070" y="9572"/>
                            <a:pt x="5211" y="9431"/>
                            <a:pt x="5358" y="9296"/>
                          </a:cubicBezTo>
                          <a:cubicBezTo>
                            <a:pt x="5438" y="9223"/>
                            <a:pt x="5520" y="9153"/>
                            <a:pt x="5603" y="9086"/>
                          </a:cubicBezTo>
                          <a:close/>
                          <a:moveTo>
                            <a:pt x="2388" y="11358"/>
                          </a:moveTo>
                          <a:cubicBezTo>
                            <a:pt x="2535" y="11676"/>
                            <a:pt x="2704" y="11984"/>
                            <a:pt x="2892" y="12282"/>
                          </a:cubicBezTo>
                          <a:lnTo>
                            <a:pt x="2892" y="12282"/>
                          </a:lnTo>
                          <a:cubicBezTo>
                            <a:pt x="2761" y="12601"/>
                            <a:pt x="2644" y="12925"/>
                            <a:pt x="2539" y="13247"/>
                          </a:cubicBezTo>
                          <a:lnTo>
                            <a:pt x="2539" y="13247"/>
                          </a:lnTo>
                          <a:cubicBezTo>
                            <a:pt x="2442" y="12618"/>
                            <a:pt x="2394" y="11983"/>
                            <a:pt x="2388" y="11358"/>
                          </a:cubicBezTo>
                          <a:close/>
                          <a:moveTo>
                            <a:pt x="17605" y="9935"/>
                          </a:moveTo>
                          <a:cubicBezTo>
                            <a:pt x="17466" y="11340"/>
                            <a:pt x="16916" y="12691"/>
                            <a:pt x="16008" y="13780"/>
                          </a:cubicBezTo>
                          <a:lnTo>
                            <a:pt x="16008" y="13780"/>
                          </a:lnTo>
                          <a:cubicBezTo>
                            <a:pt x="16205" y="13410"/>
                            <a:pt x="16378" y="13024"/>
                            <a:pt x="16527" y="12628"/>
                          </a:cubicBezTo>
                          <a:lnTo>
                            <a:pt x="16527" y="12628"/>
                          </a:lnTo>
                          <a:cubicBezTo>
                            <a:pt x="16792" y="12085"/>
                            <a:pt x="17023" y="11551"/>
                            <a:pt x="17217" y="11046"/>
                          </a:cubicBezTo>
                          <a:cubicBezTo>
                            <a:pt x="17355" y="10686"/>
                            <a:pt x="17486" y="10315"/>
                            <a:pt x="17605" y="9935"/>
                          </a:cubicBezTo>
                          <a:close/>
                          <a:moveTo>
                            <a:pt x="4014" y="12345"/>
                          </a:moveTo>
                          <a:cubicBezTo>
                            <a:pt x="4311" y="12936"/>
                            <a:pt x="4646" y="13507"/>
                            <a:pt x="5005" y="14057"/>
                          </a:cubicBezTo>
                          <a:lnTo>
                            <a:pt x="5005" y="14057"/>
                          </a:lnTo>
                          <a:cubicBezTo>
                            <a:pt x="4813" y="13898"/>
                            <a:pt x="4628" y="13732"/>
                            <a:pt x="4451" y="13557"/>
                          </a:cubicBezTo>
                          <a:lnTo>
                            <a:pt x="4451" y="13557"/>
                          </a:lnTo>
                          <a:cubicBezTo>
                            <a:pt x="4259" y="13174"/>
                            <a:pt x="4116" y="12767"/>
                            <a:pt x="4014" y="12345"/>
                          </a:cubicBezTo>
                          <a:close/>
                          <a:moveTo>
                            <a:pt x="15193" y="11316"/>
                          </a:moveTo>
                          <a:cubicBezTo>
                            <a:pt x="15156" y="11706"/>
                            <a:pt x="15100" y="12090"/>
                            <a:pt x="15026" y="12463"/>
                          </a:cubicBezTo>
                          <a:cubicBezTo>
                            <a:pt x="14961" y="12775"/>
                            <a:pt x="14881" y="13090"/>
                            <a:pt x="14788" y="13403"/>
                          </a:cubicBezTo>
                          <a:lnTo>
                            <a:pt x="14788" y="13403"/>
                          </a:lnTo>
                          <a:cubicBezTo>
                            <a:pt x="14505" y="13785"/>
                            <a:pt x="14152" y="14077"/>
                            <a:pt x="13752" y="14276"/>
                          </a:cubicBezTo>
                          <a:lnTo>
                            <a:pt x="13752" y="14276"/>
                          </a:lnTo>
                          <a:cubicBezTo>
                            <a:pt x="13822" y="14173"/>
                            <a:pt x="13890" y="14068"/>
                            <a:pt x="13955" y="13963"/>
                          </a:cubicBezTo>
                          <a:cubicBezTo>
                            <a:pt x="14142" y="13653"/>
                            <a:pt x="14321" y="13330"/>
                            <a:pt x="14488" y="12997"/>
                          </a:cubicBezTo>
                          <a:lnTo>
                            <a:pt x="14488" y="12997"/>
                          </a:lnTo>
                          <a:cubicBezTo>
                            <a:pt x="14843" y="12483"/>
                            <a:pt x="15100" y="11927"/>
                            <a:pt x="15178" y="11361"/>
                          </a:cubicBezTo>
                          <a:lnTo>
                            <a:pt x="15178" y="11361"/>
                          </a:lnTo>
                          <a:cubicBezTo>
                            <a:pt x="15183" y="11346"/>
                            <a:pt x="15188" y="11331"/>
                            <a:pt x="15193" y="11316"/>
                          </a:cubicBezTo>
                          <a:close/>
                          <a:moveTo>
                            <a:pt x="1671" y="7649"/>
                          </a:moveTo>
                          <a:cubicBezTo>
                            <a:pt x="1464" y="8719"/>
                            <a:pt x="1437" y="9824"/>
                            <a:pt x="1557" y="10916"/>
                          </a:cubicBezTo>
                          <a:lnTo>
                            <a:pt x="1557" y="10916"/>
                          </a:lnTo>
                          <a:cubicBezTo>
                            <a:pt x="1595" y="11722"/>
                            <a:pt x="1756" y="12489"/>
                            <a:pt x="2020" y="13206"/>
                          </a:cubicBezTo>
                          <a:lnTo>
                            <a:pt x="2020" y="13206"/>
                          </a:lnTo>
                          <a:cubicBezTo>
                            <a:pt x="2026" y="13224"/>
                            <a:pt x="2031" y="13242"/>
                            <a:pt x="2037" y="13260"/>
                          </a:cubicBezTo>
                          <a:cubicBezTo>
                            <a:pt x="2109" y="13498"/>
                            <a:pt x="2190" y="13735"/>
                            <a:pt x="2279" y="13970"/>
                          </a:cubicBezTo>
                          <a:lnTo>
                            <a:pt x="2279" y="13970"/>
                          </a:lnTo>
                          <a:cubicBezTo>
                            <a:pt x="2302" y="14074"/>
                            <a:pt x="2326" y="14177"/>
                            <a:pt x="2351" y="14280"/>
                          </a:cubicBezTo>
                          <a:lnTo>
                            <a:pt x="2351" y="14280"/>
                          </a:lnTo>
                          <a:cubicBezTo>
                            <a:pt x="1029" y="12568"/>
                            <a:pt x="449" y="10350"/>
                            <a:pt x="1346" y="8295"/>
                          </a:cubicBezTo>
                          <a:cubicBezTo>
                            <a:pt x="1442" y="8073"/>
                            <a:pt x="1550" y="7857"/>
                            <a:pt x="1671" y="7649"/>
                          </a:cubicBezTo>
                          <a:close/>
                          <a:moveTo>
                            <a:pt x="9404" y="7859"/>
                          </a:moveTo>
                          <a:cubicBezTo>
                            <a:pt x="9723" y="7859"/>
                            <a:pt x="10042" y="7879"/>
                            <a:pt x="10359" y="7914"/>
                          </a:cubicBezTo>
                          <a:cubicBezTo>
                            <a:pt x="11857" y="8090"/>
                            <a:pt x="13792" y="8634"/>
                            <a:pt x="14592" y="10031"/>
                          </a:cubicBezTo>
                          <a:lnTo>
                            <a:pt x="14592" y="10031"/>
                          </a:lnTo>
                          <a:cubicBezTo>
                            <a:pt x="14596" y="10849"/>
                            <a:pt x="14417" y="11662"/>
                            <a:pt x="14038" y="12379"/>
                          </a:cubicBezTo>
                          <a:cubicBezTo>
                            <a:pt x="13404" y="13583"/>
                            <a:pt x="12133" y="14169"/>
                            <a:pt x="10849" y="14294"/>
                          </a:cubicBezTo>
                          <a:lnTo>
                            <a:pt x="10849" y="14294"/>
                          </a:lnTo>
                          <a:cubicBezTo>
                            <a:pt x="8490" y="13371"/>
                            <a:pt x="7099" y="10681"/>
                            <a:pt x="7240" y="8196"/>
                          </a:cubicBezTo>
                          <a:lnTo>
                            <a:pt x="7240" y="8196"/>
                          </a:lnTo>
                          <a:cubicBezTo>
                            <a:pt x="7930" y="7963"/>
                            <a:pt x="8664" y="7859"/>
                            <a:pt x="9404" y="7859"/>
                          </a:cubicBezTo>
                          <a:close/>
                          <a:moveTo>
                            <a:pt x="6856" y="8341"/>
                          </a:moveTo>
                          <a:lnTo>
                            <a:pt x="6856" y="8341"/>
                          </a:lnTo>
                          <a:cubicBezTo>
                            <a:pt x="6726" y="10709"/>
                            <a:pt x="7983" y="13047"/>
                            <a:pt x="9968" y="14309"/>
                          </a:cubicBezTo>
                          <a:lnTo>
                            <a:pt x="9968" y="14309"/>
                          </a:lnTo>
                          <a:cubicBezTo>
                            <a:pt x="9112" y="14251"/>
                            <a:pt x="8147" y="13985"/>
                            <a:pt x="7290" y="13538"/>
                          </a:cubicBezTo>
                          <a:lnTo>
                            <a:pt x="7290" y="13538"/>
                          </a:lnTo>
                          <a:cubicBezTo>
                            <a:pt x="6715" y="12503"/>
                            <a:pt x="6311" y="11372"/>
                            <a:pt x="6108" y="10224"/>
                          </a:cubicBezTo>
                          <a:cubicBezTo>
                            <a:pt x="6023" y="9745"/>
                            <a:pt x="5987" y="9267"/>
                            <a:pt x="5998" y="8798"/>
                          </a:cubicBezTo>
                          <a:lnTo>
                            <a:pt x="5998" y="8798"/>
                          </a:lnTo>
                          <a:cubicBezTo>
                            <a:pt x="6272" y="8618"/>
                            <a:pt x="6559" y="8466"/>
                            <a:pt x="6856" y="8341"/>
                          </a:cubicBezTo>
                          <a:close/>
                          <a:moveTo>
                            <a:pt x="12821" y="14144"/>
                          </a:moveTo>
                          <a:cubicBezTo>
                            <a:pt x="12633" y="14299"/>
                            <a:pt x="12434" y="14450"/>
                            <a:pt x="12227" y="14594"/>
                          </a:cubicBezTo>
                          <a:lnTo>
                            <a:pt x="12227" y="14594"/>
                          </a:lnTo>
                          <a:cubicBezTo>
                            <a:pt x="12093" y="14589"/>
                            <a:pt x="11957" y="14577"/>
                            <a:pt x="11820" y="14558"/>
                          </a:cubicBezTo>
                          <a:lnTo>
                            <a:pt x="11820" y="14558"/>
                          </a:lnTo>
                          <a:cubicBezTo>
                            <a:pt x="12171" y="14457"/>
                            <a:pt x="12507" y="14319"/>
                            <a:pt x="12821" y="14144"/>
                          </a:cubicBezTo>
                          <a:close/>
                          <a:moveTo>
                            <a:pt x="14119" y="3908"/>
                          </a:moveTo>
                          <a:cubicBezTo>
                            <a:pt x="14207" y="3908"/>
                            <a:pt x="14295" y="3910"/>
                            <a:pt x="14383" y="3914"/>
                          </a:cubicBezTo>
                          <a:cubicBezTo>
                            <a:pt x="14585" y="3924"/>
                            <a:pt x="14779" y="3944"/>
                            <a:pt x="14966" y="3975"/>
                          </a:cubicBezTo>
                          <a:lnTo>
                            <a:pt x="14966" y="3975"/>
                          </a:lnTo>
                          <a:cubicBezTo>
                            <a:pt x="16230" y="5476"/>
                            <a:pt x="16825" y="7520"/>
                            <a:pt x="16776" y="9510"/>
                          </a:cubicBezTo>
                          <a:cubicBezTo>
                            <a:pt x="16755" y="10466"/>
                            <a:pt x="16574" y="11423"/>
                            <a:pt x="16251" y="12328"/>
                          </a:cubicBezTo>
                          <a:lnTo>
                            <a:pt x="16251" y="12328"/>
                          </a:lnTo>
                          <a:cubicBezTo>
                            <a:pt x="16042" y="12763"/>
                            <a:pt x="15822" y="13186"/>
                            <a:pt x="15598" y="13594"/>
                          </a:cubicBezTo>
                          <a:cubicBezTo>
                            <a:pt x="15352" y="14041"/>
                            <a:pt x="15079" y="14490"/>
                            <a:pt x="14781" y="14926"/>
                          </a:cubicBezTo>
                          <a:lnTo>
                            <a:pt x="14781" y="14926"/>
                          </a:lnTo>
                          <a:cubicBezTo>
                            <a:pt x="14706" y="14979"/>
                            <a:pt x="14631" y="15031"/>
                            <a:pt x="14554" y="15081"/>
                          </a:cubicBezTo>
                          <a:lnTo>
                            <a:pt x="14554" y="15081"/>
                          </a:lnTo>
                          <a:cubicBezTo>
                            <a:pt x="14730" y="14692"/>
                            <a:pt x="14888" y="14285"/>
                            <a:pt x="15026" y="13867"/>
                          </a:cubicBezTo>
                          <a:lnTo>
                            <a:pt x="15026" y="13867"/>
                          </a:lnTo>
                          <a:cubicBezTo>
                            <a:pt x="15571" y="13177"/>
                            <a:pt x="15849" y="12262"/>
                            <a:pt x="15931" y="11403"/>
                          </a:cubicBezTo>
                          <a:cubicBezTo>
                            <a:pt x="16012" y="10587"/>
                            <a:pt x="15932" y="9745"/>
                            <a:pt x="15735" y="8914"/>
                          </a:cubicBezTo>
                          <a:lnTo>
                            <a:pt x="15735" y="8914"/>
                          </a:lnTo>
                          <a:cubicBezTo>
                            <a:pt x="15798" y="8315"/>
                            <a:pt x="15804" y="7716"/>
                            <a:pt x="15741" y="7129"/>
                          </a:cubicBezTo>
                          <a:cubicBezTo>
                            <a:pt x="15633" y="6176"/>
                            <a:pt x="15252" y="5259"/>
                            <a:pt x="14550" y="4593"/>
                          </a:cubicBezTo>
                          <a:cubicBezTo>
                            <a:pt x="14214" y="4290"/>
                            <a:pt x="13824" y="4083"/>
                            <a:pt x="13406" y="3947"/>
                          </a:cubicBezTo>
                          <a:lnTo>
                            <a:pt x="13406" y="3947"/>
                          </a:lnTo>
                          <a:cubicBezTo>
                            <a:pt x="13644" y="3922"/>
                            <a:pt x="13882" y="3908"/>
                            <a:pt x="14119" y="3908"/>
                          </a:cubicBezTo>
                          <a:close/>
                          <a:moveTo>
                            <a:pt x="5609" y="15032"/>
                          </a:moveTo>
                          <a:lnTo>
                            <a:pt x="5609" y="15032"/>
                          </a:lnTo>
                          <a:cubicBezTo>
                            <a:pt x="5650" y="15058"/>
                            <a:pt x="5691" y="15085"/>
                            <a:pt x="5732" y="15110"/>
                          </a:cubicBezTo>
                          <a:lnTo>
                            <a:pt x="5732" y="15110"/>
                          </a:lnTo>
                          <a:cubicBezTo>
                            <a:pt x="5744" y="15126"/>
                            <a:pt x="5756" y="15142"/>
                            <a:pt x="5767" y="15158"/>
                          </a:cubicBezTo>
                          <a:lnTo>
                            <a:pt x="5767" y="15158"/>
                          </a:lnTo>
                          <a:cubicBezTo>
                            <a:pt x="5750" y="15145"/>
                            <a:pt x="5733" y="15131"/>
                            <a:pt x="5716" y="15118"/>
                          </a:cubicBezTo>
                          <a:cubicBezTo>
                            <a:pt x="5680" y="15090"/>
                            <a:pt x="5644" y="15061"/>
                            <a:pt x="5609" y="15032"/>
                          </a:cubicBezTo>
                          <a:close/>
                          <a:moveTo>
                            <a:pt x="18898" y="8295"/>
                          </a:moveTo>
                          <a:lnTo>
                            <a:pt x="18898" y="8295"/>
                          </a:lnTo>
                          <a:cubicBezTo>
                            <a:pt x="19004" y="8824"/>
                            <a:pt x="19058" y="9370"/>
                            <a:pt x="19062" y="9915"/>
                          </a:cubicBezTo>
                          <a:cubicBezTo>
                            <a:pt x="19088" y="11819"/>
                            <a:pt x="18564" y="13903"/>
                            <a:pt x="17433" y="15515"/>
                          </a:cubicBezTo>
                          <a:lnTo>
                            <a:pt x="17433" y="15515"/>
                          </a:lnTo>
                          <a:cubicBezTo>
                            <a:pt x="17710" y="14802"/>
                            <a:pt x="17898" y="14051"/>
                            <a:pt x="18015" y="13308"/>
                          </a:cubicBezTo>
                          <a:cubicBezTo>
                            <a:pt x="18066" y="12974"/>
                            <a:pt x="18105" y="12637"/>
                            <a:pt x="18131" y="12298"/>
                          </a:cubicBezTo>
                          <a:lnTo>
                            <a:pt x="18131" y="12298"/>
                          </a:lnTo>
                          <a:cubicBezTo>
                            <a:pt x="18639" y="11013"/>
                            <a:pt x="18913" y="9640"/>
                            <a:pt x="18898" y="8295"/>
                          </a:cubicBezTo>
                          <a:close/>
                          <a:moveTo>
                            <a:pt x="6713" y="15651"/>
                          </a:moveTo>
                          <a:cubicBezTo>
                            <a:pt x="6840" y="15711"/>
                            <a:pt x="6968" y="15769"/>
                            <a:pt x="7098" y="15824"/>
                          </a:cubicBezTo>
                          <a:lnTo>
                            <a:pt x="7098" y="15824"/>
                          </a:lnTo>
                          <a:cubicBezTo>
                            <a:pt x="6988" y="15793"/>
                            <a:pt x="6878" y="15757"/>
                            <a:pt x="6770" y="15716"/>
                          </a:cubicBezTo>
                          <a:lnTo>
                            <a:pt x="6770" y="15716"/>
                          </a:lnTo>
                          <a:cubicBezTo>
                            <a:pt x="6751" y="15695"/>
                            <a:pt x="6732" y="15673"/>
                            <a:pt x="6713" y="15651"/>
                          </a:cubicBezTo>
                          <a:close/>
                          <a:moveTo>
                            <a:pt x="4510" y="10223"/>
                          </a:moveTo>
                          <a:cubicBezTo>
                            <a:pt x="4418" y="11802"/>
                            <a:pt x="5608" y="13046"/>
                            <a:pt x="6973" y="13825"/>
                          </a:cubicBezTo>
                          <a:lnTo>
                            <a:pt x="6973" y="13825"/>
                          </a:lnTo>
                          <a:cubicBezTo>
                            <a:pt x="7390" y="14545"/>
                            <a:pt x="7889" y="15219"/>
                            <a:pt x="8448" y="15825"/>
                          </a:cubicBezTo>
                          <a:lnTo>
                            <a:pt x="8448" y="15825"/>
                          </a:lnTo>
                          <a:cubicBezTo>
                            <a:pt x="7678" y="15612"/>
                            <a:pt x="6935" y="15302"/>
                            <a:pt x="6251" y="14915"/>
                          </a:cubicBezTo>
                          <a:cubicBezTo>
                            <a:pt x="6167" y="14868"/>
                            <a:pt x="6083" y="14818"/>
                            <a:pt x="6000" y="14768"/>
                          </a:cubicBezTo>
                          <a:lnTo>
                            <a:pt x="6000" y="14768"/>
                          </a:lnTo>
                          <a:cubicBezTo>
                            <a:pt x="5703" y="14374"/>
                            <a:pt x="5436" y="13985"/>
                            <a:pt x="5204" y="13618"/>
                          </a:cubicBezTo>
                          <a:cubicBezTo>
                            <a:pt x="4697" y="12831"/>
                            <a:pt x="4252" y="11999"/>
                            <a:pt x="3900" y="11133"/>
                          </a:cubicBezTo>
                          <a:lnTo>
                            <a:pt x="3900" y="11133"/>
                          </a:lnTo>
                          <a:cubicBezTo>
                            <a:pt x="4084" y="10817"/>
                            <a:pt x="4286" y="10513"/>
                            <a:pt x="4510" y="10223"/>
                          </a:cubicBezTo>
                          <a:close/>
                          <a:moveTo>
                            <a:pt x="7677" y="14180"/>
                          </a:moveTo>
                          <a:lnTo>
                            <a:pt x="7677" y="14180"/>
                          </a:lnTo>
                          <a:cubicBezTo>
                            <a:pt x="8022" y="14333"/>
                            <a:pt x="8366" y="14455"/>
                            <a:pt x="8692" y="14546"/>
                          </a:cubicBezTo>
                          <a:cubicBezTo>
                            <a:pt x="9226" y="14692"/>
                            <a:pt x="9771" y="14765"/>
                            <a:pt x="10307" y="14765"/>
                          </a:cubicBezTo>
                          <a:cubicBezTo>
                            <a:pt x="10472" y="14765"/>
                            <a:pt x="10637" y="14758"/>
                            <a:pt x="10800" y="14744"/>
                          </a:cubicBezTo>
                          <a:lnTo>
                            <a:pt x="10800" y="14744"/>
                          </a:lnTo>
                          <a:cubicBezTo>
                            <a:pt x="11062" y="14851"/>
                            <a:pt x="11333" y="14933"/>
                            <a:pt x="11608" y="14987"/>
                          </a:cubicBezTo>
                          <a:lnTo>
                            <a:pt x="11608" y="14987"/>
                          </a:lnTo>
                          <a:cubicBezTo>
                            <a:pt x="10832" y="15437"/>
                            <a:pt x="9972" y="15776"/>
                            <a:pt x="9107" y="15913"/>
                          </a:cubicBezTo>
                          <a:lnTo>
                            <a:pt x="9107" y="15913"/>
                          </a:lnTo>
                          <a:cubicBezTo>
                            <a:pt x="8568" y="15395"/>
                            <a:pt x="8089" y="14811"/>
                            <a:pt x="7677" y="14180"/>
                          </a:cubicBezTo>
                          <a:close/>
                          <a:moveTo>
                            <a:pt x="14418" y="14450"/>
                          </a:moveTo>
                          <a:cubicBezTo>
                            <a:pt x="14283" y="14781"/>
                            <a:pt x="14132" y="15107"/>
                            <a:pt x="13964" y="15424"/>
                          </a:cubicBezTo>
                          <a:lnTo>
                            <a:pt x="13964" y="15424"/>
                          </a:lnTo>
                          <a:cubicBezTo>
                            <a:pt x="13390" y="15717"/>
                            <a:pt x="12782" y="15916"/>
                            <a:pt x="12158" y="16031"/>
                          </a:cubicBezTo>
                          <a:lnTo>
                            <a:pt x="12158" y="16031"/>
                          </a:lnTo>
                          <a:cubicBezTo>
                            <a:pt x="12547" y="15718"/>
                            <a:pt x="12904" y="15360"/>
                            <a:pt x="13225" y="14975"/>
                          </a:cubicBezTo>
                          <a:lnTo>
                            <a:pt x="13225" y="14975"/>
                          </a:lnTo>
                          <a:cubicBezTo>
                            <a:pt x="13529" y="14906"/>
                            <a:pt x="13826" y="14796"/>
                            <a:pt x="14109" y="14642"/>
                          </a:cubicBezTo>
                          <a:cubicBezTo>
                            <a:pt x="14218" y="14584"/>
                            <a:pt x="14321" y="14520"/>
                            <a:pt x="14418" y="14450"/>
                          </a:cubicBezTo>
                          <a:close/>
                          <a:moveTo>
                            <a:pt x="12538" y="15065"/>
                          </a:moveTo>
                          <a:lnTo>
                            <a:pt x="12538" y="15065"/>
                          </a:lnTo>
                          <a:cubicBezTo>
                            <a:pt x="12132" y="15487"/>
                            <a:pt x="11675" y="15854"/>
                            <a:pt x="11161" y="16145"/>
                          </a:cubicBezTo>
                          <a:lnTo>
                            <a:pt x="11161" y="16145"/>
                          </a:lnTo>
                          <a:cubicBezTo>
                            <a:pt x="11039" y="16150"/>
                            <a:pt x="10917" y="16153"/>
                            <a:pt x="10794" y="16153"/>
                          </a:cubicBezTo>
                          <a:cubicBezTo>
                            <a:pt x="10556" y="16153"/>
                            <a:pt x="10318" y="16143"/>
                            <a:pt x="10080" y="16122"/>
                          </a:cubicBezTo>
                          <a:lnTo>
                            <a:pt x="10080" y="16122"/>
                          </a:lnTo>
                          <a:cubicBezTo>
                            <a:pt x="10863" y="15879"/>
                            <a:pt x="11615" y="15504"/>
                            <a:pt x="12288" y="15065"/>
                          </a:cubicBezTo>
                          <a:lnTo>
                            <a:pt x="12288" y="15065"/>
                          </a:lnTo>
                          <a:cubicBezTo>
                            <a:pt x="12326" y="15066"/>
                            <a:pt x="12364" y="15067"/>
                            <a:pt x="12402" y="15067"/>
                          </a:cubicBezTo>
                          <a:cubicBezTo>
                            <a:pt x="12448" y="15067"/>
                            <a:pt x="12493" y="15066"/>
                            <a:pt x="12538" y="15065"/>
                          </a:cubicBezTo>
                          <a:close/>
                          <a:moveTo>
                            <a:pt x="9821" y="16532"/>
                          </a:moveTo>
                          <a:lnTo>
                            <a:pt x="9821" y="16532"/>
                          </a:lnTo>
                          <a:cubicBezTo>
                            <a:pt x="9954" y="16546"/>
                            <a:pt x="10087" y="16557"/>
                            <a:pt x="10220" y="16565"/>
                          </a:cubicBezTo>
                          <a:lnTo>
                            <a:pt x="10220" y="16565"/>
                          </a:lnTo>
                          <a:cubicBezTo>
                            <a:pt x="10152" y="16588"/>
                            <a:pt x="10083" y="16609"/>
                            <a:pt x="10014" y="16630"/>
                          </a:cubicBezTo>
                          <a:cubicBezTo>
                            <a:pt x="9998" y="16634"/>
                            <a:pt x="9983" y="16639"/>
                            <a:pt x="9968" y="16643"/>
                          </a:cubicBezTo>
                          <a:lnTo>
                            <a:pt x="9968" y="16643"/>
                          </a:lnTo>
                          <a:cubicBezTo>
                            <a:pt x="9918" y="16606"/>
                            <a:pt x="9869" y="16569"/>
                            <a:pt x="9821" y="16532"/>
                          </a:cubicBezTo>
                          <a:close/>
                          <a:moveTo>
                            <a:pt x="7336" y="16333"/>
                          </a:moveTo>
                          <a:cubicBezTo>
                            <a:pt x="7636" y="16391"/>
                            <a:pt x="7940" y="16418"/>
                            <a:pt x="8246" y="16418"/>
                          </a:cubicBezTo>
                          <a:cubicBezTo>
                            <a:pt x="8453" y="16418"/>
                            <a:pt x="8661" y="16405"/>
                            <a:pt x="8868" y="16382"/>
                          </a:cubicBezTo>
                          <a:lnTo>
                            <a:pt x="8868" y="16382"/>
                          </a:lnTo>
                          <a:cubicBezTo>
                            <a:pt x="8921" y="16393"/>
                            <a:pt x="8975" y="16404"/>
                            <a:pt x="9028" y="16414"/>
                          </a:cubicBezTo>
                          <a:lnTo>
                            <a:pt x="9028" y="16414"/>
                          </a:lnTo>
                          <a:cubicBezTo>
                            <a:pt x="9153" y="16531"/>
                            <a:pt x="9282" y="16645"/>
                            <a:pt x="9415" y="16755"/>
                          </a:cubicBezTo>
                          <a:lnTo>
                            <a:pt x="9415" y="16755"/>
                          </a:lnTo>
                          <a:cubicBezTo>
                            <a:pt x="9253" y="16776"/>
                            <a:pt x="9092" y="16786"/>
                            <a:pt x="8933" y="16786"/>
                          </a:cubicBezTo>
                          <a:cubicBezTo>
                            <a:pt x="8443" y="16786"/>
                            <a:pt x="7970" y="16691"/>
                            <a:pt x="7521" y="16521"/>
                          </a:cubicBezTo>
                          <a:lnTo>
                            <a:pt x="7521" y="16521"/>
                          </a:lnTo>
                          <a:cubicBezTo>
                            <a:pt x="7459" y="16459"/>
                            <a:pt x="7397" y="16396"/>
                            <a:pt x="7336" y="16333"/>
                          </a:cubicBezTo>
                          <a:close/>
                          <a:moveTo>
                            <a:pt x="17745" y="11387"/>
                          </a:moveTo>
                          <a:cubicBezTo>
                            <a:pt x="17745" y="11627"/>
                            <a:pt x="17738" y="11867"/>
                            <a:pt x="17725" y="12106"/>
                          </a:cubicBezTo>
                          <a:lnTo>
                            <a:pt x="17725" y="12106"/>
                          </a:lnTo>
                          <a:cubicBezTo>
                            <a:pt x="17262" y="13220"/>
                            <a:pt x="16624" y="14261"/>
                            <a:pt x="15883" y="15153"/>
                          </a:cubicBezTo>
                          <a:cubicBezTo>
                            <a:pt x="15117" y="16078"/>
                            <a:pt x="14200" y="16818"/>
                            <a:pt x="13187" y="17334"/>
                          </a:cubicBezTo>
                          <a:lnTo>
                            <a:pt x="13187" y="17334"/>
                          </a:lnTo>
                          <a:cubicBezTo>
                            <a:pt x="13740" y="16822"/>
                            <a:pt x="14251" y="16238"/>
                            <a:pt x="14718" y="15616"/>
                          </a:cubicBezTo>
                          <a:lnTo>
                            <a:pt x="14718" y="15616"/>
                          </a:lnTo>
                          <a:cubicBezTo>
                            <a:pt x="14819" y="15506"/>
                            <a:pt x="14917" y="15393"/>
                            <a:pt x="15012" y="15277"/>
                          </a:cubicBezTo>
                          <a:lnTo>
                            <a:pt x="15012" y="15277"/>
                          </a:lnTo>
                          <a:cubicBezTo>
                            <a:pt x="16313" y="14342"/>
                            <a:pt x="17289" y="12968"/>
                            <a:pt x="17741" y="11403"/>
                          </a:cubicBezTo>
                          <a:cubicBezTo>
                            <a:pt x="17742" y="11398"/>
                            <a:pt x="17744" y="11392"/>
                            <a:pt x="17745" y="11387"/>
                          </a:cubicBezTo>
                          <a:close/>
                          <a:moveTo>
                            <a:pt x="13598" y="16061"/>
                          </a:moveTo>
                          <a:lnTo>
                            <a:pt x="13598" y="16061"/>
                          </a:lnTo>
                          <a:cubicBezTo>
                            <a:pt x="13578" y="16093"/>
                            <a:pt x="13558" y="16124"/>
                            <a:pt x="13538" y="16155"/>
                          </a:cubicBezTo>
                          <a:lnTo>
                            <a:pt x="13538" y="16155"/>
                          </a:lnTo>
                          <a:cubicBezTo>
                            <a:pt x="13063" y="16525"/>
                            <a:pt x="12542" y="16838"/>
                            <a:pt x="11978" y="17082"/>
                          </a:cubicBezTo>
                          <a:cubicBezTo>
                            <a:pt x="11717" y="17196"/>
                            <a:pt x="11451" y="17291"/>
                            <a:pt x="11182" y="17370"/>
                          </a:cubicBezTo>
                          <a:lnTo>
                            <a:pt x="11182" y="17370"/>
                          </a:lnTo>
                          <a:cubicBezTo>
                            <a:pt x="10940" y="17256"/>
                            <a:pt x="10704" y="17127"/>
                            <a:pt x="10475" y="16986"/>
                          </a:cubicBezTo>
                          <a:lnTo>
                            <a:pt x="10475" y="16986"/>
                          </a:lnTo>
                          <a:cubicBezTo>
                            <a:pt x="10794" y="16875"/>
                            <a:pt x="11102" y="16730"/>
                            <a:pt x="11396" y="16559"/>
                          </a:cubicBezTo>
                          <a:lnTo>
                            <a:pt x="11396" y="16559"/>
                          </a:lnTo>
                          <a:cubicBezTo>
                            <a:pt x="11662" y="16539"/>
                            <a:pt x="11928" y="16508"/>
                            <a:pt x="12193" y="16463"/>
                          </a:cubicBezTo>
                          <a:cubicBezTo>
                            <a:pt x="12680" y="16380"/>
                            <a:pt x="13151" y="16244"/>
                            <a:pt x="13598" y="16061"/>
                          </a:cubicBezTo>
                          <a:close/>
                          <a:moveTo>
                            <a:pt x="3164" y="12687"/>
                          </a:moveTo>
                          <a:lnTo>
                            <a:pt x="3164" y="12687"/>
                          </a:lnTo>
                          <a:cubicBezTo>
                            <a:pt x="3418" y="13044"/>
                            <a:pt x="3700" y="13382"/>
                            <a:pt x="4001" y="13699"/>
                          </a:cubicBezTo>
                          <a:lnTo>
                            <a:pt x="4001" y="13699"/>
                          </a:lnTo>
                          <a:cubicBezTo>
                            <a:pt x="4109" y="13907"/>
                            <a:pt x="4225" y="14110"/>
                            <a:pt x="4346" y="14308"/>
                          </a:cubicBezTo>
                          <a:cubicBezTo>
                            <a:pt x="5052" y="15443"/>
                            <a:pt x="6061" y="16411"/>
                            <a:pt x="7280" y="16900"/>
                          </a:cubicBezTo>
                          <a:lnTo>
                            <a:pt x="7280" y="16900"/>
                          </a:lnTo>
                          <a:cubicBezTo>
                            <a:pt x="7514" y="17129"/>
                            <a:pt x="7755" y="17349"/>
                            <a:pt x="8004" y="17560"/>
                          </a:cubicBezTo>
                          <a:lnTo>
                            <a:pt x="8004" y="17560"/>
                          </a:lnTo>
                          <a:cubicBezTo>
                            <a:pt x="6867" y="17388"/>
                            <a:pt x="5756" y="16976"/>
                            <a:pt x="4760" y="16383"/>
                          </a:cubicBezTo>
                          <a:lnTo>
                            <a:pt x="4760" y="16383"/>
                          </a:lnTo>
                          <a:cubicBezTo>
                            <a:pt x="3937" y="15696"/>
                            <a:pt x="3257" y="14841"/>
                            <a:pt x="2771" y="13875"/>
                          </a:cubicBezTo>
                          <a:lnTo>
                            <a:pt x="2771" y="13875"/>
                          </a:lnTo>
                          <a:cubicBezTo>
                            <a:pt x="2885" y="13474"/>
                            <a:pt x="3015" y="13076"/>
                            <a:pt x="3164" y="12687"/>
                          </a:cubicBezTo>
                          <a:close/>
                          <a:moveTo>
                            <a:pt x="9917" y="17142"/>
                          </a:moveTo>
                          <a:lnTo>
                            <a:pt x="9917" y="17142"/>
                          </a:lnTo>
                          <a:cubicBezTo>
                            <a:pt x="10111" y="17279"/>
                            <a:pt x="10311" y="17409"/>
                            <a:pt x="10517" y="17528"/>
                          </a:cubicBezTo>
                          <a:lnTo>
                            <a:pt x="10517" y="17528"/>
                          </a:lnTo>
                          <a:cubicBezTo>
                            <a:pt x="10076" y="17610"/>
                            <a:pt x="9631" y="17649"/>
                            <a:pt x="9185" y="17649"/>
                          </a:cubicBezTo>
                          <a:cubicBezTo>
                            <a:pt x="9054" y="17649"/>
                            <a:pt x="8924" y="17646"/>
                            <a:pt x="8793" y="17639"/>
                          </a:cubicBezTo>
                          <a:lnTo>
                            <a:pt x="8793" y="17639"/>
                          </a:lnTo>
                          <a:cubicBezTo>
                            <a:pt x="8596" y="17490"/>
                            <a:pt x="8403" y="17332"/>
                            <a:pt x="8214" y="17168"/>
                          </a:cubicBezTo>
                          <a:lnTo>
                            <a:pt x="8214" y="17168"/>
                          </a:lnTo>
                          <a:cubicBezTo>
                            <a:pt x="8440" y="17208"/>
                            <a:pt x="8671" y="17231"/>
                            <a:pt x="8906" y="17237"/>
                          </a:cubicBezTo>
                          <a:cubicBezTo>
                            <a:pt x="8938" y="17238"/>
                            <a:pt x="8970" y="17238"/>
                            <a:pt x="9002" y="17238"/>
                          </a:cubicBezTo>
                          <a:cubicBezTo>
                            <a:pt x="9315" y="17238"/>
                            <a:pt x="9620" y="17204"/>
                            <a:pt x="9917" y="17142"/>
                          </a:cubicBezTo>
                          <a:close/>
                          <a:moveTo>
                            <a:pt x="12805" y="17149"/>
                          </a:moveTo>
                          <a:lnTo>
                            <a:pt x="12805" y="17149"/>
                          </a:lnTo>
                          <a:cubicBezTo>
                            <a:pt x="12782" y="17176"/>
                            <a:pt x="12759" y="17203"/>
                            <a:pt x="12736" y="17229"/>
                          </a:cubicBezTo>
                          <a:lnTo>
                            <a:pt x="12736" y="17229"/>
                          </a:lnTo>
                          <a:cubicBezTo>
                            <a:pt x="12530" y="17402"/>
                            <a:pt x="12316" y="17565"/>
                            <a:pt x="12096" y="17715"/>
                          </a:cubicBezTo>
                          <a:lnTo>
                            <a:pt x="12096" y="17715"/>
                          </a:lnTo>
                          <a:cubicBezTo>
                            <a:pt x="11995" y="17686"/>
                            <a:pt x="11894" y="17655"/>
                            <a:pt x="11794" y="17620"/>
                          </a:cubicBezTo>
                          <a:lnTo>
                            <a:pt x="11794" y="17620"/>
                          </a:lnTo>
                          <a:cubicBezTo>
                            <a:pt x="12146" y="17488"/>
                            <a:pt x="12483" y="17330"/>
                            <a:pt x="12805" y="17149"/>
                          </a:cubicBezTo>
                          <a:close/>
                          <a:moveTo>
                            <a:pt x="17565" y="13514"/>
                          </a:moveTo>
                          <a:cubicBezTo>
                            <a:pt x="17359" y="14683"/>
                            <a:pt x="16960" y="15807"/>
                            <a:pt x="16290" y="16786"/>
                          </a:cubicBezTo>
                          <a:lnTo>
                            <a:pt x="16290" y="16786"/>
                          </a:lnTo>
                          <a:cubicBezTo>
                            <a:pt x="16109" y="16943"/>
                            <a:pt x="15917" y="17089"/>
                            <a:pt x="15717" y="17225"/>
                          </a:cubicBezTo>
                          <a:cubicBezTo>
                            <a:pt x="14997" y="17707"/>
                            <a:pt x="14223" y="17913"/>
                            <a:pt x="13447" y="17913"/>
                          </a:cubicBezTo>
                          <a:cubicBezTo>
                            <a:pt x="13317" y="17913"/>
                            <a:pt x="13187" y="17907"/>
                            <a:pt x="13058" y="17896"/>
                          </a:cubicBezTo>
                          <a:lnTo>
                            <a:pt x="13058" y="17896"/>
                          </a:lnTo>
                          <a:cubicBezTo>
                            <a:pt x="14961" y="17041"/>
                            <a:pt x="16534" y="15432"/>
                            <a:pt x="17565" y="13514"/>
                          </a:cubicBezTo>
                          <a:close/>
                          <a:moveTo>
                            <a:pt x="7961" y="17977"/>
                          </a:moveTo>
                          <a:lnTo>
                            <a:pt x="7961" y="17977"/>
                          </a:lnTo>
                          <a:cubicBezTo>
                            <a:pt x="8183" y="18010"/>
                            <a:pt x="8406" y="18035"/>
                            <a:pt x="8630" y="18052"/>
                          </a:cubicBezTo>
                          <a:lnTo>
                            <a:pt x="8630" y="18052"/>
                          </a:lnTo>
                          <a:cubicBezTo>
                            <a:pt x="8658" y="18072"/>
                            <a:pt x="8687" y="18093"/>
                            <a:pt x="8716" y="18114"/>
                          </a:cubicBezTo>
                          <a:lnTo>
                            <a:pt x="8716" y="18114"/>
                          </a:lnTo>
                          <a:cubicBezTo>
                            <a:pt x="8465" y="18081"/>
                            <a:pt x="8213" y="18036"/>
                            <a:pt x="7961" y="17977"/>
                          </a:cubicBezTo>
                          <a:close/>
                          <a:moveTo>
                            <a:pt x="11111" y="17837"/>
                          </a:moveTo>
                          <a:cubicBezTo>
                            <a:pt x="11220" y="17887"/>
                            <a:pt x="11330" y="17934"/>
                            <a:pt x="11441" y="17977"/>
                          </a:cubicBezTo>
                          <a:lnTo>
                            <a:pt x="11441" y="17977"/>
                          </a:lnTo>
                          <a:cubicBezTo>
                            <a:pt x="10878" y="18110"/>
                            <a:pt x="10298" y="18179"/>
                            <a:pt x="9709" y="18179"/>
                          </a:cubicBezTo>
                          <a:cubicBezTo>
                            <a:pt x="9664" y="18179"/>
                            <a:pt x="9619" y="18179"/>
                            <a:pt x="9574" y="18178"/>
                          </a:cubicBezTo>
                          <a:lnTo>
                            <a:pt x="9574" y="18178"/>
                          </a:lnTo>
                          <a:cubicBezTo>
                            <a:pt x="9518" y="18144"/>
                            <a:pt x="9463" y="18109"/>
                            <a:pt x="9408" y="18073"/>
                          </a:cubicBezTo>
                          <a:lnTo>
                            <a:pt x="9408" y="18073"/>
                          </a:lnTo>
                          <a:cubicBezTo>
                            <a:pt x="10003" y="18060"/>
                            <a:pt x="10572" y="17978"/>
                            <a:pt x="11111" y="17837"/>
                          </a:cubicBezTo>
                          <a:close/>
                          <a:moveTo>
                            <a:pt x="10400" y="18567"/>
                          </a:moveTo>
                          <a:lnTo>
                            <a:pt x="10400" y="18567"/>
                          </a:lnTo>
                          <a:cubicBezTo>
                            <a:pt x="10377" y="18575"/>
                            <a:pt x="10354" y="18583"/>
                            <a:pt x="10331" y="18590"/>
                          </a:cubicBezTo>
                          <a:lnTo>
                            <a:pt x="10331" y="18590"/>
                          </a:lnTo>
                          <a:cubicBezTo>
                            <a:pt x="10320" y="18585"/>
                            <a:pt x="10309" y="18579"/>
                            <a:pt x="10297" y="18574"/>
                          </a:cubicBezTo>
                          <a:lnTo>
                            <a:pt x="10297" y="18574"/>
                          </a:lnTo>
                          <a:cubicBezTo>
                            <a:pt x="10332" y="18572"/>
                            <a:pt x="10366" y="18570"/>
                            <a:pt x="10400" y="18567"/>
                          </a:cubicBezTo>
                          <a:close/>
                          <a:moveTo>
                            <a:pt x="4254" y="16578"/>
                          </a:moveTo>
                          <a:lnTo>
                            <a:pt x="4254" y="16578"/>
                          </a:lnTo>
                          <a:cubicBezTo>
                            <a:pt x="4456" y="16708"/>
                            <a:pt x="4663" y="16831"/>
                            <a:pt x="4875" y="16946"/>
                          </a:cubicBezTo>
                          <a:lnTo>
                            <a:pt x="4875" y="16946"/>
                          </a:lnTo>
                          <a:cubicBezTo>
                            <a:pt x="6186" y="17905"/>
                            <a:pt x="7771" y="18493"/>
                            <a:pt x="9417" y="18577"/>
                          </a:cubicBezTo>
                          <a:lnTo>
                            <a:pt x="9417" y="18577"/>
                          </a:lnTo>
                          <a:cubicBezTo>
                            <a:pt x="9453" y="18599"/>
                            <a:pt x="9489" y="18621"/>
                            <a:pt x="9526" y="18642"/>
                          </a:cubicBezTo>
                          <a:cubicBezTo>
                            <a:pt x="9589" y="18679"/>
                            <a:pt x="9653" y="18716"/>
                            <a:pt x="9717" y="18751"/>
                          </a:cubicBezTo>
                          <a:lnTo>
                            <a:pt x="9717" y="18751"/>
                          </a:lnTo>
                          <a:cubicBezTo>
                            <a:pt x="9611" y="18773"/>
                            <a:pt x="9503" y="18792"/>
                            <a:pt x="9395" y="18809"/>
                          </a:cubicBezTo>
                          <a:cubicBezTo>
                            <a:pt x="9147" y="18846"/>
                            <a:pt x="8903" y="18864"/>
                            <a:pt x="8664" y="18864"/>
                          </a:cubicBezTo>
                          <a:cubicBezTo>
                            <a:pt x="6904" y="18864"/>
                            <a:pt x="5372" y="17898"/>
                            <a:pt x="4254" y="16578"/>
                          </a:cubicBezTo>
                          <a:close/>
                          <a:moveTo>
                            <a:pt x="15242" y="17984"/>
                          </a:moveTo>
                          <a:cubicBezTo>
                            <a:pt x="14346" y="18781"/>
                            <a:pt x="13404" y="19112"/>
                            <a:pt x="12465" y="19112"/>
                          </a:cubicBezTo>
                          <a:cubicBezTo>
                            <a:pt x="12088" y="19112"/>
                            <a:pt x="11711" y="19058"/>
                            <a:pt x="11337" y="18960"/>
                          </a:cubicBezTo>
                          <a:lnTo>
                            <a:pt x="11337" y="18960"/>
                          </a:lnTo>
                          <a:cubicBezTo>
                            <a:pt x="11673" y="18747"/>
                            <a:pt x="11992" y="18505"/>
                            <a:pt x="12292" y="18241"/>
                          </a:cubicBezTo>
                          <a:lnTo>
                            <a:pt x="12292" y="18241"/>
                          </a:lnTo>
                          <a:cubicBezTo>
                            <a:pt x="12660" y="18324"/>
                            <a:pt x="13037" y="18369"/>
                            <a:pt x="13418" y="18369"/>
                          </a:cubicBezTo>
                          <a:cubicBezTo>
                            <a:pt x="13643" y="18369"/>
                            <a:pt x="13870" y="18353"/>
                            <a:pt x="14098" y="18321"/>
                          </a:cubicBezTo>
                          <a:cubicBezTo>
                            <a:pt x="14499" y="18260"/>
                            <a:pt x="14881" y="18144"/>
                            <a:pt x="15242" y="17984"/>
                          </a:cubicBezTo>
                          <a:close/>
                          <a:moveTo>
                            <a:pt x="3409" y="16162"/>
                          </a:moveTo>
                          <a:cubicBezTo>
                            <a:pt x="4199" y="17319"/>
                            <a:pt x="5242" y="18285"/>
                            <a:pt x="6549" y="18844"/>
                          </a:cubicBezTo>
                          <a:cubicBezTo>
                            <a:pt x="7316" y="19167"/>
                            <a:pt x="8055" y="19312"/>
                            <a:pt x="8763" y="19312"/>
                          </a:cubicBezTo>
                          <a:cubicBezTo>
                            <a:pt x="9256" y="19312"/>
                            <a:pt x="9733" y="19242"/>
                            <a:pt x="10194" y="19113"/>
                          </a:cubicBezTo>
                          <a:lnTo>
                            <a:pt x="10194" y="19113"/>
                          </a:lnTo>
                          <a:cubicBezTo>
                            <a:pt x="9502" y="19405"/>
                            <a:pt x="8804" y="19548"/>
                            <a:pt x="8127" y="19548"/>
                          </a:cubicBezTo>
                          <a:cubicBezTo>
                            <a:pt x="6591" y="19548"/>
                            <a:pt x="5166" y="18814"/>
                            <a:pt x="4168" y="17439"/>
                          </a:cubicBezTo>
                          <a:cubicBezTo>
                            <a:pt x="3875" y="17040"/>
                            <a:pt x="3624" y="16612"/>
                            <a:pt x="3409" y="16162"/>
                          </a:cubicBezTo>
                          <a:close/>
                          <a:moveTo>
                            <a:pt x="9994" y="0"/>
                          </a:moveTo>
                          <a:cubicBezTo>
                            <a:pt x="9761" y="0"/>
                            <a:pt x="9525" y="14"/>
                            <a:pt x="9287" y="44"/>
                          </a:cubicBezTo>
                          <a:cubicBezTo>
                            <a:pt x="8280" y="170"/>
                            <a:pt x="7334" y="589"/>
                            <a:pt x="6469" y="1125"/>
                          </a:cubicBezTo>
                          <a:lnTo>
                            <a:pt x="6469" y="1125"/>
                          </a:lnTo>
                          <a:cubicBezTo>
                            <a:pt x="6408" y="1136"/>
                            <a:pt x="6348" y="1149"/>
                            <a:pt x="6287" y="1164"/>
                          </a:cubicBezTo>
                          <a:cubicBezTo>
                            <a:pt x="4724" y="1524"/>
                            <a:pt x="3753" y="2668"/>
                            <a:pt x="3219" y="4061"/>
                          </a:cubicBezTo>
                          <a:lnTo>
                            <a:pt x="3219" y="4061"/>
                          </a:lnTo>
                          <a:cubicBezTo>
                            <a:pt x="3044" y="4302"/>
                            <a:pt x="2880" y="4555"/>
                            <a:pt x="2727" y="4819"/>
                          </a:cubicBezTo>
                          <a:cubicBezTo>
                            <a:pt x="2396" y="5382"/>
                            <a:pt x="2136" y="5973"/>
                            <a:pt x="1942" y="6582"/>
                          </a:cubicBezTo>
                          <a:lnTo>
                            <a:pt x="1942" y="6582"/>
                          </a:lnTo>
                          <a:cubicBezTo>
                            <a:pt x="1589" y="7022"/>
                            <a:pt x="1287" y="7492"/>
                            <a:pt x="1048" y="7986"/>
                          </a:cubicBezTo>
                          <a:cubicBezTo>
                            <a:pt x="1" y="10129"/>
                            <a:pt x="548" y="12475"/>
                            <a:pt x="1906" y="14356"/>
                          </a:cubicBezTo>
                          <a:cubicBezTo>
                            <a:pt x="2126" y="14665"/>
                            <a:pt x="2368" y="14957"/>
                            <a:pt x="2628" y="15231"/>
                          </a:cubicBezTo>
                          <a:lnTo>
                            <a:pt x="2628" y="15231"/>
                          </a:lnTo>
                          <a:cubicBezTo>
                            <a:pt x="2765" y="15639"/>
                            <a:pt x="2925" y="16039"/>
                            <a:pt x="3108" y="16427"/>
                          </a:cubicBezTo>
                          <a:cubicBezTo>
                            <a:pt x="3942" y="18213"/>
                            <a:pt x="5489" y="19797"/>
                            <a:pt x="7537" y="19952"/>
                          </a:cubicBezTo>
                          <a:cubicBezTo>
                            <a:pt x="7701" y="19966"/>
                            <a:pt x="7864" y="19973"/>
                            <a:pt x="8026" y="19973"/>
                          </a:cubicBezTo>
                          <a:cubicBezTo>
                            <a:pt x="9028" y="19973"/>
                            <a:pt x="9988" y="19701"/>
                            <a:pt x="10858" y="19240"/>
                          </a:cubicBezTo>
                          <a:lnTo>
                            <a:pt x="10858" y="19240"/>
                          </a:lnTo>
                          <a:cubicBezTo>
                            <a:pt x="11374" y="19402"/>
                            <a:pt x="11903" y="19489"/>
                            <a:pt x="12431" y="19489"/>
                          </a:cubicBezTo>
                          <a:cubicBezTo>
                            <a:pt x="13186" y="19489"/>
                            <a:pt x="13938" y="19311"/>
                            <a:pt x="14645" y="18916"/>
                          </a:cubicBezTo>
                          <a:cubicBezTo>
                            <a:pt x="15459" y="18466"/>
                            <a:pt x="16104" y="17836"/>
                            <a:pt x="16607" y="17102"/>
                          </a:cubicBezTo>
                          <a:lnTo>
                            <a:pt x="16607" y="17102"/>
                          </a:lnTo>
                          <a:cubicBezTo>
                            <a:pt x="17604" y="16231"/>
                            <a:pt x="18352" y="15019"/>
                            <a:pt x="18789" y="13820"/>
                          </a:cubicBezTo>
                          <a:cubicBezTo>
                            <a:pt x="19646" y="11463"/>
                            <a:pt x="19813" y="8629"/>
                            <a:pt x="18693" y="6307"/>
                          </a:cubicBezTo>
                          <a:cubicBezTo>
                            <a:pt x="18666" y="6251"/>
                            <a:pt x="18638" y="6195"/>
                            <a:pt x="18609" y="6140"/>
                          </a:cubicBezTo>
                          <a:lnTo>
                            <a:pt x="18609" y="6140"/>
                          </a:lnTo>
                          <a:cubicBezTo>
                            <a:pt x="18466" y="5608"/>
                            <a:pt x="18268" y="5092"/>
                            <a:pt x="18011" y="4599"/>
                          </a:cubicBezTo>
                          <a:lnTo>
                            <a:pt x="18011" y="4599"/>
                          </a:lnTo>
                          <a:cubicBezTo>
                            <a:pt x="17929" y="4269"/>
                            <a:pt x="17820" y="3944"/>
                            <a:pt x="17681" y="3628"/>
                          </a:cubicBezTo>
                          <a:cubicBezTo>
                            <a:pt x="16898" y="1828"/>
                            <a:pt x="15060" y="1014"/>
                            <a:pt x="13191" y="792"/>
                          </a:cubicBezTo>
                          <a:lnTo>
                            <a:pt x="13191" y="792"/>
                          </a:lnTo>
                          <a:cubicBezTo>
                            <a:pt x="12175" y="327"/>
                            <a:pt x="11112" y="0"/>
                            <a:pt x="9994" y="0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49" name="Google Shape;949;p41"/>
                    <p:cNvSpPr/>
                    <p:nvPr/>
                  </p:nvSpPr>
                  <p:spPr>
                    <a:xfrm>
                      <a:off x="-1355987" y="2076784"/>
                      <a:ext cx="748636" cy="715031"/>
                    </a:xfrm>
                    <a:custGeom>
                      <a:rect b="b" l="l" r="r" t="t"/>
                      <a:pathLst>
                        <a:path extrusionOk="0" h="19873" w="20807">
                          <a:moveTo>
                            <a:pt x="11513" y="1183"/>
                          </a:moveTo>
                          <a:cubicBezTo>
                            <a:pt x="11621" y="1225"/>
                            <a:pt x="11729" y="1269"/>
                            <a:pt x="11836" y="1313"/>
                          </a:cubicBezTo>
                          <a:cubicBezTo>
                            <a:pt x="12450" y="1565"/>
                            <a:pt x="13062" y="1868"/>
                            <a:pt x="13647" y="2223"/>
                          </a:cubicBezTo>
                          <a:lnTo>
                            <a:pt x="13647" y="2223"/>
                          </a:lnTo>
                          <a:cubicBezTo>
                            <a:pt x="13318" y="2181"/>
                            <a:pt x="12985" y="2161"/>
                            <a:pt x="12649" y="2161"/>
                          </a:cubicBezTo>
                          <a:cubicBezTo>
                            <a:pt x="12536" y="2161"/>
                            <a:pt x="12423" y="2164"/>
                            <a:pt x="12309" y="2168"/>
                          </a:cubicBezTo>
                          <a:lnTo>
                            <a:pt x="12309" y="2168"/>
                          </a:lnTo>
                          <a:cubicBezTo>
                            <a:pt x="12057" y="1826"/>
                            <a:pt x="11789" y="1496"/>
                            <a:pt x="11513" y="1183"/>
                          </a:cubicBezTo>
                          <a:close/>
                          <a:moveTo>
                            <a:pt x="13539" y="1754"/>
                          </a:moveTo>
                          <a:cubicBezTo>
                            <a:pt x="14004" y="1956"/>
                            <a:pt x="14452" y="2202"/>
                            <a:pt x="14875" y="2488"/>
                          </a:cubicBezTo>
                          <a:lnTo>
                            <a:pt x="14875" y="2488"/>
                          </a:lnTo>
                          <a:cubicBezTo>
                            <a:pt x="14757" y="2451"/>
                            <a:pt x="14638" y="2417"/>
                            <a:pt x="14518" y="2387"/>
                          </a:cubicBezTo>
                          <a:lnTo>
                            <a:pt x="14518" y="2387"/>
                          </a:lnTo>
                          <a:cubicBezTo>
                            <a:pt x="14517" y="2386"/>
                            <a:pt x="14516" y="2385"/>
                            <a:pt x="14515" y="2384"/>
                          </a:cubicBezTo>
                          <a:cubicBezTo>
                            <a:pt x="14212" y="2168"/>
                            <a:pt x="13885" y="1957"/>
                            <a:pt x="13539" y="1754"/>
                          </a:cubicBezTo>
                          <a:close/>
                          <a:moveTo>
                            <a:pt x="12222" y="2502"/>
                          </a:moveTo>
                          <a:cubicBezTo>
                            <a:pt x="12262" y="2559"/>
                            <a:pt x="12301" y="2616"/>
                            <a:pt x="12339" y="2673"/>
                          </a:cubicBezTo>
                          <a:lnTo>
                            <a:pt x="12339" y="2673"/>
                          </a:lnTo>
                          <a:cubicBezTo>
                            <a:pt x="12139" y="2620"/>
                            <a:pt x="11935" y="2575"/>
                            <a:pt x="11729" y="2536"/>
                          </a:cubicBezTo>
                          <a:lnTo>
                            <a:pt x="11729" y="2536"/>
                          </a:lnTo>
                          <a:cubicBezTo>
                            <a:pt x="11893" y="2520"/>
                            <a:pt x="12058" y="2508"/>
                            <a:pt x="12222" y="2502"/>
                          </a:cubicBezTo>
                          <a:close/>
                          <a:moveTo>
                            <a:pt x="10292" y="2803"/>
                          </a:moveTo>
                          <a:cubicBezTo>
                            <a:pt x="10491" y="2813"/>
                            <a:pt x="10689" y="2832"/>
                            <a:pt x="10883" y="2861"/>
                          </a:cubicBezTo>
                          <a:cubicBezTo>
                            <a:pt x="11253" y="2914"/>
                            <a:pt x="11613" y="3002"/>
                            <a:pt x="11965" y="3119"/>
                          </a:cubicBezTo>
                          <a:lnTo>
                            <a:pt x="11965" y="3119"/>
                          </a:lnTo>
                          <a:cubicBezTo>
                            <a:pt x="11420" y="3064"/>
                            <a:pt x="10871" y="3037"/>
                            <a:pt x="10322" y="3037"/>
                          </a:cubicBezTo>
                          <a:cubicBezTo>
                            <a:pt x="10048" y="3037"/>
                            <a:pt x="9774" y="3044"/>
                            <a:pt x="9501" y="3056"/>
                          </a:cubicBezTo>
                          <a:lnTo>
                            <a:pt x="9501" y="3056"/>
                          </a:lnTo>
                          <a:cubicBezTo>
                            <a:pt x="9762" y="2960"/>
                            <a:pt x="10026" y="2876"/>
                            <a:pt x="10292" y="2803"/>
                          </a:cubicBezTo>
                          <a:close/>
                          <a:moveTo>
                            <a:pt x="9054" y="2883"/>
                          </a:moveTo>
                          <a:cubicBezTo>
                            <a:pt x="8860" y="2961"/>
                            <a:pt x="8668" y="3045"/>
                            <a:pt x="8479" y="3134"/>
                          </a:cubicBezTo>
                          <a:lnTo>
                            <a:pt x="8479" y="3134"/>
                          </a:lnTo>
                          <a:cubicBezTo>
                            <a:pt x="8346" y="3148"/>
                            <a:pt x="8214" y="3163"/>
                            <a:pt x="8083" y="3179"/>
                          </a:cubicBezTo>
                          <a:lnTo>
                            <a:pt x="8083" y="3179"/>
                          </a:lnTo>
                          <a:cubicBezTo>
                            <a:pt x="8392" y="3043"/>
                            <a:pt x="8719" y="2945"/>
                            <a:pt x="9054" y="2883"/>
                          </a:cubicBezTo>
                          <a:close/>
                          <a:moveTo>
                            <a:pt x="12994" y="3208"/>
                          </a:moveTo>
                          <a:lnTo>
                            <a:pt x="12994" y="3208"/>
                          </a:lnTo>
                          <a:cubicBezTo>
                            <a:pt x="13097" y="3243"/>
                            <a:pt x="13199" y="3281"/>
                            <a:pt x="13301" y="3320"/>
                          </a:cubicBezTo>
                          <a:lnTo>
                            <a:pt x="13301" y="3320"/>
                          </a:lnTo>
                          <a:cubicBezTo>
                            <a:pt x="13229" y="3305"/>
                            <a:pt x="13156" y="3291"/>
                            <a:pt x="13084" y="3278"/>
                          </a:cubicBezTo>
                          <a:lnTo>
                            <a:pt x="13084" y="3278"/>
                          </a:lnTo>
                          <a:cubicBezTo>
                            <a:pt x="13061" y="3267"/>
                            <a:pt x="13038" y="3255"/>
                            <a:pt x="13015" y="3244"/>
                          </a:cubicBezTo>
                          <a:lnTo>
                            <a:pt x="13015" y="3244"/>
                          </a:lnTo>
                          <a:cubicBezTo>
                            <a:pt x="13008" y="3232"/>
                            <a:pt x="13001" y="3220"/>
                            <a:pt x="12994" y="3208"/>
                          </a:cubicBezTo>
                          <a:close/>
                          <a:moveTo>
                            <a:pt x="7351" y="3169"/>
                          </a:moveTo>
                          <a:lnTo>
                            <a:pt x="7351" y="3169"/>
                          </a:lnTo>
                          <a:cubicBezTo>
                            <a:pt x="7268" y="3219"/>
                            <a:pt x="7187" y="3272"/>
                            <a:pt x="7107" y="3328"/>
                          </a:cubicBezTo>
                          <a:lnTo>
                            <a:pt x="7107" y="3328"/>
                          </a:lnTo>
                          <a:cubicBezTo>
                            <a:pt x="7043" y="3340"/>
                            <a:pt x="6980" y="3352"/>
                            <a:pt x="6916" y="3364"/>
                          </a:cubicBezTo>
                          <a:lnTo>
                            <a:pt x="6916" y="3364"/>
                          </a:lnTo>
                          <a:cubicBezTo>
                            <a:pt x="7058" y="3292"/>
                            <a:pt x="7203" y="3227"/>
                            <a:pt x="7351" y="3169"/>
                          </a:cubicBezTo>
                          <a:close/>
                          <a:moveTo>
                            <a:pt x="11819" y="476"/>
                          </a:moveTo>
                          <a:cubicBezTo>
                            <a:pt x="13336" y="476"/>
                            <a:pt x="14835" y="915"/>
                            <a:pt x="15967" y="1956"/>
                          </a:cubicBezTo>
                          <a:cubicBezTo>
                            <a:pt x="16512" y="2447"/>
                            <a:pt x="16935" y="3040"/>
                            <a:pt x="17254" y="3689"/>
                          </a:cubicBezTo>
                          <a:lnTo>
                            <a:pt x="17254" y="3689"/>
                          </a:lnTo>
                          <a:cubicBezTo>
                            <a:pt x="16247" y="2729"/>
                            <a:pt x="15045" y="1963"/>
                            <a:pt x="13744" y="1422"/>
                          </a:cubicBezTo>
                          <a:lnTo>
                            <a:pt x="13744" y="1422"/>
                          </a:lnTo>
                          <a:cubicBezTo>
                            <a:pt x="13357" y="1247"/>
                            <a:pt x="12951" y="1098"/>
                            <a:pt x="12526" y="980"/>
                          </a:cubicBezTo>
                          <a:cubicBezTo>
                            <a:pt x="12383" y="940"/>
                            <a:pt x="12239" y="904"/>
                            <a:pt x="12095" y="872"/>
                          </a:cubicBezTo>
                          <a:lnTo>
                            <a:pt x="12095" y="872"/>
                          </a:lnTo>
                          <a:cubicBezTo>
                            <a:pt x="11831" y="805"/>
                            <a:pt x="11564" y="746"/>
                            <a:pt x="11296" y="697"/>
                          </a:cubicBezTo>
                          <a:lnTo>
                            <a:pt x="11296" y="697"/>
                          </a:lnTo>
                          <a:cubicBezTo>
                            <a:pt x="11143" y="641"/>
                            <a:pt x="10987" y="587"/>
                            <a:pt x="10831" y="537"/>
                          </a:cubicBezTo>
                          <a:lnTo>
                            <a:pt x="10831" y="537"/>
                          </a:lnTo>
                          <a:cubicBezTo>
                            <a:pt x="11159" y="497"/>
                            <a:pt x="11489" y="476"/>
                            <a:pt x="11819" y="476"/>
                          </a:cubicBezTo>
                          <a:close/>
                          <a:moveTo>
                            <a:pt x="10333" y="1080"/>
                          </a:moveTo>
                          <a:cubicBezTo>
                            <a:pt x="10590" y="1080"/>
                            <a:pt x="10847" y="1093"/>
                            <a:pt x="11103" y="1118"/>
                          </a:cubicBezTo>
                          <a:lnTo>
                            <a:pt x="11103" y="1118"/>
                          </a:lnTo>
                          <a:cubicBezTo>
                            <a:pt x="11417" y="1459"/>
                            <a:pt x="11716" y="1816"/>
                            <a:pt x="11993" y="2186"/>
                          </a:cubicBezTo>
                          <a:lnTo>
                            <a:pt x="11993" y="2186"/>
                          </a:lnTo>
                          <a:cubicBezTo>
                            <a:pt x="11529" y="2222"/>
                            <a:pt x="11064" y="2293"/>
                            <a:pt x="10604" y="2398"/>
                          </a:cubicBezTo>
                          <a:lnTo>
                            <a:pt x="10604" y="2398"/>
                          </a:lnTo>
                          <a:cubicBezTo>
                            <a:pt x="10424" y="2387"/>
                            <a:pt x="10244" y="2382"/>
                            <a:pt x="10064" y="2382"/>
                          </a:cubicBezTo>
                          <a:cubicBezTo>
                            <a:pt x="8591" y="2382"/>
                            <a:pt x="7124" y="2748"/>
                            <a:pt x="6010" y="3560"/>
                          </a:cubicBezTo>
                          <a:lnTo>
                            <a:pt x="6010" y="3560"/>
                          </a:lnTo>
                          <a:cubicBezTo>
                            <a:pt x="5879" y="3591"/>
                            <a:pt x="5749" y="3624"/>
                            <a:pt x="5621" y="3658"/>
                          </a:cubicBezTo>
                          <a:cubicBezTo>
                            <a:pt x="5346" y="3733"/>
                            <a:pt x="5070" y="3816"/>
                            <a:pt x="4796" y="3909"/>
                          </a:cubicBezTo>
                          <a:lnTo>
                            <a:pt x="4796" y="3909"/>
                          </a:lnTo>
                          <a:cubicBezTo>
                            <a:pt x="5559" y="2950"/>
                            <a:pt x="6538" y="2157"/>
                            <a:pt x="7618" y="1575"/>
                          </a:cubicBezTo>
                          <a:lnTo>
                            <a:pt x="7618" y="1575"/>
                          </a:lnTo>
                          <a:cubicBezTo>
                            <a:pt x="7880" y="1478"/>
                            <a:pt x="8147" y="1395"/>
                            <a:pt x="8419" y="1325"/>
                          </a:cubicBezTo>
                          <a:cubicBezTo>
                            <a:pt x="9049" y="1160"/>
                            <a:pt x="9692" y="1080"/>
                            <a:pt x="10333" y="1080"/>
                          </a:cubicBezTo>
                          <a:close/>
                          <a:moveTo>
                            <a:pt x="7599" y="3600"/>
                          </a:moveTo>
                          <a:cubicBezTo>
                            <a:pt x="7299" y="3778"/>
                            <a:pt x="7010" y="3970"/>
                            <a:pt x="6734" y="4175"/>
                          </a:cubicBezTo>
                          <a:lnTo>
                            <a:pt x="6734" y="4175"/>
                          </a:lnTo>
                          <a:cubicBezTo>
                            <a:pt x="6907" y="3982"/>
                            <a:pt x="7097" y="3804"/>
                            <a:pt x="7304" y="3644"/>
                          </a:cubicBezTo>
                          <a:lnTo>
                            <a:pt x="7304" y="3644"/>
                          </a:lnTo>
                          <a:cubicBezTo>
                            <a:pt x="7403" y="3628"/>
                            <a:pt x="7501" y="3614"/>
                            <a:pt x="7599" y="3600"/>
                          </a:cubicBezTo>
                          <a:close/>
                          <a:moveTo>
                            <a:pt x="12542" y="2496"/>
                          </a:moveTo>
                          <a:cubicBezTo>
                            <a:pt x="13182" y="2497"/>
                            <a:pt x="13817" y="2577"/>
                            <a:pt x="14433" y="2743"/>
                          </a:cubicBezTo>
                          <a:lnTo>
                            <a:pt x="14433" y="2743"/>
                          </a:lnTo>
                          <a:cubicBezTo>
                            <a:pt x="15032" y="3177"/>
                            <a:pt x="15586" y="3670"/>
                            <a:pt x="16062" y="4222"/>
                          </a:cubicBezTo>
                          <a:lnTo>
                            <a:pt x="16062" y="4222"/>
                          </a:lnTo>
                          <a:cubicBezTo>
                            <a:pt x="15626" y="4013"/>
                            <a:pt x="15173" y="3835"/>
                            <a:pt x="14708" y="3684"/>
                          </a:cubicBezTo>
                          <a:lnTo>
                            <a:pt x="14708" y="3684"/>
                          </a:lnTo>
                          <a:cubicBezTo>
                            <a:pt x="14072" y="3302"/>
                            <a:pt x="13401" y="2997"/>
                            <a:pt x="12736" y="2787"/>
                          </a:cubicBezTo>
                          <a:lnTo>
                            <a:pt x="12736" y="2787"/>
                          </a:lnTo>
                          <a:cubicBezTo>
                            <a:pt x="12673" y="2689"/>
                            <a:pt x="12608" y="2592"/>
                            <a:pt x="12542" y="2496"/>
                          </a:cubicBezTo>
                          <a:close/>
                          <a:moveTo>
                            <a:pt x="4981" y="3140"/>
                          </a:moveTo>
                          <a:cubicBezTo>
                            <a:pt x="4693" y="3453"/>
                            <a:pt x="4428" y="3785"/>
                            <a:pt x="4189" y="4134"/>
                          </a:cubicBezTo>
                          <a:lnTo>
                            <a:pt x="4189" y="4134"/>
                          </a:lnTo>
                          <a:cubicBezTo>
                            <a:pt x="4107" y="4167"/>
                            <a:pt x="4026" y="4201"/>
                            <a:pt x="3944" y="4236"/>
                          </a:cubicBezTo>
                          <a:lnTo>
                            <a:pt x="3944" y="4236"/>
                          </a:lnTo>
                          <a:cubicBezTo>
                            <a:pt x="4255" y="3839"/>
                            <a:pt x="4602" y="3472"/>
                            <a:pt x="4981" y="3140"/>
                          </a:cubicBezTo>
                          <a:close/>
                          <a:moveTo>
                            <a:pt x="8140" y="927"/>
                          </a:moveTo>
                          <a:cubicBezTo>
                            <a:pt x="7936" y="1015"/>
                            <a:pt x="7735" y="1109"/>
                            <a:pt x="7538" y="1210"/>
                          </a:cubicBezTo>
                          <a:lnTo>
                            <a:pt x="7538" y="1210"/>
                          </a:lnTo>
                          <a:cubicBezTo>
                            <a:pt x="5823" y="1843"/>
                            <a:pt x="4313" y="3020"/>
                            <a:pt x="3291" y="4550"/>
                          </a:cubicBezTo>
                          <a:lnTo>
                            <a:pt x="3291" y="4550"/>
                          </a:lnTo>
                          <a:cubicBezTo>
                            <a:pt x="3158" y="4621"/>
                            <a:pt x="3027" y="4695"/>
                            <a:pt x="2898" y="4772"/>
                          </a:cubicBezTo>
                          <a:lnTo>
                            <a:pt x="2898" y="4772"/>
                          </a:lnTo>
                          <a:cubicBezTo>
                            <a:pt x="3216" y="3846"/>
                            <a:pt x="3785" y="2992"/>
                            <a:pt x="4680" y="2265"/>
                          </a:cubicBezTo>
                          <a:cubicBezTo>
                            <a:pt x="5671" y="1466"/>
                            <a:pt x="6885" y="1062"/>
                            <a:pt x="8140" y="927"/>
                          </a:cubicBezTo>
                          <a:close/>
                          <a:moveTo>
                            <a:pt x="15402" y="3086"/>
                          </a:moveTo>
                          <a:cubicBezTo>
                            <a:pt x="15592" y="3171"/>
                            <a:pt x="15780" y="3265"/>
                            <a:pt x="15965" y="3369"/>
                          </a:cubicBezTo>
                          <a:lnTo>
                            <a:pt x="15965" y="3369"/>
                          </a:lnTo>
                          <a:cubicBezTo>
                            <a:pt x="16438" y="3823"/>
                            <a:pt x="16852" y="4326"/>
                            <a:pt x="17207" y="4867"/>
                          </a:cubicBezTo>
                          <a:lnTo>
                            <a:pt x="17207" y="4867"/>
                          </a:lnTo>
                          <a:cubicBezTo>
                            <a:pt x="17103" y="4799"/>
                            <a:pt x="16999" y="4733"/>
                            <a:pt x="16896" y="4670"/>
                          </a:cubicBezTo>
                          <a:cubicBezTo>
                            <a:pt x="16853" y="4645"/>
                            <a:pt x="16809" y="4619"/>
                            <a:pt x="16766" y="4594"/>
                          </a:cubicBezTo>
                          <a:lnTo>
                            <a:pt x="16766" y="4594"/>
                          </a:lnTo>
                          <a:cubicBezTo>
                            <a:pt x="16378" y="4041"/>
                            <a:pt x="15920" y="3543"/>
                            <a:pt x="15402" y="3086"/>
                          </a:cubicBezTo>
                          <a:close/>
                          <a:moveTo>
                            <a:pt x="7714" y="384"/>
                          </a:moveTo>
                          <a:cubicBezTo>
                            <a:pt x="8180" y="384"/>
                            <a:pt x="8648" y="428"/>
                            <a:pt x="9113" y="505"/>
                          </a:cubicBezTo>
                          <a:lnTo>
                            <a:pt x="9113" y="505"/>
                          </a:lnTo>
                          <a:cubicBezTo>
                            <a:pt x="8909" y="507"/>
                            <a:pt x="8705" y="514"/>
                            <a:pt x="8502" y="527"/>
                          </a:cubicBezTo>
                          <a:cubicBezTo>
                            <a:pt x="6585" y="646"/>
                            <a:pt x="4609" y="1444"/>
                            <a:pt x="3442" y="3027"/>
                          </a:cubicBezTo>
                          <a:cubicBezTo>
                            <a:pt x="2982" y="3649"/>
                            <a:pt x="2673" y="4328"/>
                            <a:pt x="2487" y="5038"/>
                          </a:cubicBezTo>
                          <a:lnTo>
                            <a:pt x="2487" y="5038"/>
                          </a:lnTo>
                          <a:cubicBezTo>
                            <a:pt x="2431" y="5077"/>
                            <a:pt x="2377" y="5116"/>
                            <a:pt x="2322" y="5157"/>
                          </a:cubicBezTo>
                          <a:lnTo>
                            <a:pt x="2322" y="5157"/>
                          </a:lnTo>
                          <a:cubicBezTo>
                            <a:pt x="2329" y="5090"/>
                            <a:pt x="2337" y="5023"/>
                            <a:pt x="2346" y="4956"/>
                          </a:cubicBezTo>
                          <a:cubicBezTo>
                            <a:pt x="2620" y="2885"/>
                            <a:pt x="3918" y="1158"/>
                            <a:pt x="5978" y="610"/>
                          </a:cubicBezTo>
                          <a:cubicBezTo>
                            <a:pt x="6544" y="453"/>
                            <a:pt x="7127" y="384"/>
                            <a:pt x="7714" y="384"/>
                          </a:cubicBezTo>
                          <a:close/>
                          <a:moveTo>
                            <a:pt x="10312" y="3426"/>
                          </a:moveTo>
                          <a:cubicBezTo>
                            <a:pt x="11190" y="3426"/>
                            <a:pt x="12061" y="3493"/>
                            <a:pt x="12920" y="3640"/>
                          </a:cubicBezTo>
                          <a:lnTo>
                            <a:pt x="12920" y="3640"/>
                          </a:lnTo>
                          <a:cubicBezTo>
                            <a:pt x="13113" y="4006"/>
                            <a:pt x="13279" y="4380"/>
                            <a:pt x="13415" y="4762"/>
                          </a:cubicBezTo>
                          <a:lnTo>
                            <a:pt x="13415" y="4762"/>
                          </a:lnTo>
                          <a:cubicBezTo>
                            <a:pt x="12903" y="4395"/>
                            <a:pt x="12271" y="4179"/>
                            <a:pt x="11497" y="4179"/>
                          </a:cubicBezTo>
                          <a:cubicBezTo>
                            <a:pt x="11379" y="4179"/>
                            <a:pt x="11258" y="4184"/>
                            <a:pt x="11133" y="4194"/>
                          </a:cubicBezTo>
                          <a:cubicBezTo>
                            <a:pt x="10307" y="4268"/>
                            <a:pt x="9504" y="4538"/>
                            <a:pt x="8773" y="4947"/>
                          </a:cubicBezTo>
                          <a:lnTo>
                            <a:pt x="8773" y="4947"/>
                          </a:lnTo>
                          <a:cubicBezTo>
                            <a:pt x="8718" y="4946"/>
                            <a:pt x="8664" y="4945"/>
                            <a:pt x="8609" y="4944"/>
                          </a:cubicBezTo>
                          <a:cubicBezTo>
                            <a:pt x="8563" y="4944"/>
                            <a:pt x="8516" y="4943"/>
                            <a:pt x="8470" y="4943"/>
                          </a:cubicBezTo>
                          <a:cubicBezTo>
                            <a:pt x="7695" y="4943"/>
                            <a:pt x="6875" y="5032"/>
                            <a:pt x="6069" y="5214"/>
                          </a:cubicBezTo>
                          <a:lnTo>
                            <a:pt x="6069" y="5214"/>
                          </a:lnTo>
                          <a:cubicBezTo>
                            <a:pt x="6774" y="4530"/>
                            <a:pt x="7594" y="3949"/>
                            <a:pt x="8478" y="3503"/>
                          </a:cubicBezTo>
                          <a:lnTo>
                            <a:pt x="8478" y="3503"/>
                          </a:lnTo>
                          <a:cubicBezTo>
                            <a:pt x="8940" y="3463"/>
                            <a:pt x="9402" y="3441"/>
                            <a:pt x="9859" y="3432"/>
                          </a:cubicBezTo>
                          <a:cubicBezTo>
                            <a:pt x="10010" y="3428"/>
                            <a:pt x="10162" y="3426"/>
                            <a:pt x="10312" y="3426"/>
                          </a:cubicBezTo>
                          <a:close/>
                          <a:moveTo>
                            <a:pt x="17181" y="4260"/>
                          </a:moveTo>
                          <a:cubicBezTo>
                            <a:pt x="17364" y="4434"/>
                            <a:pt x="17535" y="4618"/>
                            <a:pt x="17692" y="4811"/>
                          </a:cubicBezTo>
                          <a:lnTo>
                            <a:pt x="17692" y="4811"/>
                          </a:lnTo>
                          <a:cubicBezTo>
                            <a:pt x="17735" y="4955"/>
                            <a:pt x="17774" y="5099"/>
                            <a:pt x="17810" y="5244"/>
                          </a:cubicBezTo>
                          <a:lnTo>
                            <a:pt x="17810" y="5244"/>
                          </a:lnTo>
                          <a:cubicBezTo>
                            <a:pt x="17619" y="4903"/>
                            <a:pt x="17409" y="4574"/>
                            <a:pt x="17181" y="4260"/>
                          </a:cubicBezTo>
                          <a:close/>
                          <a:moveTo>
                            <a:pt x="6564" y="3778"/>
                          </a:moveTo>
                          <a:cubicBezTo>
                            <a:pt x="6498" y="3843"/>
                            <a:pt x="6433" y="3910"/>
                            <a:pt x="6371" y="3980"/>
                          </a:cubicBezTo>
                          <a:cubicBezTo>
                            <a:pt x="6039" y="4348"/>
                            <a:pt x="5770" y="4765"/>
                            <a:pt x="5556" y="5212"/>
                          </a:cubicBezTo>
                          <a:lnTo>
                            <a:pt x="5556" y="5212"/>
                          </a:lnTo>
                          <a:cubicBezTo>
                            <a:pt x="5500" y="5272"/>
                            <a:pt x="5444" y="5332"/>
                            <a:pt x="5389" y="5392"/>
                          </a:cubicBezTo>
                          <a:lnTo>
                            <a:pt x="5389" y="5392"/>
                          </a:lnTo>
                          <a:cubicBezTo>
                            <a:pt x="5191" y="5451"/>
                            <a:pt x="4995" y="5517"/>
                            <a:pt x="4802" y="5588"/>
                          </a:cubicBezTo>
                          <a:lnTo>
                            <a:pt x="4802" y="5588"/>
                          </a:lnTo>
                          <a:cubicBezTo>
                            <a:pt x="4990" y="5160"/>
                            <a:pt x="5252" y="4749"/>
                            <a:pt x="5597" y="4361"/>
                          </a:cubicBezTo>
                          <a:cubicBezTo>
                            <a:pt x="5754" y="4186"/>
                            <a:pt x="5924" y="4026"/>
                            <a:pt x="6103" y="3883"/>
                          </a:cubicBezTo>
                          <a:lnTo>
                            <a:pt x="6103" y="3883"/>
                          </a:lnTo>
                          <a:cubicBezTo>
                            <a:pt x="6256" y="3845"/>
                            <a:pt x="6410" y="3810"/>
                            <a:pt x="6564" y="3778"/>
                          </a:cubicBezTo>
                          <a:close/>
                          <a:moveTo>
                            <a:pt x="2888" y="5219"/>
                          </a:moveTo>
                          <a:cubicBezTo>
                            <a:pt x="2813" y="5358"/>
                            <a:pt x="2742" y="5499"/>
                            <a:pt x="2675" y="5643"/>
                          </a:cubicBezTo>
                          <a:lnTo>
                            <a:pt x="2675" y="5643"/>
                          </a:lnTo>
                          <a:cubicBezTo>
                            <a:pt x="2694" y="5533"/>
                            <a:pt x="2716" y="5425"/>
                            <a:pt x="2742" y="5317"/>
                          </a:cubicBezTo>
                          <a:lnTo>
                            <a:pt x="2742" y="5317"/>
                          </a:lnTo>
                          <a:cubicBezTo>
                            <a:pt x="2790" y="5283"/>
                            <a:pt x="2839" y="5251"/>
                            <a:pt x="2888" y="5219"/>
                          </a:cubicBezTo>
                          <a:close/>
                          <a:moveTo>
                            <a:pt x="18260" y="5638"/>
                          </a:moveTo>
                          <a:lnTo>
                            <a:pt x="18260" y="5638"/>
                          </a:lnTo>
                          <a:cubicBezTo>
                            <a:pt x="18268" y="5651"/>
                            <a:pt x="18275" y="5663"/>
                            <a:pt x="18282" y="5676"/>
                          </a:cubicBezTo>
                          <a:lnTo>
                            <a:pt x="18282" y="5676"/>
                          </a:lnTo>
                          <a:cubicBezTo>
                            <a:pt x="18276" y="5671"/>
                            <a:pt x="18271" y="5666"/>
                            <a:pt x="18265" y="5661"/>
                          </a:cubicBezTo>
                          <a:lnTo>
                            <a:pt x="18265" y="5661"/>
                          </a:lnTo>
                          <a:cubicBezTo>
                            <a:pt x="18263" y="5654"/>
                            <a:pt x="18262" y="5646"/>
                            <a:pt x="18260" y="5638"/>
                          </a:cubicBezTo>
                          <a:close/>
                          <a:moveTo>
                            <a:pt x="15867" y="4504"/>
                          </a:moveTo>
                          <a:cubicBezTo>
                            <a:pt x="16099" y="4608"/>
                            <a:pt x="16327" y="4722"/>
                            <a:pt x="16549" y="4847"/>
                          </a:cubicBezTo>
                          <a:lnTo>
                            <a:pt x="16549" y="4847"/>
                          </a:lnTo>
                          <a:cubicBezTo>
                            <a:pt x="16549" y="4847"/>
                            <a:pt x="16550" y="4848"/>
                            <a:pt x="16551" y="4849"/>
                          </a:cubicBezTo>
                          <a:cubicBezTo>
                            <a:pt x="16739" y="5118"/>
                            <a:pt x="16906" y="5403"/>
                            <a:pt x="17054" y="5700"/>
                          </a:cubicBezTo>
                          <a:lnTo>
                            <a:pt x="17054" y="5700"/>
                          </a:lnTo>
                          <a:cubicBezTo>
                            <a:pt x="16707" y="5267"/>
                            <a:pt x="16305" y="4866"/>
                            <a:pt x="15867" y="4504"/>
                          </a:cubicBezTo>
                          <a:close/>
                          <a:moveTo>
                            <a:pt x="2367" y="5594"/>
                          </a:moveTo>
                          <a:lnTo>
                            <a:pt x="2367" y="5594"/>
                          </a:lnTo>
                          <a:cubicBezTo>
                            <a:pt x="2335" y="5780"/>
                            <a:pt x="2310" y="5968"/>
                            <a:pt x="2293" y="6157"/>
                          </a:cubicBezTo>
                          <a:lnTo>
                            <a:pt x="2293" y="6157"/>
                          </a:lnTo>
                          <a:cubicBezTo>
                            <a:pt x="2285" y="5991"/>
                            <a:pt x="2284" y="5824"/>
                            <a:pt x="2289" y="5657"/>
                          </a:cubicBezTo>
                          <a:lnTo>
                            <a:pt x="2289" y="5657"/>
                          </a:lnTo>
                          <a:cubicBezTo>
                            <a:pt x="2315" y="5635"/>
                            <a:pt x="2341" y="5614"/>
                            <a:pt x="2367" y="5594"/>
                          </a:cubicBezTo>
                          <a:close/>
                          <a:moveTo>
                            <a:pt x="5415" y="4072"/>
                          </a:moveTo>
                          <a:cubicBezTo>
                            <a:pt x="4964" y="4531"/>
                            <a:pt x="4604" y="5091"/>
                            <a:pt x="4371" y="5759"/>
                          </a:cubicBezTo>
                          <a:lnTo>
                            <a:pt x="4371" y="5759"/>
                          </a:lnTo>
                          <a:cubicBezTo>
                            <a:pt x="4086" y="5880"/>
                            <a:pt x="3809" y="6016"/>
                            <a:pt x="3543" y="6166"/>
                          </a:cubicBezTo>
                          <a:lnTo>
                            <a:pt x="3543" y="6166"/>
                          </a:lnTo>
                          <a:cubicBezTo>
                            <a:pt x="3756" y="5548"/>
                            <a:pt x="4052" y="4968"/>
                            <a:pt x="4413" y="4431"/>
                          </a:cubicBezTo>
                          <a:lnTo>
                            <a:pt x="4413" y="4431"/>
                          </a:lnTo>
                          <a:cubicBezTo>
                            <a:pt x="4740" y="4296"/>
                            <a:pt x="5075" y="4176"/>
                            <a:pt x="5415" y="4072"/>
                          </a:cubicBezTo>
                          <a:close/>
                          <a:moveTo>
                            <a:pt x="11483" y="4536"/>
                          </a:moveTo>
                          <a:cubicBezTo>
                            <a:pt x="12253" y="4536"/>
                            <a:pt x="12995" y="4771"/>
                            <a:pt x="13597" y="5347"/>
                          </a:cubicBezTo>
                          <a:lnTo>
                            <a:pt x="13597" y="5347"/>
                          </a:lnTo>
                          <a:cubicBezTo>
                            <a:pt x="13680" y="5657"/>
                            <a:pt x="13741" y="5972"/>
                            <a:pt x="13778" y="6291"/>
                          </a:cubicBezTo>
                          <a:lnTo>
                            <a:pt x="13778" y="6291"/>
                          </a:lnTo>
                          <a:cubicBezTo>
                            <a:pt x="12489" y="5521"/>
                            <a:pt x="11010" y="5114"/>
                            <a:pt x="9513" y="4987"/>
                          </a:cubicBezTo>
                          <a:lnTo>
                            <a:pt x="9513" y="4987"/>
                          </a:lnTo>
                          <a:cubicBezTo>
                            <a:pt x="10144" y="4709"/>
                            <a:pt x="10824" y="4536"/>
                            <a:pt x="11483" y="4536"/>
                          </a:cubicBezTo>
                          <a:close/>
                          <a:moveTo>
                            <a:pt x="4973" y="5886"/>
                          </a:moveTo>
                          <a:cubicBezTo>
                            <a:pt x="4806" y="6100"/>
                            <a:pt x="4648" y="6322"/>
                            <a:pt x="4501" y="6550"/>
                          </a:cubicBezTo>
                          <a:lnTo>
                            <a:pt x="4501" y="6550"/>
                          </a:lnTo>
                          <a:cubicBezTo>
                            <a:pt x="4537" y="6369"/>
                            <a:pt x="4583" y="6189"/>
                            <a:pt x="4640" y="6012"/>
                          </a:cubicBezTo>
                          <a:lnTo>
                            <a:pt x="4640" y="6012"/>
                          </a:lnTo>
                          <a:cubicBezTo>
                            <a:pt x="4750" y="5968"/>
                            <a:pt x="4861" y="5926"/>
                            <a:pt x="4973" y="5886"/>
                          </a:cubicBezTo>
                          <a:close/>
                          <a:moveTo>
                            <a:pt x="3842" y="4686"/>
                          </a:moveTo>
                          <a:lnTo>
                            <a:pt x="3842" y="4686"/>
                          </a:lnTo>
                          <a:cubicBezTo>
                            <a:pt x="3520" y="5243"/>
                            <a:pt x="3262" y="5835"/>
                            <a:pt x="3077" y="6453"/>
                          </a:cubicBezTo>
                          <a:lnTo>
                            <a:pt x="3077" y="6453"/>
                          </a:lnTo>
                          <a:cubicBezTo>
                            <a:pt x="2926" y="6554"/>
                            <a:pt x="2779" y="6661"/>
                            <a:pt x="2638" y="6773"/>
                          </a:cubicBezTo>
                          <a:lnTo>
                            <a:pt x="2638" y="6773"/>
                          </a:lnTo>
                          <a:cubicBezTo>
                            <a:pt x="2736" y="6438"/>
                            <a:pt x="2856" y="6110"/>
                            <a:pt x="3001" y="5790"/>
                          </a:cubicBezTo>
                          <a:cubicBezTo>
                            <a:pt x="3149" y="5465"/>
                            <a:pt x="3319" y="5152"/>
                            <a:pt x="3508" y="4854"/>
                          </a:cubicBezTo>
                          <a:lnTo>
                            <a:pt x="3508" y="4854"/>
                          </a:lnTo>
                          <a:cubicBezTo>
                            <a:pt x="3619" y="4796"/>
                            <a:pt x="3730" y="4740"/>
                            <a:pt x="3842" y="4686"/>
                          </a:cubicBezTo>
                          <a:close/>
                          <a:moveTo>
                            <a:pt x="14022" y="5837"/>
                          </a:moveTo>
                          <a:cubicBezTo>
                            <a:pt x="14241" y="6139"/>
                            <a:pt x="14418" y="6471"/>
                            <a:pt x="14560" y="6823"/>
                          </a:cubicBezTo>
                          <a:lnTo>
                            <a:pt x="14560" y="6823"/>
                          </a:lnTo>
                          <a:cubicBezTo>
                            <a:pt x="14415" y="6711"/>
                            <a:pt x="14267" y="6605"/>
                            <a:pt x="14115" y="6504"/>
                          </a:cubicBezTo>
                          <a:lnTo>
                            <a:pt x="14115" y="6504"/>
                          </a:lnTo>
                          <a:cubicBezTo>
                            <a:pt x="14096" y="6280"/>
                            <a:pt x="14064" y="6057"/>
                            <a:pt x="14022" y="5837"/>
                          </a:cubicBezTo>
                          <a:close/>
                          <a:moveTo>
                            <a:pt x="17165" y="5226"/>
                          </a:moveTo>
                          <a:cubicBezTo>
                            <a:pt x="17317" y="5329"/>
                            <a:pt x="17466" y="5436"/>
                            <a:pt x="17612" y="5547"/>
                          </a:cubicBezTo>
                          <a:lnTo>
                            <a:pt x="17612" y="5547"/>
                          </a:lnTo>
                          <a:cubicBezTo>
                            <a:pt x="17758" y="5819"/>
                            <a:pt x="17891" y="6098"/>
                            <a:pt x="18011" y="6383"/>
                          </a:cubicBezTo>
                          <a:lnTo>
                            <a:pt x="18011" y="6383"/>
                          </a:lnTo>
                          <a:cubicBezTo>
                            <a:pt x="18045" y="6674"/>
                            <a:pt x="18066" y="6966"/>
                            <a:pt x="18075" y="7254"/>
                          </a:cubicBezTo>
                          <a:cubicBezTo>
                            <a:pt x="18077" y="7339"/>
                            <a:pt x="18079" y="7424"/>
                            <a:pt x="18079" y="7508"/>
                          </a:cubicBezTo>
                          <a:lnTo>
                            <a:pt x="18079" y="7508"/>
                          </a:lnTo>
                          <a:cubicBezTo>
                            <a:pt x="18039" y="7394"/>
                            <a:pt x="17995" y="7281"/>
                            <a:pt x="17948" y="7169"/>
                          </a:cubicBezTo>
                          <a:lnTo>
                            <a:pt x="17948" y="7169"/>
                          </a:lnTo>
                          <a:cubicBezTo>
                            <a:pt x="17885" y="6949"/>
                            <a:pt x="17816" y="6731"/>
                            <a:pt x="17741" y="6516"/>
                          </a:cubicBezTo>
                          <a:cubicBezTo>
                            <a:pt x="17585" y="6057"/>
                            <a:pt x="17392" y="5628"/>
                            <a:pt x="17165" y="5226"/>
                          </a:cubicBezTo>
                          <a:close/>
                          <a:moveTo>
                            <a:pt x="8916" y="5291"/>
                          </a:moveTo>
                          <a:cubicBezTo>
                            <a:pt x="10049" y="5334"/>
                            <a:pt x="11177" y="5556"/>
                            <a:pt x="12241" y="5944"/>
                          </a:cubicBezTo>
                          <a:cubicBezTo>
                            <a:pt x="12792" y="6147"/>
                            <a:pt x="13322" y="6411"/>
                            <a:pt x="13813" y="6729"/>
                          </a:cubicBezTo>
                          <a:lnTo>
                            <a:pt x="13813" y="6729"/>
                          </a:lnTo>
                          <a:cubicBezTo>
                            <a:pt x="13829" y="7085"/>
                            <a:pt x="13815" y="7444"/>
                            <a:pt x="13765" y="7807"/>
                          </a:cubicBezTo>
                          <a:lnTo>
                            <a:pt x="13765" y="7807"/>
                          </a:lnTo>
                          <a:cubicBezTo>
                            <a:pt x="12579" y="7015"/>
                            <a:pt x="11106" y="6623"/>
                            <a:pt x="9712" y="6623"/>
                          </a:cubicBezTo>
                          <a:cubicBezTo>
                            <a:pt x="9697" y="6623"/>
                            <a:pt x="9683" y="6623"/>
                            <a:pt x="9669" y="6623"/>
                          </a:cubicBezTo>
                          <a:cubicBezTo>
                            <a:pt x="8681" y="6628"/>
                            <a:pt x="7603" y="6897"/>
                            <a:pt x="6672" y="7401"/>
                          </a:cubicBezTo>
                          <a:lnTo>
                            <a:pt x="6672" y="7401"/>
                          </a:lnTo>
                          <a:cubicBezTo>
                            <a:pt x="7157" y="6675"/>
                            <a:pt x="7792" y="6041"/>
                            <a:pt x="8466" y="5575"/>
                          </a:cubicBezTo>
                          <a:cubicBezTo>
                            <a:pt x="8610" y="5475"/>
                            <a:pt x="8760" y="5380"/>
                            <a:pt x="8916" y="5291"/>
                          </a:cubicBezTo>
                          <a:close/>
                          <a:moveTo>
                            <a:pt x="14160" y="3912"/>
                          </a:moveTo>
                          <a:cubicBezTo>
                            <a:pt x="14411" y="3979"/>
                            <a:pt x="14661" y="4054"/>
                            <a:pt x="14910" y="4137"/>
                          </a:cubicBezTo>
                          <a:lnTo>
                            <a:pt x="14910" y="4137"/>
                          </a:lnTo>
                          <a:cubicBezTo>
                            <a:pt x="15281" y="4378"/>
                            <a:pt x="15631" y="4647"/>
                            <a:pt x="15955" y="4944"/>
                          </a:cubicBezTo>
                          <a:cubicBezTo>
                            <a:pt x="16736" y="5669"/>
                            <a:pt x="17362" y="6544"/>
                            <a:pt x="17703" y="7492"/>
                          </a:cubicBezTo>
                          <a:lnTo>
                            <a:pt x="17703" y="7492"/>
                          </a:lnTo>
                          <a:cubicBezTo>
                            <a:pt x="17738" y="7629"/>
                            <a:pt x="17769" y="7767"/>
                            <a:pt x="17798" y="7906"/>
                          </a:cubicBezTo>
                          <a:lnTo>
                            <a:pt x="17798" y="7906"/>
                          </a:lnTo>
                          <a:cubicBezTo>
                            <a:pt x="16911" y="6317"/>
                            <a:pt x="15634" y="4907"/>
                            <a:pt x="14160" y="3912"/>
                          </a:cubicBezTo>
                          <a:close/>
                          <a:moveTo>
                            <a:pt x="2942" y="6964"/>
                          </a:moveTo>
                          <a:cubicBezTo>
                            <a:pt x="2842" y="7396"/>
                            <a:pt x="2777" y="7840"/>
                            <a:pt x="2751" y="8290"/>
                          </a:cubicBezTo>
                          <a:cubicBezTo>
                            <a:pt x="2749" y="8339"/>
                            <a:pt x="2747" y="8387"/>
                            <a:pt x="2745" y="8436"/>
                          </a:cubicBezTo>
                          <a:lnTo>
                            <a:pt x="2745" y="8436"/>
                          </a:lnTo>
                          <a:cubicBezTo>
                            <a:pt x="2741" y="8424"/>
                            <a:pt x="2737" y="8412"/>
                            <a:pt x="2733" y="8400"/>
                          </a:cubicBezTo>
                          <a:lnTo>
                            <a:pt x="2733" y="8400"/>
                          </a:lnTo>
                          <a:cubicBezTo>
                            <a:pt x="2661" y="8018"/>
                            <a:pt x="2612" y="7636"/>
                            <a:pt x="2590" y="7258"/>
                          </a:cubicBezTo>
                          <a:lnTo>
                            <a:pt x="2590" y="7258"/>
                          </a:lnTo>
                          <a:cubicBezTo>
                            <a:pt x="2703" y="7155"/>
                            <a:pt x="2820" y="7057"/>
                            <a:pt x="2942" y="6964"/>
                          </a:cubicBezTo>
                          <a:close/>
                          <a:moveTo>
                            <a:pt x="8230" y="5286"/>
                          </a:moveTo>
                          <a:cubicBezTo>
                            <a:pt x="7270" y="5948"/>
                            <a:pt x="6472" y="6854"/>
                            <a:pt x="5961" y="7855"/>
                          </a:cubicBezTo>
                          <a:lnTo>
                            <a:pt x="5961" y="7855"/>
                          </a:lnTo>
                          <a:cubicBezTo>
                            <a:pt x="5721" y="8035"/>
                            <a:pt x="5498" y="8234"/>
                            <a:pt x="5298" y="8451"/>
                          </a:cubicBezTo>
                          <a:lnTo>
                            <a:pt x="5298" y="8451"/>
                          </a:lnTo>
                          <a:cubicBezTo>
                            <a:pt x="5313" y="7715"/>
                            <a:pt x="5416" y="6978"/>
                            <a:pt x="5621" y="6266"/>
                          </a:cubicBezTo>
                          <a:cubicBezTo>
                            <a:pt x="5682" y="6048"/>
                            <a:pt x="5755" y="5833"/>
                            <a:pt x="5840" y="5624"/>
                          </a:cubicBezTo>
                          <a:lnTo>
                            <a:pt x="5840" y="5624"/>
                          </a:lnTo>
                          <a:cubicBezTo>
                            <a:pt x="5890" y="5611"/>
                            <a:pt x="5940" y="5599"/>
                            <a:pt x="5990" y="5587"/>
                          </a:cubicBezTo>
                          <a:cubicBezTo>
                            <a:pt x="6721" y="5404"/>
                            <a:pt x="7474" y="5305"/>
                            <a:pt x="8230" y="5286"/>
                          </a:cubicBezTo>
                          <a:close/>
                          <a:moveTo>
                            <a:pt x="14138" y="6951"/>
                          </a:moveTo>
                          <a:cubicBezTo>
                            <a:pt x="14362" y="7113"/>
                            <a:pt x="14576" y="7286"/>
                            <a:pt x="14780" y="7471"/>
                          </a:cubicBezTo>
                          <a:lnTo>
                            <a:pt x="14780" y="7471"/>
                          </a:lnTo>
                          <a:cubicBezTo>
                            <a:pt x="14916" y="7959"/>
                            <a:pt x="15001" y="8471"/>
                            <a:pt x="15052" y="8980"/>
                          </a:cubicBezTo>
                          <a:lnTo>
                            <a:pt x="15052" y="8980"/>
                          </a:lnTo>
                          <a:cubicBezTo>
                            <a:pt x="14762" y="8615"/>
                            <a:pt x="14426" y="8293"/>
                            <a:pt x="14056" y="8014"/>
                          </a:cubicBezTo>
                          <a:lnTo>
                            <a:pt x="14056" y="8014"/>
                          </a:lnTo>
                          <a:cubicBezTo>
                            <a:pt x="14117" y="7657"/>
                            <a:pt x="14143" y="7302"/>
                            <a:pt x="14138" y="6951"/>
                          </a:cubicBezTo>
                          <a:close/>
                          <a:moveTo>
                            <a:pt x="5180" y="6215"/>
                          </a:moveTo>
                          <a:cubicBezTo>
                            <a:pt x="4923" y="7112"/>
                            <a:pt x="4837" y="8074"/>
                            <a:pt x="4875" y="8994"/>
                          </a:cubicBezTo>
                          <a:lnTo>
                            <a:pt x="4875" y="8994"/>
                          </a:lnTo>
                          <a:cubicBezTo>
                            <a:pt x="4808" y="9096"/>
                            <a:pt x="4746" y="9201"/>
                            <a:pt x="4689" y="9310"/>
                          </a:cubicBezTo>
                          <a:lnTo>
                            <a:pt x="4689" y="9310"/>
                          </a:lnTo>
                          <a:cubicBezTo>
                            <a:pt x="4505" y="8682"/>
                            <a:pt x="4404" y="8048"/>
                            <a:pt x="4413" y="7426"/>
                          </a:cubicBezTo>
                          <a:lnTo>
                            <a:pt x="4413" y="7426"/>
                          </a:lnTo>
                          <a:cubicBezTo>
                            <a:pt x="4630" y="7003"/>
                            <a:pt x="4888" y="6598"/>
                            <a:pt x="5180" y="6215"/>
                          </a:cubicBezTo>
                          <a:close/>
                          <a:moveTo>
                            <a:pt x="4244" y="6183"/>
                          </a:moveTo>
                          <a:cubicBezTo>
                            <a:pt x="4210" y="6318"/>
                            <a:pt x="4180" y="6457"/>
                            <a:pt x="4156" y="6599"/>
                          </a:cubicBezTo>
                          <a:cubicBezTo>
                            <a:pt x="4116" y="6830"/>
                            <a:pt x="4090" y="7059"/>
                            <a:pt x="4078" y="7286"/>
                          </a:cubicBezTo>
                          <a:lnTo>
                            <a:pt x="4078" y="7286"/>
                          </a:lnTo>
                          <a:cubicBezTo>
                            <a:pt x="3691" y="8044"/>
                            <a:pt x="3421" y="8858"/>
                            <a:pt x="3295" y="9703"/>
                          </a:cubicBezTo>
                          <a:lnTo>
                            <a:pt x="3295" y="9703"/>
                          </a:lnTo>
                          <a:cubicBezTo>
                            <a:pt x="3258" y="9631"/>
                            <a:pt x="3221" y="9558"/>
                            <a:pt x="3185" y="9485"/>
                          </a:cubicBezTo>
                          <a:lnTo>
                            <a:pt x="3185" y="9485"/>
                          </a:lnTo>
                          <a:cubicBezTo>
                            <a:pt x="3078" y="8544"/>
                            <a:pt x="3140" y="7583"/>
                            <a:pt x="3395" y="6646"/>
                          </a:cubicBezTo>
                          <a:lnTo>
                            <a:pt x="3395" y="6646"/>
                          </a:lnTo>
                          <a:cubicBezTo>
                            <a:pt x="3666" y="6473"/>
                            <a:pt x="3951" y="6319"/>
                            <a:pt x="4244" y="6183"/>
                          </a:cubicBezTo>
                          <a:close/>
                          <a:moveTo>
                            <a:pt x="19971" y="8320"/>
                          </a:moveTo>
                          <a:cubicBezTo>
                            <a:pt x="20025" y="8446"/>
                            <a:pt x="20072" y="8575"/>
                            <a:pt x="20111" y="8707"/>
                          </a:cubicBezTo>
                          <a:cubicBezTo>
                            <a:pt x="20227" y="9130"/>
                            <a:pt x="20272" y="9557"/>
                            <a:pt x="20254" y="9984"/>
                          </a:cubicBezTo>
                          <a:lnTo>
                            <a:pt x="20254" y="9984"/>
                          </a:lnTo>
                          <a:cubicBezTo>
                            <a:pt x="20194" y="9443"/>
                            <a:pt x="20102" y="8913"/>
                            <a:pt x="19991" y="8409"/>
                          </a:cubicBezTo>
                          <a:cubicBezTo>
                            <a:pt x="19985" y="8379"/>
                            <a:pt x="19978" y="8349"/>
                            <a:pt x="19971" y="8320"/>
                          </a:cubicBezTo>
                          <a:close/>
                          <a:moveTo>
                            <a:pt x="5625" y="8658"/>
                          </a:moveTo>
                          <a:lnTo>
                            <a:pt x="5625" y="8658"/>
                          </a:lnTo>
                          <a:cubicBezTo>
                            <a:pt x="5475" y="9128"/>
                            <a:pt x="5404" y="9596"/>
                            <a:pt x="5407" y="10055"/>
                          </a:cubicBezTo>
                          <a:lnTo>
                            <a:pt x="5407" y="10055"/>
                          </a:lnTo>
                          <a:cubicBezTo>
                            <a:pt x="5389" y="9937"/>
                            <a:pt x="5373" y="9821"/>
                            <a:pt x="5359" y="9707"/>
                          </a:cubicBezTo>
                          <a:cubicBezTo>
                            <a:pt x="5333" y="9482"/>
                            <a:pt x="5315" y="9256"/>
                            <a:pt x="5305" y="9029"/>
                          </a:cubicBezTo>
                          <a:lnTo>
                            <a:pt x="5305" y="9029"/>
                          </a:lnTo>
                          <a:cubicBezTo>
                            <a:pt x="5403" y="8899"/>
                            <a:pt x="5511" y="8776"/>
                            <a:pt x="5625" y="8658"/>
                          </a:cubicBezTo>
                          <a:close/>
                          <a:moveTo>
                            <a:pt x="4925" y="9667"/>
                          </a:moveTo>
                          <a:cubicBezTo>
                            <a:pt x="4934" y="9748"/>
                            <a:pt x="4943" y="9829"/>
                            <a:pt x="4954" y="9909"/>
                          </a:cubicBezTo>
                          <a:cubicBezTo>
                            <a:pt x="4966" y="9995"/>
                            <a:pt x="4979" y="10082"/>
                            <a:pt x="4995" y="10171"/>
                          </a:cubicBezTo>
                          <a:lnTo>
                            <a:pt x="4995" y="10171"/>
                          </a:lnTo>
                          <a:cubicBezTo>
                            <a:pt x="4947" y="10056"/>
                            <a:pt x="4902" y="9942"/>
                            <a:pt x="4860" y="9826"/>
                          </a:cubicBezTo>
                          <a:lnTo>
                            <a:pt x="4860" y="9826"/>
                          </a:lnTo>
                          <a:cubicBezTo>
                            <a:pt x="4880" y="9773"/>
                            <a:pt x="4902" y="9720"/>
                            <a:pt x="4925" y="9667"/>
                          </a:cubicBezTo>
                          <a:close/>
                          <a:moveTo>
                            <a:pt x="1928" y="5979"/>
                          </a:moveTo>
                          <a:cubicBezTo>
                            <a:pt x="1931" y="6151"/>
                            <a:pt x="1939" y="6322"/>
                            <a:pt x="1954" y="6492"/>
                          </a:cubicBezTo>
                          <a:cubicBezTo>
                            <a:pt x="1976" y="6762"/>
                            <a:pt x="2013" y="7029"/>
                            <a:pt x="2064" y="7293"/>
                          </a:cubicBezTo>
                          <a:lnTo>
                            <a:pt x="2064" y="7293"/>
                          </a:lnTo>
                          <a:cubicBezTo>
                            <a:pt x="1317" y="8066"/>
                            <a:pt x="813" y="9042"/>
                            <a:pt x="711" y="10236"/>
                          </a:cubicBezTo>
                          <a:lnTo>
                            <a:pt x="711" y="10236"/>
                          </a:lnTo>
                          <a:cubicBezTo>
                            <a:pt x="569" y="9540"/>
                            <a:pt x="555" y="8822"/>
                            <a:pt x="703" y="8111"/>
                          </a:cubicBezTo>
                          <a:cubicBezTo>
                            <a:pt x="884" y="7261"/>
                            <a:pt x="1335" y="6556"/>
                            <a:pt x="1928" y="5979"/>
                          </a:cubicBezTo>
                          <a:close/>
                          <a:moveTo>
                            <a:pt x="18352" y="6180"/>
                          </a:moveTo>
                          <a:cubicBezTo>
                            <a:pt x="18463" y="6286"/>
                            <a:pt x="18572" y="6395"/>
                            <a:pt x="18678" y="6507"/>
                          </a:cubicBezTo>
                          <a:lnTo>
                            <a:pt x="18678" y="6507"/>
                          </a:lnTo>
                          <a:cubicBezTo>
                            <a:pt x="19143" y="7677"/>
                            <a:pt x="19299" y="8989"/>
                            <a:pt x="19188" y="10279"/>
                          </a:cubicBezTo>
                          <a:lnTo>
                            <a:pt x="19188" y="10279"/>
                          </a:lnTo>
                          <a:cubicBezTo>
                            <a:pt x="19142" y="8961"/>
                            <a:pt x="18870" y="7655"/>
                            <a:pt x="18385" y="6449"/>
                          </a:cubicBezTo>
                          <a:lnTo>
                            <a:pt x="18385" y="6449"/>
                          </a:lnTo>
                          <a:cubicBezTo>
                            <a:pt x="18375" y="6359"/>
                            <a:pt x="18364" y="6270"/>
                            <a:pt x="18352" y="6180"/>
                          </a:cubicBezTo>
                          <a:close/>
                          <a:moveTo>
                            <a:pt x="18446" y="7641"/>
                          </a:moveTo>
                          <a:cubicBezTo>
                            <a:pt x="18703" y="8573"/>
                            <a:pt x="18835" y="9545"/>
                            <a:pt x="18844" y="10520"/>
                          </a:cubicBezTo>
                          <a:lnTo>
                            <a:pt x="18844" y="10520"/>
                          </a:lnTo>
                          <a:cubicBezTo>
                            <a:pt x="18719" y="10014"/>
                            <a:pt x="18551" y="9513"/>
                            <a:pt x="18344" y="9023"/>
                          </a:cubicBezTo>
                          <a:lnTo>
                            <a:pt x="18344" y="9023"/>
                          </a:lnTo>
                          <a:cubicBezTo>
                            <a:pt x="18344" y="9019"/>
                            <a:pt x="18344" y="9016"/>
                            <a:pt x="18344" y="9012"/>
                          </a:cubicBezTo>
                          <a:lnTo>
                            <a:pt x="18344" y="9012"/>
                          </a:lnTo>
                          <a:cubicBezTo>
                            <a:pt x="18409" y="8558"/>
                            <a:pt x="18443" y="8099"/>
                            <a:pt x="18446" y="7641"/>
                          </a:cubicBezTo>
                          <a:close/>
                          <a:moveTo>
                            <a:pt x="4093" y="8137"/>
                          </a:moveTo>
                          <a:cubicBezTo>
                            <a:pt x="4144" y="8715"/>
                            <a:pt x="4276" y="9277"/>
                            <a:pt x="4468" y="9823"/>
                          </a:cubicBezTo>
                          <a:lnTo>
                            <a:pt x="4468" y="9823"/>
                          </a:lnTo>
                          <a:cubicBezTo>
                            <a:pt x="4397" y="10029"/>
                            <a:pt x="4344" y="10245"/>
                            <a:pt x="4311" y="10469"/>
                          </a:cubicBezTo>
                          <a:cubicBezTo>
                            <a:pt x="4270" y="10744"/>
                            <a:pt x="4264" y="11008"/>
                            <a:pt x="4288" y="11262"/>
                          </a:cubicBezTo>
                          <a:lnTo>
                            <a:pt x="4288" y="11262"/>
                          </a:lnTo>
                          <a:cubicBezTo>
                            <a:pt x="4049" y="10950"/>
                            <a:pt x="3825" y="10621"/>
                            <a:pt x="3619" y="10280"/>
                          </a:cubicBezTo>
                          <a:lnTo>
                            <a:pt x="3619" y="10280"/>
                          </a:lnTo>
                          <a:cubicBezTo>
                            <a:pt x="3658" y="9676"/>
                            <a:pt x="3772" y="9075"/>
                            <a:pt x="3966" y="8492"/>
                          </a:cubicBezTo>
                          <a:cubicBezTo>
                            <a:pt x="4005" y="8373"/>
                            <a:pt x="4047" y="8254"/>
                            <a:pt x="4093" y="8137"/>
                          </a:cubicBezTo>
                          <a:close/>
                          <a:moveTo>
                            <a:pt x="13266" y="3704"/>
                          </a:moveTo>
                          <a:lnTo>
                            <a:pt x="13266" y="3704"/>
                          </a:lnTo>
                          <a:cubicBezTo>
                            <a:pt x="14410" y="4352"/>
                            <a:pt x="15418" y="5279"/>
                            <a:pt x="16241" y="6254"/>
                          </a:cubicBezTo>
                          <a:cubicBezTo>
                            <a:pt x="16929" y="7067"/>
                            <a:pt x="17527" y="7988"/>
                            <a:pt x="17973" y="8974"/>
                          </a:cubicBezTo>
                          <a:lnTo>
                            <a:pt x="17973" y="8974"/>
                          </a:lnTo>
                          <a:cubicBezTo>
                            <a:pt x="17845" y="9844"/>
                            <a:pt x="17600" y="10700"/>
                            <a:pt x="17242" y="11500"/>
                          </a:cubicBezTo>
                          <a:lnTo>
                            <a:pt x="17242" y="11500"/>
                          </a:lnTo>
                          <a:cubicBezTo>
                            <a:pt x="17210" y="11549"/>
                            <a:pt x="17178" y="11598"/>
                            <a:pt x="17145" y="11646"/>
                          </a:cubicBezTo>
                          <a:lnTo>
                            <a:pt x="17145" y="11646"/>
                          </a:lnTo>
                          <a:cubicBezTo>
                            <a:pt x="17105" y="9944"/>
                            <a:pt x="16277" y="8358"/>
                            <a:pt x="14992" y="7187"/>
                          </a:cubicBezTo>
                          <a:lnTo>
                            <a:pt x="14992" y="7187"/>
                          </a:lnTo>
                          <a:cubicBezTo>
                            <a:pt x="14743" y="6390"/>
                            <a:pt x="14374" y="5669"/>
                            <a:pt x="13847" y="5133"/>
                          </a:cubicBezTo>
                          <a:lnTo>
                            <a:pt x="13847" y="5133"/>
                          </a:lnTo>
                          <a:cubicBezTo>
                            <a:pt x="13700" y="4643"/>
                            <a:pt x="13502" y="4166"/>
                            <a:pt x="13266" y="3704"/>
                          </a:cubicBezTo>
                          <a:close/>
                          <a:moveTo>
                            <a:pt x="19261" y="7291"/>
                          </a:moveTo>
                          <a:lnTo>
                            <a:pt x="19261" y="7291"/>
                          </a:lnTo>
                          <a:cubicBezTo>
                            <a:pt x="19549" y="8036"/>
                            <a:pt x="19741" y="8819"/>
                            <a:pt x="19849" y="9612"/>
                          </a:cubicBezTo>
                          <a:cubicBezTo>
                            <a:pt x="19925" y="10194"/>
                            <a:pt x="19971" y="10787"/>
                            <a:pt x="19965" y="11379"/>
                          </a:cubicBezTo>
                          <a:lnTo>
                            <a:pt x="19965" y="11379"/>
                          </a:lnTo>
                          <a:cubicBezTo>
                            <a:pt x="19763" y="11899"/>
                            <a:pt x="19465" y="12367"/>
                            <a:pt x="19098" y="12784"/>
                          </a:cubicBezTo>
                          <a:lnTo>
                            <a:pt x="19098" y="12784"/>
                          </a:lnTo>
                          <a:cubicBezTo>
                            <a:pt x="19103" y="12674"/>
                            <a:pt x="19104" y="12564"/>
                            <a:pt x="19103" y="12454"/>
                          </a:cubicBezTo>
                          <a:lnTo>
                            <a:pt x="19103" y="12454"/>
                          </a:lnTo>
                          <a:cubicBezTo>
                            <a:pt x="19648" y="10798"/>
                            <a:pt x="19713" y="8962"/>
                            <a:pt x="19261" y="7291"/>
                          </a:cubicBezTo>
                          <a:close/>
                          <a:moveTo>
                            <a:pt x="15171" y="7854"/>
                          </a:moveTo>
                          <a:cubicBezTo>
                            <a:pt x="16207" y="8955"/>
                            <a:pt x="16855" y="10372"/>
                            <a:pt x="16801" y="11969"/>
                          </a:cubicBezTo>
                          <a:cubicBezTo>
                            <a:pt x="16799" y="12014"/>
                            <a:pt x="16798" y="12058"/>
                            <a:pt x="16795" y="12102"/>
                          </a:cubicBezTo>
                          <a:lnTo>
                            <a:pt x="16795" y="12102"/>
                          </a:lnTo>
                          <a:cubicBezTo>
                            <a:pt x="16520" y="12426"/>
                            <a:pt x="16208" y="12721"/>
                            <a:pt x="15870" y="12985"/>
                          </a:cubicBezTo>
                          <a:lnTo>
                            <a:pt x="15870" y="12985"/>
                          </a:lnTo>
                          <a:cubicBezTo>
                            <a:pt x="16173" y="11819"/>
                            <a:pt x="16071" y="10597"/>
                            <a:pt x="15408" y="9493"/>
                          </a:cubicBezTo>
                          <a:lnTo>
                            <a:pt x="15408" y="9493"/>
                          </a:lnTo>
                          <a:cubicBezTo>
                            <a:pt x="15368" y="8948"/>
                            <a:pt x="15292" y="8392"/>
                            <a:pt x="15171" y="7854"/>
                          </a:cubicBezTo>
                          <a:close/>
                          <a:moveTo>
                            <a:pt x="15444" y="10286"/>
                          </a:moveTo>
                          <a:cubicBezTo>
                            <a:pt x="15812" y="11246"/>
                            <a:pt x="15790" y="12295"/>
                            <a:pt x="15449" y="13290"/>
                          </a:cubicBezTo>
                          <a:lnTo>
                            <a:pt x="15449" y="13290"/>
                          </a:lnTo>
                          <a:cubicBezTo>
                            <a:pt x="15363" y="13347"/>
                            <a:pt x="15276" y="13402"/>
                            <a:pt x="15188" y="13456"/>
                          </a:cubicBezTo>
                          <a:lnTo>
                            <a:pt x="15188" y="13456"/>
                          </a:lnTo>
                          <a:cubicBezTo>
                            <a:pt x="15296" y="12822"/>
                            <a:pt x="15362" y="12184"/>
                            <a:pt x="15408" y="11564"/>
                          </a:cubicBezTo>
                          <a:cubicBezTo>
                            <a:pt x="15437" y="11170"/>
                            <a:pt x="15452" y="10737"/>
                            <a:pt x="15444" y="10286"/>
                          </a:cubicBezTo>
                          <a:close/>
                          <a:moveTo>
                            <a:pt x="18428" y="10171"/>
                          </a:moveTo>
                          <a:cubicBezTo>
                            <a:pt x="18600" y="10731"/>
                            <a:pt x="18720" y="11305"/>
                            <a:pt x="18778" y="11885"/>
                          </a:cubicBezTo>
                          <a:lnTo>
                            <a:pt x="18778" y="11885"/>
                          </a:lnTo>
                          <a:cubicBezTo>
                            <a:pt x="18752" y="12137"/>
                            <a:pt x="18717" y="12387"/>
                            <a:pt x="18674" y="12635"/>
                          </a:cubicBezTo>
                          <a:lnTo>
                            <a:pt x="18674" y="12635"/>
                          </a:lnTo>
                          <a:cubicBezTo>
                            <a:pt x="18561" y="12949"/>
                            <a:pt x="18431" y="13254"/>
                            <a:pt x="18285" y="13548"/>
                          </a:cubicBezTo>
                          <a:lnTo>
                            <a:pt x="18285" y="13548"/>
                          </a:lnTo>
                          <a:cubicBezTo>
                            <a:pt x="18225" y="13595"/>
                            <a:pt x="18165" y="13641"/>
                            <a:pt x="18103" y="13686"/>
                          </a:cubicBezTo>
                          <a:lnTo>
                            <a:pt x="18103" y="13686"/>
                          </a:lnTo>
                          <a:cubicBezTo>
                            <a:pt x="18173" y="13379"/>
                            <a:pt x="18231" y="13072"/>
                            <a:pt x="18277" y="12767"/>
                          </a:cubicBezTo>
                          <a:cubicBezTo>
                            <a:pt x="18414" y="11918"/>
                            <a:pt x="18465" y="11044"/>
                            <a:pt x="18428" y="10171"/>
                          </a:cubicBezTo>
                          <a:close/>
                          <a:moveTo>
                            <a:pt x="9835" y="6968"/>
                          </a:moveTo>
                          <a:cubicBezTo>
                            <a:pt x="11203" y="6968"/>
                            <a:pt x="12582" y="7398"/>
                            <a:pt x="13703" y="8176"/>
                          </a:cubicBezTo>
                          <a:lnTo>
                            <a:pt x="13703" y="8176"/>
                          </a:lnTo>
                          <a:cubicBezTo>
                            <a:pt x="13634" y="8521"/>
                            <a:pt x="13532" y="8869"/>
                            <a:pt x="13395" y="9219"/>
                          </a:cubicBezTo>
                          <a:cubicBezTo>
                            <a:pt x="12788" y="10766"/>
                            <a:pt x="11538" y="12159"/>
                            <a:pt x="10157" y="13052"/>
                          </a:cubicBezTo>
                          <a:cubicBezTo>
                            <a:pt x="9574" y="13432"/>
                            <a:pt x="8891" y="13703"/>
                            <a:pt x="8224" y="13703"/>
                          </a:cubicBezTo>
                          <a:cubicBezTo>
                            <a:pt x="8150" y="13703"/>
                            <a:pt x="8075" y="13700"/>
                            <a:pt x="8001" y="13693"/>
                          </a:cubicBezTo>
                          <a:lnTo>
                            <a:pt x="8001" y="13693"/>
                          </a:lnTo>
                          <a:cubicBezTo>
                            <a:pt x="7362" y="13304"/>
                            <a:pt x="6801" y="12789"/>
                            <a:pt x="6371" y="12148"/>
                          </a:cubicBezTo>
                          <a:cubicBezTo>
                            <a:pt x="5503" y="10856"/>
                            <a:pt x="5630" y="9394"/>
                            <a:pt x="6259" y="8114"/>
                          </a:cubicBezTo>
                          <a:lnTo>
                            <a:pt x="6259" y="8114"/>
                          </a:lnTo>
                          <a:cubicBezTo>
                            <a:pt x="6681" y="7808"/>
                            <a:pt x="7146" y="7563"/>
                            <a:pt x="7597" y="7385"/>
                          </a:cubicBezTo>
                          <a:cubicBezTo>
                            <a:pt x="8308" y="7102"/>
                            <a:pt x="9070" y="6968"/>
                            <a:pt x="9835" y="6968"/>
                          </a:cubicBezTo>
                          <a:close/>
                          <a:moveTo>
                            <a:pt x="4710" y="10435"/>
                          </a:moveTo>
                          <a:cubicBezTo>
                            <a:pt x="4921" y="10915"/>
                            <a:pt x="5175" y="11381"/>
                            <a:pt x="5457" y="11832"/>
                          </a:cubicBezTo>
                          <a:lnTo>
                            <a:pt x="5457" y="11832"/>
                          </a:lnTo>
                          <a:cubicBezTo>
                            <a:pt x="5765" y="12596"/>
                            <a:pt x="6212" y="13294"/>
                            <a:pt x="6832" y="13711"/>
                          </a:cubicBezTo>
                          <a:lnTo>
                            <a:pt x="6832" y="13711"/>
                          </a:lnTo>
                          <a:cubicBezTo>
                            <a:pt x="6858" y="13741"/>
                            <a:pt x="6885" y="13771"/>
                            <a:pt x="6911" y="13801"/>
                          </a:cubicBezTo>
                          <a:lnTo>
                            <a:pt x="6911" y="13801"/>
                          </a:lnTo>
                          <a:cubicBezTo>
                            <a:pt x="6194" y="13292"/>
                            <a:pt x="5536" y="12695"/>
                            <a:pt x="4955" y="12058"/>
                          </a:cubicBezTo>
                          <a:lnTo>
                            <a:pt x="4955" y="12058"/>
                          </a:lnTo>
                          <a:cubicBezTo>
                            <a:pt x="4770" y="11622"/>
                            <a:pt x="4671" y="11151"/>
                            <a:pt x="4692" y="10659"/>
                          </a:cubicBezTo>
                          <a:cubicBezTo>
                            <a:pt x="4695" y="10583"/>
                            <a:pt x="4701" y="10508"/>
                            <a:pt x="4710" y="10435"/>
                          </a:cubicBezTo>
                          <a:close/>
                          <a:moveTo>
                            <a:pt x="6393" y="13828"/>
                          </a:moveTo>
                          <a:cubicBezTo>
                            <a:pt x="6427" y="13853"/>
                            <a:pt x="6461" y="13877"/>
                            <a:pt x="6495" y="13902"/>
                          </a:cubicBezTo>
                          <a:lnTo>
                            <a:pt x="6495" y="13902"/>
                          </a:lnTo>
                          <a:cubicBezTo>
                            <a:pt x="6461" y="13878"/>
                            <a:pt x="6427" y="13853"/>
                            <a:pt x="6393" y="13828"/>
                          </a:cubicBezTo>
                          <a:close/>
                          <a:moveTo>
                            <a:pt x="16384" y="13001"/>
                          </a:moveTo>
                          <a:lnTo>
                            <a:pt x="16384" y="13001"/>
                          </a:lnTo>
                          <a:cubicBezTo>
                            <a:pt x="16121" y="13369"/>
                            <a:pt x="15827" y="13697"/>
                            <a:pt x="15506" y="13984"/>
                          </a:cubicBezTo>
                          <a:lnTo>
                            <a:pt x="15506" y="13984"/>
                          </a:lnTo>
                          <a:cubicBezTo>
                            <a:pt x="15574" y="13841"/>
                            <a:pt x="15636" y="13695"/>
                            <a:pt x="15691" y="13549"/>
                          </a:cubicBezTo>
                          <a:lnTo>
                            <a:pt x="15691" y="13549"/>
                          </a:lnTo>
                          <a:cubicBezTo>
                            <a:pt x="15933" y="13380"/>
                            <a:pt x="16165" y="13197"/>
                            <a:pt x="16384" y="13001"/>
                          </a:cubicBezTo>
                          <a:close/>
                          <a:moveTo>
                            <a:pt x="15220" y="13851"/>
                          </a:moveTo>
                          <a:cubicBezTo>
                            <a:pt x="15165" y="13967"/>
                            <a:pt x="15106" y="14081"/>
                            <a:pt x="15043" y="14194"/>
                          </a:cubicBezTo>
                          <a:lnTo>
                            <a:pt x="15043" y="14194"/>
                          </a:lnTo>
                          <a:cubicBezTo>
                            <a:pt x="15063" y="14103"/>
                            <a:pt x="15083" y="14011"/>
                            <a:pt x="15102" y="13919"/>
                          </a:cubicBezTo>
                          <a:lnTo>
                            <a:pt x="15102" y="13919"/>
                          </a:lnTo>
                          <a:cubicBezTo>
                            <a:pt x="15142" y="13897"/>
                            <a:pt x="15181" y="13874"/>
                            <a:pt x="15220" y="13851"/>
                          </a:cubicBezTo>
                          <a:close/>
                          <a:moveTo>
                            <a:pt x="13981" y="8380"/>
                          </a:moveTo>
                          <a:cubicBezTo>
                            <a:pt x="14086" y="8462"/>
                            <a:pt x="14189" y="8547"/>
                            <a:pt x="14288" y="8635"/>
                          </a:cubicBezTo>
                          <a:cubicBezTo>
                            <a:pt x="14618" y="8932"/>
                            <a:pt x="14887" y="9254"/>
                            <a:pt x="15098" y="9593"/>
                          </a:cubicBezTo>
                          <a:lnTo>
                            <a:pt x="15098" y="9593"/>
                          </a:lnTo>
                          <a:cubicBezTo>
                            <a:pt x="15120" y="9991"/>
                            <a:pt x="15124" y="10383"/>
                            <a:pt x="15122" y="10755"/>
                          </a:cubicBezTo>
                          <a:cubicBezTo>
                            <a:pt x="15109" y="11707"/>
                            <a:pt x="15022" y="12698"/>
                            <a:pt x="14828" y="13662"/>
                          </a:cubicBezTo>
                          <a:lnTo>
                            <a:pt x="14828" y="13662"/>
                          </a:lnTo>
                          <a:cubicBezTo>
                            <a:pt x="14148" y="14028"/>
                            <a:pt x="13413" y="14291"/>
                            <a:pt x="12681" y="14445"/>
                          </a:cubicBezTo>
                          <a:cubicBezTo>
                            <a:pt x="12233" y="14541"/>
                            <a:pt x="11771" y="14588"/>
                            <a:pt x="11308" y="14588"/>
                          </a:cubicBezTo>
                          <a:cubicBezTo>
                            <a:pt x="10413" y="14588"/>
                            <a:pt x="9512" y="14410"/>
                            <a:pt x="8696" y="14053"/>
                          </a:cubicBezTo>
                          <a:lnTo>
                            <a:pt x="8696" y="14053"/>
                          </a:lnTo>
                          <a:cubicBezTo>
                            <a:pt x="9888" y="13827"/>
                            <a:pt x="10902" y="13033"/>
                            <a:pt x="11729" y="12207"/>
                          </a:cubicBezTo>
                          <a:cubicBezTo>
                            <a:pt x="12741" y="11195"/>
                            <a:pt x="13550" y="9957"/>
                            <a:pt x="13931" y="8576"/>
                          </a:cubicBezTo>
                          <a:cubicBezTo>
                            <a:pt x="13949" y="8511"/>
                            <a:pt x="13966" y="8445"/>
                            <a:pt x="13981" y="8380"/>
                          </a:cubicBezTo>
                          <a:close/>
                          <a:moveTo>
                            <a:pt x="1999" y="7897"/>
                          </a:moveTo>
                          <a:cubicBezTo>
                            <a:pt x="1665" y="10178"/>
                            <a:pt x="2308" y="12589"/>
                            <a:pt x="3567" y="14629"/>
                          </a:cubicBezTo>
                          <a:lnTo>
                            <a:pt x="3567" y="14629"/>
                          </a:lnTo>
                          <a:cubicBezTo>
                            <a:pt x="3231" y="14346"/>
                            <a:pt x="2911" y="14046"/>
                            <a:pt x="2608" y="13731"/>
                          </a:cubicBezTo>
                          <a:cubicBezTo>
                            <a:pt x="2015" y="13112"/>
                            <a:pt x="1506" y="12379"/>
                            <a:pt x="1149" y="11583"/>
                          </a:cubicBezTo>
                          <a:lnTo>
                            <a:pt x="1149" y="11583"/>
                          </a:lnTo>
                          <a:cubicBezTo>
                            <a:pt x="990" y="10628"/>
                            <a:pt x="1062" y="9653"/>
                            <a:pt x="1477" y="8754"/>
                          </a:cubicBezTo>
                          <a:cubicBezTo>
                            <a:pt x="1621" y="8444"/>
                            <a:pt x="1797" y="8159"/>
                            <a:pt x="1999" y="7897"/>
                          </a:cubicBezTo>
                          <a:close/>
                          <a:moveTo>
                            <a:pt x="18083" y="10544"/>
                          </a:moveTo>
                          <a:lnTo>
                            <a:pt x="18083" y="10544"/>
                          </a:lnTo>
                          <a:cubicBezTo>
                            <a:pt x="18085" y="10663"/>
                            <a:pt x="18086" y="10781"/>
                            <a:pt x="18086" y="10897"/>
                          </a:cubicBezTo>
                          <a:cubicBezTo>
                            <a:pt x="18086" y="11913"/>
                            <a:pt x="17971" y="12957"/>
                            <a:pt x="17710" y="13956"/>
                          </a:cubicBezTo>
                          <a:lnTo>
                            <a:pt x="17710" y="13956"/>
                          </a:lnTo>
                          <a:cubicBezTo>
                            <a:pt x="17302" y="14218"/>
                            <a:pt x="16866" y="14445"/>
                            <a:pt x="16419" y="14639"/>
                          </a:cubicBezTo>
                          <a:lnTo>
                            <a:pt x="16419" y="14639"/>
                          </a:lnTo>
                          <a:cubicBezTo>
                            <a:pt x="16645" y="14184"/>
                            <a:pt x="16825" y="13706"/>
                            <a:pt x="16955" y="13219"/>
                          </a:cubicBezTo>
                          <a:cubicBezTo>
                            <a:pt x="17012" y="13008"/>
                            <a:pt x="17056" y="12798"/>
                            <a:pt x="17087" y="12588"/>
                          </a:cubicBezTo>
                          <a:lnTo>
                            <a:pt x="17087" y="12588"/>
                          </a:lnTo>
                          <a:cubicBezTo>
                            <a:pt x="17322" y="12205"/>
                            <a:pt x="17527" y="11800"/>
                            <a:pt x="17701" y="11380"/>
                          </a:cubicBezTo>
                          <a:lnTo>
                            <a:pt x="17701" y="11380"/>
                          </a:lnTo>
                          <a:cubicBezTo>
                            <a:pt x="17727" y="11334"/>
                            <a:pt x="17752" y="11289"/>
                            <a:pt x="17777" y="11243"/>
                          </a:cubicBezTo>
                          <a:cubicBezTo>
                            <a:pt x="17900" y="11009"/>
                            <a:pt x="18001" y="10776"/>
                            <a:pt x="18083" y="10544"/>
                          </a:cubicBezTo>
                          <a:close/>
                          <a:moveTo>
                            <a:pt x="16613" y="13276"/>
                          </a:moveTo>
                          <a:cubicBezTo>
                            <a:pt x="16473" y="13814"/>
                            <a:pt x="16258" y="14332"/>
                            <a:pt x="15982" y="14816"/>
                          </a:cubicBezTo>
                          <a:lnTo>
                            <a:pt x="15982" y="14816"/>
                          </a:lnTo>
                          <a:cubicBezTo>
                            <a:pt x="15577" y="14969"/>
                            <a:pt x="15168" y="15096"/>
                            <a:pt x="14765" y="15196"/>
                          </a:cubicBezTo>
                          <a:lnTo>
                            <a:pt x="14765" y="15196"/>
                          </a:lnTo>
                          <a:cubicBezTo>
                            <a:pt x="14765" y="15196"/>
                            <a:pt x="14766" y="15195"/>
                            <a:pt x="14766" y="15194"/>
                          </a:cubicBezTo>
                          <a:lnTo>
                            <a:pt x="14766" y="15194"/>
                          </a:lnTo>
                          <a:cubicBezTo>
                            <a:pt x="14878" y="15047"/>
                            <a:pt x="14984" y="14897"/>
                            <a:pt x="15083" y="14744"/>
                          </a:cubicBezTo>
                          <a:lnTo>
                            <a:pt x="15083" y="14744"/>
                          </a:lnTo>
                          <a:cubicBezTo>
                            <a:pt x="15454" y="14491"/>
                            <a:pt x="15810" y="14187"/>
                            <a:pt x="16146" y="13826"/>
                          </a:cubicBezTo>
                          <a:cubicBezTo>
                            <a:pt x="16310" y="13651"/>
                            <a:pt x="16466" y="13467"/>
                            <a:pt x="16613" y="13276"/>
                          </a:cubicBezTo>
                          <a:close/>
                          <a:moveTo>
                            <a:pt x="14368" y="15160"/>
                          </a:moveTo>
                          <a:lnTo>
                            <a:pt x="14368" y="15160"/>
                          </a:lnTo>
                          <a:cubicBezTo>
                            <a:pt x="14362" y="15168"/>
                            <a:pt x="14355" y="15176"/>
                            <a:pt x="14348" y="15184"/>
                          </a:cubicBezTo>
                          <a:cubicBezTo>
                            <a:pt x="14309" y="15229"/>
                            <a:pt x="14270" y="15273"/>
                            <a:pt x="14231" y="15316"/>
                          </a:cubicBezTo>
                          <a:lnTo>
                            <a:pt x="14231" y="15316"/>
                          </a:lnTo>
                          <a:cubicBezTo>
                            <a:pt x="14146" y="15332"/>
                            <a:pt x="14062" y="15348"/>
                            <a:pt x="13979" y="15362"/>
                          </a:cubicBezTo>
                          <a:cubicBezTo>
                            <a:pt x="13934" y="15370"/>
                            <a:pt x="13889" y="15377"/>
                            <a:pt x="13843" y="15384"/>
                          </a:cubicBezTo>
                          <a:lnTo>
                            <a:pt x="13843" y="15384"/>
                          </a:lnTo>
                          <a:cubicBezTo>
                            <a:pt x="14021" y="15319"/>
                            <a:pt x="14196" y="15244"/>
                            <a:pt x="14368" y="15160"/>
                          </a:cubicBezTo>
                          <a:close/>
                          <a:moveTo>
                            <a:pt x="7676" y="14064"/>
                          </a:moveTo>
                          <a:cubicBezTo>
                            <a:pt x="7765" y="14082"/>
                            <a:pt x="7857" y="14094"/>
                            <a:pt x="7951" y="14102"/>
                          </a:cubicBezTo>
                          <a:lnTo>
                            <a:pt x="7951" y="14102"/>
                          </a:lnTo>
                          <a:cubicBezTo>
                            <a:pt x="8950" y="14679"/>
                            <a:pt x="10088" y="14947"/>
                            <a:pt x="11238" y="14947"/>
                          </a:cubicBezTo>
                          <a:cubicBezTo>
                            <a:pt x="12437" y="14947"/>
                            <a:pt x="13648" y="14655"/>
                            <a:pt x="14728" y="14118"/>
                          </a:cubicBezTo>
                          <a:lnTo>
                            <a:pt x="14728" y="14118"/>
                          </a:lnTo>
                          <a:cubicBezTo>
                            <a:pt x="14685" y="14299"/>
                            <a:pt x="14638" y="14479"/>
                            <a:pt x="14586" y="14657"/>
                          </a:cubicBezTo>
                          <a:lnTo>
                            <a:pt x="14586" y="14657"/>
                          </a:lnTo>
                          <a:cubicBezTo>
                            <a:pt x="13699" y="15178"/>
                            <a:pt x="12681" y="15448"/>
                            <a:pt x="11610" y="15448"/>
                          </a:cubicBezTo>
                          <a:cubicBezTo>
                            <a:pt x="11378" y="15448"/>
                            <a:pt x="11143" y="15435"/>
                            <a:pt x="10907" y="15410"/>
                          </a:cubicBezTo>
                          <a:cubicBezTo>
                            <a:pt x="9990" y="15312"/>
                            <a:pt x="9108" y="15032"/>
                            <a:pt x="8281" y="14623"/>
                          </a:cubicBezTo>
                          <a:lnTo>
                            <a:pt x="8281" y="14623"/>
                          </a:lnTo>
                          <a:cubicBezTo>
                            <a:pt x="8078" y="14449"/>
                            <a:pt x="7876" y="14262"/>
                            <a:pt x="7676" y="14064"/>
                          </a:cubicBezTo>
                          <a:close/>
                          <a:moveTo>
                            <a:pt x="2346" y="8368"/>
                          </a:moveTo>
                          <a:cubicBezTo>
                            <a:pt x="2367" y="8432"/>
                            <a:pt x="2389" y="8496"/>
                            <a:pt x="2412" y="8560"/>
                          </a:cubicBezTo>
                          <a:lnTo>
                            <a:pt x="2412" y="8560"/>
                          </a:lnTo>
                          <a:cubicBezTo>
                            <a:pt x="2448" y="8765"/>
                            <a:pt x="2490" y="8969"/>
                            <a:pt x="2537" y="9171"/>
                          </a:cubicBezTo>
                          <a:cubicBezTo>
                            <a:pt x="2670" y="9736"/>
                            <a:pt x="2848" y="10291"/>
                            <a:pt x="3063" y="10833"/>
                          </a:cubicBezTo>
                          <a:lnTo>
                            <a:pt x="3063" y="10833"/>
                          </a:lnTo>
                          <a:cubicBezTo>
                            <a:pt x="3115" y="11011"/>
                            <a:pt x="3174" y="11188"/>
                            <a:pt x="3238" y="11362"/>
                          </a:cubicBezTo>
                          <a:lnTo>
                            <a:pt x="3238" y="11362"/>
                          </a:lnTo>
                          <a:cubicBezTo>
                            <a:pt x="3382" y="13120"/>
                            <a:pt x="4208" y="14737"/>
                            <a:pt x="5457" y="15965"/>
                          </a:cubicBezTo>
                          <a:lnTo>
                            <a:pt x="5457" y="15965"/>
                          </a:lnTo>
                          <a:cubicBezTo>
                            <a:pt x="5093" y="15750"/>
                            <a:pt x="4739" y="15520"/>
                            <a:pt x="4397" y="15274"/>
                          </a:cubicBezTo>
                          <a:lnTo>
                            <a:pt x="4397" y="15274"/>
                          </a:lnTo>
                          <a:cubicBezTo>
                            <a:pt x="2953" y="13262"/>
                            <a:pt x="2150" y="10749"/>
                            <a:pt x="2346" y="8368"/>
                          </a:cubicBezTo>
                          <a:close/>
                          <a:moveTo>
                            <a:pt x="9578" y="15564"/>
                          </a:moveTo>
                          <a:cubicBezTo>
                            <a:pt x="10430" y="15752"/>
                            <a:pt x="11309" y="15849"/>
                            <a:pt x="12187" y="15849"/>
                          </a:cubicBezTo>
                          <a:cubicBezTo>
                            <a:pt x="12712" y="15849"/>
                            <a:pt x="13236" y="15814"/>
                            <a:pt x="13754" y="15743"/>
                          </a:cubicBezTo>
                          <a:lnTo>
                            <a:pt x="13754" y="15743"/>
                          </a:lnTo>
                          <a:cubicBezTo>
                            <a:pt x="13213" y="16139"/>
                            <a:pt x="12615" y="16306"/>
                            <a:pt x="12002" y="16306"/>
                          </a:cubicBezTo>
                          <a:cubicBezTo>
                            <a:pt x="11187" y="16306"/>
                            <a:pt x="10346" y="16011"/>
                            <a:pt x="9578" y="15564"/>
                          </a:cubicBezTo>
                          <a:close/>
                          <a:moveTo>
                            <a:pt x="19930" y="12114"/>
                          </a:moveTo>
                          <a:lnTo>
                            <a:pt x="19930" y="12114"/>
                          </a:lnTo>
                          <a:cubicBezTo>
                            <a:pt x="19875" y="12750"/>
                            <a:pt x="19749" y="13378"/>
                            <a:pt x="19527" y="13981"/>
                          </a:cubicBezTo>
                          <a:cubicBezTo>
                            <a:pt x="19168" y="14964"/>
                            <a:pt x="18527" y="15750"/>
                            <a:pt x="17749" y="16412"/>
                          </a:cubicBezTo>
                          <a:lnTo>
                            <a:pt x="17749" y="16412"/>
                          </a:lnTo>
                          <a:cubicBezTo>
                            <a:pt x="18506" y="15530"/>
                            <a:pt x="18940" y="14415"/>
                            <a:pt x="19065" y="13248"/>
                          </a:cubicBezTo>
                          <a:lnTo>
                            <a:pt x="19065" y="13248"/>
                          </a:lnTo>
                          <a:cubicBezTo>
                            <a:pt x="19399" y="12904"/>
                            <a:pt x="19693" y="12526"/>
                            <a:pt x="19930" y="12114"/>
                          </a:cubicBezTo>
                          <a:close/>
                          <a:moveTo>
                            <a:pt x="3902" y="12777"/>
                          </a:moveTo>
                          <a:lnTo>
                            <a:pt x="3902" y="12777"/>
                          </a:lnTo>
                          <a:cubicBezTo>
                            <a:pt x="4193" y="13283"/>
                            <a:pt x="4531" y="13765"/>
                            <a:pt x="4904" y="14214"/>
                          </a:cubicBezTo>
                          <a:lnTo>
                            <a:pt x="4904" y="14214"/>
                          </a:lnTo>
                          <a:cubicBezTo>
                            <a:pt x="5177" y="14611"/>
                            <a:pt x="5461" y="14998"/>
                            <a:pt x="5752" y="15374"/>
                          </a:cubicBezTo>
                          <a:cubicBezTo>
                            <a:pt x="6073" y="15791"/>
                            <a:pt x="6415" y="16204"/>
                            <a:pt x="6777" y="16601"/>
                          </a:cubicBezTo>
                          <a:lnTo>
                            <a:pt x="6777" y="16601"/>
                          </a:lnTo>
                          <a:cubicBezTo>
                            <a:pt x="6356" y="16318"/>
                            <a:pt x="5963" y="15997"/>
                            <a:pt x="5609" y="15648"/>
                          </a:cubicBezTo>
                          <a:cubicBezTo>
                            <a:pt x="4794" y="14838"/>
                            <a:pt x="4221" y="13845"/>
                            <a:pt x="3902" y="12777"/>
                          </a:cubicBezTo>
                          <a:close/>
                          <a:moveTo>
                            <a:pt x="18272" y="14248"/>
                          </a:moveTo>
                          <a:cubicBezTo>
                            <a:pt x="18030" y="14979"/>
                            <a:pt x="17714" y="15678"/>
                            <a:pt x="17324" y="16327"/>
                          </a:cubicBezTo>
                          <a:cubicBezTo>
                            <a:pt x="17301" y="16366"/>
                            <a:pt x="17277" y="16404"/>
                            <a:pt x="17253" y="16443"/>
                          </a:cubicBezTo>
                          <a:lnTo>
                            <a:pt x="17253" y="16443"/>
                          </a:lnTo>
                          <a:cubicBezTo>
                            <a:pt x="17105" y="16591"/>
                            <a:pt x="16947" y="16730"/>
                            <a:pt x="16780" y="16861"/>
                          </a:cubicBezTo>
                          <a:lnTo>
                            <a:pt x="16780" y="16861"/>
                          </a:lnTo>
                          <a:cubicBezTo>
                            <a:pt x="17157" y="16306"/>
                            <a:pt x="17459" y="15695"/>
                            <a:pt x="17695" y="15060"/>
                          </a:cubicBezTo>
                          <a:lnTo>
                            <a:pt x="17695" y="15060"/>
                          </a:lnTo>
                          <a:cubicBezTo>
                            <a:pt x="17904" y="14802"/>
                            <a:pt x="18097" y="14531"/>
                            <a:pt x="18272" y="14248"/>
                          </a:cubicBezTo>
                          <a:close/>
                          <a:moveTo>
                            <a:pt x="17579" y="14416"/>
                          </a:moveTo>
                          <a:lnTo>
                            <a:pt x="17579" y="14416"/>
                          </a:lnTo>
                          <a:cubicBezTo>
                            <a:pt x="17525" y="14589"/>
                            <a:pt x="17466" y="14760"/>
                            <a:pt x="17403" y="14930"/>
                          </a:cubicBezTo>
                          <a:lnTo>
                            <a:pt x="17403" y="14930"/>
                          </a:lnTo>
                          <a:cubicBezTo>
                            <a:pt x="16664" y="15827"/>
                            <a:pt x="15712" y="16492"/>
                            <a:pt x="14651" y="16907"/>
                          </a:cubicBezTo>
                          <a:lnTo>
                            <a:pt x="14651" y="16907"/>
                          </a:lnTo>
                          <a:cubicBezTo>
                            <a:pt x="15250" y="16409"/>
                            <a:pt x="15758" y="15796"/>
                            <a:pt x="16159" y="15118"/>
                          </a:cubicBezTo>
                          <a:lnTo>
                            <a:pt x="16159" y="15118"/>
                          </a:lnTo>
                          <a:cubicBezTo>
                            <a:pt x="16646" y="14926"/>
                            <a:pt x="17125" y="14691"/>
                            <a:pt x="17579" y="14416"/>
                          </a:cubicBezTo>
                          <a:close/>
                          <a:moveTo>
                            <a:pt x="15681" y="15293"/>
                          </a:moveTo>
                          <a:lnTo>
                            <a:pt x="15681" y="15293"/>
                          </a:lnTo>
                          <a:cubicBezTo>
                            <a:pt x="15195" y="15993"/>
                            <a:pt x="14574" y="16598"/>
                            <a:pt x="13860" y="17050"/>
                          </a:cubicBezTo>
                          <a:lnTo>
                            <a:pt x="13860" y="17050"/>
                          </a:lnTo>
                          <a:cubicBezTo>
                            <a:pt x="14009" y="16840"/>
                            <a:pt x="14144" y="16618"/>
                            <a:pt x="14265" y="16386"/>
                          </a:cubicBezTo>
                          <a:cubicBezTo>
                            <a:pt x="14400" y="16128"/>
                            <a:pt x="14519" y="15861"/>
                            <a:pt x="14625" y="15587"/>
                          </a:cubicBezTo>
                          <a:lnTo>
                            <a:pt x="14625" y="15587"/>
                          </a:lnTo>
                          <a:cubicBezTo>
                            <a:pt x="14828" y="15542"/>
                            <a:pt x="15030" y="15491"/>
                            <a:pt x="15229" y="15434"/>
                          </a:cubicBezTo>
                          <a:cubicBezTo>
                            <a:pt x="15379" y="15391"/>
                            <a:pt x="15530" y="15344"/>
                            <a:pt x="15681" y="15293"/>
                          </a:cubicBezTo>
                          <a:close/>
                          <a:moveTo>
                            <a:pt x="3606" y="10887"/>
                          </a:moveTo>
                          <a:lnTo>
                            <a:pt x="3606" y="10887"/>
                          </a:lnTo>
                          <a:cubicBezTo>
                            <a:pt x="3869" y="11276"/>
                            <a:pt x="4153" y="11650"/>
                            <a:pt x="4453" y="12006"/>
                          </a:cubicBezTo>
                          <a:lnTo>
                            <a:pt x="4453" y="12006"/>
                          </a:lnTo>
                          <a:cubicBezTo>
                            <a:pt x="5024" y="13624"/>
                            <a:pt x="6847" y="14727"/>
                            <a:pt x="8407" y="15243"/>
                          </a:cubicBezTo>
                          <a:cubicBezTo>
                            <a:pt x="8419" y="15247"/>
                            <a:pt x="8431" y="15251"/>
                            <a:pt x="8443" y="15255"/>
                          </a:cubicBezTo>
                          <a:lnTo>
                            <a:pt x="8443" y="15255"/>
                          </a:lnTo>
                          <a:cubicBezTo>
                            <a:pt x="8973" y="15669"/>
                            <a:pt x="9541" y="16026"/>
                            <a:pt x="10145" y="16303"/>
                          </a:cubicBezTo>
                          <a:cubicBezTo>
                            <a:pt x="10715" y="16556"/>
                            <a:pt x="11295" y="16683"/>
                            <a:pt x="11858" y="16683"/>
                          </a:cubicBezTo>
                          <a:cubicBezTo>
                            <a:pt x="12699" y="16683"/>
                            <a:pt x="13502" y="16399"/>
                            <a:pt x="14171" y="15827"/>
                          </a:cubicBezTo>
                          <a:lnTo>
                            <a:pt x="14171" y="15827"/>
                          </a:lnTo>
                          <a:cubicBezTo>
                            <a:pt x="14147" y="15883"/>
                            <a:pt x="14123" y="15938"/>
                            <a:pt x="14098" y="15993"/>
                          </a:cubicBezTo>
                          <a:cubicBezTo>
                            <a:pt x="13874" y="16483"/>
                            <a:pt x="13591" y="16919"/>
                            <a:pt x="13259" y="17296"/>
                          </a:cubicBezTo>
                          <a:lnTo>
                            <a:pt x="13259" y="17296"/>
                          </a:lnTo>
                          <a:cubicBezTo>
                            <a:pt x="12839" y="17369"/>
                            <a:pt x="12411" y="17408"/>
                            <a:pt x="11979" y="17410"/>
                          </a:cubicBezTo>
                          <a:cubicBezTo>
                            <a:pt x="9303" y="17410"/>
                            <a:pt x="6792" y="15927"/>
                            <a:pt x="5101" y="13908"/>
                          </a:cubicBezTo>
                          <a:lnTo>
                            <a:pt x="5101" y="13908"/>
                          </a:lnTo>
                          <a:cubicBezTo>
                            <a:pt x="4560" y="13081"/>
                            <a:pt x="4043" y="12157"/>
                            <a:pt x="3619" y="11189"/>
                          </a:cubicBezTo>
                          <a:lnTo>
                            <a:pt x="3619" y="11189"/>
                          </a:lnTo>
                          <a:cubicBezTo>
                            <a:pt x="3613" y="11088"/>
                            <a:pt x="3609" y="10987"/>
                            <a:pt x="3606" y="10887"/>
                          </a:cubicBezTo>
                          <a:close/>
                          <a:moveTo>
                            <a:pt x="6412" y="15686"/>
                          </a:moveTo>
                          <a:cubicBezTo>
                            <a:pt x="8044" y="16962"/>
                            <a:pt x="10082" y="17694"/>
                            <a:pt x="12077" y="17694"/>
                          </a:cubicBezTo>
                          <a:cubicBezTo>
                            <a:pt x="12215" y="17694"/>
                            <a:pt x="12354" y="17691"/>
                            <a:pt x="12493" y="17683"/>
                          </a:cubicBezTo>
                          <a:lnTo>
                            <a:pt x="12493" y="17683"/>
                          </a:lnTo>
                          <a:cubicBezTo>
                            <a:pt x="12359" y="17725"/>
                            <a:pt x="12223" y="17761"/>
                            <a:pt x="12086" y="17791"/>
                          </a:cubicBezTo>
                          <a:cubicBezTo>
                            <a:pt x="11681" y="17878"/>
                            <a:pt x="11271" y="17920"/>
                            <a:pt x="10861" y="17920"/>
                          </a:cubicBezTo>
                          <a:cubicBezTo>
                            <a:pt x="10800" y="17920"/>
                            <a:pt x="10738" y="17919"/>
                            <a:pt x="10677" y="17917"/>
                          </a:cubicBezTo>
                          <a:lnTo>
                            <a:pt x="10677" y="17917"/>
                          </a:lnTo>
                          <a:cubicBezTo>
                            <a:pt x="10048" y="17801"/>
                            <a:pt x="9432" y="17641"/>
                            <a:pt x="8847" y="17458"/>
                          </a:cubicBezTo>
                          <a:cubicBezTo>
                            <a:pt x="8436" y="17331"/>
                            <a:pt x="8028" y="17188"/>
                            <a:pt x="7625" y="17027"/>
                          </a:cubicBezTo>
                          <a:lnTo>
                            <a:pt x="7625" y="17027"/>
                          </a:lnTo>
                          <a:cubicBezTo>
                            <a:pt x="7192" y="16600"/>
                            <a:pt x="6788" y="16145"/>
                            <a:pt x="6412" y="15686"/>
                          </a:cubicBezTo>
                          <a:close/>
                          <a:moveTo>
                            <a:pt x="12411" y="18057"/>
                          </a:moveTo>
                          <a:cubicBezTo>
                            <a:pt x="12387" y="18074"/>
                            <a:pt x="12362" y="18091"/>
                            <a:pt x="12338" y="18108"/>
                          </a:cubicBezTo>
                          <a:lnTo>
                            <a:pt x="12338" y="18108"/>
                          </a:lnTo>
                          <a:cubicBezTo>
                            <a:pt x="12295" y="18106"/>
                            <a:pt x="12253" y="18104"/>
                            <a:pt x="12211" y="18102"/>
                          </a:cubicBezTo>
                          <a:lnTo>
                            <a:pt x="12211" y="18102"/>
                          </a:lnTo>
                          <a:cubicBezTo>
                            <a:pt x="12233" y="18098"/>
                            <a:pt x="12255" y="18093"/>
                            <a:pt x="12276" y="18089"/>
                          </a:cubicBezTo>
                          <a:cubicBezTo>
                            <a:pt x="12321" y="18079"/>
                            <a:pt x="12366" y="18068"/>
                            <a:pt x="12411" y="18057"/>
                          </a:cubicBezTo>
                          <a:close/>
                          <a:moveTo>
                            <a:pt x="17036" y="15774"/>
                          </a:moveTo>
                          <a:cubicBezTo>
                            <a:pt x="16794" y="16257"/>
                            <a:pt x="16507" y="16714"/>
                            <a:pt x="16170" y="17136"/>
                          </a:cubicBezTo>
                          <a:cubicBezTo>
                            <a:pt x="16097" y="17226"/>
                            <a:pt x="16023" y="17313"/>
                            <a:pt x="15947" y="17397"/>
                          </a:cubicBezTo>
                          <a:lnTo>
                            <a:pt x="15947" y="17397"/>
                          </a:lnTo>
                          <a:cubicBezTo>
                            <a:pt x="15875" y="17435"/>
                            <a:pt x="15803" y="17471"/>
                            <a:pt x="15729" y="17505"/>
                          </a:cubicBezTo>
                          <a:cubicBezTo>
                            <a:pt x="14841" y="17919"/>
                            <a:pt x="13870" y="18097"/>
                            <a:pt x="12881" y="18114"/>
                          </a:cubicBezTo>
                          <a:lnTo>
                            <a:pt x="12881" y="18114"/>
                          </a:lnTo>
                          <a:cubicBezTo>
                            <a:pt x="13011" y="18006"/>
                            <a:pt x="13136" y="17891"/>
                            <a:pt x="13256" y="17771"/>
                          </a:cubicBezTo>
                          <a:lnTo>
                            <a:pt x="13256" y="17771"/>
                          </a:lnTo>
                          <a:cubicBezTo>
                            <a:pt x="13438" y="17692"/>
                            <a:pt x="13615" y="17603"/>
                            <a:pt x="13786" y="17506"/>
                          </a:cubicBezTo>
                          <a:lnTo>
                            <a:pt x="13786" y="17506"/>
                          </a:lnTo>
                          <a:cubicBezTo>
                            <a:pt x="14969" y="17237"/>
                            <a:pt x="16086" y="16674"/>
                            <a:pt x="17036" y="15774"/>
                          </a:cubicBezTo>
                          <a:close/>
                          <a:moveTo>
                            <a:pt x="1621" y="13171"/>
                          </a:moveTo>
                          <a:cubicBezTo>
                            <a:pt x="2330" y="14116"/>
                            <a:pt x="3245" y="14922"/>
                            <a:pt x="4204" y="15612"/>
                          </a:cubicBezTo>
                          <a:cubicBezTo>
                            <a:pt x="4233" y="15633"/>
                            <a:pt x="4262" y="15654"/>
                            <a:pt x="4292" y="15675"/>
                          </a:cubicBezTo>
                          <a:lnTo>
                            <a:pt x="4292" y="15675"/>
                          </a:lnTo>
                          <a:cubicBezTo>
                            <a:pt x="5256" y="16919"/>
                            <a:pt x="6458" y="17965"/>
                            <a:pt x="7797" y="18668"/>
                          </a:cubicBezTo>
                          <a:lnTo>
                            <a:pt x="7797" y="18668"/>
                          </a:lnTo>
                          <a:cubicBezTo>
                            <a:pt x="5744" y="18063"/>
                            <a:pt x="3892" y="16580"/>
                            <a:pt x="2632" y="14922"/>
                          </a:cubicBezTo>
                          <a:cubicBezTo>
                            <a:pt x="2239" y="14396"/>
                            <a:pt x="1889" y="13802"/>
                            <a:pt x="1621" y="13171"/>
                          </a:cubicBezTo>
                          <a:close/>
                          <a:moveTo>
                            <a:pt x="8548" y="17856"/>
                          </a:moveTo>
                          <a:cubicBezTo>
                            <a:pt x="9104" y="18038"/>
                            <a:pt x="9680" y="18157"/>
                            <a:pt x="10260" y="18206"/>
                          </a:cubicBezTo>
                          <a:lnTo>
                            <a:pt x="10260" y="18206"/>
                          </a:lnTo>
                          <a:cubicBezTo>
                            <a:pt x="10444" y="18242"/>
                            <a:pt x="10628" y="18274"/>
                            <a:pt x="10812" y="18303"/>
                          </a:cubicBezTo>
                          <a:cubicBezTo>
                            <a:pt x="11137" y="18357"/>
                            <a:pt x="11467" y="18398"/>
                            <a:pt x="11800" y="18424"/>
                          </a:cubicBezTo>
                          <a:lnTo>
                            <a:pt x="11800" y="18424"/>
                          </a:lnTo>
                          <a:cubicBezTo>
                            <a:pt x="11295" y="18677"/>
                            <a:pt x="10746" y="18842"/>
                            <a:pt x="10171" y="18910"/>
                          </a:cubicBezTo>
                          <a:lnTo>
                            <a:pt x="10171" y="18910"/>
                          </a:lnTo>
                          <a:cubicBezTo>
                            <a:pt x="9598" y="18628"/>
                            <a:pt x="9057" y="18267"/>
                            <a:pt x="8548" y="17856"/>
                          </a:cubicBezTo>
                          <a:close/>
                          <a:moveTo>
                            <a:pt x="5196" y="16263"/>
                          </a:moveTo>
                          <a:cubicBezTo>
                            <a:pt x="5849" y="16656"/>
                            <a:pt x="6536" y="17001"/>
                            <a:pt x="7245" y="17295"/>
                          </a:cubicBezTo>
                          <a:lnTo>
                            <a:pt x="7245" y="17295"/>
                          </a:lnTo>
                          <a:cubicBezTo>
                            <a:pt x="7389" y="17374"/>
                            <a:pt x="7536" y="17448"/>
                            <a:pt x="7686" y="17517"/>
                          </a:cubicBezTo>
                          <a:lnTo>
                            <a:pt x="7686" y="17517"/>
                          </a:lnTo>
                          <a:cubicBezTo>
                            <a:pt x="8275" y="18060"/>
                            <a:pt x="8912" y="18549"/>
                            <a:pt x="9596" y="18945"/>
                          </a:cubicBezTo>
                          <a:lnTo>
                            <a:pt x="9596" y="18945"/>
                          </a:lnTo>
                          <a:cubicBezTo>
                            <a:pt x="9587" y="18945"/>
                            <a:pt x="9578" y="18945"/>
                            <a:pt x="9569" y="18945"/>
                          </a:cubicBezTo>
                          <a:cubicBezTo>
                            <a:pt x="9472" y="18945"/>
                            <a:pt x="9375" y="18942"/>
                            <a:pt x="9277" y="18937"/>
                          </a:cubicBezTo>
                          <a:lnTo>
                            <a:pt x="9277" y="18937"/>
                          </a:lnTo>
                          <a:cubicBezTo>
                            <a:pt x="7723" y="18465"/>
                            <a:pt x="6324" y="17507"/>
                            <a:pt x="5196" y="16263"/>
                          </a:cubicBezTo>
                          <a:close/>
                          <a:moveTo>
                            <a:pt x="15213" y="18063"/>
                          </a:moveTo>
                          <a:lnTo>
                            <a:pt x="15213" y="18063"/>
                          </a:lnTo>
                          <a:cubicBezTo>
                            <a:pt x="14717" y="18329"/>
                            <a:pt x="14223" y="18580"/>
                            <a:pt x="13753" y="18827"/>
                          </a:cubicBezTo>
                          <a:cubicBezTo>
                            <a:pt x="13716" y="18846"/>
                            <a:pt x="13692" y="18872"/>
                            <a:pt x="13678" y="18901"/>
                          </a:cubicBezTo>
                          <a:lnTo>
                            <a:pt x="13678" y="18901"/>
                          </a:lnTo>
                          <a:cubicBezTo>
                            <a:pt x="12981" y="19150"/>
                            <a:pt x="12236" y="19270"/>
                            <a:pt x="11480" y="19270"/>
                          </a:cubicBezTo>
                          <a:cubicBezTo>
                            <a:pt x="11323" y="19270"/>
                            <a:pt x="11166" y="19265"/>
                            <a:pt x="11009" y="19255"/>
                          </a:cubicBezTo>
                          <a:lnTo>
                            <a:pt x="11009" y="19255"/>
                          </a:lnTo>
                          <a:cubicBezTo>
                            <a:pt x="10935" y="19230"/>
                            <a:pt x="10862" y="19204"/>
                            <a:pt x="10789" y="19177"/>
                          </a:cubicBezTo>
                          <a:lnTo>
                            <a:pt x="10789" y="19177"/>
                          </a:lnTo>
                          <a:cubicBezTo>
                            <a:pt x="11376" y="19036"/>
                            <a:pt x="11929" y="18788"/>
                            <a:pt x="12428" y="18454"/>
                          </a:cubicBezTo>
                          <a:lnTo>
                            <a:pt x="12428" y="18454"/>
                          </a:lnTo>
                          <a:cubicBezTo>
                            <a:pt x="12492" y="18456"/>
                            <a:pt x="12557" y="18456"/>
                            <a:pt x="12622" y="18456"/>
                          </a:cubicBezTo>
                          <a:cubicBezTo>
                            <a:pt x="13504" y="18456"/>
                            <a:pt x="14385" y="18339"/>
                            <a:pt x="15213" y="18063"/>
                          </a:cubicBezTo>
                          <a:close/>
                          <a:moveTo>
                            <a:pt x="15970" y="18028"/>
                          </a:moveTo>
                          <a:cubicBezTo>
                            <a:pt x="15035" y="18908"/>
                            <a:pt x="13888" y="19496"/>
                            <a:pt x="12609" y="19517"/>
                          </a:cubicBezTo>
                          <a:lnTo>
                            <a:pt x="12609" y="19517"/>
                          </a:lnTo>
                          <a:cubicBezTo>
                            <a:pt x="13591" y="19353"/>
                            <a:pt x="14530" y="18977"/>
                            <a:pt x="15335" y="18381"/>
                          </a:cubicBezTo>
                          <a:lnTo>
                            <a:pt x="15335" y="18381"/>
                          </a:lnTo>
                          <a:cubicBezTo>
                            <a:pt x="15548" y="18266"/>
                            <a:pt x="15760" y="18148"/>
                            <a:pt x="15970" y="18028"/>
                          </a:cubicBezTo>
                          <a:close/>
                          <a:moveTo>
                            <a:pt x="7690" y="0"/>
                          </a:moveTo>
                          <a:cubicBezTo>
                            <a:pt x="6346" y="0"/>
                            <a:pt x="5056" y="340"/>
                            <a:pt x="3989" y="1182"/>
                          </a:cubicBezTo>
                          <a:cubicBezTo>
                            <a:pt x="2692" y="2214"/>
                            <a:pt x="2035" y="3831"/>
                            <a:pt x="1940" y="5463"/>
                          </a:cubicBezTo>
                          <a:lnTo>
                            <a:pt x="1940" y="5463"/>
                          </a:lnTo>
                          <a:cubicBezTo>
                            <a:pt x="1687" y="5682"/>
                            <a:pt x="1452" y="5921"/>
                            <a:pt x="1239" y="6183"/>
                          </a:cubicBezTo>
                          <a:cubicBezTo>
                            <a:pt x="120" y="7516"/>
                            <a:pt x="1" y="9254"/>
                            <a:pt x="465" y="10886"/>
                          </a:cubicBezTo>
                          <a:cubicBezTo>
                            <a:pt x="553" y="11199"/>
                            <a:pt x="664" y="11501"/>
                            <a:pt x="796" y="11793"/>
                          </a:cubicBezTo>
                          <a:lnTo>
                            <a:pt x="796" y="11793"/>
                          </a:lnTo>
                          <a:cubicBezTo>
                            <a:pt x="1128" y="13549"/>
                            <a:pt x="2202" y="15158"/>
                            <a:pt x="3430" y="16386"/>
                          </a:cubicBezTo>
                          <a:cubicBezTo>
                            <a:pt x="4990" y="17946"/>
                            <a:pt x="7109" y="19160"/>
                            <a:pt x="9335" y="19303"/>
                          </a:cubicBezTo>
                          <a:cubicBezTo>
                            <a:pt x="9337" y="19303"/>
                            <a:pt x="9338" y="19303"/>
                            <a:pt x="9340" y="19303"/>
                          </a:cubicBezTo>
                          <a:lnTo>
                            <a:pt x="9340" y="19303"/>
                          </a:lnTo>
                          <a:cubicBezTo>
                            <a:pt x="9889" y="19469"/>
                            <a:pt x="10457" y="19569"/>
                            <a:pt x="11027" y="19602"/>
                          </a:cubicBezTo>
                          <a:lnTo>
                            <a:pt x="11027" y="19602"/>
                          </a:lnTo>
                          <a:cubicBezTo>
                            <a:pt x="11585" y="19787"/>
                            <a:pt x="12119" y="19872"/>
                            <a:pt x="12629" y="19872"/>
                          </a:cubicBezTo>
                          <a:cubicBezTo>
                            <a:pt x="14382" y="19872"/>
                            <a:pt x="15840" y="18862"/>
                            <a:pt x="16933" y="17435"/>
                          </a:cubicBezTo>
                          <a:lnTo>
                            <a:pt x="16933" y="17435"/>
                          </a:lnTo>
                          <a:cubicBezTo>
                            <a:pt x="17815" y="16848"/>
                            <a:pt x="18619" y="16164"/>
                            <a:pt x="19229" y="15291"/>
                          </a:cubicBezTo>
                          <a:cubicBezTo>
                            <a:pt x="20049" y="14129"/>
                            <a:pt x="20335" y="12687"/>
                            <a:pt x="20329" y="11241"/>
                          </a:cubicBezTo>
                          <a:lnTo>
                            <a:pt x="20329" y="11241"/>
                          </a:lnTo>
                          <a:cubicBezTo>
                            <a:pt x="20367" y="11128"/>
                            <a:pt x="20402" y="11014"/>
                            <a:pt x="20432" y="10897"/>
                          </a:cubicBezTo>
                          <a:cubicBezTo>
                            <a:pt x="20806" y="9482"/>
                            <a:pt x="20372" y="8169"/>
                            <a:pt x="19568" y="7057"/>
                          </a:cubicBezTo>
                          <a:lnTo>
                            <a:pt x="19568" y="7057"/>
                          </a:lnTo>
                          <a:cubicBezTo>
                            <a:pt x="19170" y="6069"/>
                            <a:pt x="18606" y="5172"/>
                            <a:pt x="17916" y="4380"/>
                          </a:cubicBezTo>
                          <a:lnTo>
                            <a:pt x="17916" y="4380"/>
                          </a:lnTo>
                          <a:cubicBezTo>
                            <a:pt x="17781" y="3999"/>
                            <a:pt x="17619" y="3629"/>
                            <a:pt x="17432" y="3277"/>
                          </a:cubicBezTo>
                          <a:cubicBezTo>
                            <a:pt x="16251" y="1053"/>
                            <a:pt x="14113" y="134"/>
                            <a:pt x="11864" y="134"/>
                          </a:cubicBezTo>
                          <a:cubicBezTo>
                            <a:pt x="11271" y="134"/>
                            <a:pt x="10671" y="198"/>
                            <a:pt x="10078" y="319"/>
                          </a:cubicBezTo>
                          <a:lnTo>
                            <a:pt x="10078" y="319"/>
                          </a:lnTo>
                          <a:cubicBezTo>
                            <a:pt x="9286" y="117"/>
                            <a:pt x="8479" y="0"/>
                            <a:pt x="7690" y="0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50" name="Google Shape;950;p41"/>
                    <p:cNvSpPr/>
                    <p:nvPr/>
                  </p:nvSpPr>
                  <p:spPr>
                    <a:xfrm>
                      <a:off x="-1424530" y="1995575"/>
                      <a:ext cx="759898" cy="828583"/>
                    </a:xfrm>
                    <a:custGeom>
                      <a:rect b="b" l="l" r="r" t="t"/>
                      <a:pathLst>
                        <a:path extrusionOk="0" h="23029" w="21120">
                          <a:moveTo>
                            <a:pt x="11861" y="398"/>
                          </a:moveTo>
                          <a:cubicBezTo>
                            <a:pt x="13577" y="398"/>
                            <a:pt x="15018" y="1466"/>
                            <a:pt x="16124" y="2744"/>
                          </a:cubicBezTo>
                          <a:lnTo>
                            <a:pt x="16124" y="2744"/>
                          </a:lnTo>
                          <a:cubicBezTo>
                            <a:pt x="15657" y="2600"/>
                            <a:pt x="15178" y="2492"/>
                            <a:pt x="14690" y="2420"/>
                          </a:cubicBezTo>
                          <a:lnTo>
                            <a:pt x="14690" y="2420"/>
                          </a:lnTo>
                          <a:cubicBezTo>
                            <a:pt x="13548" y="1454"/>
                            <a:pt x="12238" y="738"/>
                            <a:pt x="10831" y="512"/>
                          </a:cubicBezTo>
                          <a:lnTo>
                            <a:pt x="10831" y="512"/>
                          </a:lnTo>
                          <a:cubicBezTo>
                            <a:pt x="11103" y="451"/>
                            <a:pt x="11382" y="414"/>
                            <a:pt x="11669" y="403"/>
                          </a:cubicBezTo>
                          <a:cubicBezTo>
                            <a:pt x="11733" y="400"/>
                            <a:pt x="11797" y="398"/>
                            <a:pt x="11861" y="398"/>
                          </a:cubicBezTo>
                          <a:close/>
                          <a:moveTo>
                            <a:pt x="10083" y="822"/>
                          </a:moveTo>
                          <a:cubicBezTo>
                            <a:pt x="10562" y="822"/>
                            <a:pt x="11051" y="885"/>
                            <a:pt x="11550" y="1022"/>
                          </a:cubicBezTo>
                          <a:cubicBezTo>
                            <a:pt x="12491" y="1282"/>
                            <a:pt x="13348" y="1755"/>
                            <a:pt x="14118" y="2351"/>
                          </a:cubicBezTo>
                          <a:lnTo>
                            <a:pt x="14118" y="2351"/>
                          </a:lnTo>
                          <a:cubicBezTo>
                            <a:pt x="13788" y="2321"/>
                            <a:pt x="13456" y="2306"/>
                            <a:pt x="13121" y="2306"/>
                          </a:cubicBezTo>
                          <a:cubicBezTo>
                            <a:pt x="10758" y="2306"/>
                            <a:pt x="8320" y="3052"/>
                            <a:pt x="6284" y="4371"/>
                          </a:cubicBezTo>
                          <a:lnTo>
                            <a:pt x="6284" y="4371"/>
                          </a:lnTo>
                          <a:cubicBezTo>
                            <a:pt x="7131" y="2928"/>
                            <a:pt x="8364" y="1511"/>
                            <a:pt x="9897" y="826"/>
                          </a:cubicBezTo>
                          <a:lnTo>
                            <a:pt x="9897" y="826"/>
                          </a:lnTo>
                          <a:cubicBezTo>
                            <a:pt x="9959" y="823"/>
                            <a:pt x="10021" y="822"/>
                            <a:pt x="10083" y="822"/>
                          </a:cubicBezTo>
                          <a:close/>
                          <a:moveTo>
                            <a:pt x="15130" y="2812"/>
                          </a:moveTo>
                          <a:lnTo>
                            <a:pt x="15130" y="2812"/>
                          </a:lnTo>
                          <a:cubicBezTo>
                            <a:pt x="15594" y="2903"/>
                            <a:pt x="16049" y="3028"/>
                            <a:pt x="16491" y="3190"/>
                          </a:cubicBezTo>
                          <a:lnTo>
                            <a:pt x="16491" y="3190"/>
                          </a:lnTo>
                          <a:cubicBezTo>
                            <a:pt x="16681" y="3433"/>
                            <a:pt x="16860" y="3681"/>
                            <a:pt x="17027" y="3927"/>
                          </a:cubicBezTo>
                          <a:cubicBezTo>
                            <a:pt x="18456" y="6023"/>
                            <a:pt x="19384" y="8499"/>
                            <a:pt x="19837" y="10987"/>
                          </a:cubicBezTo>
                          <a:cubicBezTo>
                            <a:pt x="19951" y="11599"/>
                            <a:pt x="20033" y="12221"/>
                            <a:pt x="20061" y="12839"/>
                          </a:cubicBezTo>
                          <a:lnTo>
                            <a:pt x="20061" y="12839"/>
                          </a:lnTo>
                          <a:cubicBezTo>
                            <a:pt x="20020" y="12552"/>
                            <a:pt x="19973" y="12268"/>
                            <a:pt x="19920" y="11988"/>
                          </a:cubicBezTo>
                          <a:cubicBezTo>
                            <a:pt x="19491" y="9749"/>
                            <a:pt x="18610" y="7559"/>
                            <a:pt x="17408" y="5606"/>
                          </a:cubicBezTo>
                          <a:cubicBezTo>
                            <a:pt x="16789" y="4616"/>
                            <a:pt x="16017" y="3642"/>
                            <a:pt x="15130" y="2812"/>
                          </a:cubicBezTo>
                          <a:close/>
                          <a:moveTo>
                            <a:pt x="8914" y="946"/>
                          </a:moveTo>
                          <a:cubicBezTo>
                            <a:pt x="7837" y="1652"/>
                            <a:pt x="6915" y="2671"/>
                            <a:pt x="6228" y="3713"/>
                          </a:cubicBezTo>
                          <a:cubicBezTo>
                            <a:pt x="5982" y="4082"/>
                            <a:pt x="5746" y="4481"/>
                            <a:pt x="5528" y="4901"/>
                          </a:cubicBezTo>
                          <a:lnTo>
                            <a:pt x="5528" y="4901"/>
                          </a:lnTo>
                          <a:cubicBezTo>
                            <a:pt x="3907" y="6130"/>
                            <a:pt x="2613" y="7749"/>
                            <a:pt x="1930" y="9654"/>
                          </a:cubicBezTo>
                          <a:cubicBezTo>
                            <a:pt x="1543" y="10730"/>
                            <a:pt x="1425" y="11808"/>
                            <a:pt x="1518" y="12859"/>
                          </a:cubicBezTo>
                          <a:lnTo>
                            <a:pt x="1518" y="12859"/>
                          </a:lnTo>
                          <a:cubicBezTo>
                            <a:pt x="941" y="12000"/>
                            <a:pt x="487" y="11037"/>
                            <a:pt x="572" y="9987"/>
                          </a:cubicBezTo>
                          <a:cubicBezTo>
                            <a:pt x="668" y="8618"/>
                            <a:pt x="1418" y="7320"/>
                            <a:pt x="2180" y="6213"/>
                          </a:cubicBezTo>
                          <a:cubicBezTo>
                            <a:pt x="3025" y="4963"/>
                            <a:pt x="4097" y="3856"/>
                            <a:pt x="5252" y="2867"/>
                          </a:cubicBezTo>
                          <a:cubicBezTo>
                            <a:pt x="6358" y="1951"/>
                            <a:pt x="7588" y="1225"/>
                            <a:pt x="8914" y="946"/>
                          </a:cubicBezTo>
                          <a:close/>
                          <a:moveTo>
                            <a:pt x="13206" y="2629"/>
                          </a:moveTo>
                          <a:cubicBezTo>
                            <a:pt x="13662" y="2629"/>
                            <a:pt x="14116" y="2659"/>
                            <a:pt x="14563" y="2719"/>
                          </a:cubicBezTo>
                          <a:lnTo>
                            <a:pt x="14563" y="2719"/>
                          </a:lnTo>
                          <a:cubicBezTo>
                            <a:pt x="15301" y="3363"/>
                            <a:pt x="15949" y="4114"/>
                            <a:pt x="16503" y="4880"/>
                          </a:cubicBezTo>
                          <a:cubicBezTo>
                            <a:pt x="17896" y="6773"/>
                            <a:pt x="18848" y="8987"/>
                            <a:pt x="19408" y="11261"/>
                          </a:cubicBezTo>
                          <a:cubicBezTo>
                            <a:pt x="19711" y="12494"/>
                            <a:pt x="19897" y="13789"/>
                            <a:pt x="19871" y="15073"/>
                          </a:cubicBezTo>
                          <a:lnTo>
                            <a:pt x="19871" y="15073"/>
                          </a:lnTo>
                          <a:cubicBezTo>
                            <a:pt x="19666" y="15911"/>
                            <a:pt x="19289" y="16702"/>
                            <a:pt x="18670" y="17405"/>
                          </a:cubicBezTo>
                          <a:cubicBezTo>
                            <a:pt x="17212" y="19055"/>
                            <a:pt x="14951" y="19615"/>
                            <a:pt x="12795" y="19615"/>
                          </a:cubicBezTo>
                          <a:cubicBezTo>
                            <a:pt x="12274" y="19615"/>
                            <a:pt x="11760" y="19582"/>
                            <a:pt x="11264" y="19524"/>
                          </a:cubicBezTo>
                          <a:cubicBezTo>
                            <a:pt x="8645" y="19215"/>
                            <a:pt x="6585" y="17965"/>
                            <a:pt x="4632" y="16262"/>
                          </a:cubicBezTo>
                          <a:cubicBezTo>
                            <a:pt x="3708" y="15450"/>
                            <a:pt x="2828" y="14577"/>
                            <a:pt x="2068" y="13611"/>
                          </a:cubicBezTo>
                          <a:lnTo>
                            <a:pt x="2068" y="13611"/>
                          </a:lnTo>
                          <a:cubicBezTo>
                            <a:pt x="2031" y="13417"/>
                            <a:pt x="2000" y="13221"/>
                            <a:pt x="1977" y="13023"/>
                          </a:cubicBezTo>
                          <a:cubicBezTo>
                            <a:pt x="1643" y="10167"/>
                            <a:pt x="3042" y="7656"/>
                            <a:pt x="5095" y="5825"/>
                          </a:cubicBezTo>
                          <a:lnTo>
                            <a:pt x="5095" y="5825"/>
                          </a:lnTo>
                          <a:cubicBezTo>
                            <a:pt x="4236" y="7871"/>
                            <a:pt x="3888" y="10248"/>
                            <a:pt x="4859" y="12190"/>
                          </a:cubicBezTo>
                          <a:cubicBezTo>
                            <a:pt x="4896" y="12260"/>
                            <a:pt x="4952" y="12289"/>
                            <a:pt x="5009" y="12289"/>
                          </a:cubicBezTo>
                          <a:cubicBezTo>
                            <a:pt x="5136" y="12289"/>
                            <a:pt x="5266" y="12147"/>
                            <a:pt x="5192" y="12000"/>
                          </a:cubicBezTo>
                          <a:cubicBezTo>
                            <a:pt x="4149" y="9890"/>
                            <a:pt x="4839" y="7241"/>
                            <a:pt x="5829" y="5219"/>
                          </a:cubicBezTo>
                          <a:lnTo>
                            <a:pt x="5829" y="5219"/>
                          </a:lnTo>
                          <a:cubicBezTo>
                            <a:pt x="6663" y="4583"/>
                            <a:pt x="7574" y="4051"/>
                            <a:pt x="8502" y="3641"/>
                          </a:cubicBezTo>
                          <a:cubicBezTo>
                            <a:pt x="9981" y="2989"/>
                            <a:pt x="11606" y="2629"/>
                            <a:pt x="13206" y="2629"/>
                          </a:cubicBezTo>
                          <a:close/>
                          <a:moveTo>
                            <a:pt x="2352" y="14680"/>
                          </a:moveTo>
                          <a:lnTo>
                            <a:pt x="2352" y="14680"/>
                          </a:lnTo>
                          <a:cubicBezTo>
                            <a:pt x="3490" y="15965"/>
                            <a:pt x="4865" y="17084"/>
                            <a:pt x="6204" y="18036"/>
                          </a:cubicBezTo>
                          <a:cubicBezTo>
                            <a:pt x="8157" y="19405"/>
                            <a:pt x="10455" y="20012"/>
                            <a:pt x="12812" y="20012"/>
                          </a:cubicBezTo>
                          <a:cubicBezTo>
                            <a:pt x="15169" y="20012"/>
                            <a:pt x="17753" y="19262"/>
                            <a:pt x="19229" y="17310"/>
                          </a:cubicBezTo>
                          <a:cubicBezTo>
                            <a:pt x="19433" y="17039"/>
                            <a:pt x="19606" y="16760"/>
                            <a:pt x="19751" y="16473"/>
                          </a:cubicBezTo>
                          <a:lnTo>
                            <a:pt x="19751" y="16473"/>
                          </a:lnTo>
                          <a:cubicBezTo>
                            <a:pt x="19688" y="16884"/>
                            <a:pt x="19598" y="17290"/>
                            <a:pt x="19480" y="17691"/>
                          </a:cubicBezTo>
                          <a:cubicBezTo>
                            <a:pt x="18741" y="20191"/>
                            <a:pt x="16384" y="22072"/>
                            <a:pt x="13860" y="22525"/>
                          </a:cubicBezTo>
                          <a:cubicBezTo>
                            <a:pt x="13452" y="22598"/>
                            <a:pt x="13043" y="22633"/>
                            <a:pt x="12636" y="22633"/>
                          </a:cubicBezTo>
                          <a:cubicBezTo>
                            <a:pt x="10088" y="22633"/>
                            <a:pt x="7612" y="21271"/>
                            <a:pt x="5764" y="19608"/>
                          </a:cubicBezTo>
                          <a:cubicBezTo>
                            <a:pt x="4287" y="18289"/>
                            <a:pt x="2991" y="16586"/>
                            <a:pt x="2352" y="14680"/>
                          </a:cubicBezTo>
                          <a:close/>
                          <a:moveTo>
                            <a:pt x="11820" y="1"/>
                          </a:moveTo>
                          <a:cubicBezTo>
                            <a:pt x="11131" y="1"/>
                            <a:pt x="10467" y="162"/>
                            <a:pt x="9843" y="437"/>
                          </a:cubicBezTo>
                          <a:lnTo>
                            <a:pt x="9843" y="437"/>
                          </a:lnTo>
                          <a:cubicBezTo>
                            <a:pt x="9112" y="444"/>
                            <a:pt x="8360" y="589"/>
                            <a:pt x="7597" y="903"/>
                          </a:cubicBezTo>
                          <a:cubicBezTo>
                            <a:pt x="5180" y="1903"/>
                            <a:pt x="3132" y="4046"/>
                            <a:pt x="1680" y="6177"/>
                          </a:cubicBezTo>
                          <a:cubicBezTo>
                            <a:pt x="977" y="7213"/>
                            <a:pt x="382" y="8404"/>
                            <a:pt x="168" y="9666"/>
                          </a:cubicBezTo>
                          <a:cubicBezTo>
                            <a:pt x="1" y="10678"/>
                            <a:pt x="275" y="11595"/>
                            <a:pt x="763" y="12464"/>
                          </a:cubicBezTo>
                          <a:cubicBezTo>
                            <a:pt x="1027" y="12944"/>
                            <a:pt x="1332" y="13405"/>
                            <a:pt x="1668" y="13849"/>
                          </a:cubicBezTo>
                          <a:lnTo>
                            <a:pt x="1668" y="13849"/>
                          </a:lnTo>
                          <a:cubicBezTo>
                            <a:pt x="2325" y="16907"/>
                            <a:pt x="4683" y="19648"/>
                            <a:pt x="7264" y="21322"/>
                          </a:cubicBezTo>
                          <a:cubicBezTo>
                            <a:pt x="8864" y="22361"/>
                            <a:pt x="10733" y="23028"/>
                            <a:pt x="12621" y="23028"/>
                          </a:cubicBezTo>
                          <a:cubicBezTo>
                            <a:pt x="13373" y="23028"/>
                            <a:pt x="14129" y="22922"/>
                            <a:pt x="14872" y="22691"/>
                          </a:cubicBezTo>
                          <a:cubicBezTo>
                            <a:pt x="17074" y="22025"/>
                            <a:pt x="18979" y="20215"/>
                            <a:pt x="19741" y="18036"/>
                          </a:cubicBezTo>
                          <a:cubicBezTo>
                            <a:pt x="20055" y="17134"/>
                            <a:pt x="20195" y="16178"/>
                            <a:pt x="20216" y="15213"/>
                          </a:cubicBezTo>
                          <a:lnTo>
                            <a:pt x="20216" y="15213"/>
                          </a:lnTo>
                          <a:cubicBezTo>
                            <a:pt x="20515" y="14007"/>
                            <a:pt x="20467" y="12719"/>
                            <a:pt x="20289" y="11440"/>
                          </a:cubicBezTo>
                          <a:cubicBezTo>
                            <a:pt x="19944" y="8999"/>
                            <a:pt x="19051" y="6606"/>
                            <a:pt x="17813" y="4475"/>
                          </a:cubicBezTo>
                          <a:cubicBezTo>
                            <a:pt x="17616" y="4139"/>
                            <a:pt x="17403" y="3803"/>
                            <a:pt x="17174" y="3475"/>
                          </a:cubicBezTo>
                          <a:lnTo>
                            <a:pt x="17174" y="3475"/>
                          </a:lnTo>
                          <a:cubicBezTo>
                            <a:pt x="18217" y="3965"/>
                            <a:pt x="19167" y="4678"/>
                            <a:pt x="19956" y="5642"/>
                          </a:cubicBezTo>
                          <a:cubicBezTo>
                            <a:pt x="20253" y="6011"/>
                            <a:pt x="20527" y="6416"/>
                            <a:pt x="20765" y="6832"/>
                          </a:cubicBezTo>
                          <a:cubicBezTo>
                            <a:pt x="20781" y="6914"/>
                            <a:pt x="20829" y="6948"/>
                            <a:pt x="20882" y="6948"/>
                          </a:cubicBezTo>
                          <a:cubicBezTo>
                            <a:pt x="20990" y="6948"/>
                            <a:pt x="21119" y="6809"/>
                            <a:pt x="21039" y="6666"/>
                          </a:cubicBezTo>
                          <a:cubicBezTo>
                            <a:pt x="19993" y="4862"/>
                            <a:pt x="18509" y="3665"/>
                            <a:pt x="16819" y="2989"/>
                          </a:cubicBezTo>
                          <a:lnTo>
                            <a:pt x="16819" y="2989"/>
                          </a:lnTo>
                          <a:cubicBezTo>
                            <a:pt x="15883" y="1771"/>
                            <a:pt x="14706" y="715"/>
                            <a:pt x="13253" y="236"/>
                          </a:cubicBezTo>
                          <a:cubicBezTo>
                            <a:pt x="12766" y="75"/>
                            <a:pt x="12287" y="1"/>
                            <a:pt x="11820" y="1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51" name="Google Shape;951;p41"/>
                    <p:cNvSpPr/>
                    <p:nvPr/>
                  </p:nvSpPr>
                  <p:spPr>
                    <a:xfrm>
                      <a:off x="-1062527" y="2025043"/>
                      <a:ext cx="523941" cy="675237"/>
                    </a:xfrm>
                    <a:custGeom>
                      <a:rect b="b" l="l" r="r" t="t"/>
                      <a:pathLst>
                        <a:path extrusionOk="0" h="18767" w="14562">
                          <a:moveTo>
                            <a:pt x="263" y="1"/>
                          </a:moveTo>
                          <a:cubicBezTo>
                            <a:pt x="1" y="12"/>
                            <a:pt x="1" y="405"/>
                            <a:pt x="263" y="405"/>
                          </a:cubicBezTo>
                          <a:cubicBezTo>
                            <a:pt x="593" y="415"/>
                            <a:pt x="925" y="418"/>
                            <a:pt x="1259" y="418"/>
                          </a:cubicBezTo>
                          <a:cubicBezTo>
                            <a:pt x="1883" y="418"/>
                            <a:pt x="2512" y="407"/>
                            <a:pt x="3141" y="407"/>
                          </a:cubicBezTo>
                          <a:cubicBezTo>
                            <a:pt x="5094" y="407"/>
                            <a:pt x="7042" y="513"/>
                            <a:pt x="8835" y="1382"/>
                          </a:cubicBezTo>
                          <a:cubicBezTo>
                            <a:pt x="11062" y="2453"/>
                            <a:pt x="12586" y="4525"/>
                            <a:pt x="13181" y="6894"/>
                          </a:cubicBezTo>
                          <a:cubicBezTo>
                            <a:pt x="14205" y="11061"/>
                            <a:pt x="12383" y="16193"/>
                            <a:pt x="8633" y="18396"/>
                          </a:cubicBezTo>
                          <a:cubicBezTo>
                            <a:pt x="8450" y="18507"/>
                            <a:pt x="8570" y="18766"/>
                            <a:pt x="8742" y="18766"/>
                          </a:cubicBezTo>
                          <a:cubicBezTo>
                            <a:pt x="8772" y="18766"/>
                            <a:pt x="8804" y="18759"/>
                            <a:pt x="8835" y="18741"/>
                          </a:cubicBezTo>
                          <a:cubicBezTo>
                            <a:pt x="12788" y="16419"/>
                            <a:pt x="14562" y="11145"/>
                            <a:pt x="13550" y="6787"/>
                          </a:cubicBezTo>
                          <a:cubicBezTo>
                            <a:pt x="12978" y="4346"/>
                            <a:pt x="11407" y="2334"/>
                            <a:pt x="9216" y="1132"/>
                          </a:cubicBezTo>
                          <a:cubicBezTo>
                            <a:pt x="7355" y="120"/>
                            <a:pt x="5268" y="11"/>
                            <a:pt x="3183" y="11"/>
                          </a:cubicBezTo>
                          <a:cubicBezTo>
                            <a:pt x="2608" y="11"/>
                            <a:pt x="2032" y="19"/>
                            <a:pt x="1462" y="19"/>
                          </a:cubicBezTo>
                          <a:cubicBezTo>
                            <a:pt x="1059" y="19"/>
                            <a:pt x="659" y="15"/>
                            <a:pt x="263" y="1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52" name="Google Shape;952;p41"/>
                    <p:cNvSpPr/>
                    <p:nvPr/>
                  </p:nvSpPr>
                  <p:spPr>
                    <a:xfrm>
                      <a:off x="-1358973" y="2178717"/>
                      <a:ext cx="667033" cy="714167"/>
                    </a:xfrm>
                    <a:custGeom>
                      <a:rect b="b" l="l" r="r" t="t"/>
                      <a:pathLst>
                        <a:path extrusionOk="0" h="19849" w="18539">
                          <a:moveTo>
                            <a:pt x="2460" y="1"/>
                          </a:moveTo>
                          <a:cubicBezTo>
                            <a:pt x="2404" y="1"/>
                            <a:pt x="2347" y="30"/>
                            <a:pt x="2310" y="99"/>
                          </a:cubicBezTo>
                          <a:cubicBezTo>
                            <a:pt x="1036" y="2635"/>
                            <a:pt x="1" y="5314"/>
                            <a:pt x="72" y="8183"/>
                          </a:cubicBezTo>
                          <a:cubicBezTo>
                            <a:pt x="155" y="11422"/>
                            <a:pt x="1798" y="14649"/>
                            <a:pt x="3763" y="17161"/>
                          </a:cubicBezTo>
                          <a:cubicBezTo>
                            <a:pt x="5228" y="19022"/>
                            <a:pt x="7630" y="19849"/>
                            <a:pt x="9963" y="19849"/>
                          </a:cubicBezTo>
                          <a:cubicBezTo>
                            <a:pt x="10570" y="19849"/>
                            <a:pt x="11172" y="19793"/>
                            <a:pt x="11752" y="19685"/>
                          </a:cubicBezTo>
                          <a:cubicBezTo>
                            <a:pt x="14098" y="19256"/>
                            <a:pt x="16193" y="17030"/>
                            <a:pt x="17217" y="15006"/>
                          </a:cubicBezTo>
                          <a:cubicBezTo>
                            <a:pt x="17884" y="13684"/>
                            <a:pt x="18146" y="12101"/>
                            <a:pt x="17265" y="10827"/>
                          </a:cubicBezTo>
                          <a:cubicBezTo>
                            <a:pt x="17218" y="10766"/>
                            <a:pt x="17157" y="10741"/>
                            <a:pt x="17096" y="10741"/>
                          </a:cubicBezTo>
                          <a:cubicBezTo>
                            <a:pt x="16953" y="10741"/>
                            <a:pt x="16819" y="10882"/>
                            <a:pt x="16919" y="11041"/>
                          </a:cubicBezTo>
                          <a:cubicBezTo>
                            <a:pt x="18539" y="13398"/>
                            <a:pt x="16098" y="16411"/>
                            <a:pt x="14336" y="17887"/>
                          </a:cubicBezTo>
                          <a:cubicBezTo>
                            <a:pt x="13037" y="18968"/>
                            <a:pt x="11456" y="19472"/>
                            <a:pt x="9854" y="19472"/>
                          </a:cubicBezTo>
                          <a:cubicBezTo>
                            <a:pt x="8475" y="19472"/>
                            <a:pt x="7080" y="19099"/>
                            <a:pt x="5835" y="18399"/>
                          </a:cubicBezTo>
                          <a:cubicBezTo>
                            <a:pt x="4156" y="17458"/>
                            <a:pt x="3156" y="15732"/>
                            <a:pt x="2251" y="14113"/>
                          </a:cubicBezTo>
                          <a:cubicBezTo>
                            <a:pt x="1429" y="12613"/>
                            <a:pt x="822" y="11005"/>
                            <a:pt x="548" y="9326"/>
                          </a:cubicBezTo>
                          <a:cubicBezTo>
                            <a:pt x="72" y="6290"/>
                            <a:pt x="1132" y="3350"/>
                            <a:pt x="2441" y="659"/>
                          </a:cubicBezTo>
                          <a:cubicBezTo>
                            <a:pt x="2501" y="540"/>
                            <a:pt x="2560" y="433"/>
                            <a:pt x="2608" y="313"/>
                          </a:cubicBezTo>
                          <a:cubicBezTo>
                            <a:pt x="2715" y="148"/>
                            <a:pt x="2588" y="1"/>
                            <a:pt x="2460" y="1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</p:grpSp>
              <p:grpSp>
                <p:nvGrpSpPr>
                  <p:cNvPr id="953" name="Google Shape;953;p41"/>
                  <p:cNvGrpSpPr/>
                  <p:nvPr/>
                </p:nvGrpSpPr>
                <p:grpSpPr>
                  <a:xfrm>
                    <a:off x="10503649" y="2625848"/>
                    <a:ext cx="466999" cy="466230"/>
                    <a:chOff x="900778" y="296381"/>
                    <a:chExt cx="1477846" cy="1475412"/>
                  </a:xfrm>
                </p:grpSpPr>
                <p:sp>
                  <p:nvSpPr>
                    <p:cNvPr id="954" name="Google Shape;954;p41"/>
                    <p:cNvSpPr/>
                    <p:nvPr/>
                  </p:nvSpPr>
                  <p:spPr>
                    <a:xfrm>
                      <a:off x="1061167" y="1145841"/>
                      <a:ext cx="138808" cy="580158"/>
                    </a:xfrm>
                    <a:custGeom>
                      <a:rect b="b" l="l" r="r" t="t"/>
                      <a:pathLst>
                        <a:path extrusionOk="0" h="5726" w="1370">
                          <a:moveTo>
                            <a:pt x="335" y="0"/>
                          </a:moveTo>
                          <a:cubicBezTo>
                            <a:pt x="199" y="0"/>
                            <a:pt x="18" y="308"/>
                            <a:pt x="2" y="308"/>
                          </a:cubicBezTo>
                          <a:cubicBezTo>
                            <a:pt x="1" y="308"/>
                            <a:pt x="1" y="308"/>
                            <a:pt x="1" y="308"/>
                          </a:cubicBezTo>
                          <a:lnTo>
                            <a:pt x="1" y="308"/>
                          </a:lnTo>
                          <a:cubicBezTo>
                            <a:pt x="1" y="844"/>
                            <a:pt x="203" y="1725"/>
                            <a:pt x="548" y="2856"/>
                          </a:cubicBezTo>
                          <a:cubicBezTo>
                            <a:pt x="894" y="3987"/>
                            <a:pt x="822" y="5273"/>
                            <a:pt x="822" y="5273"/>
                          </a:cubicBezTo>
                          <a:lnTo>
                            <a:pt x="775" y="5725"/>
                          </a:lnTo>
                          <a:cubicBezTo>
                            <a:pt x="1072" y="5725"/>
                            <a:pt x="1298" y="5225"/>
                            <a:pt x="1298" y="5225"/>
                          </a:cubicBezTo>
                          <a:cubicBezTo>
                            <a:pt x="1298" y="5225"/>
                            <a:pt x="1370" y="3939"/>
                            <a:pt x="1025" y="2808"/>
                          </a:cubicBezTo>
                          <a:cubicBezTo>
                            <a:pt x="679" y="1677"/>
                            <a:pt x="536" y="784"/>
                            <a:pt x="477" y="272"/>
                          </a:cubicBezTo>
                          <a:cubicBezTo>
                            <a:pt x="454" y="69"/>
                            <a:pt x="400" y="0"/>
                            <a:pt x="335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55" name="Google Shape;955;p41"/>
                    <p:cNvSpPr/>
                    <p:nvPr/>
                  </p:nvSpPr>
                  <p:spPr>
                    <a:xfrm>
                      <a:off x="1214361" y="1656590"/>
                      <a:ext cx="623827" cy="103448"/>
                    </a:xfrm>
                    <a:custGeom>
                      <a:rect b="b" l="l" r="r" t="t"/>
                      <a:pathLst>
                        <a:path extrusionOk="0" h="1021" w="6157">
                          <a:moveTo>
                            <a:pt x="5315" y="0"/>
                          </a:moveTo>
                          <a:cubicBezTo>
                            <a:pt x="4773" y="0"/>
                            <a:pt x="3961" y="150"/>
                            <a:pt x="2906" y="387"/>
                          </a:cubicBezTo>
                          <a:cubicBezTo>
                            <a:pt x="2385" y="510"/>
                            <a:pt x="1840" y="544"/>
                            <a:pt x="1398" y="544"/>
                          </a:cubicBezTo>
                          <a:cubicBezTo>
                            <a:pt x="861" y="544"/>
                            <a:pt x="477" y="494"/>
                            <a:pt x="477" y="494"/>
                          </a:cubicBezTo>
                          <a:lnTo>
                            <a:pt x="25" y="422"/>
                          </a:lnTo>
                          <a:lnTo>
                            <a:pt x="25" y="422"/>
                          </a:lnTo>
                          <a:cubicBezTo>
                            <a:pt x="1" y="720"/>
                            <a:pt x="489" y="970"/>
                            <a:pt x="489" y="970"/>
                          </a:cubicBezTo>
                          <a:cubicBezTo>
                            <a:pt x="489" y="970"/>
                            <a:pt x="873" y="1020"/>
                            <a:pt x="1410" y="1020"/>
                          </a:cubicBezTo>
                          <a:cubicBezTo>
                            <a:pt x="1852" y="1020"/>
                            <a:pt x="2397" y="986"/>
                            <a:pt x="2918" y="863"/>
                          </a:cubicBezTo>
                          <a:cubicBezTo>
                            <a:pt x="4085" y="601"/>
                            <a:pt x="4966" y="506"/>
                            <a:pt x="5501" y="482"/>
                          </a:cubicBezTo>
                          <a:cubicBezTo>
                            <a:pt x="6156" y="446"/>
                            <a:pt x="5478" y="6"/>
                            <a:pt x="5478" y="6"/>
                          </a:cubicBezTo>
                          <a:cubicBezTo>
                            <a:pt x="5426" y="2"/>
                            <a:pt x="5372" y="0"/>
                            <a:pt x="5315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56" name="Google Shape;956;p41"/>
                    <p:cNvSpPr/>
                    <p:nvPr/>
                  </p:nvSpPr>
                  <p:spPr>
                    <a:xfrm>
                      <a:off x="900778" y="1091331"/>
                      <a:ext cx="214798" cy="563542"/>
                    </a:xfrm>
                    <a:custGeom>
                      <a:rect b="b" l="l" r="r" t="t"/>
                      <a:pathLst>
                        <a:path extrusionOk="0" h="5562" w="2120">
                          <a:moveTo>
                            <a:pt x="441" y="1"/>
                          </a:moveTo>
                          <a:cubicBezTo>
                            <a:pt x="143" y="48"/>
                            <a:pt x="0" y="584"/>
                            <a:pt x="0" y="584"/>
                          </a:cubicBezTo>
                          <a:cubicBezTo>
                            <a:pt x="0" y="584"/>
                            <a:pt x="143" y="1846"/>
                            <a:pt x="679" y="2906"/>
                          </a:cubicBezTo>
                          <a:cubicBezTo>
                            <a:pt x="1215" y="3965"/>
                            <a:pt x="1512" y="4811"/>
                            <a:pt x="1655" y="5311"/>
                          </a:cubicBezTo>
                          <a:cubicBezTo>
                            <a:pt x="1707" y="5496"/>
                            <a:pt x="1768" y="5561"/>
                            <a:pt x="1828" y="5561"/>
                          </a:cubicBezTo>
                          <a:cubicBezTo>
                            <a:pt x="1970" y="5561"/>
                            <a:pt x="2108" y="5192"/>
                            <a:pt x="2119" y="5192"/>
                          </a:cubicBezTo>
                          <a:cubicBezTo>
                            <a:pt x="2119" y="5192"/>
                            <a:pt x="2119" y="5192"/>
                            <a:pt x="2119" y="5192"/>
                          </a:cubicBezTo>
                          <a:cubicBezTo>
                            <a:pt x="2012" y="4668"/>
                            <a:pt x="1667" y="3846"/>
                            <a:pt x="1131" y="2787"/>
                          </a:cubicBezTo>
                          <a:cubicBezTo>
                            <a:pt x="595" y="1727"/>
                            <a:pt x="464" y="465"/>
                            <a:pt x="464" y="465"/>
                          </a:cubicBezTo>
                          <a:lnTo>
                            <a:pt x="441" y="1"/>
                          </a:ln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57" name="Google Shape;957;p41"/>
                    <p:cNvSpPr/>
                    <p:nvPr/>
                  </p:nvSpPr>
                  <p:spPr>
                    <a:xfrm>
                      <a:off x="1371609" y="371154"/>
                      <a:ext cx="590797" cy="244992"/>
                    </a:xfrm>
                    <a:custGeom>
                      <a:rect b="b" l="l" r="r" t="t"/>
                      <a:pathLst>
                        <a:path extrusionOk="0" h="2418" w="5831">
                          <a:moveTo>
                            <a:pt x="5223" y="1"/>
                          </a:moveTo>
                          <a:cubicBezTo>
                            <a:pt x="5223" y="1"/>
                            <a:pt x="3961" y="215"/>
                            <a:pt x="2949" y="834"/>
                          </a:cubicBezTo>
                          <a:cubicBezTo>
                            <a:pt x="1925" y="1441"/>
                            <a:pt x="1116" y="1798"/>
                            <a:pt x="616" y="1977"/>
                          </a:cubicBezTo>
                          <a:cubicBezTo>
                            <a:pt x="1" y="2202"/>
                            <a:pt x="759" y="2414"/>
                            <a:pt x="759" y="2417"/>
                          </a:cubicBezTo>
                          <a:lnTo>
                            <a:pt x="759" y="2417"/>
                          </a:lnTo>
                          <a:cubicBezTo>
                            <a:pt x="1283" y="2286"/>
                            <a:pt x="2080" y="1882"/>
                            <a:pt x="3092" y="1274"/>
                          </a:cubicBezTo>
                          <a:cubicBezTo>
                            <a:pt x="4128" y="667"/>
                            <a:pt x="5378" y="441"/>
                            <a:pt x="5378" y="441"/>
                          </a:cubicBezTo>
                          <a:lnTo>
                            <a:pt x="5831" y="382"/>
                          </a:lnTo>
                          <a:cubicBezTo>
                            <a:pt x="5771" y="84"/>
                            <a:pt x="5223" y="1"/>
                            <a:pt x="5223" y="1"/>
                          </a:cubicBezTo>
                          <a:close/>
                          <a:moveTo>
                            <a:pt x="759" y="2417"/>
                          </a:moveTo>
                          <a:cubicBezTo>
                            <a:pt x="759" y="2417"/>
                            <a:pt x="759" y="2417"/>
                            <a:pt x="759" y="2417"/>
                          </a:cubicBezTo>
                          <a:cubicBezTo>
                            <a:pt x="759" y="2417"/>
                            <a:pt x="759" y="2417"/>
                            <a:pt x="759" y="2417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58" name="Google Shape;958;p41"/>
                    <p:cNvSpPr/>
                    <p:nvPr/>
                  </p:nvSpPr>
                  <p:spPr>
                    <a:xfrm>
                      <a:off x="1759661" y="631747"/>
                      <a:ext cx="590797" cy="242560"/>
                    </a:xfrm>
                    <a:custGeom>
                      <a:rect b="b" l="l" r="r" t="t"/>
                      <a:pathLst>
                        <a:path extrusionOk="0" h="2394" w="5831">
                          <a:moveTo>
                            <a:pt x="5072" y="0"/>
                          </a:moveTo>
                          <a:lnTo>
                            <a:pt x="5072" y="0"/>
                          </a:lnTo>
                          <a:cubicBezTo>
                            <a:pt x="5072" y="0"/>
                            <a:pt x="5072" y="0"/>
                            <a:pt x="5072" y="0"/>
                          </a:cubicBezTo>
                          <a:lnTo>
                            <a:pt x="5072" y="0"/>
                          </a:lnTo>
                          <a:cubicBezTo>
                            <a:pt x="5072" y="0"/>
                            <a:pt x="5072" y="0"/>
                            <a:pt x="5072" y="0"/>
                          </a:cubicBezTo>
                          <a:close/>
                          <a:moveTo>
                            <a:pt x="5072" y="0"/>
                          </a:moveTo>
                          <a:cubicBezTo>
                            <a:pt x="4560" y="131"/>
                            <a:pt x="3763" y="524"/>
                            <a:pt x="2739" y="1131"/>
                          </a:cubicBezTo>
                          <a:cubicBezTo>
                            <a:pt x="1703" y="1727"/>
                            <a:pt x="453" y="1953"/>
                            <a:pt x="453" y="1953"/>
                          </a:cubicBezTo>
                          <a:lnTo>
                            <a:pt x="0" y="2012"/>
                          </a:lnTo>
                          <a:cubicBezTo>
                            <a:pt x="60" y="2286"/>
                            <a:pt x="608" y="2393"/>
                            <a:pt x="608" y="2393"/>
                          </a:cubicBezTo>
                          <a:cubicBezTo>
                            <a:pt x="608" y="2393"/>
                            <a:pt x="1858" y="2167"/>
                            <a:pt x="2882" y="1572"/>
                          </a:cubicBezTo>
                          <a:cubicBezTo>
                            <a:pt x="3894" y="977"/>
                            <a:pt x="4715" y="619"/>
                            <a:pt x="5215" y="441"/>
                          </a:cubicBezTo>
                          <a:cubicBezTo>
                            <a:pt x="5830" y="240"/>
                            <a:pt x="5071" y="4"/>
                            <a:pt x="5072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59" name="Google Shape;959;p41"/>
                    <p:cNvSpPr/>
                    <p:nvPr/>
                  </p:nvSpPr>
                  <p:spPr>
                    <a:xfrm>
                      <a:off x="1017701" y="1260230"/>
                      <a:ext cx="532335" cy="299705"/>
                    </a:xfrm>
                    <a:custGeom>
                      <a:rect b="b" l="l" r="r" t="t"/>
                      <a:pathLst>
                        <a:path extrusionOk="0" h="2958" w="5254">
                          <a:moveTo>
                            <a:pt x="156" y="0"/>
                          </a:moveTo>
                          <a:cubicBezTo>
                            <a:pt x="1" y="239"/>
                            <a:pt x="275" y="715"/>
                            <a:pt x="275" y="715"/>
                          </a:cubicBezTo>
                          <a:cubicBezTo>
                            <a:pt x="275" y="715"/>
                            <a:pt x="1275" y="1501"/>
                            <a:pt x="2406" y="1882"/>
                          </a:cubicBezTo>
                          <a:cubicBezTo>
                            <a:pt x="3537" y="2239"/>
                            <a:pt x="4347" y="2620"/>
                            <a:pt x="4799" y="2870"/>
                          </a:cubicBezTo>
                          <a:cubicBezTo>
                            <a:pt x="4906" y="2932"/>
                            <a:pt x="4981" y="2957"/>
                            <a:pt x="5032" y="2957"/>
                          </a:cubicBezTo>
                          <a:cubicBezTo>
                            <a:pt x="5254" y="2957"/>
                            <a:pt x="5025" y="2477"/>
                            <a:pt x="5025" y="2477"/>
                          </a:cubicBezTo>
                          <a:cubicBezTo>
                            <a:pt x="4597" y="2155"/>
                            <a:pt x="3763" y="1834"/>
                            <a:pt x="2632" y="1465"/>
                          </a:cubicBezTo>
                          <a:cubicBezTo>
                            <a:pt x="1501" y="1084"/>
                            <a:pt x="501" y="298"/>
                            <a:pt x="501" y="298"/>
                          </a:cubicBezTo>
                          <a:lnTo>
                            <a:pt x="156" y="0"/>
                          </a:ln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60" name="Google Shape;960;p41"/>
                    <p:cNvSpPr/>
                    <p:nvPr/>
                  </p:nvSpPr>
                  <p:spPr>
                    <a:xfrm>
                      <a:off x="1464113" y="1452027"/>
                      <a:ext cx="573370" cy="220371"/>
                    </a:xfrm>
                    <a:custGeom>
                      <a:rect b="b" l="l" r="r" t="t"/>
                      <a:pathLst>
                        <a:path extrusionOk="0" h="2175" w="5659">
                          <a:moveTo>
                            <a:pt x="131" y="0"/>
                          </a:moveTo>
                          <a:lnTo>
                            <a:pt x="131" y="0"/>
                          </a:lnTo>
                          <a:cubicBezTo>
                            <a:pt x="0" y="251"/>
                            <a:pt x="357" y="679"/>
                            <a:pt x="357" y="679"/>
                          </a:cubicBezTo>
                          <a:cubicBezTo>
                            <a:pt x="357" y="679"/>
                            <a:pt x="1453" y="1310"/>
                            <a:pt x="2632" y="1501"/>
                          </a:cubicBezTo>
                          <a:cubicBezTo>
                            <a:pt x="3810" y="1691"/>
                            <a:pt x="4668" y="1953"/>
                            <a:pt x="5156" y="2132"/>
                          </a:cubicBezTo>
                          <a:cubicBezTo>
                            <a:pt x="5241" y="2161"/>
                            <a:pt x="5307" y="2174"/>
                            <a:pt x="5355" y="2174"/>
                          </a:cubicBezTo>
                          <a:cubicBezTo>
                            <a:pt x="5658" y="2174"/>
                            <a:pt x="5322" y="1679"/>
                            <a:pt x="5322" y="1679"/>
                          </a:cubicBezTo>
                          <a:cubicBezTo>
                            <a:pt x="4834" y="1453"/>
                            <a:pt x="3965" y="1251"/>
                            <a:pt x="2798" y="1060"/>
                          </a:cubicBezTo>
                          <a:cubicBezTo>
                            <a:pt x="1620" y="882"/>
                            <a:pt x="512" y="239"/>
                            <a:pt x="512" y="239"/>
                          </a:cubicBezTo>
                          <a:lnTo>
                            <a:pt x="131" y="0"/>
                          </a:ln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61" name="Google Shape;961;p41"/>
                    <p:cNvSpPr/>
                    <p:nvPr/>
                  </p:nvSpPr>
                  <p:spPr>
                    <a:xfrm>
                      <a:off x="1881852" y="1142598"/>
                      <a:ext cx="289269" cy="533956"/>
                    </a:xfrm>
                    <a:custGeom>
                      <a:rect b="b" l="l" r="r" t="t"/>
                      <a:pathLst>
                        <a:path extrusionOk="0" h="5270" w="2855">
                          <a:moveTo>
                            <a:pt x="225" y="0"/>
                          </a:moveTo>
                          <a:cubicBezTo>
                            <a:pt x="74" y="0"/>
                            <a:pt x="0" y="426"/>
                            <a:pt x="9" y="435"/>
                          </a:cubicBezTo>
                          <a:cubicBezTo>
                            <a:pt x="187" y="935"/>
                            <a:pt x="676" y="1697"/>
                            <a:pt x="1378" y="2650"/>
                          </a:cubicBezTo>
                          <a:cubicBezTo>
                            <a:pt x="2080" y="3602"/>
                            <a:pt x="2438" y="4829"/>
                            <a:pt x="2438" y="4829"/>
                          </a:cubicBezTo>
                          <a:lnTo>
                            <a:pt x="2533" y="5269"/>
                          </a:lnTo>
                          <a:cubicBezTo>
                            <a:pt x="2807" y="5162"/>
                            <a:pt x="2854" y="4614"/>
                            <a:pt x="2854" y="4614"/>
                          </a:cubicBezTo>
                          <a:cubicBezTo>
                            <a:pt x="2854" y="4614"/>
                            <a:pt x="2497" y="3400"/>
                            <a:pt x="1795" y="2447"/>
                          </a:cubicBezTo>
                          <a:cubicBezTo>
                            <a:pt x="1092" y="1495"/>
                            <a:pt x="652" y="697"/>
                            <a:pt x="425" y="221"/>
                          </a:cubicBezTo>
                          <a:cubicBezTo>
                            <a:pt x="348" y="59"/>
                            <a:pt x="281" y="0"/>
                            <a:pt x="225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62" name="Google Shape;962;p41"/>
                    <p:cNvSpPr/>
                    <p:nvPr/>
                  </p:nvSpPr>
                  <p:spPr>
                    <a:xfrm>
                      <a:off x="2041632" y="894062"/>
                      <a:ext cx="240432" cy="554423"/>
                    </a:xfrm>
                    <a:custGeom>
                      <a:rect b="b" l="l" r="r" t="t"/>
                      <a:pathLst>
                        <a:path extrusionOk="0" h="5472" w="2373">
                          <a:moveTo>
                            <a:pt x="267" y="0"/>
                          </a:moveTo>
                          <a:cubicBezTo>
                            <a:pt x="118" y="0"/>
                            <a:pt x="1" y="388"/>
                            <a:pt x="15" y="388"/>
                          </a:cubicBezTo>
                          <a:cubicBezTo>
                            <a:pt x="15" y="388"/>
                            <a:pt x="15" y="388"/>
                            <a:pt x="15" y="388"/>
                          </a:cubicBezTo>
                          <a:cubicBezTo>
                            <a:pt x="146" y="912"/>
                            <a:pt x="527" y="1709"/>
                            <a:pt x="1123" y="2733"/>
                          </a:cubicBezTo>
                          <a:cubicBezTo>
                            <a:pt x="1718" y="3745"/>
                            <a:pt x="1932" y="5019"/>
                            <a:pt x="1932" y="5019"/>
                          </a:cubicBezTo>
                          <a:lnTo>
                            <a:pt x="1992" y="5472"/>
                          </a:lnTo>
                          <a:cubicBezTo>
                            <a:pt x="2277" y="5412"/>
                            <a:pt x="2373" y="4865"/>
                            <a:pt x="2373" y="4865"/>
                          </a:cubicBezTo>
                          <a:cubicBezTo>
                            <a:pt x="2373" y="4865"/>
                            <a:pt x="2170" y="3614"/>
                            <a:pt x="1575" y="2590"/>
                          </a:cubicBezTo>
                          <a:cubicBezTo>
                            <a:pt x="980" y="1567"/>
                            <a:pt x="634" y="745"/>
                            <a:pt x="456" y="233"/>
                          </a:cubicBezTo>
                          <a:cubicBezTo>
                            <a:pt x="392" y="62"/>
                            <a:pt x="327" y="0"/>
                            <a:pt x="267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63" name="Google Shape;963;p41"/>
                    <p:cNvSpPr/>
                    <p:nvPr/>
                  </p:nvSpPr>
                  <p:spPr>
                    <a:xfrm>
                      <a:off x="1273836" y="850090"/>
                      <a:ext cx="530512" cy="305075"/>
                    </a:xfrm>
                    <a:custGeom>
                      <a:rect b="b" l="l" r="r" t="t"/>
                      <a:pathLst>
                        <a:path extrusionOk="0" h="3011" w="5236">
                          <a:moveTo>
                            <a:pt x="5057" y="0"/>
                          </a:moveTo>
                          <a:lnTo>
                            <a:pt x="4712" y="310"/>
                          </a:lnTo>
                          <a:cubicBezTo>
                            <a:pt x="4712" y="310"/>
                            <a:pt x="3736" y="1119"/>
                            <a:pt x="2605" y="1500"/>
                          </a:cubicBezTo>
                          <a:cubicBezTo>
                            <a:pt x="1473" y="1870"/>
                            <a:pt x="652" y="2227"/>
                            <a:pt x="223" y="2524"/>
                          </a:cubicBezTo>
                          <a:cubicBezTo>
                            <a:pt x="223" y="2524"/>
                            <a:pt x="223" y="2524"/>
                            <a:pt x="223" y="2524"/>
                          </a:cubicBezTo>
                          <a:lnTo>
                            <a:pt x="223" y="2524"/>
                          </a:lnTo>
                          <a:cubicBezTo>
                            <a:pt x="219" y="2524"/>
                            <a:pt x="1" y="3010"/>
                            <a:pt x="234" y="3010"/>
                          </a:cubicBezTo>
                          <a:cubicBezTo>
                            <a:pt x="286" y="3010"/>
                            <a:pt x="359" y="2987"/>
                            <a:pt x="461" y="2929"/>
                          </a:cubicBezTo>
                          <a:cubicBezTo>
                            <a:pt x="926" y="2667"/>
                            <a:pt x="1724" y="2274"/>
                            <a:pt x="2843" y="1905"/>
                          </a:cubicBezTo>
                          <a:cubicBezTo>
                            <a:pt x="3974" y="1536"/>
                            <a:pt x="4950" y="715"/>
                            <a:pt x="4950" y="715"/>
                          </a:cubicBezTo>
                          <a:cubicBezTo>
                            <a:pt x="4950" y="715"/>
                            <a:pt x="5236" y="238"/>
                            <a:pt x="5057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64" name="Google Shape;964;p41"/>
                    <p:cNvSpPr/>
                    <p:nvPr/>
                  </p:nvSpPr>
                  <p:spPr>
                    <a:xfrm>
                      <a:off x="1606466" y="591219"/>
                      <a:ext cx="249754" cy="549661"/>
                    </a:xfrm>
                    <a:custGeom>
                      <a:rect b="b" l="l" r="r" t="t"/>
                      <a:pathLst>
                        <a:path extrusionOk="0" h="5425" w="2465">
                          <a:moveTo>
                            <a:pt x="2204" y="1"/>
                          </a:moveTo>
                          <a:cubicBezTo>
                            <a:pt x="2145" y="1"/>
                            <a:pt x="2080" y="62"/>
                            <a:pt x="2012" y="234"/>
                          </a:cubicBezTo>
                          <a:cubicBezTo>
                            <a:pt x="1834" y="722"/>
                            <a:pt x="1465" y="1543"/>
                            <a:pt x="857" y="2555"/>
                          </a:cubicBezTo>
                          <a:cubicBezTo>
                            <a:pt x="238" y="3567"/>
                            <a:pt x="0" y="4817"/>
                            <a:pt x="0" y="4817"/>
                          </a:cubicBezTo>
                          <a:cubicBezTo>
                            <a:pt x="0" y="4817"/>
                            <a:pt x="95" y="5365"/>
                            <a:pt x="381" y="5425"/>
                          </a:cubicBezTo>
                          <a:lnTo>
                            <a:pt x="453" y="4972"/>
                          </a:lnTo>
                          <a:cubicBezTo>
                            <a:pt x="453" y="4972"/>
                            <a:pt x="691" y="3722"/>
                            <a:pt x="1298" y="2710"/>
                          </a:cubicBezTo>
                          <a:cubicBezTo>
                            <a:pt x="1905" y="1698"/>
                            <a:pt x="2322" y="889"/>
                            <a:pt x="2465" y="388"/>
                          </a:cubicBezTo>
                          <a:lnTo>
                            <a:pt x="2465" y="388"/>
                          </a:lnTo>
                          <a:cubicBezTo>
                            <a:pt x="2465" y="388"/>
                            <a:pt x="2465" y="388"/>
                            <a:pt x="2465" y="388"/>
                          </a:cubicBezTo>
                          <a:cubicBezTo>
                            <a:pt x="2465" y="388"/>
                            <a:pt x="2465" y="388"/>
                            <a:pt x="2465" y="388"/>
                          </a:cubicBezTo>
                          <a:lnTo>
                            <a:pt x="2465" y="388"/>
                          </a:lnTo>
                          <a:cubicBezTo>
                            <a:pt x="2465" y="388"/>
                            <a:pt x="2465" y="388"/>
                            <a:pt x="2465" y="388"/>
                          </a:cubicBezTo>
                          <a:lnTo>
                            <a:pt x="2465" y="388"/>
                          </a:lnTo>
                          <a:cubicBezTo>
                            <a:pt x="2462" y="388"/>
                            <a:pt x="2353" y="1"/>
                            <a:pt x="2204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65" name="Google Shape;965;p41"/>
                    <p:cNvSpPr/>
                    <p:nvPr/>
                  </p:nvSpPr>
                  <p:spPr>
                    <a:xfrm>
                      <a:off x="1075655" y="1407345"/>
                      <a:ext cx="581577" cy="267991"/>
                    </a:xfrm>
                    <a:custGeom>
                      <a:rect b="b" l="l" r="r" t="t"/>
                      <a:pathLst>
                        <a:path extrusionOk="0" h="2645" w="5740">
                          <a:moveTo>
                            <a:pt x="632" y="1"/>
                          </a:moveTo>
                          <a:cubicBezTo>
                            <a:pt x="632" y="1"/>
                            <a:pt x="84" y="84"/>
                            <a:pt x="0" y="358"/>
                          </a:cubicBezTo>
                          <a:lnTo>
                            <a:pt x="453" y="453"/>
                          </a:lnTo>
                          <a:cubicBezTo>
                            <a:pt x="453" y="453"/>
                            <a:pt x="1703" y="739"/>
                            <a:pt x="2679" y="1394"/>
                          </a:cubicBezTo>
                          <a:cubicBezTo>
                            <a:pt x="3668" y="2049"/>
                            <a:pt x="4453" y="2489"/>
                            <a:pt x="4965" y="2644"/>
                          </a:cubicBezTo>
                          <a:cubicBezTo>
                            <a:pt x="4965" y="2644"/>
                            <a:pt x="5739" y="2454"/>
                            <a:pt x="5144" y="2192"/>
                          </a:cubicBezTo>
                          <a:cubicBezTo>
                            <a:pt x="4644" y="1989"/>
                            <a:pt x="3846" y="1596"/>
                            <a:pt x="2858" y="942"/>
                          </a:cubicBezTo>
                          <a:cubicBezTo>
                            <a:pt x="1882" y="287"/>
                            <a:pt x="632" y="1"/>
                            <a:pt x="632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66" name="Google Shape;966;p41"/>
                    <p:cNvSpPr/>
                    <p:nvPr/>
                  </p:nvSpPr>
                  <p:spPr>
                    <a:xfrm>
                      <a:off x="1091360" y="372370"/>
                      <a:ext cx="138808" cy="580969"/>
                    </a:xfrm>
                    <a:custGeom>
                      <a:rect b="b" l="l" r="r" t="t"/>
                      <a:pathLst>
                        <a:path extrusionOk="0" h="5734" w="1370">
                          <a:moveTo>
                            <a:pt x="774" y="0"/>
                          </a:moveTo>
                          <a:lnTo>
                            <a:pt x="822" y="465"/>
                          </a:lnTo>
                          <a:cubicBezTo>
                            <a:pt x="822" y="465"/>
                            <a:pt x="893" y="1739"/>
                            <a:pt x="548" y="2870"/>
                          </a:cubicBezTo>
                          <a:cubicBezTo>
                            <a:pt x="203" y="4001"/>
                            <a:pt x="0" y="4882"/>
                            <a:pt x="0" y="5418"/>
                          </a:cubicBezTo>
                          <a:cubicBezTo>
                            <a:pt x="0" y="5418"/>
                            <a:pt x="189" y="5734"/>
                            <a:pt x="331" y="5734"/>
                          </a:cubicBezTo>
                          <a:cubicBezTo>
                            <a:pt x="398" y="5734"/>
                            <a:pt x="454" y="5666"/>
                            <a:pt x="477" y="5465"/>
                          </a:cubicBezTo>
                          <a:cubicBezTo>
                            <a:pt x="536" y="4942"/>
                            <a:pt x="679" y="4049"/>
                            <a:pt x="1024" y="2917"/>
                          </a:cubicBezTo>
                          <a:cubicBezTo>
                            <a:pt x="1369" y="1786"/>
                            <a:pt x="1298" y="500"/>
                            <a:pt x="1298" y="500"/>
                          </a:cubicBezTo>
                          <a:cubicBezTo>
                            <a:pt x="1298" y="500"/>
                            <a:pt x="1072" y="0"/>
                            <a:pt x="774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67" name="Google Shape;967;p41"/>
                    <p:cNvSpPr/>
                    <p:nvPr/>
                  </p:nvSpPr>
                  <p:spPr>
                    <a:xfrm>
                      <a:off x="1709001" y="296381"/>
                      <a:ext cx="576713" cy="279947"/>
                    </a:xfrm>
                    <a:custGeom>
                      <a:rect b="b" l="l" r="r" t="t"/>
                      <a:pathLst>
                        <a:path extrusionOk="0" h="2763" w="5692">
                          <a:moveTo>
                            <a:pt x="643" y="0"/>
                          </a:moveTo>
                          <a:cubicBezTo>
                            <a:pt x="643" y="0"/>
                            <a:pt x="96" y="60"/>
                            <a:pt x="0" y="346"/>
                          </a:cubicBezTo>
                          <a:lnTo>
                            <a:pt x="453" y="453"/>
                          </a:lnTo>
                          <a:cubicBezTo>
                            <a:pt x="453" y="453"/>
                            <a:pt x="1691" y="774"/>
                            <a:pt x="2655" y="1453"/>
                          </a:cubicBezTo>
                          <a:cubicBezTo>
                            <a:pt x="3620" y="2132"/>
                            <a:pt x="4394" y="2596"/>
                            <a:pt x="4906" y="2763"/>
                          </a:cubicBezTo>
                          <a:cubicBezTo>
                            <a:pt x="4906" y="2739"/>
                            <a:pt x="5691" y="2584"/>
                            <a:pt x="5096" y="2310"/>
                          </a:cubicBezTo>
                          <a:cubicBezTo>
                            <a:pt x="4620" y="2084"/>
                            <a:pt x="3810" y="1667"/>
                            <a:pt x="2846" y="1000"/>
                          </a:cubicBezTo>
                          <a:cubicBezTo>
                            <a:pt x="1881" y="322"/>
                            <a:pt x="643" y="0"/>
                            <a:pt x="643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68" name="Google Shape;968;p41"/>
                    <p:cNvSpPr/>
                    <p:nvPr/>
                  </p:nvSpPr>
                  <p:spPr>
                    <a:xfrm>
                      <a:off x="1243339" y="338327"/>
                      <a:ext cx="622611" cy="103448"/>
                    </a:xfrm>
                    <a:custGeom>
                      <a:rect b="b" l="l" r="r" t="t"/>
                      <a:pathLst>
                        <a:path extrusionOk="0" h="1021" w="6145">
                          <a:moveTo>
                            <a:pt x="1410" y="0"/>
                          </a:moveTo>
                          <a:cubicBezTo>
                            <a:pt x="873" y="0"/>
                            <a:pt x="489" y="51"/>
                            <a:pt x="489" y="51"/>
                          </a:cubicBezTo>
                          <a:cubicBezTo>
                            <a:pt x="489" y="51"/>
                            <a:pt x="0" y="301"/>
                            <a:pt x="12" y="598"/>
                          </a:cubicBezTo>
                          <a:lnTo>
                            <a:pt x="477" y="527"/>
                          </a:lnTo>
                          <a:cubicBezTo>
                            <a:pt x="477" y="527"/>
                            <a:pt x="857" y="477"/>
                            <a:pt x="1393" y="477"/>
                          </a:cubicBezTo>
                          <a:cubicBezTo>
                            <a:pt x="1834" y="477"/>
                            <a:pt x="2379" y="511"/>
                            <a:pt x="2906" y="634"/>
                          </a:cubicBezTo>
                          <a:cubicBezTo>
                            <a:pt x="3950" y="871"/>
                            <a:pt x="4770" y="1020"/>
                            <a:pt x="5314" y="1020"/>
                          </a:cubicBezTo>
                          <a:cubicBezTo>
                            <a:pt x="5372" y="1020"/>
                            <a:pt x="5426" y="1018"/>
                            <a:pt x="5477" y="1015"/>
                          </a:cubicBezTo>
                          <a:cubicBezTo>
                            <a:pt x="5477" y="1015"/>
                            <a:pt x="6144" y="575"/>
                            <a:pt x="5489" y="539"/>
                          </a:cubicBezTo>
                          <a:cubicBezTo>
                            <a:pt x="4953" y="515"/>
                            <a:pt x="4084" y="420"/>
                            <a:pt x="2917" y="158"/>
                          </a:cubicBezTo>
                          <a:cubicBezTo>
                            <a:pt x="2397" y="34"/>
                            <a:pt x="1852" y="0"/>
                            <a:pt x="1410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69" name="Google Shape;969;p41"/>
                    <p:cNvSpPr/>
                    <p:nvPr/>
                  </p:nvSpPr>
                  <p:spPr>
                    <a:xfrm>
                      <a:off x="929654" y="445016"/>
                      <a:ext cx="214900" cy="563137"/>
                    </a:xfrm>
                    <a:custGeom>
                      <a:rect b="b" l="l" r="r" t="t"/>
                      <a:pathLst>
                        <a:path extrusionOk="0" h="5558" w="2121">
                          <a:moveTo>
                            <a:pt x="1832" y="0"/>
                          </a:moveTo>
                          <a:cubicBezTo>
                            <a:pt x="1771" y="0"/>
                            <a:pt x="1709" y="65"/>
                            <a:pt x="1656" y="248"/>
                          </a:cubicBezTo>
                          <a:cubicBezTo>
                            <a:pt x="1501" y="760"/>
                            <a:pt x="1203" y="1605"/>
                            <a:pt x="668" y="2665"/>
                          </a:cubicBezTo>
                          <a:cubicBezTo>
                            <a:pt x="132" y="3713"/>
                            <a:pt x="1" y="4987"/>
                            <a:pt x="1" y="4987"/>
                          </a:cubicBezTo>
                          <a:cubicBezTo>
                            <a:pt x="1" y="4987"/>
                            <a:pt x="132" y="5522"/>
                            <a:pt x="429" y="5558"/>
                          </a:cubicBezTo>
                          <a:lnTo>
                            <a:pt x="465" y="5106"/>
                          </a:lnTo>
                          <a:cubicBezTo>
                            <a:pt x="465" y="5106"/>
                            <a:pt x="596" y="3832"/>
                            <a:pt x="1132" y="2784"/>
                          </a:cubicBezTo>
                          <a:cubicBezTo>
                            <a:pt x="1668" y="1724"/>
                            <a:pt x="2013" y="891"/>
                            <a:pt x="2120" y="367"/>
                          </a:cubicBezTo>
                          <a:cubicBezTo>
                            <a:pt x="2120" y="367"/>
                            <a:pt x="1978" y="0"/>
                            <a:pt x="1832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70" name="Google Shape;970;p41"/>
                    <p:cNvSpPr/>
                    <p:nvPr/>
                  </p:nvSpPr>
                  <p:spPr>
                    <a:xfrm>
                      <a:off x="1663104" y="1551117"/>
                      <a:ext cx="573066" cy="220675"/>
                    </a:xfrm>
                    <a:custGeom>
                      <a:rect b="b" l="l" r="r" t="t"/>
                      <a:pathLst>
                        <a:path extrusionOk="0" h="2178" w="5656">
                          <a:moveTo>
                            <a:pt x="5360" y="0"/>
                          </a:moveTo>
                          <a:cubicBezTo>
                            <a:pt x="5311" y="0"/>
                            <a:pt x="5245" y="14"/>
                            <a:pt x="5156" y="46"/>
                          </a:cubicBezTo>
                          <a:cubicBezTo>
                            <a:pt x="4668" y="225"/>
                            <a:pt x="3811" y="475"/>
                            <a:pt x="2632" y="677"/>
                          </a:cubicBezTo>
                          <a:cubicBezTo>
                            <a:pt x="1453" y="868"/>
                            <a:pt x="358" y="1487"/>
                            <a:pt x="358" y="1487"/>
                          </a:cubicBezTo>
                          <a:cubicBezTo>
                            <a:pt x="358" y="1487"/>
                            <a:pt x="1" y="1928"/>
                            <a:pt x="132" y="2178"/>
                          </a:cubicBezTo>
                          <a:lnTo>
                            <a:pt x="513" y="1940"/>
                          </a:lnTo>
                          <a:cubicBezTo>
                            <a:pt x="513" y="1940"/>
                            <a:pt x="1620" y="1297"/>
                            <a:pt x="2799" y="1118"/>
                          </a:cubicBezTo>
                          <a:cubicBezTo>
                            <a:pt x="3966" y="927"/>
                            <a:pt x="4835" y="713"/>
                            <a:pt x="5323" y="499"/>
                          </a:cubicBezTo>
                          <a:cubicBezTo>
                            <a:pt x="5323" y="499"/>
                            <a:pt x="5655" y="0"/>
                            <a:pt x="5360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71" name="Google Shape;971;p41"/>
                    <p:cNvSpPr/>
                    <p:nvPr/>
                  </p:nvSpPr>
                  <p:spPr>
                    <a:xfrm>
                      <a:off x="1787423" y="1224059"/>
                      <a:ext cx="591202" cy="242560"/>
                    </a:xfrm>
                    <a:custGeom>
                      <a:rect b="b" l="l" r="r" t="t"/>
                      <a:pathLst>
                        <a:path extrusionOk="0" h="2394" w="5835">
                          <a:moveTo>
                            <a:pt x="619" y="0"/>
                          </a:moveTo>
                          <a:cubicBezTo>
                            <a:pt x="619" y="0"/>
                            <a:pt x="60" y="107"/>
                            <a:pt x="0" y="393"/>
                          </a:cubicBezTo>
                          <a:lnTo>
                            <a:pt x="465" y="453"/>
                          </a:lnTo>
                          <a:cubicBezTo>
                            <a:pt x="465" y="453"/>
                            <a:pt x="1715" y="667"/>
                            <a:pt x="2739" y="1262"/>
                          </a:cubicBezTo>
                          <a:cubicBezTo>
                            <a:pt x="3774" y="1881"/>
                            <a:pt x="4572" y="2262"/>
                            <a:pt x="5084" y="2393"/>
                          </a:cubicBezTo>
                          <a:cubicBezTo>
                            <a:pt x="5084" y="2393"/>
                            <a:pt x="5834" y="2179"/>
                            <a:pt x="5227" y="1953"/>
                          </a:cubicBezTo>
                          <a:cubicBezTo>
                            <a:pt x="4727" y="1774"/>
                            <a:pt x="3905" y="1417"/>
                            <a:pt x="2893" y="822"/>
                          </a:cubicBezTo>
                          <a:cubicBezTo>
                            <a:pt x="1869" y="226"/>
                            <a:pt x="619" y="0"/>
                            <a:pt x="619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72" name="Google Shape;972;p41"/>
                    <p:cNvSpPr/>
                    <p:nvPr/>
                  </p:nvSpPr>
                  <p:spPr>
                    <a:xfrm>
                      <a:off x="1045462" y="539547"/>
                      <a:ext cx="535375" cy="298590"/>
                    </a:xfrm>
                    <a:custGeom>
                      <a:rect b="b" l="l" r="r" t="t"/>
                      <a:pathLst>
                        <a:path extrusionOk="0" h="2947" w="5284">
                          <a:moveTo>
                            <a:pt x="5039" y="0"/>
                          </a:moveTo>
                          <a:cubicBezTo>
                            <a:pt x="4987" y="0"/>
                            <a:pt x="4913" y="22"/>
                            <a:pt x="4811" y="77"/>
                          </a:cubicBezTo>
                          <a:cubicBezTo>
                            <a:pt x="4347" y="327"/>
                            <a:pt x="3537" y="720"/>
                            <a:pt x="2418" y="1077"/>
                          </a:cubicBezTo>
                          <a:cubicBezTo>
                            <a:pt x="1287" y="1446"/>
                            <a:pt x="287" y="2232"/>
                            <a:pt x="287" y="2232"/>
                          </a:cubicBezTo>
                          <a:cubicBezTo>
                            <a:pt x="287" y="2232"/>
                            <a:pt x="1" y="2708"/>
                            <a:pt x="168" y="2946"/>
                          </a:cubicBezTo>
                          <a:lnTo>
                            <a:pt x="513" y="2649"/>
                          </a:lnTo>
                          <a:cubicBezTo>
                            <a:pt x="513" y="2649"/>
                            <a:pt x="1501" y="1863"/>
                            <a:pt x="2644" y="1494"/>
                          </a:cubicBezTo>
                          <a:cubicBezTo>
                            <a:pt x="3775" y="1113"/>
                            <a:pt x="4609" y="779"/>
                            <a:pt x="5037" y="494"/>
                          </a:cubicBezTo>
                          <a:cubicBezTo>
                            <a:pt x="5047" y="494"/>
                            <a:pt x="5283" y="0"/>
                            <a:pt x="5039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73" name="Google Shape;973;p41"/>
                    <p:cNvSpPr/>
                    <p:nvPr/>
                  </p:nvSpPr>
                  <p:spPr>
                    <a:xfrm>
                      <a:off x="1231282" y="359097"/>
                      <a:ext cx="591202" cy="244992"/>
                    </a:xfrm>
                    <a:custGeom>
                      <a:rect b="b" l="l" r="r" t="t"/>
                      <a:pathLst>
                        <a:path extrusionOk="0" h="2418" w="5835">
                          <a:moveTo>
                            <a:pt x="762" y="0"/>
                          </a:moveTo>
                          <a:cubicBezTo>
                            <a:pt x="762" y="0"/>
                            <a:pt x="0" y="215"/>
                            <a:pt x="608" y="441"/>
                          </a:cubicBezTo>
                          <a:cubicBezTo>
                            <a:pt x="1108" y="620"/>
                            <a:pt x="1941" y="977"/>
                            <a:pt x="2953" y="1584"/>
                          </a:cubicBezTo>
                          <a:cubicBezTo>
                            <a:pt x="3965" y="2203"/>
                            <a:pt x="5227" y="2417"/>
                            <a:pt x="5227" y="2417"/>
                          </a:cubicBezTo>
                          <a:cubicBezTo>
                            <a:pt x="5227" y="2417"/>
                            <a:pt x="5775" y="2334"/>
                            <a:pt x="5834" y="2036"/>
                          </a:cubicBezTo>
                          <a:lnTo>
                            <a:pt x="5370" y="1977"/>
                          </a:lnTo>
                          <a:cubicBezTo>
                            <a:pt x="5370" y="1977"/>
                            <a:pt x="4120" y="1751"/>
                            <a:pt x="3096" y="1143"/>
                          </a:cubicBezTo>
                          <a:cubicBezTo>
                            <a:pt x="2084" y="536"/>
                            <a:pt x="1286" y="131"/>
                            <a:pt x="762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74" name="Google Shape;974;p41"/>
                    <p:cNvSpPr/>
                    <p:nvPr/>
                  </p:nvSpPr>
                  <p:spPr>
                    <a:xfrm>
                      <a:off x="903109" y="994368"/>
                      <a:ext cx="466984" cy="400417"/>
                    </a:xfrm>
                    <a:custGeom>
                      <a:rect b="b" l="l" r="r" t="t"/>
                      <a:pathLst>
                        <a:path extrusionOk="0" h="3952" w="4609">
                          <a:moveTo>
                            <a:pt x="552" y="1"/>
                          </a:moveTo>
                          <a:cubicBezTo>
                            <a:pt x="354" y="1"/>
                            <a:pt x="1" y="41"/>
                            <a:pt x="358" y="362"/>
                          </a:cubicBezTo>
                          <a:cubicBezTo>
                            <a:pt x="739" y="719"/>
                            <a:pt x="1382" y="1362"/>
                            <a:pt x="2096" y="2303"/>
                          </a:cubicBezTo>
                          <a:cubicBezTo>
                            <a:pt x="2811" y="3232"/>
                            <a:pt x="3894" y="3922"/>
                            <a:pt x="3894" y="3922"/>
                          </a:cubicBezTo>
                          <a:cubicBezTo>
                            <a:pt x="3894" y="3922"/>
                            <a:pt x="4031" y="3952"/>
                            <a:pt x="4189" y="3952"/>
                          </a:cubicBezTo>
                          <a:cubicBezTo>
                            <a:pt x="4347" y="3952"/>
                            <a:pt x="4525" y="3922"/>
                            <a:pt x="4609" y="3803"/>
                          </a:cubicBezTo>
                          <a:lnTo>
                            <a:pt x="4204" y="3565"/>
                          </a:lnTo>
                          <a:cubicBezTo>
                            <a:pt x="4204" y="3565"/>
                            <a:pt x="3132" y="2874"/>
                            <a:pt x="2406" y="1946"/>
                          </a:cubicBezTo>
                          <a:cubicBezTo>
                            <a:pt x="1692" y="993"/>
                            <a:pt x="1096" y="315"/>
                            <a:pt x="668" y="5"/>
                          </a:cubicBezTo>
                          <a:cubicBezTo>
                            <a:pt x="668" y="5"/>
                            <a:pt x="619" y="1"/>
                            <a:pt x="552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75" name="Google Shape;975;p41"/>
                    <p:cNvSpPr/>
                    <p:nvPr/>
                  </p:nvSpPr>
                  <p:spPr>
                    <a:xfrm>
                      <a:off x="1651047" y="1161342"/>
                      <a:ext cx="618964" cy="128879"/>
                    </a:xfrm>
                    <a:custGeom>
                      <a:rect b="b" l="l" r="r" t="t"/>
                      <a:pathLst>
                        <a:path extrusionOk="0" h="1272" w="6109">
                          <a:moveTo>
                            <a:pt x="691" y="0"/>
                          </a:moveTo>
                          <a:cubicBezTo>
                            <a:pt x="691" y="0"/>
                            <a:pt x="1" y="393"/>
                            <a:pt x="656" y="476"/>
                          </a:cubicBezTo>
                          <a:cubicBezTo>
                            <a:pt x="1168" y="536"/>
                            <a:pt x="2061" y="667"/>
                            <a:pt x="3192" y="1012"/>
                          </a:cubicBezTo>
                          <a:cubicBezTo>
                            <a:pt x="3946" y="1234"/>
                            <a:pt x="4769" y="1271"/>
                            <a:pt x="5233" y="1271"/>
                          </a:cubicBezTo>
                          <a:cubicBezTo>
                            <a:pt x="5466" y="1271"/>
                            <a:pt x="5609" y="1262"/>
                            <a:pt x="5609" y="1262"/>
                          </a:cubicBezTo>
                          <a:cubicBezTo>
                            <a:pt x="5609" y="1262"/>
                            <a:pt x="6109" y="1036"/>
                            <a:pt x="6109" y="738"/>
                          </a:cubicBezTo>
                          <a:lnTo>
                            <a:pt x="6109" y="738"/>
                          </a:lnTo>
                          <a:lnTo>
                            <a:pt x="5656" y="786"/>
                          </a:lnTo>
                          <a:cubicBezTo>
                            <a:pt x="5656" y="786"/>
                            <a:pt x="5513" y="795"/>
                            <a:pt x="5281" y="795"/>
                          </a:cubicBezTo>
                          <a:cubicBezTo>
                            <a:pt x="4816" y="795"/>
                            <a:pt x="3993" y="758"/>
                            <a:pt x="3239" y="536"/>
                          </a:cubicBezTo>
                          <a:cubicBezTo>
                            <a:pt x="2108" y="191"/>
                            <a:pt x="1227" y="0"/>
                            <a:pt x="691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76" name="Google Shape;976;p41"/>
                    <p:cNvSpPr/>
                    <p:nvPr/>
                  </p:nvSpPr>
                  <p:spPr>
                    <a:xfrm>
                      <a:off x="2070914" y="649782"/>
                      <a:ext cx="240128" cy="554828"/>
                    </a:xfrm>
                    <a:custGeom>
                      <a:rect b="b" l="l" r="r" t="t"/>
                      <a:pathLst>
                        <a:path extrusionOk="0" h="5476" w="2370">
                          <a:moveTo>
                            <a:pt x="0" y="5108"/>
                          </a:moveTo>
                          <a:lnTo>
                            <a:pt x="0" y="5108"/>
                          </a:lnTo>
                          <a:cubicBezTo>
                            <a:pt x="0" y="5108"/>
                            <a:pt x="0" y="5108"/>
                            <a:pt x="0" y="5109"/>
                          </a:cubicBezTo>
                          <a:cubicBezTo>
                            <a:pt x="0" y="5108"/>
                            <a:pt x="0" y="5108"/>
                            <a:pt x="0" y="5108"/>
                          </a:cubicBezTo>
                          <a:close/>
                          <a:moveTo>
                            <a:pt x="1988" y="1"/>
                          </a:moveTo>
                          <a:lnTo>
                            <a:pt x="1929" y="465"/>
                          </a:lnTo>
                          <a:cubicBezTo>
                            <a:pt x="1929" y="465"/>
                            <a:pt x="1715" y="1727"/>
                            <a:pt x="1119" y="2751"/>
                          </a:cubicBezTo>
                          <a:cubicBezTo>
                            <a:pt x="524" y="3775"/>
                            <a:pt x="143" y="4584"/>
                            <a:pt x="0" y="5108"/>
                          </a:cubicBezTo>
                          <a:lnTo>
                            <a:pt x="0" y="5108"/>
                          </a:lnTo>
                          <a:cubicBezTo>
                            <a:pt x="0" y="5108"/>
                            <a:pt x="0" y="5108"/>
                            <a:pt x="0" y="5108"/>
                          </a:cubicBezTo>
                          <a:cubicBezTo>
                            <a:pt x="5" y="5108"/>
                            <a:pt x="119" y="5475"/>
                            <a:pt x="264" y="5475"/>
                          </a:cubicBezTo>
                          <a:cubicBezTo>
                            <a:pt x="323" y="5475"/>
                            <a:pt x="388" y="5413"/>
                            <a:pt x="453" y="5240"/>
                          </a:cubicBezTo>
                          <a:cubicBezTo>
                            <a:pt x="631" y="4728"/>
                            <a:pt x="976" y="3918"/>
                            <a:pt x="1572" y="2882"/>
                          </a:cubicBezTo>
                          <a:cubicBezTo>
                            <a:pt x="2167" y="1858"/>
                            <a:pt x="2369" y="608"/>
                            <a:pt x="2369" y="608"/>
                          </a:cubicBezTo>
                          <a:cubicBezTo>
                            <a:pt x="2369" y="608"/>
                            <a:pt x="2262" y="60"/>
                            <a:pt x="1988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</p:grpSp>
              <p:grpSp>
                <p:nvGrpSpPr>
                  <p:cNvPr id="977" name="Google Shape;977;p41"/>
                  <p:cNvGrpSpPr/>
                  <p:nvPr/>
                </p:nvGrpSpPr>
                <p:grpSpPr>
                  <a:xfrm>
                    <a:off x="10458457" y="2610464"/>
                    <a:ext cx="539887" cy="485482"/>
                    <a:chOff x="6750416" y="2377816"/>
                    <a:chExt cx="763415" cy="686485"/>
                  </a:xfrm>
                </p:grpSpPr>
                <p:grpSp>
                  <p:nvGrpSpPr>
                    <p:cNvPr id="978" name="Google Shape;978;p41"/>
                    <p:cNvGrpSpPr/>
                    <p:nvPr/>
                  </p:nvGrpSpPr>
                  <p:grpSpPr>
                    <a:xfrm>
                      <a:off x="6918584" y="2377816"/>
                      <a:ext cx="595247" cy="686485"/>
                      <a:chOff x="1134724" y="247950"/>
                      <a:chExt cx="1331946" cy="1536104"/>
                    </a:xfrm>
                  </p:grpSpPr>
                  <p:sp>
                    <p:nvSpPr>
                      <p:cNvPr id="979" name="Google Shape;979;p41"/>
                      <p:cNvSpPr/>
                      <p:nvPr/>
                    </p:nvSpPr>
                    <p:spPr>
                      <a:xfrm>
                        <a:off x="1907992" y="947762"/>
                        <a:ext cx="558678" cy="513490"/>
                      </a:xfrm>
                      <a:custGeom>
                        <a:rect b="b" l="l" r="r" t="t"/>
                        <a:pathLst>
                          <a:path extrusionOk="0" h="5068" w="5514">
                            <a:moveTo>
                              <a:pt x="5359" y="1"/>
                            </a:moveTo>
                            <a:cubicBezTo>
                              <a:pt x="5061" y="834"/>
                              <a:pt x="4382" y="1227"/>
                              <a:pt x="3894" y="1406"/>
                            </a:cubicBezTo>
                            <a:cubicBezTo>
                              <a:pt x="3906" y="1525"/>
                              <a:pt x="3906" y="1656"/>
                              <a:pt x="3906" y="1787"/>
                            </a:cubicBezTo>
                            <a:cubicBezTo>
                              <a:pt x="3906" y="2180"/>
                              <a:pt x="3835" y="2644"/>
                              <a:pt x="3668" y="3203"/>
                            </a:cubicBezTo>
                            <a:lnTo>
                              <a:pt x="3418" y="3608"/>
                            </a:lnTo>
                            <a:cubicBezTo>
                              <a:pt x="3257" y="3606"/>
                              <a:pt x="3053" y="3603"/>
                              <a:pt x="2829" y="3603"/>
                            </a:cubicBezTo>
                            <a:cubicBezTo>
                              <a:pt x="1858" y="3603"/>
                              <a:pt x="494" y="3653"/>
                              <a:pt x="465" y="4001"/>
                            </a:cubicBezTo>
                            <a:cubicBezTo>
                              <a:pt x="465" y="4001"/>
                              <a:pt x="441" y="4096"/>
                              <a:pt x="572" y="4180"/>
                            </a:cubicBezTo>
                            <a:cubicBezTo>
                              <a:pt x="275" y="4287"/>
                              <a:pt x="60" y="4406"/>
                              <a:pt x="60" y="4561"/>
                            </a:cubicBezTo>
                            <a:cubicBezTo>
                              <a:pt x="60" y="4561"/>
                              <a:pt x="1" y="4858"/>
                              <a:pt x="858" y="4918"/>
                            </a:cubicBezTo>
                            <a:lnTo>
                              <a:pt x="918" y="4918"/>
                            </a:lnTo>
                            <a:cubicBezTo>
                              <a:pt x="948" y="4980"/>
                              <a:pt x="1068" y="5068"/>
                              <a:pt x="1422" y="5068"/>
                            </a:cubicBezTo>
                            <a:cubicBezTo>
                              <a:pt x="1478" y="5068"/>
                              <a:pt x="1540" y="5066"/>
                              <a:pt x="1608" y="5061"/>
                            </a:cubicBezTo>
                            <a:cubicBezTo>
                              <a:pt x="1608" y="5061"/>
                              <a:pt x="3239" y="4644"/>
                              <a:pt x="3989" y="3965"/>
                            </a:cubicBezTo>
                            <a:lnTo>
                              <a:pt x="4001" y="3965"/>
                            </a:lnTo>
                            <a:cubicBezTo>
                              <a:pt x="4049" y="3918"/>
                              <a:pt x="4085" y="3870"/>
                              <a:pt x="4132" y="3823"/>
                            </a:cubicBezTo>
                            <a:cubicBezTo>
                              <a:pt x="4156" y="3799"/>
                              <a:pt x="4168" y="3763"/>
                              <a:pt x="4192" y="3751"/>
                            </a:cubicBezTo>
                            <a:cubicBezTo>
                              <a:pt x="4632" y="3203"/>
                              <a:pt x="4930" y="2691"/>
                              <a:pt x="5144" y="2215"/>
                            </a:cubicBezTo>
                            <a:cubicBezTo>
                              <a:pt x="5513" y="1346"/>
                              <a:pt x="5513" y="584"/>
                              <a:pt x="5359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>
                          <a:alpha val="8512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980" name="Google Shape;980;p41"/>
                      <p:cNvSpPr/>
                      <p:nvPr/>
                    </p:nvSpPr>
                    <p:spPr>
                      <a:xfrm>
                        <a:off x="1611228" y="709256"/>
                        <a:ext cx="843388" cy="467794"/>
                      </a:xfrm>
                      <a:custGeom>
                        <a:rect b="b" l="l" r="r" t="t"/>
                        <a:pathLst>
                          <a:path extrusionOk="0" h="4617" w="8324">
                            <a:moveTo>
                              <a:pt x="4977" y="0"/>
                            </a:moveTo>
                            <a:cubicBezTo>
                              <a:pt x="3944" y="0"/>
                              <a:pt x="2998" y="410"/>
                              <a:pt x="2477" y="962"/>
                            </a:cubicBezTo>
                            <a:cubicBezTo>
                              <a:pt x="1" y="3569"/>
                              <a:pt x="2156" y="4295"/>
                              <a:pt x="3025" y="4545"/>
                            </a:cubicBezTo>
                            <a:cubicBezTo>
                              <a:pt x="3197" y="4595"/>
                              <a:pt x="3347" y="4617"/>
                              <a:pt x="3478" y="4617"/>
                            </a:cubicBezTo>
                            <a:cubicBezTo>
                              <a:pt x="4485" y="4617"/>
                              <a:pt x="4382" y="3331"/>
                              <a:pt x="4382" y="3331"/>
                            </a:cubicBezTo>
                            <a:cubicBezTo>
                              <a:pt x="4306" y="2481"/>
                              <a:pt x="5255" y="2397"/>
                              <a:pt x="5635" y="2397"/>
                            </a:cubicBezTo>
                            <a:cubicBezTo>
                              <a:pt x="5728" y="2397"/>
                              <a:pt x="5787" y="2402"/>
                              <a:pt x="5787" y="2402"/>
                            </a:cubicBezTo>
                            <a:cubicBezTo>
                              <a:pt x="5787" y="2402"/>
                              <a:pt x="6680" y="2509"/>
                              <a:pt x="6835" y="3724"/>
                            </a:cubicBezTo>
                            <a:cubicBezTo>
                              <a:pt x="7323" y="3545"/>
                              <a:pt x="8014" y="3152"/>
                              <a:pt x="8323" y="2283"/>
                            </a:cubicBezTo>
                            <a:cubicBezTo>
                              <a:pt x="8169" y="1783"/>
                              <a:pt x="7930" y="1390"/>
                              <a:pt x="7728" y="1188"/>
                            </a:cubicBezTo>
                            <a:cubicBezTo>
                              <a:pt x="6905" y="331"/>
                              <a:pt x="5906" y="0"/>
                              <a:pt x="4977" y="0"/>
                            </a:cubicBezTo>
                            <a:close/>
                          </a:path>
                        </a:pathLst>
                      </a:custGeom>
                      <a:solidFill>
                        <a:srgbClr val="CF4A4A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981" name="Google Shape;981;p41"/>
                      <p:cNvSpPr/>
                      <p:nvPr/>
                    </p:nvSpPr>
                    <p:spPr>
                      <a:xfrm>
                        <a:off x="1134724" y="1311599"/>
                        <a:ext cx="586440" cy="472455"/>
                      </a:xfrm>
                      <a:custGeom>
                        <a:rect b="b" l="l" r="r" t="t"/>
                        <a:pathLst>
                          <a:path extrusionOk="0" h="4663" w="5788">
                            <a:moveTo>
                              <a:pt x="368" y="1"/>
                            </a:moveTo>
                            <a:cubicBezTo>
                              <a:pt x="357" y="1"/>
                              <a:pt x="345" y="2"/>
                              <a:pt x="334" y="5"/>
                            </a:cubicBezTo>
                            <a:cubicBezTo>
                              <a:pt x="334" y="5"/>
                              <a:pt x="37" y="5"/>
                              <a:pt x="120" y="851"/>
                            </a:cubicBezTo>
                            <a:cubicBezTo>
                              <a:pt x="120" y="851"/>
                              <a:pt x="120" y="863"/>
                              <a:pt x="132" y="910"/>
                            </a:cubicBezTo>
                            <a:cubicBezTo>
                              <a:pt x="72" y="970"/>
                              <a:pt x="1" y="1136"/>
                              <a:pt x="120" y="1625"/>
                            </a:cubicBezTo>
                            <a:cubicBezTo>
                              <a:pt x="120" y="1625"/>
                              <a:pt x="822" y="3137"/>
                              <a:pt x="1644" y="3768"/>
                            </a:cubicBezTo>
                            <a:lnTo>
                              <a:pt x="1644" y="3780"/>
                            </a:lnTo>
                            <a:cubicBezTo>
                              <a:pt x="1680" y="3815"/>
                              <a:pt x="1739" y="3839"/>
                              <a:pt x="1787" y="3875"/>
                            </a:cubicBezTo>
                            <a:lnTo>
                              <a:pt x="1870" y="3911"/>
                            </a:lnTo>
                            <a:cubicBezTo>
                              <a:pt x="2489" y="4256"/>
                              <a:pt x="3049" y="4470"/>
                              <a:pt x="3561" y="4565"/>
                            </a:cubicBezTo>
                            <a:cubicBezTo>
                              <a:pt x="3874" y="4633"/>
                              <a:pt x="4165" y="4662"/>
                              <a:pt x="4434" y="4662"/>
                            </a:cubicBezTo>
                            <a:cubicBezTo>
                              <a:pt x="4972" y="4662"/>
                              <a:pt x="5422" y="4546"/>
                              <a:pt x="5787" y="4387"/>
                            </a:cubicBezTo>
                            <a:cubicBezTo>
                              <a:pt x="4894" y="4244"/>
                              <a:pt x="4382" y="3637"/>
                              <a:pt x="4109" y="3184"/>
                            </a:cubicBezTo>
                            <a:cubicBezTo>
                              <a:pt x="3989" y="3220"/>
                              <a:pt x="3870" y="3244"/>
                              <a:pt x="3728" y="3280"/>
                            </a:cubicBezTo>
                            <a:cubicBezTo>
                              <a:pt x="3500" y="3315"/>
                              <a:pt x="3239" y="3338"/>
                              <a:pt x="2944" y="3338"/>
                            </a:cubicBezTo>
                            <a:cubicBezTo>
                              <a:pt x="2745" y="3338"/>
                              <a:pt x="2530" y="3327"/>
                              <a:pt x="2299" y="3303"/>
                            </a:cubicBezTo>
                            <a:lnTo>
                              <a:pt x="1858" y="3125"/>
                            </a:lnTo>
                            <a:cubicBezTo>
                              <a:pt x="1729" y="2301"/>
                              <a:pt x="1378" y="302"/>
                              <a:pt x="945" y="302"/>
                            </a:cubicBezTo>
                            <a:cubicBezTo>
                              <a:pt x="940" y="302"/>
                              <a:pt x="935" y="302"/>
                              <a:pt x="930" y="303"/>
                            </a:cubicBezTo>
                            <a:cubicBezTo>
                              <a:pt x="930" y="303"/>
                              <a:pt x="924" y="302"/>
                              <a:pt x="915" y="302"/>
                            </a:cubicBezTo>
                            <a:cubicBezTo>
                              <a:pt x="887" y="302"/>
                              <a:pt x="820" y="316"/>
                              <a:pt x="775" y="434"/>
                            </a:cubicBezTo>
                            <a:cubicBezTo>
                              <a:pt x="644" y="173"/>
                              <a:pt x="493" y="1"/>
                              <a:pt x="368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>
                          <a:alpha val="8512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982" name="Google Shape;982;p41"/>
                      <p:cNvSpPr/>
                      <p:nvPr/>
                    </p:nvSpPr>
                    <p:spPr>
                      <a:xfrm>
                        <a:off x="1391265" y="1072080"/>
                        <a:ext cx="581982" cy="684011"/>
                      </a:xfrm>
                      <a:custGeom>
                        <a:rect b="b" l="l" r="r" t="t"/>
                        <a:pathLst>
                          <a:path extrusionOk="0" h="6751" w="5744">
                            <a:moveTo>
                              <a:pt x="1562" y="0"/>
                            </a:moveTo>
                            <a:cubicBezTo>
                              <a:pt x="368" y="0"/>
                              <a:pt x="177" y="1331"/>
                              <a:pt x="100" y="1976"/>
                            </a:cubicBezTo>
                            <a:cubicBezTo>
                              <a:pt x="1" y="2962"/>
                              <a:pt x="627" y="3139"/>
                              <a:pt x="1089" y="3139"/>
                            </a:cubicBezTo>
                            <a:cubicBezTo>
                              <a:pt x="1346" y="3139"/>
                              <a:pt x="1553" y="3084"/>
                              <a:pt x="1553" y="3084"/>
                            </a:cubicBezTo>
                            <a:cubicBezTo>
                              <a:pt x="1639" y="3061"/>
                              <a:pt x="1719" y="3050"/>
                              <a:pt x="1793" y="3050"/>
                            </a:cubicBezTo>
                            <a:cubicBezTo>
                              <a:pt x="2598" y="3050"/>
                              <a:pt x="2708" y="4298"/>
                              <a:pt x="2708" y="4298"/>
                            </a:cubicBezTo>
                            <a:cubicBezTo>
                              <a:pt x="2708" y="4298"/>
                              <a:pt x="2767" y="5191"/>
                              <a:pt x="1588" y="5560"/>
                            </a:cubicBezTo>
                            <a:cubicBezTo>
                              <a:pt x="1862" y="6013"/>
                              <a:pt x="2362" y="6620"/>
                              <a:pt x="3291" y="6751"/>
                            </a:cubicBezTo>
                            <a:cubicBezTo>
                              <a:pt x="3779" y="6513"/>
                              <a:pt x="4124" y="6203"/>
                              <a:pt x="4291" y="5977"/>
                            </a:cubicBezTo>
                            <a:cubicBezTo>
                              <a:pt x="5744" y="3941"/>
                              <a:pt x="4744" y="1560"/>
                              <a:pt x="3541" y="774"/>
                            </a:cubicBezTo>
                            <a:cubicBezTo>
                              <a:pt x="2682" y="215"/>
                              <a:pt x="2041" y="0"/>
                              <a:pt x="1562" y="0"/>
                            </a:cubicBezTo>
                            <a:close/>
                          </a:path>
                        </a:pathLst>
                      </a:custGeom>
                      <a:solidFill>
                        <a:srgbClr val="CF4A4A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983" name="Google Shape;983;p41"/>
                      <p:cNvSpPr/>
                      <p:nvPr/>
                    </p:nvSpPr>
                    <p:spPr>
                      <a:xfrm>
                        <a:off x="1447193" y="247950"/>
                        <a:ext cx="586440" cy="473367"/>
                      </a:xfrm>
                      <a:custGeom>
                        <a:rect b="b" l="l" r="r" t="t"/>
                        <a:pathLst>
                          <a:path extrusionOk="0" h="4672" w="5788">
                            <a:moveTo>
                              <a:pt x="1359" y="1"/>
                            </a:moveTo>
                            <a:cubicBezTo>
                              <a:pt x="821" y="1"/>
                              <a:pt x="366" y="117"/>
                              <a:pt x="1" y="276"/>
                            </a:cubicBezTo>
                            <a:cubicBezTo>
                              <a:pt x="905" y="443"/>
                              <a:pt x="1417" y="1038"/>
                              <a:pt x="1679" y="1478"/>
                            </a:cubicBezTo>
                            <a:cubicBezTo>
                              <a:pt x="1798" y="1455"/>
                              <a:pt x="1918" y="1419"/>
                              <a:pt x="2072" y="1395"/>
                            </a:cubicBezTo>
                            <a:cubicBezTo>
                              <a:pt x="2308" y="1357"/>
                              <a:pt x="2587" y="1329"/>
                              <a:pt x="2910" y="1329"/>
                            </a:cubicBezTo>
                            <a:cubicBezTo>
                              <a:pt x="3093" y="1329"/>
                              <a:pt x="3290" y="1338"/>
                              <a:pt x="3501" y="1359"/>
                            </a:cubicBezTo>
                            <a:lnTo>
                              <a:pt x="3930" y="1538"/>
                            </a:lnTo>
                            <a:cubicBezTo>
                              <a:pt x="4059" y="2364"/>
                              <a:pt x="4412" y="4372"/>
                              <a:pt x="4858" y="4372"/>
                            </a:cubicBezTo>
                            <a:cubicBezTo>
                              <a:pt x="4862" y="4372"/>
                              <a:pt x="4866" y="4372"/>
                              <a:pt x="4870" y="4372"/>
                            </a:cubicBezTo>
                            <a:cubicBezTo>
                              <a:pt x="4870" y="4372"/>
                              <a:pt x="4872" y="4372"/>
                              <a:pt x="4874" y="4372"/>
                            </a:cubicBezTo>
                            <a:cubicBezTo>
                              <a:pt x="4892" y="4372"/>
                              <a:pt x="4962" y="4363"/>
                              <a:pt x="5013" y="4229"/>
                            </a:cubicBezTo>
                            <a:cubicBezTo>
                              <a:pt x="5159" y="4497"/>
                              <a:pt x="5304" y="4671"/>
                              <a:pt x="5440" y="4671"/>
                            </a:cubicBezTo>
                            <a:cubicBezTo>
                              <a:pt x="5448" y="4671"/>
                              <a:pt x="5457" y="4671"/>
                              <a:pt x="5466" y="4669"/>
                            </a:cubicBezTo>
                            <a:cubicBezTo>
                              <a:pt x="5466" y="4669"/>
                              <a:pt x="5763" y="4669"/>
                              <a:pt x="5668" y="3812"/>
                            </a:cubicBezTo>
                            <a:cubicBezTo>
                              <a:pt x="5668" y="3812"/>
                              <a:pt x="5668" y="3800"/>
                              <a:pt x="5656" y="3753"/>
                            </a:cubicBezTo>
                            <a:cubicBezTo>
                              <a:pt x="5716" y="3693"/>
                              <a:pt x="5787" y="3538"/>
                              <a:pt x="5668" y="3038"/>
                            </a:cubicBezTo>
                            <a:cubicBezTo>
                              <a:pt x="5668" y="3038"/>
                              <a:pt x="4966" y="1526"/>
                              <a:pt x="4156" y="895"/>
                            </a:cubicBezTo>
                            <a:lnTo>
                              <a:pt x="4156" y="883"/>
                            </a:lnTo>
                            <a:cubicBezTo>
                              <a:pt x="4108" y="859"/>
                              <a:pt x="4049" y="824"/>
                              <a:pt x="4001" y="800"/>
                            </a:cubicBezTo>
                            <a:lnTo>
                              <a:pt x="3918" y="752"/>
                            </a:lnTo>
                            <a:cubicBezTo>
                              <a:pt x="3299" y="407"/>
                              <a:pt x="2739" y="204"/>
                              <a:pt x="2227" y="97"/>
                            </a:cubicBezTo>
                            <a:cubicBezTo>
                              <a:pt x="1918" y="30"/>
                              <a:pt x="1628" y="1"/>
                              <a:pt x="1359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>
                          <a:alpha val="8512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984" name="Google Shape;984;p41"/>
                      <p:cNvSpPr/>
                      <p:nvPr/>
                    </p:nvSpPr>
                    <p:spPr>
                      <a:xfrm>
                        <a:off x="1196326" y="277029"/>
                        <a:ext cx="582691" cy="684721"/>
                      </a:xfrm>
                      <a:custGeom>
                        <a:rect b="b" l="l" r="r" t="t"/>
                        <a:pathLst>
                          <a:path extrusionOk="0" h="6758" w="5751">
                            <a:moveTo>
                              <a:pt x="2453" y="1"/>
                            </a:moveTo>
                            <a:cubicBezTo>
                              <a:pt x="1953" y="227"/>
                              <a:pt x="1631" y="537"/>
                              <a:pt x="1465" y="775"/>
                            </a:cubicBezTo>
                            <a:cubicBezTo>
                              <a:pt x="0" y="2811"/>
                              <a:pt x="1000" y="5192"/>
                              <a:pt x="2203" y="5990"/>
                            </a:cubicBezTo>
                            <a:cubicBezTo>
                              <a:pt x="3064" y="6545"/>
                              <a:pt x="3706" y="6758"/>
                              <a:pt x="4185" y="6758"/>
                            </a:cubicBezTo>
                            <a:cubicBezTo>
                              <a:pt x="5381" y="6758"/>
                              <a:pt x="5567" y="5430"/>
                              <a:pt x="5644" y="4775"/>
                            </a:cubicBezTo>
                            <a:cubicBezTo>
                              <a:pt x="5750" y="3800"/>
                              <a:pt x="5130" y="3624"/>
                              <a:pt x="4670" y="3624"/>
                            </a:cubicBezTo>
                            <a:cubicBezTo>
                              <a:pt x="4411" y="3624"/>
                              <a:pt x="4203" y="3680"/>
                              <a:pt x="4203" y="3680"/>
                            </a:cubicBezTo>
                            <a:cubicBezTo>
                              <a:pt x="4120" y="3701"/>
                              <a:pt x="4043" y="3711"/>
                              <a:pt x="3971" y="3711"/>
                            </a:cubicBezTo>
                            <a:cubicBezTo>
                              <a:pt x="3157" y="3711"/>
                              <a:pt x="3036" y="2454"/>
                              <a:pt x="3036" y="2454"/>
                            </a:cubicBezTo>
                            <a:cubicBezTo>
                              <a:pt x="3036" y="2454"/>
                              <a:pt x="2977" y="1561"/>
                              <a:pt x="4155" y="1191"/>
                            </a:cubicBezTo>
                            <a:cubicBezTo>
                              <a:pt x="3882" y="751"/>
                              <a:pt x="3381" y="132"/>
                              <a:pt x="2453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</p:grpSp>
                <p:grpSp>
                  <p:nvGrpSpPr>
                    <p:cNvPr id="985" name="Google Shape;985;p41"/>
                    <p:cNvGrpSpPr/>
                    <p:nvPr/>
                  </p:nvGrpSpPr>
                  <p:grpSpPr>
                    <a:xfrm>
                      <a:off x="6750416" y="2567356"/>
                      <a:ext cx="379037" cy="264434"/>
                      <a:chOff x="758425" y="672072"/>
                      <a:chExt cx="848147" cy="591707"/>
                    </a:xfrm>
                  </p:grpSpPr>
                  <p:sp>
                    <p:nvSpPr>
                      <p:cNvPr id="986" name="Google Shape;986;p41"/>
                      <p:cNvSpPr/>
                      <p:nvPr/>
                    </p:nvSpPr>
                    <p:spPr>
                      <a:xfrm>
                        <a:off x="758425" y="672072"/>
                        <a:ext cx="424733" cy="378025"/>
                      </a:xfrm>
                      <a:custGeom>
                        <a:rect b="b" l="l" r="r" t="t"/>
                        <a:pathLst>
                          <a:path extrusionOk="0" h="3731" w="4192">
                            <a:moveTo>
                              <a:pt x="872" y="0"/>
                            </a:moveTo>
                            <a:cubicBezTo>
                              <a:pt x="730" y="0"/>
                              <a:pt x="615" y="32"/>
                              <a:pt x="536" y="102"/>
                            </a:cubicBezTo>
                            <a:cubicBezTo>
                              <a:pt x="0" y="579"/>
                              <a:pt x="1048" y="2960"/>
                              <a:pt x="2155" y="3496"/>
                            </a:cubicBezTo>
                            <a:cubicBezTo>
                              <a:pt x="2511" y="3672"/>
                              <a:pt x="2789" y="3731"/>
                              <a:pt x="3001" y="3731"/>
                            </a:cubicBezTo>
                            <a:cubicBezTo>
                              <a:pt x="3435" y="3731"/>
                              <a:pt x="3596" y="3484"/>
                              <a:pt x="3596" y="3484"/>
                            </a:cubicBezTo>
                            <a:cubicBezTo>
                              <a:pt x="3596" y="3484"/>
                              <a:pt x="4191" y="3186"/>
                              <a:pt x="3763" y="2043"/>
                            </a:cubicBezTo>
                            <a:cubicBezTo>
                              <a:pt x="3387" y="1078"/>
                              <a:pt x="1694" y="0"/>
                              <a:pt x="872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987" name="Google Shape;987;p41"/>
                      <p:cNvSpPr/>
                      <p:nvPr/>
                    </p:nvSpPr>
                    <p:spPr>
                      <a:xfrm>
                        <a:off x="1069576" y="927396"/>
                        <a:ext cx="536996" cy="320880"/>
                      </a:xfrm>
                      <a:custGeom>
                        <a:rect b="b" l="l" r="r" t="t"/>
                        <a:pathLst>
                          <a:path extrusionOk="0" h="3167" w="5300">
                            <a:moveTo>
                              <a:pt x="1682" y="0"/>
                            </a:moveTo>
                            <a:cubicBezTo>
                              <a:pt x="601" y="0"/>
                              <a:pt x="477" y="618"/>
                              <a:pt x="477" y="618"/>
                            </a:cubicBezTo>
                            <a:cubicBezTo>
                              <a:pt x="477" y="618"/>
                              <a:pt x="1" y="1154"/>
                              <a:pt x="894" y="2154"/>
                            </a:cubicBezTo>
                            <a:cubicBezTo>
                              <a:pt x="1474" y="2781"/>
                              <a:pt x="2875" y="3167"/>
                              <a:pt x="3879" y="3167"/>
                            </a:cubicBezTo>
                            <a:cubicBezTo>
                              <a:pt x="4419" y="3167"/>
                              <a:pt x="4845" y="3055"/>
                              <a:pt x="4966" y="2809"/>
                            </a:cubicBezTo>
                            <a:cubicBezTo>
                              <a:pt x="5299" y="2095"/>
                              <a:pt x="3275" y="118"/>
                              <a:pt x="1942" y="11"/>
                            </a:cubicBezTo>
                            <a:cubicBezTo>
                              <a:pt x="1849" y="4"/>
                              <a:pt x="1763" y="0"/>
                              <a:pt x="1682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988" name="Google Shape;988;p41"/>
                      <p:cNvSpPr/>
                      <p:nvPr/>
                    </p:nvSpPr>
                    <p:spPr>
                      <a:xfrm>
                        <a:off x="774028" y="948471"/>
                        <a:ext cx="390994" cy="315308"/>
                      </a:xfrm>
                      <a:custGeom>
                        <a:rect b="b" l="l" r="r" t="t"/>
                        <a:pathLst>
                          <a:path extrusionOk="0" h="3112" w="3859">
                            <a:moveTo>
                              <a:pt x="2775" y="0"/>
                            </a:moveTo>
                            <a:cubicBezTo>
                              <a:pt x="2601" y="0"/>
                              <a:pt x="2382" y="40"/>
                              <a:pt x="2108" y="148"/>
                            </a:cubicBezTo>
                            <a:cubicBezTo>
                              <a:pt x="1108" y="529"/>
                              <a:pt x="1" y="2530"/>
                              <a:pt x="441" y="2994"/>
                            </a:cubicBezTo>
                            <a:cubicBezTo>
                              <a:pt x="518" y="3075"/>
                              <a:pt x="648" y="3112"/>
                              <a:pt x="811" y="3112"/>
                            </a:cubicBezTo>
                            <a:cubicBezTo>
                              <a:pt x="1560" y="3112"/>
                              <a:pt x="3023" y="2341"/>
                              <a:pt x="3394" y="1530"/>
                            </a:cubicBezTo>
                            <a:cubicBezTo>
                              <a:pt x="3859" y="565"/>
                              <a:pt x="3370" y="268"/>
                              <a:pt x="3370" y="268"/>
                            </a:cubicBezTo>
                            <a:cubicBezTo>
                              <a:pt x="3370" y="268"/>
                              <a:pt x="3227" y="0"/>
                              <a:pt x="2775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989" name="Google Shape;989;p41"/>
                      <p:cNvSpPr/>
                      <p:nvPr/>
                    </p:nvSpPr>
                    <p:spPr>
                      <a:xfrm>
                        <a:off x="1056303" y="696693"/>
                        <a:ext cx="390994" cy="314497"/>
                      </a:xfrm>
                      <a:custGeom>
                        <a:rect b="b" l="l" r="r" t="t"/>
                        <a:pathLst>
                          <a:path extrusionOk="0" h="3104" w="3859">
                            <a:moveTo>
                              <a:pt x="3054" y="0"/>
                            </a:moveTo>
                            <a:cubicBezTo>
                              <a:pt x="2300" y="0"/>
                              <a:pt x="846" y="783"/>
                              <a:pt x="465" y="1574"/>
                            </a:cubicBezTo>
                            <a:cubicBezTo>
                              <a:pt x="1" y="2538"/>
                              <a:pt x="489" y="2836"/>
                              <a:pt x="489" y="2836"/>
                            </a:cubicBezTo>
                            <a:cubicBezTo>
                              <a:pt x="489" y="2836"/>
                              <a:pt x="632" y="3103"/>
                              <a:pt x="1089" y="3103"/>
                            </a:cubicBezTo>
                            <a:cubicBezTo>
                              <a:pt x="1264" y="3103"/>
                              <a:pt x="1486" y="3064"/>
                              <a:pt x="1763" y="2955"/>
                            </a:cubicBezTo>
                            <a:cubicBezTo>
                              <a:pt x="2751" y="2574"/>
                              <a:pt x="3859" y="574"/>
                              <a:pt x="3430" y="121"/>
                            </a:cubicBezTo>
                            <a:cubicBezTo>
                              <a:pt x="3351" y="38"/>
                              <a:pt x="3219" y="0"/>
                              <a:pt x="3054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990" name="Google Shape;990;p41"/>
                      <p:cNvSpPr/>
                      <p:nvPr/>
                    </p:nvSpPr>
                    <p:spPr>
                      <a:xfrm>
                        <a:off x="944143" y="904093"/>
                        <a:ext cx="176195" cy="101827"/>
                      </a:xfrm>
                      <a:custGeom>
                        <a:rect b="b" l="l" r="r" t="t"/>
                        <a:pathLst>
                          <a:path extrusionOk="0" h="1005" w="1739">
                            <a:moveTo>
                              <a:pt x="512" y="0"/>
                            </a:moveTo>
                            <a:cubicBezTo>
                              <a:pt x="311" y="0"/>
                              <a:pt x="149" y="43"/>
                              <a:pt x="108" y="134"/>
                            </a:cubicBezTo>
                            <a:cubicBezTo>
                              <a:pt x="1" y="372"/>
                              <a:pt x="691" y="991"/>
                              <a:pt x="1120" y="1003"/>
                            </a:cubicBezTo>
                            <a:cubicBezTo>
                              <a:pt x="1141" y="1004"/>
                              <a:pt x="1161" y="1005"/>
                              <a:pt x="1180" y="1005"/>
                            </a:cubicBezTo>
                            <a:cubicBezTo>
                              <a:pt x="1563" y="1005"/>
                              <a:pt x="1584" y="789"/>
                              <a:pt x="1584" y="789"/>
                            </a:cubicBezTo>
                            <a:cubicBezTo>
                              <a:pt x="1584" y="789"/>
                              <a:pt x="1739" y="610"/>
                              <a:pt x="1441" y="301"/>
                            </a:cubicBezTo>
                            <a:cubicBezTo>
                              <a:pt x="1258" y="110"/>
                              <a:pt x="834" y="0"/>
                              <a:pt x="512" y="0"/>
                            </a:cubicBezTo>
                            <a:close/>
                          </a:path>
                        </a:pathLst>
                      </a:custGeom>
                      <a:solidFill>
                        <a:srgbClr val="363636">
                          <a:alpha val="1856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991" name="Google Shape;991;p41"/>
                      <p:cNvSpPr/>
                      <p:nvPr/>
                    </p:nvSpPr>
                    <p:spPr>
                      <a:xfrm>
                        <a:off x="1086496" y="960832"/>
                        <a:ext cx="175081" cy="102232"/>
                      </a:xfrm>
                      <a:custGeom>
                        <a:rect b="b" l="l" r="r" t="t"/>
                        <a:pathLst>
                          <a:path extrusionOk="0" h="1009" w="1728">
                            <a:moveTo>
                              <a:pt x="549" y="1"/>
                            </a:moveTo>
                            <a:cubicBezTo>
                              <a:pt x="177" y="1"/>
                              <a:pt x="155" y="217"/>
                              <a:pt x="155" y="217"/>
                            </a:cubicBezTo>
                            <a:cubicBezTo>
                              <a:pt x="155" y="217"/>
                              <a:pt x="1" y="396"/>
                              <a:pt x="298" y="705"/>
                            </a:cubicBezTo>
                            <a:cubicBezTo>
                              <a:pt x="480" y="901"/>
                              <a:pt x="896" y="1009"/>
                              <a:pt x="1215" y="1009"/>
                            </a:cubicBezTo>
                            <a:cubicBezTo>
                              <a:pt x="1419" y="1009"/>
                              <a:pt x="1583" y="965"/>
                              <a:pt x="1620" y="872"/>
                            </a:cubicBezTo>
                            <a:cubicBezTo>
                              <a:pt x="1727" y="634"/>
                              <a:pt x="1048" y="26"/>
                              <a:pt x="608" y="3"/>
                            </a:cubicBezTo>
                            <a:cubicBezTo>
                              <a:pt x="587" y="2"/>
                              <a:pt x="568" y="1"/>
                              <a:pt x="549" y="1"/>
                            </a:cubicBezTo>
                            <a:close/>
                          </a:path>
                        </a:pathLst>
                      </a:custGeom>
                      <a:solidFill>
                        <a:srgbClr val="363636">
                          <a:alpha val="1856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</p:grpSp>
              </p:grpSp>
            </p:grpSp>
            <p:grpSp>
              <p:nvGrpSpPr>
                <p:cNvPr id="992" name="Google Shape;992;p41"/>
                <p:cNvGrpSpPr/>
                <p:nvPr/>
              </p:nvGrpSpPr>
              <p:grpSpPr>
                <a:xfrm>
                  <a:off x="10018821" y="2628176"/>
                  <a:ext cx="752779" cy="752547"/>
                  <a:chOff x="10175307" y="2301304"/>
                  <a:chExt cx="1106865" cy="1106687"/>
                </a:xfrm>
              </p:grpSpPr>
              <p:grpSp>
                <p:nvGrpSpPr>
                  <p:cNvPr id="993" name="Google Shape;993;p41"/>
                  <p:cNvGrpSpPr/>
                  <p:nvPr/>
                </p:nvGrpSpPr>
                <p:grpSpPr>
                  <a:xfrm rot="2699723">
                    <a:off x="10339929" y="2460849"/>
                    <a:ext cx="777621" cy="787597"/>
                    <a:chOff x="-1424530" y="1995575"/>
                    <a:chExt cx="885944" cy="897309"/>
                  </a:xfrm>
                </p:grpSpPr>
                <p:sp>
                  <p:nvSpPr>
                    <p:cNvPr id="994" name="Google Shape;994;p41"/>
                    <p:cNvSpPr/>
                    <p:nvPr/>
                  </p:nvSpPr>
                  <p:spPr>
                    <a:xfrm>
                      <a:off x="-1139742" y="2290258"/>
                      <a:ext cx="337672" cy="321050"/>
                    </a:xfrm>
                    <a:custGeom>
                      <a:rect b="b" l="l" r="r" t="t"/>
                      <a:pathLst>
                        <a:path extrusionOk="0" h="8923" w="9385">
                          <a:moveTo>
                            <a:pt x="3824" y="859"/>
                          </a:moveTo>
                          <a:cubicBezTo>
                            <a:pt x="3813" y="874"/>
                            <a:pt x="3802" y="889"/>
                            <a:pt x="3790" y="905"/>
                          </a:cubicBezTo>
                          <a:lnTo>
                            <a:pt x="3790" y="905"/>
                          </a:lnTo>
                          <a:cubicBezTo>
                            <a:pt x="3769" y="905"/>
                            <a:pt x="3747" y="905"/>
                            <a:pt x="3725" y="905"/>
                          </a:cubicBezTo>
                          <a:lnTo>
                            <a:pt x="3725" y="905"/>
                          </a:lnTo>
                          <a:cubicBezTo>
                            <a:pt x="3758" y="890"/>
                            <a:pt x="3791" y="874"/>
                            <a:pt x="3824" y="859"/>
                          </a:cubicBezTo>
                          <a:close/>
                          <a:moveTo>
                            <a:pt x="3896" y="389"/>
                          </a:moveTo>
                          <a:cubicBezTo>
                            <a:pt x="3206" y="565"/>
                            <a:pt x="2553" y="878"/>
                            <a:pt x="1995" y="1306"/>
                          </a:cubicBezTo>
                          <a:lnTo>
                            <a:pt x="1995" y="1306"/>
                          </a:lnTo>
                          <a:cubicBezTo>
                            <a:pt x="2017" y="1279"/>
                            <a:pt x="2040" y="1252"/>
                            <a:pt x="2063" y="1226"/>
                          </a:cubicBezTo>
                          <a:cubicBezTo>
                            <a:pt x="2541" y="692"/>
                            <a:pt x="3206" y="425"/>
                            <a:pt x="3896" y="389"/>
                          </a:cubicBezTo>
                          <a:close/>
                          <a:moveTo>
                            <a:pt x="3160" y="1339"/>
                          </a:moveTo>
                          <a:cubicBezTo>
                            <a:pt x="2985" y="1413"/>
                            <a:pt x="2815" y="1498"/>
                            <a:pt x="2653" y="1594"/>
                          </a:cubicBezTo>
                          <a:lnTo>
                            <a:pt x="2653" y="1594"/>
                          </a:lnTo>
                          <a:cubicBezTo>
                            <a:pt x="2732" y="1525"/>
                            <a:pt x="2814" y="1459"/>
                            <a:pt x="2899" y="1396"/>
                          </a:cubicBezTo>
                          <a:lnTo>
                            <a:pt x="2899" y="1396"/>
                          </a:lnTo>
                          <a:cubicBezTo>
                            <a:pt x="2985" y="1373"/>
                            <a:pt x="3072" y="1354"/>
                            <a:pt x="3160" y="1339"/>
                          </a:cubicBezTo>
                          <a:close/>
                          <a:moveTo>
                            <a:pt x="4666" y="620"/>
                          </a:moveTo>
                          <a:cubicBezTo>
                            <a:pt x="4979" y="620"/>
                            <a:pt x="5290" y="660"/>
                            <a:pt x="5590" y="739"/>
                          </a:cubicBezTo>
                          <a:lnTo>
                            <a:pt x="5590" y="739"/>
                          </a:lnTo>
                          <a:cubicBezTo>
                            <a:pt x="6052" y="947"/>
                            <a:pt x="6485" y="1237"/>
                            <a:pt x="6842" y="1596"/>
                          </a:cubicBezTo>
                          <a:lnTo>
                            <a:pt x="6842" y="1596"/>
                          </a:lnTo>
                          <a:cubicBezTo>
                            <a:pt x="6790" y="1582"/>
                            <a:pt x="6736" y="1568"/>
                            <a:pt x="6683" y="1555"/>
                          </a:cubicBezTo>
                          <a:lnTo>
                            <a:pt x="6683" y="1555"/>
                          </a:lnTo>
                          <a:cubicBezTo>
                            <a:pt x="6354" y="1289"/>
                            <a:pt x="5941" y="1104"/>
                            <a:pt x="5457" y="1035"/>
                          </a:cubicBezTo>
                          <a:cubicBezTo>
                            <a:pt x="5265" y="1007"/>
                            <a:pt x="5069" y="993"/>
                            <a:pt x="4870" y="993"/>
                          </a:cubicBezTo>
                          <a:cubicBezTo>
                            <a:pt x="4791" y="993"/>
                            <a:pt x="4711" y="995"/>
                            <a:pt x="4631" y="1000"/>
                          </a:cubicBezTo>
                          <a:lnTo>
                            <a:pt x="4631" y="1000"/>
                          </a:lnTo>
                          <a:cubicBezTo>
                            <a:pt x="4512" y="973"/>
                            <a:pt x="4392" y="952"/>
                            <a:pt x="4272" y="936"/>
                          </a:cubicBezTo>
                          <a:lnTo>
                            <a:pt x="4272" y="936"/>
                          </a:lnTo>
                          <a:cubicBezTo>
                            <a:pt x="4332" y="865"/>
                            <a:pt x="4393" y="795"/>
                            <a:pt x="4456" y="726"/>
                          </a:cubicBezTo>
                          <a:cubicBezTo>
                            <a:pt x="4487" y="695"/>
                            <a:pt x="4499" y="660"/>
                            <a:pt x="4498" y="624"/>
                          </a:cubicBezTo>
                          <a:lnTo>
                            <a:pt x="4498" y="624"/>
                          </a:lnTo>
                          <a:cubicBezTo>
                            <a:pt x="4554" y="621"/>
                            <a:pt x="4610" y="620"/>
                            <a:pt x="4666" y="620"/>
                          </a:cubicBezTo>
                          <a:close/>
                          <a:moveTo>
                            <a:pt x="6188" y="362"/>
                          </a:moveTo>
                          <a:cubicBezTo>
                            <a:pt x="6911" y="423"/>
                            <a:pt x="7554" y="744"/>
                            <a:pt x="7909" y="1500"/>
                          </a:cubicBezTo>
                          <a:cubicBezTo>
                            <a:pt x="7925" y="1533"/>
                            <a:pt x="7940" y="1566"/>
                            <a:pt x="7954" y="1599"/>
                          </a:cubicBezTo>
                          <a:lnTo>
                            <a:pt x="7954" y="1599"/>
                          </a:lnTo>
                          <a:cubicBezTo>
                            <a:pt x="7563" y="965"/>
                            <a:pt x="6917" y="558"/>
                            <a:pt x="6188" y="362"/>
                          </a:cubicBezTo>
                          <a:close/>
                          <a:moveTo>
                            <a:pt x="6465" y="748"/>
                          </a:moveTo>
                          <a:lnTo>
                            <a:pt x="6465" y="748"/>
                          </a:lnTo>
                          <a:cubicBezTo>
                            <a:pt x="6992" y="961"/>
                            <a:pt x="7447" y="1312"/>
                            <a:pt x="7722" y="1800"/>
                          </a:cubicBezTo>
                          <a:lnTo>
                            <a:pt x="7722" y="1800"/>
                          </a:lnTo>
                          <a:cubicBezTo>
                            <a:pt x="7409" y="1377"/>
                            <a:pt x="6992" y="1016"/>
                            <a:pt x="6469" y="750"/>
                          </a:cubicBezTo>
                          <a:cubicBezTo>
                            <a:pt x="6467" y="749"/>
                            <a:pt x="6466" y="748"/>
                            <a:pt x="6465" y="748"/>
                          </a:cubicBezTo>
                          <a:close/>
                          <a:moveTo>
                            <a:pt x="4908" y="1737"/>
                          </a:moveTo>
                          <a:cubicBezTo>
                            <a:pt x="5127" y="1737"/>
                            <a:pt x="5351" y="1745"/>
                            <a:pt x="5576" y="1763"/>
                          </a:cubicBezTo>
                          <a:lnTo>
                            <a:pt x="5576" y="1763"/>
                          </a:lnTo>
                          <a:cubicBezTo>
                            <a:pt x="5811" y="1885"/>
                            <a:pt x="6036" y="2029"/>
                            <a:pt x="6244" y="2192"/>
                          </a:cubicBezTo>
                          <a:lnTo>
                            <a:pt x="6244" y="2192"/>
                          </a:lnTo>
                          <a:cubicBezTo>
                            <a:pt x="6108" y="2174"/>
                            <a:pt x="5972" y="2161"/>
                            <a:pt x="5838" y="2155"/>
                          </a:cubicBezTo>
                          <a:cubicBezTo>
                            <a:pt x="5752" y="2150"/>
                            <a:pt x="5665" y="2148"/>
                            <a:pt x="5578" y="2148"/>
                          </a:cubicBezTo>
                          <a:cubicBezTo>
                            <a:pt x="5544" y="2148"/>
                            <a:pt x="5510" y="2148"/>
                            <a:pt x="5476" y="2149"/>
                          </a:cubicBezTo>
                          <a:lnTo>
                            <a:pt x="5476" y="2149"/>
                          </a:lnTo>
                          <a:cubicBezTo>
                            <a:pt x="5086" y="1913"/>
                            <a:pt x="4658" y="1769"/>
                            <a:pt x="4240" y="1769"/>
                          </a:cubicBezTo>
                          <a:cubicBezTo>
                            <a:pt x="4034" y="1769"/>
                            <a:pt x="3830" y="1804"/>
                            <a:pt x="3635" y="1881"/>
                          </a:cubicBezTo>
                          <a:lnTo>
                            <a:pt x="3635" y="1881"/>
                          </a:lnTo>
                          <a:cubicBezTo>
                            <a:pt x="3645" y="1861"/>
                            <a:pt x="3655" y="1841"/>
                            <a:pt x="3666" y="1821"/>
                          </a:cubicBezTo>
                          <a:lnTo>
                            <a:pt x="3666" y="1821"/>
                          </a:lnTo>
                          <a:cubicBezTo>
                            <a:pt x="3727" y="1812"/>
                            <a:pt x="3788" y="1804"/>
                            <a:pt x="3849" y="1797"/>
                          </a:cubicBezTo>
                          <a:cubicBezTo>
                            <a:pt x="4176" y="1760"/>
                            <a:pt x="4535" y="1737"/>
                            <a:pt x="4908" y="1737"/>
                          </a:cubicBezTo>
                          <a:close/>
                          <a:moveTo>
                            <a:pt x="6713" y="2065"/>
                          </a:moveTo>
                          <a:lnTo>
                            <a:pt x="6713" y="2065"/>
                          </a:lnTo>
                          <a:cubicBezTo>
                            <a:pt x="6715" y="2067"/>
                            <a:pt x="6717" y="2069"/>
                            <a:pt x="6719" y="2071"/>
                          </a:cubicBezTo>
                          <a:cubicBezTo>
                            <a:pt x="6799" y="2156"/>
                            <a:pt x="6870" y="2246"/>
                            <a:pt x="6931" y="2341"/>
                          </a:cubicBezTo>
                          <a:lnTo>
                            <a:pt x="6931" y="2341"/>
                          </a:lnTo>
                          <a:cubicBezTo>
                            <a:pt x="6920" y="2338"/>
                            <a:pt x="6909" y="2335"/>
                            <a:pt x="6898" y="2331"/>
                          </a:cubicBezTo>
                          <a:lnTo>
                            <a:pt x="6898" y="2331"/>
                          </a:lnTo>
                          <a:cubicBezTo>
                            <a:pt x="6869" y="2299"/>
                            <a:pt x="6838" y="2267"/>
                            <a:pt x="6808" y="2236"/>
                          </a:cubicBezTo>
                          <a:lnTo>
                            <a:pt x="6808" y="2236"/>
                          </a:lnTo>
                          <a:cubicBezTo>
                            <a:pt x="6778" y="2178"/>
                            <a:pt x="6746" y="2121"/>
                            <a:pt x="6713" y="2065"/>
                          </a:cubicBezTo>
                          <a:close/>
                          <a:moveTo>
                            <a:pt x="7161" y="2086"/>
                          </a:moveTo>
                          <a:cubicBezTo>
                            <a:pt x="7201" y="2101"/>
                            <a:pt x="7241" y="2116"/>
                            <a:pt x="7281" y="2131"/>
                          </a:cubicBezTo>
                          <a:lnTo>
                            <a:pt x="7281" y="2131"/>
                          </a:lnTo>
                          <a:cubicBezTo>
                            <a:pt x="7373" y="2271"/>
                            <a:pt x="7455" y="2417"/>
                            <a:pt x="7524" y="2570"/>
                          </a:cubicBezTo>
                          <a:lnTo>
                            <a:pt x="7524" y="2570"/>
                          </a:lnTo>
                          <a:cubicBezTo>
                            <a:pt x="7475" y="2547"/>
                            <a:pt x="7426" y="2524"/>
                            <a:pt x="7376" y="2503"/>
                          </a:cubicBezTo>
                          <a:lnTo>
                            <a:pt x="7376" y="2503"/>
                          </a:lnTo>
                          <a:cubicBezTo>
                            <a:pt x="7318" y="2356"/>
                            <a:pt x="7246" y="2217"/>
                            <a:pt x="7161" y="2086"/>
                          </a:cubicBezTo>
                          <a:close/>
                          <a:moveTo>
                            <a:pt x="4210" y="2202"/>
                          </a:moveTo>
                          <a:cubicBezTo>
                            <a:pt x="4311" y="2202"/>
                            <a:pt x="4417" y="2214"/>
                            <a:pt x="4528" y="2238"/>
                          </a:cubicBezTo>
                          <a:cubicBezTo>
                            <a:pt x="4541" y="2241"/>
                            <a:pt x="4554" y="2244"/>
                            <a:pt x="4567" y="2248"/>
                          </a:cubicBezTo>
                          <a:lnTo>
                            <a:pt x="4567" y="2248"/>
                          </a:lnTo>
                          <a:cubicBezTo>
                            <a:pt x="4146" y="2331"/>
                            <a:pt x="3728" y="2466"/>
                            <a:pt x="3347" y="2656"/>
                          </a:cubicBezTo>
                          <a:lnTo>
                            <a:pt x="3347" y="2656"/>
                          </a:lnTo>
                          <a:cubicBezTo>
                            <a:pt x="3357" y="2613"/>
                            <a:pt x="3368" y="2570"/>
                            <a:pt x="3380" y="2526"/>
                          </a:cubicBezTo>
                          <a:lnTo>
                            <a:pt x="3380" y="2526"/>
                          </a:lnTo>
                          <a:cubicBezTo>
                            <a:pt x="3603" y="2325"/>
                            <a:pt x="3880" y="2202"/>
                            <a:pt x="4210" y="2202"/>
                          </a:cubicBezTo>
                          <a:close/>
                          <a:moveTo>
                            <a:pt x="5286" y="2538"/>
                          </a:moveTo>
                          <a:cubicBezTo>
                            <a:pt x="5547" y="2683"/>
                            <a:pt x="5794" y="2868"/>
                            <a:pt x="6006" y="3084"/>
                          </a:cubicBezTo>
                          <a:lnTo>
                            <a:pt x="6006" y="3084"/>
                          </a:lnTo>
                          <a:cubicBezTo>
                            <a:pt x="5666" y="2957"/>
                            <a:pt x="5295" y="2895"/>
                            <a:pt x="4922" y="2895"/>
                          </a:cubicBezTo>
                          <a:cubicBezTo>
                            <a:pt x="4343" y="2895"/>
                            <a:pt x="3758" y="3044"/>
                            <a:pt x="3273" y="3332"/>
                          </a:cubicBezTo>
                          <a:lnTo>
                            <a:pt x="3273" y="3332"/>
                          </a:lnTo>
                          <a:cubicBezTo>
                            <a:pt x="3272" y="3263"/>
                            <a:pt x="3273" y="3194"/>
                            <a:pt x="3277" y="3125"/>
                          </a:cubicBezTo>
                          <a:lnTo>
                            <a:pt x="3277" y="3125"/>
                          </a:lnTo>
                          <a:cubicBezTo>
                            <a:pt x="3819" y="2793"/>
                            <a:pt x="4453" y="2601"/>
                            <a:pt x="5088" y="2547"/>
                          </a:cubicBezTo>
                          <a:cubicBezTo>
                            <a:pt x="5152" y="2543"/>
                            <a:pt x="5219" y="2539"/>
                            <a:pt x="5286" y="2538"/>
                          </a:cubicBezTo>
                          <a:close/>
                          <a:moveTo>
                            <a:pt x="6039" y="2577"/>
                          </a:moveTo>
                          <a:lnTo>
                            <a:pt x="6039" y="2577"/>
                          </a:lnTo>
                          <a:cubicBezTo>
                            <a:pt x="6249" y="2603"/>
                            <a:pt x="6461" y="2643"/>
                            <a:pt x="6669" y="2697"/>
                          </a:cubicBezTo>
                          <a:lnTo>
                            <a:pt x="6669" y="2697"/>
                          </a:lnTo>
                          <a:cubicBezTo>
                            <a:pt x="6784" y="2992"/>
                            <a:pt x="6861" y="3318"/>
                            <a:pt x="6895" y="3652"/>
                          </a:cubicBezTo>
                          <a:lnTo>
                            <a:pt x="6895" y="3652"/>
                          </a:lnTo>
                          <a:cubicBezTo>
                            <a:pt x="6845" y="3600"/>
                            <a:pt x="6793" y="3552"/>
                            <a:pt x="6739" y="3506"/>
                          </a:cubicBezTo>
                          <a:lnTo>
                            <a:pt x="6739" y="3506"/>
                          </a:lnTo>
                          <a:cubicBezTo>
                            <a:pt x="6575" y="3171"/>
                            <a:pt x="6331" y="2850"/>
                            <a:pt x="6039" y="2577"/>
                          </a:cubicBezTo>
                          <a:close/>
                          <a:moveTo>
                            <a:pt x="2950" y="3352"/>
                          </a:moveTo>
                          <a:cubicBezTo>
                            <a:pt x="2955" y="3415"/>
                            <a:pt x="2961" y="3478"/>
                            <a:pt x="2969" y="3542"/>
                          </a:cubicBezTo>
                          <a:lnTo>
                            <a:pt x="2969" y="3542"/>
                          </a:lnTo>
                          <a:cubicBezTo>
                            <a:pt x="2900" y="3597"/>
                            <a:pt x="2834" y="3656"/>
                            <a:pt x="2772" y="3718"/>
                          </a:cubicBezTo>
                          <a:lnTo>
                            <a:pt x="2772" y="3718"/>
                          </a:lnTo>
                          <a:cubicBezTo>
                            <a:pt x="2792" y="3624"/>
                            <a:pt x="2815" y="3531"/>
                            <a:pt x="2842" y="3441"/>
                          </a:cubicBezTo>
                          <a:lnTo>
                            <a:pt x="2842" y="3441"/>
                          </a:lnTo>
                          <a:cubicBezTo>
                            <a:pt x="2877" y="3410"/>
                            <a:pt x="2914" y="3381"/>
                            <a:pt x="2950" y="3352"/>
                          </a:cubicBezTo>
                          <a:close/>
                          <a:moveTo>
                            <a:pt x="7516" y="3014"/>
                          </a:moveTo>
                          <a:cubicBezTo>
                            <a:pt x="7584" y="3049"/>
                            <a:pt x="7650" y="3086"/>
                            <a:pt x="7714" y="3125"/>
                          </a:cubicBezTo>
                          <a:lnTo>
                            <a:pt x="7714" y="3125"/>
                          </a:lnTo>
                          <a:cubicBezTo>
                            <a:pt x="7777" y="3378"/>
                            <a:pt x="7809" y="3634"/>
                            <a:pt x="7812" y="3890"/>
                          </a:cubicBezTo>
                          <a:lnTo>
                            <a:pt x="7812" y="3890"/>
                          </a:lnTo>
                          <a:cubicBezTo>
                            <a:pt x="7802" y="3855"/>
                            <a:pt x="7790" y="3820"/>
                            <a:pt x="7778" y="3786"/>
                          </a:cubicBezTo>
                          <a:cubicBezTo>
                            <a:pt x="7714" y="3598"/>
                            <a:pt x="7635" y="3416"/>
                            <a:pt x="7542" y="3239"/>
                          </a:cubicBezTo>
                          <a:lnTo>
                            <a:pt x="7542" y="3239"/>
                          </a:lnTo>
                          <a:cubicBezTo>
                            <a:pt x="7537" y="3163"/>
                            <a:pt x="7528" y="3088"/>
                            <a:pt x="7516" y="3014"/>
                          </a:cubicBezTo>
                          <a:close/>
                          <a:moveTo>
                            <a:pt x="7106" y="3125"/>
                          </a:moveTo>
                          <a:lnTo>
                            <a:pt x="7106" y="3125"/>
                          </a:lnTo>
                          <a:cubicBezTo>
                            <a:pt x="7159" y="3207"/>
                            <a:pt x="7208" y="3290"/>
                            <a:pt x="7253" y="3375"/>
                          </a:cubicBezTo>
                          <a:lnTo>
                            <a:pt x="7253" y="3375"/>
                          </a:lnTo>
                          <a:cubicBezTo>
                            <a:pt x="7265" y="3598"/>
                            <a:pt x="7246" y="3825"/>
                            <a:pt x="7199" y="4047"/>
                          </a:cubicBezTo>
                          <a:lnTo>
                            <a:pt x="7199" y="4047"/>
                          </a:lnTo>
                          <a:cubicBezTo>
                            <a:pt x="7193" y="4037"/>
                            <a:pt x="7187" y="4027"/>
                            <a:pt x="7181" y="4017"/>
                          </a:cubicBezTo>
                          <a:lnTo>
                            <a:pt x="7181" y="4017"/>
                          </a:lnTo>
                          <a:cubicBezTo>
                            <a:pt x="7185" y="3869"/>
                            <a:pt x="7181" y="3727"/>
                            <a:pt x="7171" y="3595"/>
                          </a:cubicBezTo>
                          <a:cubicBezTo>
                            <a:pt x="7158" y="3440"/>
                            <a:pt x="7137" y="3283"/>
                            <a:pt x="7106" y="3125"/>
                          </a:cubicBezTo>
                          <a:close/>
                          <a:moveTo>
                            <a:pt x="1089" y="3913"/>
                          </a:moveTo>
                          <a:lnTo>
                            <a:pt x="1089" y="3913"/>
                          </a:lnTo>
                          <a:cubicBezTo>
                            <a:pt x="1091" y="3932"/>
                            <a:pt x="1093" y="3952"/>
                            <a:pt x="1096" y="3971"/>
                          </a:cubicBezTo>
                          <a:lnTo>
                            <a:pt x="1096" y="3971"/>
                          </a:lnTo>
                          <a:cubicBezTo>
                            <a:pt x="1093" y="3993"/>
                            <a:pt x="1090" y="4015"/>
                            <a:pt x="1088" y="4036"/>
                          </a:cubicBezTo>
                          <a:lnTo>
                            <a:pt x="1088" y="4036"/>
                          </a:lnTo>
                          <a:cubicBezTo>
                            <a:pt x="1078" y="4059"/>
                            <a:pt x="1069" y="4083"/>
                            <a:pt x="1060" y="4106"/>
                          </a:cubicBezTo>
                          <a:lnTo>
                            <a:pt x="1060" y="4106"/>
                          </a:lnTo>
                          <a:cubicBezTo>
                            <a:pt x="1069" y="4041"/>
                            <a:pt x="1078" y="3977"/>
                            <a:pt x="1089" y="3913"/>
                          </a:cubicBezTo>
                          <a:close/>
                          <a:moveTo>
                            <a:pt x="8478" y="2928"/>
                          </a:moveTo>
                          <a:cubicBezTo>
                            <a:pt x="8857" y="3351"/>
                            <a:pt x="9005" y="3802"/>
                            <a:pt x="8992" y="4251"/>
                          </a:cubicBezTo>
                          <a:lnTo>
                            <a:pt x="8992" y="4251"/>
                          </a:lnTo>
                          <a:cubicBezTo>
                            <a:pt x="8894" y="3848"/>
                            <a:pt x="8696" y="3505"/>
                            <a:pt x="8430" y="3221"/>
                          </a:cubicBezTo>
                          <a:lnTo>
                            <a:pt x="8430" y="3221"/>
                          </a:lnTo>
                          <a:cubicBezTo>
                            <a:pt x="8450" y="3124"/>
                            <a:pt x="8466" y="3026"/>
                            <a:pt x="8478" y="2928"/>
                          </a:cubicBezTo>
                          <a:close/>
                          <a:moveTo>
                            <a:pt x="7496" y="3965"/>
                          </a:moveTo>
                          <a:lnTo>
                            <a:pt x="7496" y="3965"/>
                          </a:lnTo>
                          <a:cubicBezTo>
                            <a:pt x="7558" y="4176"/>
                            <a:pt x="7597" y="4395"/>
                            <a:pt x="7610" y="4620"/>
                          </a:cubicBezTo>
                          <a:lnTo>
                            <a:pt x="7610" y="4620"/>
                          </a:lnTo>
                          <a:cubicBezTo>
                            <a:pt x="7559" y="4705"/>
                            <a:pt x="7506" y="4788"/>
                            <a:pt x="7450" y="4870"/>
                          </a:cubicBezTo>
                          <a:lnTo>
                            <a:pt x="7450" y="4870"/>
                          </a:lnTo>
                          <a:cubicBezTo>
                            <a:pt x="7452" y="4720"/>
                            <a:pt x="7428" y="4565"/>
                            <a:pt x="7372" y="4410"/>
                          </a:cubicBezTo>
                          <a:lnTo>
                            <a:pt x="7372" y="4410"/>
                          </a:lnTo>
                          <a:cubicBezTo>
                            <a:pt x="7390" y="4360"/>
                            <a:pt x="7406" y="4311"/>
                            <a:pt x="7421" y="4262"/>
                          </a:cubicBezTo>
                          <a:cubicBezTo>
                            <a:pt x="7452" y="4163"/>
                            <a:pt x="7476" y="4064"/>
                            <a:pt x="7496" y="3965"/>
                          </a:cubicBezTo>
                          <a:close/>
                          <a:moveTo>
                            <a:pt x="3147" y="2071"/>
                          </a:moveTo>
                          <a:cubicBezTo>
                            <a:pt x="3127" y="2125"/>
                            <a:pt x="3109" y="2178"/>
                            <a:pt x="3092" y="2233"/>
                          </a:cubicBezTo>
                          <a:lnTo>
                            <a:pt x="3092" y="2233"/>
                          </a:lnTo>
                          <a:cubicBezTo>
                            <a:pt x="2827" y="2490"/>
                            <a:pt x="2649" y="2825"/>
                            <a:pt x="2535" y="3199"/>
                          </a:cubicBezTo>
                          <a:lnTo>
                            <a:pt x="2535" y="3199"/>
                          </a:lnTo>
                          <a:cubicBezTo>
                            <a:pt x="2052" y="3631"/>
                            <a:pt x="1715" y="4202"/>
                            <a:pt x="1647" y="4917"/>
                          </a:cubicBezTo>
                          <a:cubicBezTo>
                            <a:pt x="1644" y="4944"/>
                            <a:pt x="1642" y="4971"/>
                            <a:pt x="1640" y="4998"/>
                          </a:cubicBezTo>
                          <a:lnTo>
                            <a:pt x="1640" y="4998"/>
                          </a:lnTo>
                          <a:cubicBezTo>
                            <a:pt x="1539" y="4742"/>
                            <a:pt x="1466" y="4474"/>
                            <a:pt x="1419" y="4205"/>
                          </a:cubicBezTo>
                          <a:lnTo>
                            <a:pt x="1419" y="4205"/>
                          </a:lnTo>
                          <a:cubicBezTo>
                            <a:pt x="1418" y="4181"/>
                            <a:pt x="1417" y="4158"/>
                            <a:pt x="1417" y="4135"/>
                          </a:cubicBezTo>
                          <a:lnTo>
                            <a:pt x="1417" y="4135"/>
                          </a:lnTo>
                          <a:cubicBezTo>
                            <a:pt x="1792" y="3304"/>
                            <a:pt x="2426" y="2558"/>
                            <a:pt x="3147" y="2071"/>
                          </a:cubicBezTo>
                          <a:close/>
                          <a:moveTo>
                            <a:pt x="598" y="3972"/>
                          </a:moveTo>
                          <a:cubicBezTo>
                            <a:pt x="559" y="4445"/>
                            <a:pt x="602" y="4930"/>
                            <a:pt x="724" y="5391"/>
                          </a:cubicBezTo>
                          <a:lnTo>
                            <a:pt x="724" y="5391"/>
                          </a:lnTo>
                          <a:cubicBezTo>
                            <a:pt x="724" y="5396"/>
                            <a:pt x="725" y="5401"/>
                            <a:pt x="725" y="5406"/>
                          </a:cubicBezTo>
                          <a:lnTo>
                            <a:pt x="725" y="5406"/>
                          </a:lnTo>
                          <a:cubicBezTo>
                            <a:pt x="608" y="5206"/>
                            <a:pt x="527" y="4994"/>
                            <a:pt x="487" y="4776"/>
                          </a:cubicBezTo>
                          <a:lnTo>
                            <a:pt x="487" y="4776"/>
                          </a:lnTo>
                          <a:cubicBezTo>
                            <a:pt x="501" y="4502"/>
                            <a:pt x="539" y="4231"/>
                            <a:pt x="598" y="3972"/>
                          </a:cubicBezTo>
                          <a:close/>
                          <a:moveTo>
                            <a:pt x="2395" y="3912"/>
                          </a:moveTo>
                          <a:cubicBezTo>
                            <a:pt x="2383" y="4018"/>
                            <a:pt x="2375" y="4126"/>
                            <a:pt x="2370" y="4234"/>
                          </a:cubicBezTo>
                          <a:lnTo>
                            <a:pt x="2370" y="4234"/>
                          </a:lnTo>
                          <a:cubicBezTo>
                            <a:pt x="2117" y="4673"/>
                            <a:pt x="2037" y="5164"/>
                            <a:pt x="2134" y="5666"/>
                          </a:cubicBezTo>
                          <a:lnTo>
                            <a:pt x="2134" y="5666"/>
                          </a:lnTo>
                          <a:cubicBezTo>
                            <a:pt x="2058" y="5594"/>
                            <a:pt x="1987" y="5517"/>
                            <a:pt x="1920" y="5436"/>
                          </a:cubicBezTo>
                          <a:lnTo>
                            <a:pt x="1920" y="5436"/>
                          </a:lnTo>
                          <a:cubicBezTo>
                            <a:pt x="1893" y="4984"/>
                            <a:pt x="1989" y="4531"/>
                            <a:pt x="2242" y="4131"/>
                          </a:cubicBezTo>
                          <a:cubicBezTo>
                            <a:pt x="2290" y="4055"/>
                            <a:pt x="2341" y="3982"/>
                            <a:pt x="2395" y="3912"/>
                          </a:cubicBezTo>
                          <a:close/>
                          <a:moveTo>
                            <a:pt x="7167" y="4899"/>
                          </a:moveTo>
                          <a:cubicBezTo>
                            <a:pt x="7173" y="5046"/>
                            <a:pt x="7149" y="5189"/>
                            <a:pt x="7100" y="5324"/>
                          </a:cubicBezTo>
                          <a:lnTo>
                            <a:pt x="7100" y="5324"/>
                          </a:lnTo>
                          <a:cubicBezTo>
                            <a:pt x="6980" y="5462"/>
                            <a:pt x="6854" y="5593"/>
                            <a:pt x="6721" y="5717"/>
                          </a:cubicBezTo>
                          <a:lnTo>
                            <a:pt x="6721" y="5717"/>
                          </a:lnTo>
                          <a:cubicBezTo>
                            <a:pt x="6792" y="5611"/>
                            <a:pt x="6853" y="5496"/>
                            <a:pt x="6906" y="5376"/>
                          </a:cubicBezTo>
                          <a:lnTo>
                            <a:pt x="6906" y="5376"/>
                          </a:lnTo>
                          <a:cubicBezTo>
                            <a:pt x="7002" y="5218"/>
                            <a:pt x="7090" y="5058"/>
                            <a:pt x="7167" y="4899"/>
                          </a:cubicBezTo>
                          <a:close/>
                          <a:moveTo>
                            <a:pt x="1076" y="5378"/>
                          </a:moveTo>
                          <a:lnTo>
                            <a:pt x="1076" y="5378"/>
                          </a:lnTo>
                          <a:cubicBezTo>
                            <a:pt x="1088" y="5506"/>
                            <a:pt x="1105" y="5635"/>
                            <a:pt x="1125" y="5764"/>
                          </a:cubicBezTo>
                          <a:lnTo>
                            <a:pt x="1125" y="5764"/>
                          </a:lnTo>
                          <a:cubicBezTo>
                            <a:pt x="1106" y="5714"/>
                            <a:pt x="1088" y="5664"/>
                            <a:pt x="1071" y="5614"/>
                          </a:cubicBezTo>
                          <a:lnTo>
                            <a:pt x="1071" y="5614"/>
                          </a:lnTo>
                          <a:cubicBezTo>
                            <a:pt x="1068" y="5595"/>
                            <a:pt x="1066" y="5577"/>
                            <a:pt x="1063" y="5558"/>
                          </a:cubicBezTo>
                          <a:lnTo>
                            <a:pt x="1063" y="5558"/>
                          </a:lnTo>
                          <a:cubicBezTo>
                            <a:pt x="1066" y="5498"/>
                            <a:pt x="1070" y="5438"/>
                            <a:pt x="1076" y="5378"/>
                          </a:cubicBezTo>
                          <a:close/>
                          <a:moveTo>
                            <a:pt x="5015" y="3299"/>
                          </a:moveTo>
                          <a:cubicBezTo>
                            <a:pt x="5544" y="3299"/>
                            <a:pt x="6067" y="3436"/>
                            <a:pt x="6480" y="3749"/>
                          </a:cubicBezTo>
                          <a:lnTo>
                            <a:pt x="6480" y="3749"/>
                          </a:lnTo>
                          <a:cubicBezTo>
                            <a:pt x="6622" y="4047"/>
                            <a:pt x="6693" y="4373"/>
                            <a:pt x="6659" y="4714"/>
                          </a:cubicBezTo>
                          <a:cubicBezTo>
                            <a:pt x="6601" y="5360"/>
                            <a:pt x="6200" y="5851"/>
                            <a:pt x="5669" y="6156"/>
                          </a:cubicBezTo>
                          <a:lnTo>
                            <a:pt x="5669" y="6156"/>
                          </a:lnTo>
                          <a:cubicBezTo>
                            <a:pt x="5663" y="6156"/>
                            <a:pt x="5658" y="6156"/>
                            <a:pt x="5652" y="6156"/>
                          </a:cubicBezTo>
                          <a:cubicBezTo>
                            <a:pt x="4826" y="6156"/>
                            <a:pt x="3885" y="5145"/>
                            <a:pt x="3552" y="4452"/>
                          </a:cubicBezTo>
                          <a:cubicBezTo>
                            <a:pt x="3442" y="4229"/>
                            <a:pt x="3367" y="4005"/>
                            <a:pt x="3322" y="3784"/>
                          </a:cubicBezTo>
                          <a:lnTo>
                            <a:pt x="3322" y="3784"/>
                          </a:lnTo>
                          <a:cubicBezTo>
                            <a:pt x="3391" y="3738"/>
                            <a:pt x="3463" y="3695"/>
                            <a:pt x="3540" y="3655"/>
                          </a:cubicBezTo>
                          <a:cubicBezTo>
                            <a:pt x="3975" y="3430"/>
                            <a:pt x="4498" y="3299"/>
                            <a:pt x="5015" y="3299"/>
                          </a:cubicBezTo>
                          <a:close/>
                          <a:moveTo>
                            <a:pt x="8442" y="3786"/>
                          </a:moveTo>
                          <a:cubicBezTo>
                            <a:pt x="8713" y="4178"/>
                            <a:pt x="8831" y="4670"/>
                            <a:pt x="8704" y="5270"/>
                          </a:cubicBezTo>
                          <a:lnTo>
                            <a:pt x="8704" y="5270"/>
                          </a:lnTo>
                          <a:cubicBezTo>
                            <a:pt x="8497" y="5669"/>
                            <a:pt x="8196" y="6045"/>
                            <a:pt x="7857" y="6374"/>
                          </a:cubicBezTo>
                          <a:lnTo>
                            <a:pt x="7857" y="6374"/>
                          </a:lnTo>
                          <a:cubicBezTo>
                            <a:pt x="7963" y="6183"/>
                            <a:pt x="8056" y="5986"/>
                            <a:pt x="8136" y="5786"/>
                          </a:cubicBezTo>
                          <a:cubicBezTo>
                            <a:pt x="8387" y="5137"/>
                            <a:pt x="8492" y="4449"/>
                            <a:pt x="8442" y="3786"/>
                          </a:cubicBezTo>
                          <a:close/>
                          <a:moveTo>
                            <a:pt x="1350" y="5005"/>
                          </a:moveTo>
                          <a:lnTo>
                            <a:pt x="1350" y="5005"/>
                          </a:lnTo>
                          <a:cubicBezTo>
                            <a:pt x="1436" y="5231"/>
                            <a:pt x="1541" y="5448"/>
                            <a:pt x="1667" y="5653"/>
                          </a:cubicBezTo>
                          <a:lnTo>
                            <a:pt x="1667" y="5653"/>
                          </a:lnTo>
                          <a:cubicBezTo>
                            <a:pt x="1711" y="5946"/>
                            <a:pt x="1798" y="6226"/>
                            <a:pt x="1921" y="6485"/>
                          </a:cubicBezTo>
                          <a:lnTo>
                            <a:pt x="1921" y="6485"/>
                          </a:lnTo>
                          <a:cubicBezTo>
                            <a:pt x="1893" y="6471"/>
                            <a:pt x="1865" y="6456"/>
                            <a:pt x="1837" y="6441"/>
                          </a:cubicBezTo>
                          <a:cubicBezTo>
                            <a:pt x="1726" y="6379"/>
                            <a:pt x="1619" y="6313"/>
                            <a:pt x="1519" y="6242"/>
                          </a:cubicBezTo>
                          <a:lnTo>
                            <a:pt x="1519" y="6242"/>
                          </a:lnTo>
                          <a:cubicBezTo>
                            <a:pt x="1500" y="6170"/>
                            <a:pt x="1483" y="6097"/>
                            <a:pt x="1468" y="6024"/>
                          </a:cubicBezTo>
                          <a:cubicBezTo>
                            <a:pt x="1402" y="5692"/>
                            <a:pt x="1361" y="5349"/>
                            <a:pt x="1350" y="5005"/>
                          </a:cubicBezTo>
                          <a:close/>
                          <a:moveTo>
                            <a:pt x="3065" y="3984"/>
                          </a:moveTo>
                          <a:lnTo>
                            <a:pt x="3065" y="3984"/>
                          </a:lnTo>
                          <a:cubicBezTo>
                            <a:pt x="3086" y="4053"/>
                            <a:pt x="3109" y="4122"/>
                            <a:pt x="3135" y="4191"/>
                          </a:cubicBezTo>
                          <a:cubicBezTo>
                            <a:pt x="3421" y="4970"/>
                            <a:pt x="4328" y="6125"/>
                            <a:pt x="5288" y="6336"/>
                          </a:cubicBezTo>
                          <a:lnTo>
                            <a:pt x="5288" y="6336"/>
                          </a:lnTo>
                          <a:cubicBezTo>
                            <a:pt x="4974" y="6454"/>
                            <a:pt x="4636" y="6516"/>
                            <a:pt x="4308" y="6516"/>
                          </a:cubicBezTo>
                          <a:cubicBezTo>
                            <a:pt x="4262" y="6516"/>
                            <a:pt x="4216" y="6515"/>
                            <a:pt x="4171" y="6512"/>
                          </a:cubicBezTo>
                          <a:cubicBezTo>
                            <a:pt x="3716" y="6488"/>
                            <a:pt x="3243" y="6365"/>
                            <a:pt x="2819" y="6147"/>
                          </a:cubicBezTo>
                          <a:lnTo>
                            <a:pt x="2819" y="6147"/>
                          </a:lnTo>
                          <a:cubicBezTo>
                            <a:pt x="2804" y="6071"/>
                            <a:pt x="2790" y="5994"/>
                            <a:pt x="2778" y="5917"/>
                          </a:cubicBezTo>
                          <a:cubicBezTo>
                            <a:pt x="2702" y="5450"/>
                            <a:pt x="2658" y="4952"/>
                            <a:pt x="2680" y="4462"/>
                          </a:cubicBezTo>
                          <a:lnTo>
                            <a:pt x="2680" y="4462"/>
                          </a:lnTo>
                          <a:cubicBezTo>
                            <a:pt x="2778" y="4289"/>
                            <a:pt x="2907" y="4128"/>
                            <a:pt x="3065" y="3984"/>
                          </a:cubicBezTo>
                          <a:close/>
                          <a:moveTo>
                            <a:pt x="530" y="5613"/>
                          </a:moveTo>
                          <a:lnTo>
                            <a:pt x="530" y="5613"/>
                          </a:lnTo>
                          <a:cubicBezTo>
                            <a:pt x="599" y="5706"/>
                            <a:pt x="675" y="5794"/>
                            <a:pt x="756" y="5880"/>
                          </a:cubicBezTo>
                          <a:lnTo>
                            <a:pt x="756" y="5880"/>
                          </a:lnTo>
                          <a:cubicBezTo>
                            <a:pt x="774" y="6158"/>
                            <a:pt x="827" y="6428"/>
                            <a:pt x="922" y="6681"/>
                          </a:cubicBezTo>
                          <a:lnTo>
                            <a:pt x="922" y="6681"/>
                          </a:lnTo>
                          <a:cubicBezTo>
                            <a:pt x="921" y="6681"/>
                            <a:pt x="921" y="6680"/>
                            <a:pt x="920" y="6679"/>
                          </a:cubicBezTo>
                          <a:cubicBezTo>
                            <a:pt x="717" y="6362"/>
                            <a:pt x="592" y="5996"/>
                            <a:pt x="530" y="5613"/>
                          </a:cubicBezTo>
                          <a:close/>
                          <a:moveTo>
                            <a:pt x="2084" y="6207"/>
                          </a:moveTo>
                          <a:cubicBezTo>
                            <a:pt x="2188" y="6320"/>
                            <a:pt x="2300" y="6426"/>
                            <a:pt x="2421" y="6524"/>
                          </a:cubicBezTo>
                          <a:cubicBezTo>
                            <a:pt x="2458" y="6555"/>
                            <a:pt x="2496" y="6584"/>
                            <a:pt x="2534" y="6613"/>
                          </a:cubicBezTo>
                          <a:lnTo>
                            <a:pt x="2534" y="6613"/>
                          </a:lnTo>
                          <a:cubicBezTo>
                            <a:pt x="2569" y="6664"/>
                            <a:pt x="2605" y="6715"/>
                            <a:pt x="2643" y="6764"/>
                          </a:cubicBezTo>
                          <a:lnTo>
                            <a:pt x="2643" y="6764"/>
                          </a:lnTo>
                          <a:cubicBezTo>
                            <a:pt x="2524" y="6732"/>
                            <a:pt x="2406" y="6694"/>
                            <a:pt x="2291" y="6650"/>
                          </a:cubicBezTo>
                          <a:lnTo>
                            <a:pt x="2291" y="6650"/>
                          </a:lnTo>
                          <a:cubicBezTo>
                            <a:pt x="2210" y="6508"/>
                            <a:pt x="2140" y="6360"/>
                            <a:pt x="2084" y="6207"/>
                          </a:cubicBezTo>
                          <a:close/>
                          <a:moveTo>
                            <a:pt x="1361" y="6723"/>
                          </a:moveTo>
                          <a:lnTo>
                            <a:pt x="1361" y="6723"/>
                          </a:lnTo>
                          <a:cubicBezTo>
                            <a:pt x="1365" y="6727"/>
                            <a:pt x="1368" y="6731"/>
                            <a:pt x="1372" y="6736"/>
                          </a:cubicBezTo>
                          <a:lnTo>
                            <a:pt x="1372" y="6736"/>
                          </a:lnTo>
                          <a:cubicBezTo>
                            <a:pt x="1385" y="6775"/>
                            <a:pt x="1400" y="6813"/>
                            <a:pt x="1415" y="6851"/>
                          </a:cubicBezTo>
                          <a:lnTo>
                            <a:pt x="1415" y="6851"/>
                          </a:lnTo>
                          <a:cubicBezTo>
                            <a:pt x="1396" y="6809"/>
                            <a:pt x="1379" y="6766"/>
                            <a:pt x="1361" y="6723"/>
                          </a:cubicBezTo>
                          <a:close/>
                          <a:moveTo>
                            <a:pt x="5762" y="6357"/>
                          </a:moveTo>
                          <a:cubicBezTo>
                            <a:pt x="5722" y="6397"/>
                            <a:pt x="5682" y="6436"/>
                            <a:pt x="5641" y="6474"/>
                          </a:cubicBezTo>
                          <a:lnTo>
                            <a:pt x="5641" y="6474"/>
                          </a:lnTo>
                          <a:cubicBezTo>
                            <a:pt x="5467" y="6561"/>
                            <a:pt x="5290" y="6633"/>
                            <a:pt x="5111" y="6691"/>
                          </a:cubicBezTo>
                          <a:cubicBezTo>
                            <a:pt x="4786" y="6795"/>
                            <a:pt x="4449" y="6852"/>
                            <a:pt x="4116" y="6852"/>
                          </a:cubicBezTo>
                          <a:cubicBezTo>
                            <a:pt x="3696" y="6852"/>
                            <a:pt x="3284" y="6761"/>
                            <a:pt x="2916" y="6559"/>
                          </a:cubicBezTo>
                          <a:lnTo>
                            <a:pt x="2916" y="6559"/>
                          </a:lnTo>
                          <a:cubicBezTo>
                            <a:pt x="2899" y="6501"/>
                            <a:pt x="2884" y="6442"/>
                            <a:pt x="2870" y="6382"/>
                          </a:cubicBezTo>
                          <a:lnTo>
                            <a:pt x="2870" y="6382"/>
                          </a:lnTo>
                          <a:cubicBezTo>
                            <a:pt x="2979" y="6431"/>
                            <a:pt x="3092" y="6475"/>
                            <a:pt x="3206" y="6512"/>
                          </a:cubicBezTo>
                          <a:cubicBezTo>
                            <a:pt x="3518" y="6611"/>
                            <a:pt x="3861" y="6660"/>
                            <a:pt x="4209" y="6660"/>
                          </a:cubicBezTo>
                          <a:cubicBezTo>
                            <a:pt x="4699" y="6660"/>
                            <a:pt x="5199" y="6562"/>
                            <a:pt x="5637" y="6369"/>
                          </a:cubicBezTo>
                          <a:lnTo>
                            <a:pt x="5637" y="6369"/>
                          </a:lnTo>
                          <a:cubicBezTo>
                            <a:pt x="5679" y="6367"/>
                            <a:pt x="5721" y="6363"/>
                            <a:pt x="5762" y="6357"/>
                          </a:cubicBezTo>
                          <a:close/>
                          <a:moveTo>
                            <a:pt x="8119" y="4557"/>
                          </a:moveTo>
                          <a:cubicBezTo>
                            <a:pt x="8026" y="5434"/>
                            <a:pt x="7653" y="6304"/>
                            <a:pt x="7069" y="7015"/>
                          </a:cubicBezTo>
                          <a:lnTo>
                            <a:pt x="7069" y="7015"/>
                          </a:lnTo>
                          <a:cubicBezTo>
                            <a:pt x="7037" y="7037"/>
                            <a:pt x="7005" y="7058"/>
                            <a:pt x="6973" y="7079"/>
                          </a:cubicBezTo>
                          <a:lnTo>
                            <a:pt x="6973" y="7079"/>
                          </a:lnTo>
                          <a:cubicBezTo>
                            <a:pt x="7494" y="6541"/>
                            <a:pt x="7846" y="5854"/>
                            <a:pt x="7928" y="5114"/>
                          </a:cubicBezTo>
                          <a:lnTo>
                            <a:pt x="7928" y="5114"/>
                          </a:lnTo>
                          <a:cubicBezTo>
                            <a:pt x="7948" y="5056"/>
                            <a:pt x="7967" y="4997"/>
                            <a:pt x="7985" y="4937"/>
                          </a:cubicBezTo>
                          <a:lnTo>
                            <a:pt x="7985" y="4937"/>
                          </a:lnTo>
                          <a:cubicBezTo>
                            <a:pt x="8034" y="4811"/>
                            <a:pt x="8079" y="4685"/>
                            <a:pt x="8119" y="4557"/>
                          </a:cubicBezTo>
                          <a:close/>
                          <a:moveTo>
                            <a:pt x="4896" y="7029"/>
                          </a:moveTo>
                          <a:lnTo>
                            <a:pt x="4896" y="7029"/>
                          </a:lnTo>
                          <a:cubicBezTo>
                            <a:pt x="4601" y="7194"/>
                            <a:pt x="4300" y="7294"/>
                            <a:pt x="4007" y="7294"/>
                          </a:cubicBezTo>
                          <a:cubicBezTo>
                            <a:pt x="3782" y="7294"/>
                            <a:pt x="3563" y="7235"/>
                            <a:pt x="3356" y="7102"/>
                          </a:cubicBezTo>
                          <a:lnTo>
                            <a:pt x="3356" y="7102"/>
                          </a:lnTo>
                          <a:cubicBezTo>
                            <a:pt x="3515" y="7114"/>
                            <a:pt x="3678" y="7120"/>
                            <a:pt x="3842" y="7120"/>
                          </a:cubicBezTo>
                          <a:cubicBezTo>
                            <a:pt x="4191" y="7120"/>
                            <a:pt x="4547" y="7092"/>
                            <a:pt x="4896" y="7029"/>
                          </a:cubicBezTo>
                          <a:close/>
                          <a:moveTo>
                            <a:pt x="1607" y="6539"/>
                          </a:moveTo>
                          <a:lnTo>
                            <a:pt x="1607" y="6539"/>
                          </a:lnTo>
                          <a:cubicBezTo>
                            <a:pt x="1760" y="6628"/>
                            <a:pt x="1918" y="6707"/>
                            <a:pt x="2079" y="6776"/>
                          </a:cubicBezTo>
                          <a:lnTo>
                            <a:pt x="2079" y="6776"/>
                          </a:lnTo>
                          <a:cubicBezTo>
                            <a:pt x="2228" y="7018"/>
                            <a:pt x="2410" y="7238"/>
                            <a:pt x="2618" y="7427"/>
                          </a:cubicBezTo>
                          <a:lnTo>
                            <a:pt x="2618" y="7427"/>
                          </a:lnTo>
                          <a:cubicBezTo>
                            <a:pt x="2255" y="7256"/>
                            <a:pt x="1930" y="7013"/>
                            <a:pt x="1666" y="6702"/>
                          </a:cubicBezTo>
                          <a:lnTo>
                            <a:pt x="1666" y="6702"/>
                          </a:lnTo>
                          <a:cubicBezTo>
                            <a:pt x="1646" y="6648"/>
                            <a:pt x="1626" y="6594"/>
                            <a:pt x="1607" y="6539"/>
                          </a:cubicBezTo>
                          <a:close/>
                          <a:moveTo>
                            <a:pt x="2467" y="6923"/>
                          </a:moveTo>
                          <a:lnTo>
                            <a:pt x="2467" y="6923"/>
                          </a:lnTo>
                          <a:cubicBezTo>
                            <a:pt x="2574" y="6957"/>
                            <a:pt x="2680" y="6987"/>
                            <a:pt x="2786" y="7012"/>
                          </a:cubicBezTo>
                          <a:lnTo>
                            <a:pt x="2786" y="7012"/>
                          </a:lnTo>
                          <a:cubicBezTo>
                            <a:pt x="2852" y="7179"/>
                            <a:pt x="2929" y="7340"/>
                            <a:pt x="3022" y="7491"/>
                          </a:cubicBezTo>
                          <a:lnTo>
                            <a:pt x="3022" y="7491"/>
                          </a:lnTo>
                          <a:cubicBezTo>
                            <a:pt x="2812" y="7332"/>
                            <a:pt x="2625" y="7139"/>
                            <a:pt x="2467" y="6923"/>
                          </a:cubicBezTo>
                          <a:close/>
                          <a:moveTo>
                            <a:pt x="7458" y="5270"/>
                          </a:moveTo>
                          <a:cubicBezTo>
                            <a:pt x="7248" y="5672"/>
                            <a:pt x="7015" y="6071"/>
                            <a:pt x="6752" y="6448"/>
                          </a:cubicBezTo>
                          <a:lnTo>
                            <a:pt x="6752" y="6448"/>
                          </a:lnTo>
                          <a:cubicBezTo>
                            <a:pt x="6034" y="7187"/>
                            <a:pt x="5058" y="7734"/>
                            <a:pt x="4016" y="7734"/>
                          </a:cubicBezTo>
                          <a:cubicBezTo>
                            <a:pt x="3949" y="7734"/>
                            <a:pt x="3881" y="7731"/>
                            <a:pt x="3814" y="7727"/>
                          </a:cubicBezTo>
                          <a:cubicBezTo>
                            <a:pt x="3699" y="7720"/>
                            <a:pt x="3585" y="7708"/>
                            <a:pt x="3472" y="7690"/>
                          </a:cubicBezTo>
                          <a:lnTo>
                            <a:pt x="3472" y="7690"/>
                          </a:lnTo>
                          <a:cubicBezTo>
                            <a:pt x="3365" y="7559"/>
                            <a:pt x="3274" y="7420"/>
                            <a:pt x="3196" y="7275"/>
                          </a:cubicBezTo>
                          <a:lnTo>
                            <a:pt x="3196" y="7275"/>
                          </a:lnTo>
                          <a:cubicBezTo>
                            <a:pt x="3422" y="7415"/>
                            <a:pt x="3677" y="7501"/>
                            <a:pt x="3953" y="7501"/>
                          </a:cubicBezTo>
                          <a:cubicBezTo>
                            <a:pt x="3966" y="7501"/>
                            <a:pt x="3979" y="7501"/>
                            <a:pt x="3992" y="7500"/>
                          </a:cubicBezTo>
                          <a:cubicBezTo>
                            <a:pt x="4568" y="7474"/>
                            <a:pt x="5121" y="7222"/>
                            <a:pt x="5613" y="6845"/>
                          </a:cubicBezTo>
                          <a:lnTo>
                            <a:pt x="5613" y="6845"/>
                          </a:lnTo>
                          <a:cubicBezTo>
                            <a:pt x="5806" y="6779"/>
                            <a:pt x="5993" y="6700"/>
                            <a:pt x="6171" y="6607"/>
                          </a:cubicBezTo>
                          <a:cubicBezTo>
                            <a:pt x="6634" y="6362"/>
                            <a:pt x="7106" y="5940"/>
                            <a:pt x="7325" y="5436"/>
                          </a:cubicBezTo>
                          <a:lnTo>
                            <a:pt x="7325" y="5436"/>
                          </a:lnTo>
                          <a:cubicBezTo>
                            <a:pt x="7370" y="5382"/>
                            <a:pt x="7414" y="5327"/>
                            <a:pt x="7458" y="5270"/>
                          </a:cubicBezTo>
                          <a:close/>
                          <a:moveTo>
                            <a:pt x="5936" y="7428"/>
                          </a:moveTo>
                          <a:cubicBezTo>
                            <a:pt x="5865" y="7498"/>
                            <a:pt x="5793" y="7566"/>
                            <a:pt x="5719" y="7631"/>
                          </a:cubicBezTo>
                          <a:cubicBezTo>
                            <a:pt x="5690" y="7657"/>
                            <a:pt x="5662" y="7683"/>
                            <a:pt x="5632" y="7708"/>
                          </a:cubicBezTo>
                          <a:lnTo>
                            <a:pt x="5632" y="7708"/>
                          </a:lnTo>
                          <a:cubicBezTo>
                            <a:pt x="5592" y="7725"/>
                            <a:pt x="5552" y="7741"/>
                            <a:pt x="5512" y="7756"/>
                          </a:cubicBezTo>
                          <a:lnTo>
                            <a:pt x="5512" y="7756"/>
                          </a:lnTo>
                          <a:cubicBezTo>
                            <a:pt x="5372" y="7801"/>
                            <a:pt x="5229" y="7844"/>
                            <a:pt x="5083" y="7882"/>
                          </a:cubicBezTo>
                          <a:lnTo>
                            <a:pt x="5083" y="7882"/>
                          </a:lnTo>
                          <a:cubicBezTo>
                            <a:pt x="4870" y="7930"/>
                            <a:pt x="4653" y="7956"/>
                            <a:pt x="4437" y="7956"/>
                          </a:cubicBezTo>
                          <a:cubicBezTo>
                            <a:pt x="4380" y="7956"/>
                            <a:pt x="4323" y="7954"/>
                            <a:pt x="4266" y="7950"/>
                          </a:cubicBezTo>
                          <a:lnTo>
                            <a:pt x="4266" y="7950"/>
                          </a:lnTo>
                          <a:cubicBezTo>
                            <a:pt x="4850" y="7897"/>
                            <a:pt x="5420" y="7714"/>
                            <a:pt x="5936" y="7428"/>
                          </a:cubicBezTo>
                          <a:close/>
                          <a:moveTo>
                            <a:pt x="2007" y="7364"/>
                          </a:moveTo>
                          <a:lnTo>
                            <a:pt x="2007" y="7364"/>
                          </a:lnTo>
                          <a:cubicBezTo>
                            <a:pt x="2384" y="7642"/>
                            <a:pt x="2834" y="7840"/>
                            <a:pt x="3355" y="7923"/>
                          </a:cubicBezTo>
                          <a:lnTo>
                            <a:pt x="3355" y="7923"/>
                          </a:lnTo>
                          <a:cubicBezTo>
                            <a:pt x="3365" y="7933"/>
                            <a:pt x="3375" y="7943"/>
                            <a:pt x="3385" y="7953"/>
                          </a:cubicBezTo>
                          <a:cubicBezTo>
                            <a:pt x="3436" y="8001"/>
                            <a:pt x="3488" y="8046"/>
                            <a:pt x="3541" y="8089"/>
                          </a:cubicBezTo>
                          <a:lnTo>
                            <a:pt x="3541" y="8089"/>
                          </a:lnTo>
                          <a:cubicBezTo>
                            <a:pt x="3164" y="8084"/>
                            <a:pt x="2801" y="8029"/>
                            <a:pt x="2474" y="7909"/>
                          </a:cubicBezTo>
                          <a:lnTo>
                            <a:pt x="2474" y="7909"/>
                          </a:lnTo>
                          <a:cubicBezTo>
                            <a:pt x="2295" y="7748"/>
                            <a:pt x="2140" y="7564"/>
                            <a:pt x="2007" y="7364"/>
                          </a:cubicBezTo>
                          <a:close/>
                          <a:moveTo>
                            <a:pt x="8397" y="6134"/>
                          </a:moveTo>
                          <a:lnTo>
                            <a:pt x="8397" y="6134"/>
                          </a:lnTo>
                          <a:cubicBezTo>
                            <a:pt x="8046" y="6831"/>
                            <a:pt x="7480" y="7427"/>
                            <a:pt x="6814" y="7834"/>
                          </a:cubicBezTo>
                          <a:cubicBezTo>
                            <a:pt x="6661" y="7929"/>
                            <a:pt x="6496" y="8019"/>
                            <a:pt x="6324" y="8099"/>
                          </a:cubicBezTo>
                          <a:lnTo>
                            <a:pt x="6324" y="8099"/>
                          </a:lnTo>
                          <a:cubicBezTo>
                            <a:pt x="6754" y="7798"/>
                            <a:pt x="7139" y="7417"/>
                            <a:pt x="7459" y="6990"/>
                          </a:cubicBezTo>
                          <a:lnTo>
                            <a:pt x="7459" y="6990"/>
                          </a:lnTo>
                          <a:cubicBezTo>
                            <a:pt x="7786" y="6752"/>
                            <a:pt x="8113" y="6462"/>
                            <a:pt x="8397" y="6134"/>
                          </a:cubicBezTo>
                          <a:close/>
                          <a:moveTo>
                            <a:pt x="6562" y="7544"/>
                          </a:moveTo>
                          <a:cubicBezTo>
                            <a:pt x="6547" y="7557"/>
                            <a:pt x="6531" y="7571"/>
                            <a:pt x="6516" y="7584"/>
                          </a:cubicBezTo>
                          <a:cubicBezTo>
                            <a:pt x="6226" y="7833"/>
                            <a:pt x="5888" y="8053"/>
                            <a:pt x="5525" y="8220"/>
                          </a:cubicBezTo>
                          <a:lnTo>
                            <a:pt x="5525" y="8220"/>
                          </a:lnTo>
                          <a:cubicBezTo>
                            <a:pt x="5642" y="8132"/>
                            <a:pt x="5754" y="8038"/>
                            <a:pt x="5861" y="7941"/>
                          </a:cubicBezTo>
                          <a:cubicBezTo>
                            <a:pt x="5910" y="7896"/>
                            <a:pt x="5959" y="7850"/>
                            <a:pt x="6008" y="7804"/>
                          </a:cubicBezTo>
                          <a:lnTo>
                            <a:pt x="6008" y="7804"/>
                          </a:lnTo>
                          <a:cubicBezTo>
                            <a:pt x="6198" y="7724"/>
                            <a:pt x="6383" y="7637"/>
                            <a:pt x="6562" y="7544"/>
                          </a:cubicBezTo>
                          <a:close/>
                          <a:moveTo>
                            <a:pt x="5089" y="8130"/>
                          </a:moveTo>
                          <a:cubicBezTo>
                            <a:pt x="4937" y="8233"/>
                            <a:pt x="4777" y="8326"/>
                            <a:pt x="4612" y="8403"/>
                          </a:cubicBezTo>
                          <a:lnTo>
                            <a:pt x="4612" y="8403"/>
                          </a:lnTo>
                          <a:cubicBezTo>
                            <a:pt x="4472" y="8378"/>
                            <a:pt x="4336" y="8337"/>
                            <a:pt x="4204" y="8278"/>
                          </a:cubicBezTo>
                          <a:lnTo>
                            <a:pt x="4204" y="8278"/>
                          </a:lnTo>
                          <a:cubicBezTo>
                            <a:pt x="4442" y="8254"/>
                            <a:pt x="4680" y="8214"/>
                            <a:pt x="4915" y="8159"/>
                          </a:cubicBezTo>
                          <a:lnTo>
                            <a:pt x="4915" y="8159"/>
                          </a:lnTo>
                          <a:cubicBezTo>
                            <a:pt x="4973" y="8152"/>
                            <a:pt x="5031" y="8142"/>
                            <a:pt x="5089" y="8130"/>
                          </a:cubicBezTo>
                          <a:close/>
                          <a:moveTo>
                            <a:pt x="3077" y="8253"/>
                          </a:moveTo>
                          <a:lnTo>
                            <a:pt x="3077" y="8253"/>
                          </a:lnTo>
                          <a:cubicBezTo>
                            <a:pt x="3289" y="8287"/>
                            <a:pt x="3505" y="8303"/>
                            <a:pt x="3723" y="8303"/>
                          </a:cubicBezTo>
                          <a:cubicBezTo>
                            <a:pt x="3764" y="8303"/>
                            <a:pt x="3805" y="8302"/>
                            <a:pt x="3846" y="8301"/>
                          </a:cubicBezTo>
                          <a:lnTo>
                            <a:pt x="3846" y="8301"/>
                          </a:lnTo>
                          <a:cubicBezTo>
                            <a:pt x="4000" y="8391"/>
                            <a:pt x="4160" y="8464"/>
                            <a:pt x="4326" y="8518"/>
                          </a:cubicBezTo>
                          <a:lnTo>
                            <a:pt x="4326" y="8518"/>
                          </a:lnTo>
                          <a:cubicBezTo>
                            <a:pt x="4297" y="8528"/>
                            <a:pt x="4267" y="8537"/>
                            <a:pt x="4237" y="8546"/>
                          </a:cubicBezTo>
                          <a:lnTo>
                            <a:pt x="4237" y="8546"/>
                          </a:lnTo>
                          <a:cubicBezTo>
                            <a:pt x="4201" y="8547"/>
                            <a:pt x="4164" y="8548"/>
                            <a:pt x="4127" y="8548"/>
                          </a:cubicBezTo>
                          <a:cubicBezTo>
                            <a:pt x="3839" y="8548"/>
                            <a:pt x="3553" y="8502"/>
                            <a:pt x="3277" y="8401"/>
                          </a:cubicBezTo>
                          <a:lnTo>
                            <a:pt x="3277" y="8401"/>
                          </a:lnTo>
                          <a:cubicBezTo>
                            <a:pt x="3267" y="8370"/>
                            <a:pt x="3245" y="8342"/>
                            <a:pt x="3206" y="8322"/>
                          </a:cubicBezTo>
                          <a:cubicBezTo>
                            <a:pt x="3164" y="8299"/>
                            <a:pt x="3121" y="8276"/>
                            <a:pt x="3077" y="8253"/>
                          </a:cubicBezTo>
                          <a:close/>
                          <a:moveTo>
                            <a:pt x="5871" y="0"/>
                          </a:moveTo>
                          <a:cubicBezTo>
                            <a:pt x="5543" y="0"/>
                            <a:pt x="5209" y="43"/>
                            <a:pt x="4883" y="117"/>
                          </a:cubicBezTo>
                          <a:lnTo>
                            <a:pt x="4883" y="117"/>
                          </a:lnTo>
                          <a:cubicBezTo>
                            <a:pt x="4625" y="67"/>
                            <a:pt x="4369" y="41"/>
                            <a:pt x="4117" y="41"/>
                          </a:cubicBezTo>
                          <a:cubicBezTo>
                            <a:pt x="2856" y="41"/>
                            <a:pt x="1728" y="681"/>
                            <a:pt x="1288" y="1972"/>
                          </a:cubicBezTo>
                          <a:lnTo>
                            <a:pt x="1288" y="1972"/>
                          </a:lnTo>
                          <a:cubicBezTo>
                            <a:pt x="1002" y="2301"/>
                            <a:pt x="764" y="2671"/>
                            <a:pt x="588" y="3076"/>
                          </a:cubicBezTo>
                          <a:lnTo>
                            <a:pt x="588" y="3076"/>
                          </a:lnTo>
                          <a:cubicBezTo>
                            <a:pt x="559" y="3113"/>
                            <a:pt x="531" y="3151"/>
                            <a:pt x="504" y="3190"/>
                          </a:cubicBezTo>
                          <a:cubicBezTo>
                            <a:pt x="46" y="3847"/>
                            <a:pt x="1" y="4480"/>
                            <a:pt x="211" y="5040"/>
                          </a:cubicBezTo>
                          <a:lnTo>
                            <a:pt x="211" y="5040"/>
                          </a:lnTo>
                          <a:cubicBezTo>
                            <a:pt x="205" y="5736"/>
                            <a:pt x="339" y="6419"/>
                            <a:pt x="777" y="7000"/>
                          </a:cubicBezTo>
                          <a:cubicBezTo>
                            <a:pt x="1043" y="7349"/>
                            <a:pt x="1380" y="7628"/>
                            <a:pt x="1747" y="7869"/>
                          </a:cubicBezTo>
                          <a:lnTo>
                            <a:pt x="1747" y="7869"/>
                          </a:lnTo>
                          <a:cubicBezTo>
                            <a:pt x="2194" y="8415"/>
                            <a:pt x="2790" y="8870"/>
                            <a:pt x="3504" y="8917"/>
                          </a:cubicBezTo>
                          <a:cubicBezTo>
                            <a:pt x="3557" y="8921"/>
                            <a:pt x="3610" y="8923"/>
                            <a:pt x="3662" y="8923"/>
                          </a:cubicBezTo>
                          <a:cubicBezTo>
                            <a:pt x="3924" y="8923"/>
                            <a:pt x="4178" y="8880"/>
                            <a:pt x="4423" y="8804"/>
                          </a:cubicBezTo>
                          <a:lnTo>
                            <a:pt x="4423" y="8804"/>
                          </a:lnTo>
                          <a:cubicBezTo>
                            <a:pt x="4722" y="8783"/>
                            <a:pt x="5015" y="8722"/>
                            <a:pt x="5296" y="8627"/>
                          </a:cubicBezTo>
                          <a:lnTo>
                            <a:pt x="5296" y="8627"/>
                          </a:lnTo>
                          <a:cubicBezTo>
                            <a:pt x="5444" y="8614"/>
                            <a:pt x="5593" y="8588"/>
                            <a:pt x="5742" y="8548"/>
                          </a:cubicBezTo>
                          <a:cubicBezTo>
                            <a:pt x="7207" y="8161"/>
                            <a:pt x="8826" y="6770"/>
                            <a:pt x="9035" y="5161"/>
                          </a:cubicBezTo>
                          <a:lnTo>
                            <a:pt x="9035" y="5161"/>
                          </a:lnTo>
                          <a:cubicBezTo>
                            <a:pt x="9320" y="4530"/>
                            <a:pt x="9385" y="3838"/>
                            <a:pt x="9040" y="3155"/>
                          </a:cubicBezTo>
                          <a:cubicBezTo>
                            <a:pt x="8903" y="2880"/>
                            <a:pt x="8719" y="2646"/>
                            <a:pt x="8502" y="2446"/>
                          </a:cubicBezTo>
                          <a:lnTo>
                            <a:pt x="8502" y="2446"/>
                          </a:lnTo>
                          <a:cubicBezTo>
                            <a:pt x="8485" y="1840"/>
                            <a:pt x="8286" y="1255"/>
                            <a:pt x="7826" y="762"/>
                          </a:cubicBezTo>
                          <a:cubicBezTo>
                            <a:pt x="7298" y="212"/>
                            <a:pt x="6599" y="0"/>
                            <a:pt x="5871" y="0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95" name="Google Shape;995;p41"/>
                    <p:cNvSpPr/>
                    <p:nvPr/>
                  </p:nvSpPr>
                  <p:spPr>
                    <a:xfrm>
                      <a:off x="-1345264" y="2092435"/>
                      <a:ext cx="712872" cy="718665"/>
                    </a:xfrm>
                    <a:custGeom>
                      <a:rect b="b" l="l" r="r" t="t"/>
                      <a:pathLst>
                        <a:path extrusionOk="0" h="19974" w="19813">
                          <a:moveTo>
                            <a:pt x="10016" y="384"/>
                          </a:moveTo>
                          <a:cubicBezTo>
                            <a:pt x="10543" y="384"/>
                            <a:pt x="11064" y="466"/>
                            <a:pt x="11575" y="606"/>
                          </a:cubicBezTo>
                          <a:lnTo>
                            <a:pt x="11575" y="606"/>
                          </a:lnTo>
                          <a:cubicBezTo>
                            <a:pt x="11364" y="582"/>
                            <a:pt x="11157" y="570"/>
                            <a:pt x="10953" y="570"/>
                          </a:cubicBezTo>
                          <a:cubicBezTo>
                            <a:pt x="10098" y="570"/>
                            <a:pt x="9302" y="780"/>
                            <a:pt x="8571" y="1146"/>
                          </a:cubicBezTo>
                          <a:lnTo>
                            <a:pt x="8571" y="1146"/>
                          </a:lnTo>
                          <a:cubicBezTo>
                            <a:pt x="8199" y="1071"/>
                            <a:pt x="7822" y="1031"/>
                            <a:pt x="7445" y="1031"/>
                          </a:cubicBezTo>
                          <a:cubicBezTo>
                            <a:pt x="7435" y="1031"/>
                            <a:pt x="7425" y="1031"/>
                            <a:pt x="7415" y="1031"/>
                          </a:cubicBezTo>
                          <a:lnTo>
                            <a:pt x="7415" y="1031"/>
                          </a:lnTo>
                          <a:cubicBezTo>
                            <a:pt x="7905" y="805"/>
                            <a:pt x="8409" y="628"/>
                            <a:pt x="8918" y="509"/>
                          </a:cubicBezTo>
                          <a:cubicBezTo>
                            <a:pt x="9287" y="423"/>
                            <a:pt x="9653" y="384"/>
                            <a:pt x="10016" y="384"/>
                          </a:cubicBezTo>
                          <a:close/>
                          <a:moveTo>
                            <a:pt x="12073" y="1112"/>
                          </a:moveTo>
                          <a:lnTo>
                            <a:pt x="12073" y="1112"/>
                          </a:lnTo>
                          <a:cubicBezTo>
                            <a:pt x="12227" y="1146"/>
                            <a:pt x="12379" y="1188"/>
                            <a:pt x="12529" y="1237"/>
                          </a:cubicBezTo>
                          <a:lnTo>
                            <a:pt x="12529" y="1237"/>
                          </a:lnTo>
                          <a:cubicBezTo>
                            <a:pt x="12028" y="1238"/>
                            <a:pt x="11520" y="1289"/>
                            <a:pt x="11012" y="1383"/>
                          </a:cubicBezTo>
                          <a:lnTo>
                            <a:pt x="11012" y="1383"/>
                          </a:lnTo>
                          <a:cubicBezTo>
                            <a:pt x="10754" y="1344"/>
                            <a:pt x="10494" y="1319"/>
                            <a:pt x="10235" y="1309"/>
                          </a:cubicBezTo>
                          <a:lnTo>
                            <a:pt x="10235" y="1309"/>
                          </a:lnTo>
                          <a:cubicBezTo>
                            <a:pt x="10778" y="1200"/>
                            <a:pt x="11330" y="1135"/>
                            <a:pt x="11883" y="1116"/>
                          </a:cubicBezTo>
                          <a:cubicBezTo>
                            <a:pt x="11946" y="1114"/>
                            <a:pt x="12010" y="1113"/>
                            <a:pt x="12073" y="1112"/>
                          </a:cubicBezTo>
                          <a:close/>
                          <a:moveTo>
                            <a:pt x="5180" y="2039"/>
                          </a:moveTo>
                          <a:cubicBezTo>
                            <a:pt x="4964" y="2211"/>
                            <a:pt x="4755" y="2389"/>
                            <a:pt x="4553" y="2574"/>
                          </a:cubicBezTo>
                          <a:lnTo>
                            <a:pt x="4553" y="2574"/>
                          </a:lnTo>
                          <a:cubicBezTo>
                            <a:pt x="4702" y="2416"/>
                            <a:pt x="4863" y="2271"/>
                            <a:pt x="5037" y="2140"/>
                          </a:cubicBezTo>
                          <a:cubicBezTo>
                            <a:pt x="5084" y="2105"/>
                            <a:pt x="5132" y="2071"/>
                            <a:pt x="5180" y="2039"/>
                          </a:cubicBezTo>
                          <a:close/>
                          <a:moveTo>
                            <a:pt x="14450" y="1438"/>
                          </a:moveTo>
                          <a:cubicBezTo>
                            <a:pt x="15024" y="1617"/>
                            <a:pt x="15569" y="1873"/>
                            <a:pt x="16050" y="2223"/>
                          </a:cubicBezTo>
                          <a:cubicBezTo>
                            <a:pt x="16295" y="2400"/>
                            <a:pt x="16511" y="2602"/>
                            <a:pt x="16699" y="2824"/>
                          </a:cubicBezTo>
                          <a:lnTo>
                            <a:pt x="16699" y="2824"/>
                          </a:lnTo>
                          <a:cubicBezTo>
                            <a:pt x="16106" y="2256"/>
                            <a:pt x="15444" y="1858"/>
                            <a:pt x="14738" y="1602"/>
                          </a:cubicBezTo>
                          <a:lnTo>
                            <a:pt x="14738" y="1602"/>
                          </a:lnTo>
                          <a:cubicBezTo>
                            <a:pt x="14643" y="1547"/>
                            <a:pt x="14547" y="1493"/>
                            <a:pt x="14450" y="1438"/>
                          </a:cubicBezTo>
                          <a:close/>
                          <a:moveTo>
                            <a:pt x="10936" y="1765"/>
                          </a:moveTo>
                          <a:cubicBezTo>
                            <a:pt x="11539" y="1850"/>
                            <a:pt x="12130" y="2013"/>
                            <a:pt x="12693" y="2259"/>
                          </a:cubicBezTo>
                          <a:cubicBezTo>
                            <a:pt x="13110" y="2444"/>
                            <a:pt x="13495" y="2669"/>
                            <a:pt x="13848" y="2926"/>
                          </a:cubicBezTo>
                          <a:lnTo>
                            <a:pt x="13848" y="2926"/>
                          </a:lnTo>
                          <a:cubicBezTo>
                            <a:pt x="13181" y="2707"/>
                            <a:pt x="12474" y="2598"/>
                            <a:pt x="11768" y="2598"/>
                          </a:cubicBezTo>
                          <a:cubicBezTo>
                            <a:pt x="11740" y="2598"/>
                            <a:pt x="11712" y="2598"/>
                            <a:pt x="11684" y="2599"/>
                          </a:cubicBezTo>
                          <a:lnTo>
                            <a:pt x="11684" y="2599"/>
                          </a:lnTo>
                          <a:cubicBezTo>
                            <a:pt x="11313" y="2322"/>
                            <a:pt x="10921" y="2070"/>
                            <a:pt x="10511" y="1854"/>
                          </a:cubicBezTo>
                          <a:lnTo>
                            <a:pt x="10511" y="1854"/>
                          </a:lnTo>
                          <a:cubicBezTo>
                            <a:pt x="10652" y="1821"/>
                            <a:pt x="10794" y="1792"/>
                            <a:pt x="10936" y="1765"/>
                          </a:cubicBezTo>
                          <a:close/>
                          <a:moveTo>
                            <a:pt x="9223" y="1725"/>
                          </a:moveTo>
                          <a:lnTo>
                            <a:pt x="9223" y="1725"/>
                          </a:lnTo>
                          <a:cubicBezTo>
                            <a:pt x="9296" y="1750"/>
                            <a:pt x="9369" y="1776"/>
                            <a:pt x="9441" y="1803"/>
                          </a:cubicBezTo>
                          <a:lnTo>
                            <a:pt x="9441" y="1803"/>
                          </a:lnTo>
                          <a:cubicBezTo>
                            <a:pt x="8457" y="2145"/>
                            <a:pt x="7505" y="2621"/>
                            <a:pt x="6643" y="3173"/>
                          </a:cubicBezTo>
                          <a:lnTo>
                            <a:pt x="6643" y="3173"/>
                          </a:lnTo>
                          <a:cubicBezTo>
                            <a:pt x="7017" y="2768"/>
                            <a:pt x="7426" y="2398"/>
                            <a:pt x="7870" y="2074"/>
                          </a:cubicBezTo>
                          <a:lnTo>
                            <a:pt x="7870" y="2074"/>
                          </a:lnTo>
                          <a:cubicBezTo>
                            <a:pt x="8056" y="1990"/>
                            <a:pt x="8244" y="1910"/>
                            <a:pt x="8434" y="1836"/>
                          </a:cubicBezTo>
                          <a:lnTo>
                            <a:pt x="8434" y="1836"/>
                          </a:lnTo>
                          <a:cubicBezTo>
                            <a:pt x="8696" y="1786"/>
                            <a:pt x="8959" y="1749"/>
                            <a:pt x="9223" y="1725"/>
                          </a:cubicBezTo>
                          <a:close/>
                          <a:moveTo>
                            <a:pt x="9930" y="2007"/>
                          </a:moveTo>
                          <a:lnTo>
                            <a:pt x="9930" y="2007"/>
                          </a:lnTo>
                          <a:cubicBezTo>
                            <a:pt x="10321" y="2188"/>
                            <a:pt x="10694" y="2399"/>
                            <a:pt x="11047" y="2636"/>
                          </a:cubicBezTo>
                          <a:lnTo>
                            <a:pt x="11047" y="2636"/>
                          </a:lnTo>
                          <a:cubicBezTo>
                            <a:pt x="10427" y="2702"/>
                            <a:pt x="9819" y="2852"/>
                            <a:pt x="9251" y="3086"/>
                          </a:cubicBezTo>
                          <a:lnTo>
                            <a:pt x="9251" y="3086"/>
                          </a:lnTo>
                          <a:cubicBezTo>
                            <a:pt x="9220" y="3086"/>
                            <a:pt x="9188" y="3085"/>
                            <a:pt x="9156" y="3085"/>
                          </a:cubicBezTo>
                          <a:cubicBezTo>
                            <a:pt x="8474" y="3085"/>
                            <a:pt x="7784" y="3175"/>
                            <a:pt x="7107" y="3342"/>
                          </a:cubicBezTo>
                          <a:lnTo>
                            <a:pt x="7107" y="3342"/>
                          </a:lnTo>
                          <a:cubicBezTo>
                            <a:pt x="7084" y="3346"/>
                            <a:pt x="7060" y="3350"/>
                            <a:pt x="7037" y="3354"/>
                          </a:cubicBezTo>
                          <a:cubicBezTo>
                            <a:pt x="7016" y="3358"/>
                            <a:pt x="6996" y="3362"/>
                            <a:pt x="6975" y="3366"/>
                          </a:cubicBezTo>
                          <a:lnTo>
                            <a:pt x="6975" y="3366"/>
                          </a:lnTo>
                          <a:cubicBezTo>
                            <a:pt x="7892" y="2782"/>
                            <a:pt x="8891" y="2314"/>
                            <a:pt x="9930" y="2007"/>
                          </a:cubicBezTo>
                          <a:close/>
                          <a:moveTo>
                            <a:pt x="7382" y="1407"/>
                          </a:moveTo>
                          <a:cubicBezTo>
                            <a:pt x="7600" y="1407"/>
                            <a:pt x="7818" y="1421"/>
                            <a:pt x="8036" y="1449"/>
                          </a:cubicBezTo>
                          <a:lnTo>
                            <a:pt x="8036" y="1449"/>
                          </a:lnTo>
                          <a:cubicBezTo>
                            <a:pt x="7966" y="1493"/>
                            <a:pt x="7897" y="1539"/>
                            <a:pt x="7829" y="1586"/>
                          </a:cubicBezTo>
                          <a:lnTo>
                            <a:pt x="7829" y="1586"/>
                          </a:lnTo>
                          <a:cubicBezTo>
                            <a:pt x="6909" y="1830"/>
                            <a:pt x="6025" y="2223"/>
                            <a:pt x="5227" y="2723"/>
                          </a:cubicBezTo>
                          <a:cubicBezTo>
                            <a:pt x="4804" y="2993"/>
                            <a:pt x="4404" y="3300"/>
                            <a:pt x="4037" y="3641"/>
                          </a:cubicBezTo>
                          <a:lnTo>
                            <a:pt x="4037" y="3641"/>
                          </a:lnTo>
                          <a:cubicBezTo>
                            <a:pt x="4751" y="2791"/>
                            <a:pt x="5619" y="2047"/>
                            <a:pt x="6566" y="1480"/>
                          </a:cubicBezTo>
                          <a:lnTo>
                            <a:pt x="6566" y="1480"/>
                          </a:lnTo>
                          <a:cubicBezTo>
                            <a:pt x="6834" y="1430"/>
                            <a:pt x="7107" y="1407"/>
                            <a:pt x="7382" y="1407"/>
                          </a:cubicBezTo>
                          <a:close/>
                          <a:moveTo>
                            <a:pt x="12160" y="2980"/>
                          </a:moveTo>
                          <a:cubicBezTo>
                            <a:pt x="12938" y="3025"/>
                            <a:pt x="13670" y="3222"/>
                            <a:pt x="14333" y="3549"/>
                          </a:cubicBezTo>
                          <a:lnTo>
                            <a:pt x="14333" y="3549"/>
                          </a:lnTo>
                          <a:cubicBezTo>
                            <a:pt x="14253" y="3546"/>
                            <a:pt x="14174" y="3544"/>
                            <a:pt x="14094" y="3544"/>
                          </a:cubicBezTo>
                          <a:cubicBezTo>
                            <a:pt x="13794" y="3544"/>
                            <a:pt x="13493" y="3568"/>
                            <a:pt x="13193" y="3616"/>
                          </a:cubicBezTo>
                          <a:cubicBezTo>
                            <a:pt x="13090" y="3632"/>
                            <a:pt x="12988" y="3650"/>
                            <a:pt x="12886" y="3669"/>
                          </a:cubicBezTo>
                          <a:lnTo>
                            <a:pt x="12886" y="3669"/>
                          </a:lnTo>
                          <a:cubicBezTo>
                            <a:pt x="12660" y="3430"/>
                            <a:pt x="12417" y="3199"/>
                            <a:pt x="12160" y="2980"/>
                          </a:cubicBezTo>
                          <a:close/>
                          <a:moveTo>
                            <a:pt x="11517" y="2977"/>
                          </a:moveTo>
                          <a:cubicBezTo>
                            <a:pt x="11821" y="3214"/>
                            <a:pt x="12109" y="3470"/>
                            <a:pt x="12380" y="3744"/>
                          </a:cubicBezTo>
                          <a:lnTo>
                            <a:pt x="12380" y="3744"/>
                          </a:lnTo>
                          <a:cubicBezTo>
                            <a:pt x="12286" y="3735"/>
                            <a:pt x="12191" y="3728"/>
                            <a:pt x="12097" y="3724"/>
                          </a:cubicBezTo>
                          <a:lnTo>
                            <a:pt x="12097" y="3724"/>
                          </a:lnTo>
                          <a:cubicBezTo>
                            <a:pt x="12019" y="3687"/>
                            <a:pt x="11940" y="3651"/>
                            <a:pt x="11859" y="3616"/>
                          </a:cubicBezTo>
                          <a:cubicBezTo>
                            <a:pt x="11345" y="3397"/>
                            <a:pt x="10806" y="3249"/>
                            <a:pt x="10255" y="3166"/>
                          </a:cubicBezTo>
                          <a:lnTo>
                            <a:pt x="10255" y="3166"/>
                          </a:lnTo>
                          <a:cubicBezTo>
                            <a:pt x="10382" y="3134"/>
                            <a:pt x="10512" y="3105"/>
                            <a:pt x="10645" y="3081"/>
                          </a:cubicBezTo>
                          <a:cubicBezTo>
                            <a:pt x="10940" y="3025"/>
                            <a:pt x="11231" y="2991"/>
                            <a:pt x="11517" y="2977"/>
                          </a:cubicBezTo>
                          <a:close/>
                          <a:moveTo>
                            <a:pt x="12465" y="1611"/>
                          </a:moveTo>
                          <a:cubicBezTo>
                            <a:pt x="12857" y="1611"/>
                            <a:pt x="13237" y="1648"/>
                            <a:pt x="13602" y="1719"/>
                          </a:cubicBezTo>
                          <a:lnTo>
                            <a:pt x="13602" y="1719"/>
                          </a:lnTo>
                          <a:cubicBezTo>
                            <a:pt x="14100" y="2010"/>
                            <a:pt x="14565" y="2383"/>
                            <a:pt x="14979" y="2831"/>
                          </a:cubicBezTo>
                          <a:cubicBezTo>
                            <a:pt x="15257" y="3132"/>
                            <a:pt x="15510" y="3454"/>
                            <a:pt x="15740" y="3794"/>
                          </a:cubicBezTo>
                          <a:lnTo>
                            <a:pt x="15740" y="3794"/>
                          </a:lnTo>
                          <a:cubicBezTo>
                            <a:pt x="15626" y="3758"/>
                            <a:pt x="15509" y="3726"/>
                            <a:pt x="15392" y="3698"/>
                          </a:cubicBezTo>
                          <a:lnTo>
                            <a:pt x="15392" y="3698"/>
                          </a:lnTo>
                          <a:cubicBezTo>
                            <a:pt x="15256" y="3601"/>
                            <a:pt x="15115" y="3511"/>
                            <a:pt x="14970" y="3427"/>
                          </a:cubicBezTo>
                          <a:lnTo>
                            <a:pt x="14970" y="3427"/>
                          </a:lnTo>
                          <a:cubicBezTo>
                            <a:pt x="14164" y="2604"/>
                            <a:pt x="13167" y="1974"/>
                            <a:pt x="12057" y="1624"/>
                          </a:cubicBezTo>
                          <a:lnTo>
                            <a:pt x="12057" y="1624"/>
                          </a:lnTo>
                          <a:cubicBezTo>
                            <a:pt x="12194" y="1615"/>
                            <a:pt x="12331" y="1611"/>
                            <a:pt x="12465" y="1611"/>
                          </a:cubicBezTo>
                          <a:close/>
                          <a:moveTo>
                            <a:pt x="9890" y="3540"/>
                          </a:moveTo>
                          <a:lnTo>
                            <a:pt x="9890" y="3540"/>
                          </a:lnTo>
                          <a:cubicBezTo>
                            <a:pt x="10276" y="3575"/>
                            <a:pt x="10658" y="3642"/>
                            <a:pt x="11029" y="3744"/>
                          </a:cubicBezTo>
                          <a:lnTo>
                            <a:pt x="11029" y="3744"/>
                          </a:lnTo>
                          <a:cubicBezTo>
                            <a:pt x="10884" y="3757"/>
                            <a:pt x="10742" y="3777"/>
                            <a:pt x="10603" y="3802"/>
                          </a:cubicBezTo>
                          <a:lnTo>
                            <a:pt x="10603" y="3802"/>
                          </a:lnTo>
                          <a:cubicBezTo>
                            <a:pt x="10369" y="3701"/>
                            <a:pt x="10131" y="3614"/>
                            <a:pt x="9890" y="3540"/>
                          </a:cubicBezTo>
                          <a:close/>
                          <a:moveTo>
                            <a:pt x="11387" y="4055"/>
                          </a:moveTo>
                          <a:cubicBezTo>
                            <a:pt x="11334" y="4073"/>
                            <a:pt x="11282" y="4090"/>
                            <a:pt x="11230" y="4108"/>
                          </a:cubicBezTo>
                          <a:lnTo>
                            <a:pt x="11230" y="4108"/>
                          </a:lnTo>
                          <a:cubicBezTo>
                            <a:pt x="11208" y="4096"/>
                            <a:pt x="11186" y="4084"/>
                            <a:pt x="11164" y="4072"/>
                          </a:cubicBezTo>
                          <a:lnTo>
                            <a:pt x="11164" y="4072"/>
                          </a:lnTo>
                          <a:cubicBezTo>
                            <a:pt x="11238" y="4065"/>
                            <a:pt x="11312" y="4060"/>
                            <a:pt x="11387" y="4055"/>
                          </a:cubicBezTo>
                          <a:close/>
                          <a:moveTo>
                            <a:pt x="6347" y="2919"/>
                          </a:moveTo>
                          <a:cubicBezTo>
                            <a:pt x="6094" y="3208"/>
                            <a:pt x="5855" y="3515"/>
                            <a:pt x="5632" y="3836"/>
                          </a:cubicBezTo>
                          <a:lnTo>
                            <a:pt x="5632" y="3836"/>
                          </a:lnTo>
                          <a:cubicBezTo>
                            <a:pt x="5295" y="3979"/>
                            <a:pt x="4965" y="4142"/>
                            <a:pt x="4646" y="4321"/>
                          </a:cubicBezTo>
                          <a:lnTo>
                            <a:pt x="4646" y="4321"/>
                          </a:lnTo>
                          <a:cubicBezTo>
                            <a:pt x="5160" y="3797"/>
                            <a:pt x="5733" y="3327"/>
                            <a:pt x="6347" y="2919"/>
                          </a:cubicBezTo>
                          <a:close/>
                          <a:moveTo>
                            <a:pt x="14792" y="2099"/>
                          </a:moveTo>
                          <a:lnTo>
                            <a:pt x="14792" y="2099"/>
                          </a:lnTo>
                          <a:cubicBezTo>
                            <a:pt x="15190" y="2335"/>
                            <a:pt x="15578" y="2572"/>
                            <a:pt x="15955" y="2795"/>
                          </a:cubicBezTo>
                          <a:cubicBezTo>
                            <a:pt x="15976" y="2808"/>
                            <a:pt x="15997" y="2817"/>
                            <a:pt x="16017" y="2822"/>
                          </a:cubicBezTo>
                          <a:lnTo>
                            <a:pt x="16017" y="2822"/>
                          </a:lnTo>
                          <a:cubicBezTo>
                            <a:pt x="16673" y="3337"/>
                            <a:pt x="17224" y="3999"/>
                            <a:pt x="17641" y="4773"/>
                          </a:cubicBezTo>
                          <a:lnTo>
                            <a:pt x="17641" y="4773"/>
                          </a:lnTo>
                          <a:cubicBezTo>
                            <a:pt x="17653" y="4820"/>
                            <a:pt x="17663" y="4867"/>
                            <a:pt x="17674" y="4915"/>
                          </a:cubicBezTo>
                          <a:lnTo>
                            <a:pt x="17674" y="4915"/>
                          </a:lnTo>
                          <a:cubicBezTo>
                            <a:pt x="17276" y="4541"/>
                            <a:pt x="16820" y="4241"/>
                            <a:pt x="16326" y="4018"/>
                          </a:cubicBezTo>
                          <a:lnTo>
                            <a:pt x="16326" y="4018"/>
                          </a:lnTo>
                          <a:cubicBezTo>
                            <a:pt x="15904" y="3304"/>
                            <a:pt x="15394" y="2645"/>
                            <a:pt x="14792" y="2099"/>
                          </a:cubicBezTo>
                          <a:close/>
                          <a:moveTo>
                            <a:pt x="5695" y="2895"/>
                          </a:moveTo>
                          <a:cubicBezTo>
                            <a:pt x="4839" y="3528"/>
                            <a:pt x="4072" y="4280"/>
                            <a:pt x="3438" y="5122"/>
                          </a:cubicBezTo>
                          <a:lnTo>
                            <a:pt x="3438" y="5122"/>
                          </a:lnTo>
                          <a:cubicBezTo>
                            <a:pt x="3372" y="5173"/>
                            <a:pt x="3306" y="5225"/>
                            <a:pt x="3242" y="5278"/>
                          </a:cubicBezTo>
                          <a:lnTo>
                            <a:pt x="3242" y="5278"/>
                          </a:lnTo>
                          <a:cubicBezTo>
                            <a:pt x="3256" y="5212"/>
                            <a:pt x="3271" y="5147"/>
                            <a:pt x="3287" y="5083"/>
                          </a:cubicBezTo>
                          <a:lnTo>
                            <a:pt x="3287" y="5083"/>
                          </a:lnTo>
                          <a:cubicBezTo>
                            <a:pt x="3921" y="4199"/>
                            <a:pt x="4770" y="3454"/>
                            <a:pt x="5695" y="2895"/>
                          </a:cubicBezTo>
                          <a:close/>
                          <a:moveTo>
                            <a:pt x="10543" y="4169"/>
                          </a:moveTo>
                          <a:cubicBezTo>
                            <a:pt x="10619" y="4203"/>
                            <a:pt x="10694" y="4239"/>
                            <a:pt x="10768" y="4276"/>
                          </a:cubicBezTo>
                          <a:lnTo>
                            <a:pt x="10768" y="4276"/>
                          </a:lnTo>
                          <a:cubicBezTo>
                            <a:pt x="9859" y="4626"/>
                            <a:pt x="8986" y="5075"/>
                            <a:pt x="8172" y="5585"/>
                          </a:cubicBezTo>
                          <a:lnTo>
                            <a:pt x="8172" y="5585"/>
                          </a:lnTo>
                          <a:cubicBezTo>
                            <a:pt x="8609" y="5044"/>
                            <a:pt x="9188" y="4619"/>
                            <a:pt x="9871" y="4366"/>
                          </a:cubicBezTo>
                          <a:cubicBezTo>
                            <a:pt x="10084" y="4286"/>
                            <a:pt x="10310" y="4220"/>
                            <a:pt x="10543" y="4169"/>
                          </a:cubicBezTo>
                          <a:close/>
                          <a:moveTo>
                            <a:pt x="4446" y="4925"/>
                          </a:moveTo>
                          <a:cubicBezTo>
                            <a:pt x="4417" y="4960"/>
                            <a:pt x="4389" y="4995"/>
                            <a:pt x="4362" y="5030"/>
                          </a:cubicBezTo>
                          <a:lnTo>
                            <a:pt x="4362" y="5030"/>
                          </a:lnTo>
                          <a:cubicBezTo>
                            <a:pt x="3846" y="5576"/>
                            <a:pt x="3407" y="6162"/>
                            <a:pt x="3054" y="6791"/>
                          </a:cubicBezTo>
                          <a:lnTo>
                            <a:pt x="3054" y="6791"/>
                          </a:lnTo>
                          <a:cubicBezTo>
                            <a:pt x="3058" y="6665"/>
                            <a:pt x="3066" y="6537"/>
                            <a:pt x="3076" y="6409"/>
                          </a:cubicBezTo>
                          <a:lnTo>
                            <a:pt x="3076" y="6409"/>
                          </a:lnTo>
                          <a:cubicBezTo>
                            <a:pt x="3271" y="6065"/>
                            <a:pt x="3487" y="5732"/>
                            <a:pt x="3722" y="5412"/>
                          </a:cubicBezTo>
                          <a:lnTo>
                            <a:pt x="3722" y="5412"/>
                          </a:lnTo>
                          <a:cubicBezTo>
                            <a:pt x="3955" y="5239"/>
                            <a:pt x="4197" y="5076"/>
                            <a:pt x="4446" y="4925"/>
                          </a:cubicBezTo>
                          <a:close/>
                          <a:moveTo>
                            <a:pt x="2633" y="6372"/>
                          </a:moveTo>
                          <a:lnTo>
                            <a:pt x="2633" y="6372"/>
                          </a:lnTo>
                          <a:cubicBezTo>
                            <a:pt x="2555" y="6516"/>
                            <a:pt x="2481" y="6661"/>
                            <a:pt x="2410" y="6808"/>
                          </a:cubicBezTo>
                          <a:lnTo>
                            <a:pt x="2410" y="6808"/>
                          </a:lnTo>
                          <a:cubicBezTo>
                            <a:pt x="2444" y="6702"/>
                            <a:pt x="2480" y="6597"/>
                            <a:pt x="2520" y="6493"/>
                          </a:cubicBezTo>
                          <a:lnTo>
                            <a:pt x="2520" y="6493"/>
                          </a:lnTo>
                          <a:cubicBezTo>
                            <a:pt x="2557" y="6452"/>
                            <a:pt x="2595" y="6412"/>
                            <a:pt x="2633" y="6372"/>
                          </a:cubicBezTo>
                          <a:close/>
                          <a:moveTo>
                            <a:pt x="8939" y="3677"/>
                          </a:moveTo>
                          <a:lnTo>
                            <a:pt x="8939" y="3677"/>
                          </a:lnTo>
                          <a:cubicBezTo>
                            <a:pt x="9302" y="3737"/>
                            <a:pt x="9657" y="3829"/>
                            <a:pt x="10003" y="3951"/>
                          </a:cubicBezTo>
                          <a:lnTo>
                            <a:pt x="10003" y="3951"/>
                          </a:lnTo>
                          <a:cubicBezTo>
                            <a:pt x="8898" y="4305"/>
                            <a:pt x="8033" y="5047"/>
                            <a:pt x="7490" y="6035"/>
                          </a:cubicBezTo>
                          <a:lnTo>
                            <a:pt x="7490" y="6035"/>
                          </a:lnTo>
                          <a:cubicBezTo>
                            <a:pt x="7083" y="6315"/>
                            <a:pt x="6671" y="6632"/>
                            <a:pt x="6289" y="6984"/>
                          </a:cubicBezTo>
                          <a:lnTo>
                            <a:pt x="6289" y="6984"/>
                          </a:lnTo>
                          <a:cubicBezTo>
                            <a:pt x="6723" y="5583"/>
                            <a:pt x="7628" y="4390"/>
                            <a:pt x="8939" y="3677"/>
                          </a:cubicBezTo>
                          <a:close/>
                          <a:moveTo>
                            <a:pt x="16656" y="4621"/>
                          </a:moveTo>
                          <a:cubicBezTo>
                            <a:pt x="17099" y="4910"/>
                            <a:pt x="17477" y="5276"/>
                            <a:pt x="17792" y="5697"/>
                          </a:cubicBezTo>
                          <a:lnTo>
                            <a:pt x="17792" y="5697"/>
                          </a:lnTo>
                          <a:cubicBezTo>
                            <a:pt x="17840" y="6248"/>
                            <a:pt x="17831" y="6804"/>
                            <a:pt x="17776" y="7359"/>
                          </a:cubicBezTo>
                          <a:lnTo>
                            <a:pt x="17776" y="7359"/>
                          </a:lnTo>
                          <a:cubicBezTo>
                            <a:pt x="17633" y="6812"/>
                            <a:pt x="17429" y="6282"/>
                            <a:pt x="17166" y="5784"/>
                          </a:cubicBezTo>
                          <a:lnTo>
                            <a:pt x="17166" y="5784"/>
                          </a:lnTo>
                          <a:cubicBezTo>
                            <a:pt x="17117" y="5656"/>
                            <a:pt x="17067" y="5529"/>
                            <a:pt x="17015" y="5402"/>
                          </a:cubicBezTo>
                          <a:cubicBezTo>
                            <a:pt x="16905" y="5139"/>
                            <a:pt x="16786" y="4877"/>
                            <a:pt x="16656" y="4621"/>
                          </a:cubicBezTo>
                          <a:close/>
                          <a:moveTo>
                            <a:pt x="13520" y="4410"/>
                          </a:moveTo>
                          <a:lnTo>
                            <a:pt x="13520" y="4410"/>
                          </a:lnTo>
                          <a:cubicBezTo>
                            <a:pt x="13684" y="4483"/>
                            <a:pt x="13842" y="4568"/>
                            <a:pt x="13990" y="4664"/>
                          </a:cubicBezTo>
                          <a:cubicBezTo>
                            <a:pt x="15033" y="5338"/>
                            <a:pt x="15378" y="6504"/>
                            <a:pt x="15381" y="7744"/>
                          </a:cubicBezTo>
                          <a:lnTo>
                            <a:pt x="15381" y="7744"/>
                          </a:lnTo>
                          <a:cubicBezTo>
                            <a:pt x="15333" y="7615"/>
                            <a:pt x="15283" y="7486"/>
                            <a:pt x="15231" y="7358"/>
                          </a:cubicBezTo>
                          <a:lnTo>
                            <a:pt x="15231" y="7358"/>
                          </a:lnTo>
                          <a:cubicBezTo>
                            <a:pt x="15008" y="6678"/>
                            <a:pt x="14689" y="6042"/>
                            <a:pt x="14263" y="5478"/>
                          </a:cubicBezTo>
                          <a:lnTo>
                            <a:pt x="14263" y="5478"/>
                          </a:lnTo>
                          <a:cubicBezTo>
                            <a:pt x="14029" y="5102"/>
                            <a:pt x="13779" y="4744"/>
                            <a:pt x="13520" y="4410"/>
                          </a:cubicBezTo>
                          <a:close/>
                          <a:moveTo>
                            <a:pt x="3355" y="6944"/>
                          </a:moveTo>
                          <a:cubicBezTo>
                            <a:pt x="3246" y="7264"/>
                            <a:pt x="3159" y="7591"/>
                            <a:pt x="3092" y="7919"/>
                          </a:cubicBezTo>
                          <a:lnTo>
                            <a:pt x="3092" y="7919"/>
                          </a:lnTo>
                          <a:cubicBezTo>
                            <a:pt x="3079" y="7785"/>
                            <a:pt x="3069" y="7650"/>
                            <a:pt x="3062" y="7514"/>
                          </a:cubicBezTo>
                          <a:lnTo>
                            <a:pt x="3062" y="7514"/>
                          </a:lnTo>
                          <a:cubicBezTo>
                            <a:pt x="3149" y="7320"/>
                            <a:pt x="3247" y="7130"/>
                            <a:pt x="3355" y="6944"/>
                          </a:cubicBezTo>
                          <a:close/>
                          <a:moveTo>
                            <a:pt x="7195" y="6680"/>
                          </a:moveTo>
                          <a:lnTo>
                            <a:pt x="7195" y="6680"/>
                          </a:lnTo>
                          <a:cubicBezTo>
                            <a:pt x="7049" y="7069"/>
                            <a:pt x="6947" y="7487"/>
                            <a:pt x="6893" y="7926"/>
                          </a:cubicBezTo>
                          <a:lnTo>
                            <a:pt x="6893" y="7926"/>
                          </a:lnTo>
                          <a:cubicBezTo>
                            <a:pt x="6629" y="8027"/>
                            <a:pt x="6371" y="8146"/>
                            <a:pt x="6120" y="8284"/>
                          </a:cubicBezTo>
                          <a:cubicBezTo>
                            <a:pt x="6088" y="8301"/>
                            <a:pt x="6056" y="8319"/>
                            <a:pt x="6024" y="8338"/>
                          </a:cubicBezTo>
                          <a:lnTo>
                            <a:pt x="6024" y="8338"/>
                          </a:lnTo>
                          <a:cubicBezTo>
                            <a:pt x="6046" y="8092"/>
                            <a:pt x="6081" y="7850"/>
                            <a:pt x="6129" y="7613"/>
                          </a:cubicBezTo>
                          <a:lnTo>
                            <a:pt x="6129" y="7613"/>
                          </a:lnTo>
                          <a:cubicBezTo>
                            <a:pt x="6454" y="7275"/>
                            <a:pt x="6819" y="6963"/>
                            <a:pt x="7195" y="6680"/>
                          </a:cubicBezTo>
                          <a:close/>
                          <a:moveTo>
                            <a:pt x="5649" y="8176"/>
                          </a:moveTo>
                          <a:lnTo>
                            <a:pt x="5649" y="8176"/>
                          </a:lnTo>
                          <a:cubicBezTo>
                            <a:pt x="5634" y="8316"/>
                            <a:pt x="5622" y="8456"/>
                            <a:pt x="5614" y="8596"/>
                          </a:cubicBezTo>
                          <a:lnTo>
                            <a:pt x="5614" y="8596"/>
                          </a:lnTo>
                          <a:cubicBezTo>
                            <a:pt x="5472" y="8695"/>
                            <a:pt x="5334" y="8800"/>
                            <a:pt x="5202" y="8911"/>
                          </a:cubicBezTo>
                          <a:lnTo>
                            <a:pt x="5202" y="8911"/>
                          </a:lnTo>
                          <a:cubicBezTo>
                            <a:pt x="5323" y="8655"/>
                            <a:pt x="5474" y="8411"/>
                            <a:pt x="5649" y="8176"/>
                          </a:cubicBezTo>
                          <a:close/>
                          <a:moveTo>
                            <a:pt x="2687" y="7177"/>
                          </a:moveTo>
                          <a:cubicBezTo>
                            <a:pt x="2687" y="7291"/>
                            <a:pt x="2689" y="7404"/>
                            <a:pt x="2693" y="7516"/>
                          </a:cubicBezTo>
                          <a:lnTo>
                            <a:pt x="2693" y="7516"/>
                          </a:lnTo>
                          <a:cubicBezTo>
                            <a:pt x="2474" y="8019"/>
                            <a:pt x="2305" y="8549"/>
                            <a:pt x="2192" y="9105"/>
                          </a:cubicBezTo>
                          <a:lnTo>
                            <a:pt x="2192" y="9105"/>
                          </a:lnTo>
                          <a:cubicBezTo>
                            <a:pt x="2178" y="8971"/>
                            <a:pt x="2168" y="8837"/>
                            <a:pt x="2163" y="8702"/>
                          </a:cubicBezTo>
                          <a:lnTo>
                            <a:pt x="2163" y="8702"/>
                          </a:lnTo>
                          <a:cubicBezTo>
                            <a:pt x="2288" y="8180"/>
                            <a:pt x="2465" y="7669"/>
                            <a:pt x="2687" y="7177"/>
                          </a:cubicBezTo>
                          <a:close/>
                          <a:moveTo>
                            <a:pt x="11174" y="4497"/>
                          </a:moveTo>
                          <a:cubicBezTo>
                            <a:pt x="12595" y="5330"/>
                            <a:pt x="13732" y="6671"/>
                            <a:pt x="14276" y="8200"/>
                          </a:cubicBezTo>
                          <a:cubicBezTo>
                            <a:pt x="14402" y="8558"/>
                            <a:pt x="14491" y="8931"/>
                            <a:pt x="14542" y="9308"/>
                          </a:cubicBezTo>
                          <a:lnTo>
                            <a:pt x="14542" y="9308"/>
                          </a:lnTo>
                          <a:cubicBezTo>
                            <a:pt x="13574" y="8182"/>
                            <a:pt x="11861" y="7758"/>
                            <a:pt x="10454" y="7557"/>
                          </a:cubicBezTo>
                          <a:cubicBezTo>
                            <a:pt x="10095" y="7508"/>
                            <a:pt x="9734" y="7483"/>
                            <a:pt x="9373" y="7483"/>
                          </a:cubicBezTo>
                          <a:cubicBezTo>
                            <a:pt x="8661" y="7483"/>
                            <a:pt x="7954" y="7582"/>
                            <a:pt x="7277" y="7793"/>
                          </a:cubicBezTo>
                          <a:lnTo>
                            <a:pt x="7277" y="7793"/>
                          </a:lnTo>
                          <a:cubicBezTo>
                            <a:pt x="7300" y="7613"/>
                            <a:pt x="7331" y="7435"/>
                            <a:pt x="7371" y="7260"/>
                          </a:cubicBezTo>
                          <a:cubicBezTo>
                            <a:pt x="7445" y="6927"/>
                            <a:pt x="7557" y="6611"/>
                            <a:pt x="7704" y="6315"/>
                          </a:cubicBezTo>
                          <a:lnTo>
                            <a:pt x="7704" y="6315"/>
                          </a:lnTo>
                          <a:cubicBezTo>
                            <a:pt x="8090" y="6053"/>
                            <a:pt x="8473" y="5820"/>
                            <a:pt x="8823" y="5617"/>
                          </a:cubicBezTo>
                          <a:cubicBezTo>
                            <a:pt x="9550" y="5201"/>
                            <a:pt x="10346" y="4803"/>
                            <a:pt x="11174" y="4497"/>
                          </a:cubicBezTo>
                          <a:close/>
                          <a:moveTo>
                            <a:pt x="4919" y="5001"/>
                          </a:moveTo>
                          <a:lnTo>
                            <a:pt x="4919" y="5001"/>
                          </a:lnTo>
                          <a:cubicBezTo>
                            <a:pt x="4114" y="6496"/>
                            <a:pt x="3607" y="8147"/>
                            <a:pt x="3453" y="9581"/>
                          </a:cubicBezTo>
                          <a:cubicBezTo>
                            <a:pt x="3447" y="9644"/>
                            <a:pt x="3441" y="9706"/>
                            <a:pt x="3435" y="9769"/>
                          </a:cubicBezTo>
                          <a:lnTo>
                            <a:pt x="3435" y="9769"/>
                          </a:lnTo>
                          <a:cubicBezTo>
                            <a:pt x="3388" y="9598"/>
                            <a:pt x="3345" y="9427"/>
                            <a:pt x="3306" y="9254"/>
                          </a:cubicBezTo>
                          <a:lnTo>
                            <a:pt x="3306" y="9254"/>
                          </a:lnTo>
                          <a:cubicBezTo>
                            <a:pt x="3319" y="8737"/>
                            <a:pt x="3382" y="8223"/>
                            <a:pt x="3501" y="7724"/>
                          </a:cubicBezTo>
                          <a:cubicBezTo>
                            <a:pt x="3683" y="6925"/>
                            <a:pt x="3985" y="6155"/>
                            <a:pt x="4443" y="5491"/>
                          </a:cubicBezTo>
                          <a:lnTo>
                            <a:pt x="4443" y="5491"/>
                          </a:lnTo>
                          <a:cubicBezTo>
                            <a:pt x="4598" y="5322"/>
                            <a:pt x="4757" y="5159"/>
                            <a:pt x="4919" y="5001"/>
                          </a:cubicBezTo>
                          <a:close/>
                          <a:moveTo>
                            <a:pt x="12148" y="4186"/>
                          </a:moveTo>
                          <a:cubicBezTo>
                            <a:pt x="12439" y="4340"/>
                            <a:pt x="12717" y="4522"/>
                            <a:pt x="12978" y="4736"/>
                          </a:cubicBezTo>
                          <a:cubicBezTo>
                            <a:pt x="13319" y="5013"/>
                            <a:pt x="13615" y="5322"/>
                            <a:pt x="13870" y="5656"/>
                          </a:cubicBezTo>
                          <a:lnTo>
                            <a:pt x="13870" y="5656"/>
                          </a:lnTo>
                          <a:cubicBezTo>
                            <a:pt x="14306" y="6366"/>
                            <a:pt x="14666" y="7124"/>
                            <a:pt x="14949" y="7900"/>
                          </a:cubicBezTo>
                          <a:lnTo>
                            <a:pt x="14949" y="7900"/>
                          </a:lnTo>
                          <a:cubicBezTo>
                            <a:pt x="15081" y="8392"/>
                            <a:pt x="15166" y="8901"/>
                            <a:pt x="15209" y="9414"/>
                          </a:cubicBezTo>
                          <a:lnTo>
                            <a:pt x="15209" y="9414"/>
                          </a:lnTo>
                          <a:cubicBezTo>
                            <a:pt x="15165" y="9645"/>
                            <a:pt x="15114" y="9872"/>
                            <a:pt x="15059" y="10092"/>
                          </a:cubicBezTo>
                          <a:lnTo>
                            <a:pt x="15059" y="10092"/>
                          </a:lnTo>
                          <a:cubicBezTo>
                            <a:pt x="15076" y="7786"/>
                            <a:pt x="13620" y="5594"/>
                            <a:pt x="11625" y="4340"/>
                          </a:cubicBezTo>
                          <a:lnTo>
                            <a:pt x="11625" y="4340"/>
                          </a:lnTo>
                          <a:cubicBezTo>
                            <a:pt x="11798" y="4284"/>
                            <a:pt x="11973" y="4232"/>
                            <a:pt x="12148" y="4186"/>
                          </a:cubicBezTo>
                          <a:close/>
                          <a:moveTo>
                            <a:pt x="16099" y="4921"/>
                          </a:moveTo>
                          <a:cubicBezTo>
                            <a:pt x="16393" y="5260"/>
                            <a:pt x="16652" y="5638"/>
                            <a:pt x="16870" y="6050"/>
                          </a:cubicBezTo>
                          <a:lnTo>
                            <a:pt x="16870" y="6050"/>
                          </a:lnTo>
                          <a:cubicBezTo>
                            <a:pt x="17187" y="6923"/>
                            <a:pt x="17406" y="7840"/>
                            <a:pt x="17546" y="8754"/>
                          </a:cubicBezTo>
                          <a:lnTo>
                            <a:pt x="17546" y="8754"/>
                          </a:lnTo>
                          <a:cubicBezTo>
                            <a:pt x="17425" y="9281"/>
                            <a:pt x="17271" y="9804"/>
                            <a:pt x="17091" y="10318"/>
                          </a:cubicBezTo>
                          <a:lnTo>
                            <a:pt x="17091" y="10318"/>
                          </a:lnTo>
                          <a:cubicBezTo>
                            <a:pt x="17264" y="8883"/>
                            <a:pt x="17123" y="7408"/>
                            <a:pt x="16622" y="6045"/>
                          </a:cubicBezTo>
                          <a:cubicBezTo>
                            <a:pt x="16479" y="5655"/>
                            <a:pt x="16304" y="5278"/>
                            <a:pt x="16099" y="4921"/>
                          </a:cubicBezTo>
                          <a:close/>
                          <a:moveTo>
                            <a:pt x="8031" y="3603"/>
                          </a:moveTo>
                          <a:cubicBezTo>
                            <a:pt x="8111" y="3603"/>
                            <a:pt x="8190" y="3605"/>
                            <a:pt x="8269" y="3608"/>
                          </a:cubicBezTo>
                          <a:lnTo>
                            <a:pt x="8269" y="3608"/>
                          </a:lnTo>
                          <a:cubicBezTo>
                            <a:pt x="6897" y="4521"/>
                            <a:pt x="6064" y="5950"/>
                            <a:pt x="5748" y="7532"/>
                          </a:cubicBezTo>
                          <a:lnTo>
                            <a:pt x="5748" y="7532"/>
                          </a:lnTo>
                          <a:cubicBezTo>
                            <a:pt x="5248" y="8095"/>
                            <a:pt x="4845" y="8730"/>
                            <a:pt x="4644" y="9437"/>
                          </a:cubicBezTo>
                          <a:lnTo>
                            <a:pt x="4644" y="9437"/>
                          </a:lnTo>
                          <a:cubicBezTo>
                            <a:pt x="4335" y="9765"/>
                            <a:pt x="4058" y="10125"/>
                            <a:pt x="3809" y="10506"/>
                          </a:cubicBezTo>
                          <a:lnTo>
                            <a:pt x="3809" y="10506"/>
                          </a:lnTo>
                          <a:cubicBezTo>
                            <a:pt x="3810" y="9683"/>
                            <a:pt x="3921" y="8860"/>
                            <a:pt x="4096" y="8105"/>
                          </a:cubicBezTo>
                          <a:cubicBezTo>
                            <a:pt x="4415" y="6758"/>
                            <a:pt x="4986" y="5408"/>
                            <a:pt x="5796" y="4235"/>
                          </a:cubicBezTo>
                          <a:lnTo>
                            <a:pt x="5796" y="4235"/>
                          </a:lnTo>
                          <a:cubicBezTo>
                            <a:pt x="6010" y="4144"/>
                            <a:pt x="6226" y="4061"/>
                            <a:pt x="6442" y="3985"/>
                          </a:cubicBezTo>
                          <a:cubicBezTo>
                            <a:pt x="6943" y="3815"/>
                            <a:pt x="7471" y="3684"/>
                            <a:pt x="8007" y="3603"/>
                          </a:cubicBezTo>
                          <a:lnTo>
                            <a:pt x="8007" y="3603"/>
                          </a:lnTo>
                          <a:cubicBezTo>
                            <a:pt x="8015" y="3603"/>
                            <a:pt x="8023" y="3603"/>
                            <a:pt x="8031" y="3603"/>
                          </a:cubicBezTo>
                          <a:close/>
                          <a:moveTo>
                            <a:pt x="18217" y="6361"/>
                          </a:moveTo>
                          <a:lnTo>
                            <a:pt x="18217" y="6361"/>
                          </a:lnTo>
                          <a:cubicBezTo>
                            <a:pt x="18250" y="6422"/>
                            <a:pt x="18281" y="6483"/>
                            <a:pt x="18312" y="6545"/>
                          </a:cubicBezTo>
                          <a:lnTo>
                            <a:pt x="18312" y="6545"/>
                          </a:lnTo>
                          <a:cubicBezTo>
                            <a:pt x="18649" y="7952"/>
                            <a:pt x="18557" y="9425"/>
                            <a:pt x="18167" y="10830"/>
                          </a:cubicBezTo>
                          <a:lnTo>
                            <a:pt x="18167" y="10830"/>
                          </a:lnTo>
                          <a:cubicBezTo>
                            <a:pt x="18152" y="10269"/>
                            <a:pt x="18105" y="9708"/>
                            <a:pt x="18027" y="9150"/>
                          </a:cubicBezTo>
                          <a:lnTo>
                            <a:pt x="18027" y="9150"/>
                          </a:lnTo>
                          <a:cubicBezTo>
                            <a:pt x="18022" y="8930"/>
                            <a:pt x="18008" y="8709"/>
                            <a:pt x="17984" y="8489"/>
                          </a:cubicBezTo>
                          <a:lnTo>
                            <a:pt x="17984" y="8489"/>
                          </a:lnTo>
                          <a:cubicBezTo>
                            <a:pt x="18130" y="7786"/>
                            <a:pt x="18217" y="7070"/>
                            <a:pt x="18217" y="6361"/>
                          </a:cubicBezTo>
                          <a:close/>
                          <a:moveTo>
                            <a:pt x="1956" y="10175"/>
                          </a:moveTo>
                          <a:cubicBezTo>
                            <a:pt x="1977" y="10253"/>
                            <a:pt x="1999" y="10332"/>
                            <a:pt x="2023" y="10409"/>
                          </a:cubicBezTo>
                          <a:lnTo>
                            <a:pt x="2023" y="10409"/>
                          </a:lnTo>
                          <a:cubicBezTo>
                            <a:pt x="2003" y="10698"/>
                            <a:pt x="1993" y="10988"/>
                            <a:pt x="1992" y="11278"/>
                          </a:cubicBezTo>
                          <a:lnTo>
                            <a:pt x="1992" y="11278"/>
                          </a:lnTo>
                          <a:cubicBezTo>
                            <a:pt x="1952" y="10908"/>
                            <a:pt x="1940" y="10540"/>
                            <a:pt x="1956" y="10175"/>
                          </a:cubicBezTo>
                          <a:close/>
                          <a:moveTo>
                            <a:pt x="2760" y="8357"/>
                          </a:moveTo>
                          <a:lnTo>
                            <a:pt x="2760" y="8357"/>
                          </a:lnTo>
                          <a:cubicBezTo>
                            <a:pt x="2761" y="8365"/>
                            <a:pt x="2762" y="8372"/>
                            <a:pt x="2763" y="8379"/>
                          </a:cubicBezTo>
                          <a:cubicBezTo>
                            <a:pt x="2803" y="8712"/>
                            <a:pt x="2859" y="9042"/>
                            <a:pt x="2931" y="9369"/>
                          </a:cubicBezTo>
                          <a:lnTo>
                            <a:pt x="2931" y="9369"/>
                          </a:lnTo>
                          <a:cubicBezTo>
                            <a:pt x="2919" y="10115"/>
                            <a:pt x="3014" y="10865"/>
                            <a:pt x="3198" y="11594"/>
                          </a:cubicBezTo>
                          <a:lnTo>
                            <a:pt x="3198" y="11594"/>
                          </a:lnTo>
                          <a:cubicBezTo>
                            <a:pt x="3162" y="11668"/>
                            <a:pt x="3128" y="11742"/>
                            <a:pt x="3094" y="11816"/>
                          </a:cubicBezTo>
                          <a:lnTo>
                            <a:pt x="3094" y="11816"/>
                          </a:lnTo>
                          <a:cubicBezTo>
                            <a:pt x="2810" y="11325"/>
                            <a:pt x="2581" y="10804"/>
                            <a:pt x="2422" y="10263"/>
                          </a:cubicBezTo>
                          <a:lnTo>
                            <a:pt x="2422" y="10263"/>
                          </a:lnTo>
                          <a:cubicBezTo>
                            <a:pt x="2472" y="9620"/>
                            <a:pt x="2579" y="8976"/>
                            <a:pt x="2760" y="8357"/>
                          </a:cubicBezTo>
                          <a:close/>
                          <a:moveTo>
                            <a:pt x="3368" y="12187"/>
                          </a:moveTo>
                          <a:cubicBezTo>
                            <a:pt x="3383" y="12232"/>
                            <a:pt x="3398" y="12277"/>
                            <a:pt x="3413" y="12322"/>
                          </a:cubicBezTo>
                          <a:lnTo>
                            <a:pt x="3413" y="12322"/>
                          </a:lnTo>
                          <a:cubicBezTo>
                            <a:pt x="3392" y="12291"/>
                            <a:pt x="3371" y="12260"/>
                            <a:pt x="3350" y="12229"/>
                          </a:cubicBezTo>
                          <a:lnTo>
                            <a:pt x="3350" y="12229"/>
                          </a:lnTo>
                          <a:cubicBezTo>
                            <a:pt x="3356" y="12215"/>
                            <a:pt x="3362" y="12201"/>
                            <a:pt x="3368" y="12187"/>
                          </a:cubicBezTo>
                          <a:close/>
                          <a:moveTo>
                            <a:pt x="5603" y="9086"/>
                          </a:moveTo>
                          <a:cubicBezTo>
                            <a:pt x="5605" y="9405"/>
                            <a:pt x="5627" y="9726"/>
                            <a:pt x="5668" y="10046"/>
                          </a:cubicBezTo>
                          <a:cubicBezTo>
                            <a:pt x="5802" y="11111"/>
                            <a:pt x="6127" y="12149"/>
                            <a:pt x="6598" y="13119"/>
                          </a:cubicBezTo>
                          <a:lnTo>
                            <a:pt x="6598" y="13119"/>
                          </a:lnTo>
                          <a:cubicBezTo>
                            <a:pt x="5547" y="12382"/>
                            <a:pt x="4802" y="11331"/>
                            <a:pt x="4894" y="10034"/>
                          </a:cubicBezTo>
                          <a:cubicBezTo>
                            <a:pt x="4902" y="9927"/>
                            <a:pt x="4916" y="9822"/>
                            <a:pt x="4936" y="9718"/>
                          </a:cubicBezTo>
                          <a:lnTo>
                            <a:pt x="4936" y="9718"/>
                          </a:lnTo>
                          <a:cubicBezTo>
                            <a:pt x="5070" y="9572"/>
                            <a:pt x="5211" y="9431"/>
                            <a:pt x="5358" y="9296"/>
                          </a:cubicBezTo>
                          <a:cubicBezTo>
                            <a:pt x="5438" y="9223"/>
                            <a:pt x="5520" y="9153"/>
                            <a:pt x="5603" y="9086"/>
                          </a:cubicBezTo>
                          <a:close/>
                          <a:moveTo>
                            <a:pt x="2388" y="11358"/>
                          </a:moveTo>
                          <a:cubicBezTo>
                            <a:pt x="2535" y="11676"/>
                            <a:pt x="2704" y="11984"/>
                            <a:pt x="2892" y="12282"/>
                          </a:cubicBezTo>
                          <a:lnTo>
                            <a:pt x="2892" y="12282"/>
                          </a:lnTo>
                          <a:cubicBezTo>
                            <a:pt x="2761" y="12601"/>
                            <a:pt x="2644" y="12925"/>
                            <a:pt x="2539" y="13247"/>
                          </a:cubicBezTo>
                          <a:lnTo>
                            <a:pt x="2539" y="13247"/>
                          </a:lnTo>
                          <a:cubicBezTo>
                            <a:pt x="2442" y="12618"/>
                            <a:pt x="2394" y="11983"/>
                            <a:pt x="2388" y="11358"/>
                          </a:cubicBezTo>
                          <a:close/>
                          <a:moveTo>
                            <a:pt x="17605" y="9935"/>
                          </a:moveTo>
                          <a:cubicBezTo>
                            <a:pt x="17466" y="11340"/>
                            <a:pt x="16916" y="12691"/>
                            <a:pt x="16008" y="13780"/>
                          </a:cubicBezTo>
                          <a:lnTo>
                            <a:pt x="16008" y="13780"/>
                          </a:lnTo>
                          <a:cubicBezTo>
                            <a:pt x="16205" y="13410"/>
                            <a:pt x="16378" y="13024"/>
                            <a:pt x="16527" y="12628"/>
                          </a:cubicBezTo>
                          <a:lnTo>
                            <a:pt x="16527" y="12628"/>
                          </a:lnTo>
                          <a:cubicBezTo>
                            <a:pt x="16792" y="12085"/>
                            <a:pt x="17023" y="11551"/>
                            <a:pt x="17217" y="11046"/>
                          </a:cubicBezTo>
                          <a:cubicBezTo>
                            <a:pt x="17355" y="10686"/>
                            <a:pt x="17486" y="10315"/>
                            <a:pt x="17605" y="9935"/>
                          </a:cubicBezTo>
                          <a:close/>
                          <a:moveTo>
                            <a:pt x="4014" y="12345"/>
                          </a:moveTo>
                          <a:cubicBezTo>
                            <a:pt x="4311" y="12936"/>
                            <a:pt x="4646" y="13507"/>
                            <a:pt x="5005" y="14057"/>
                          </a:cubicBezTo>
                          <a:lnTo>
                            <a:pt x="5005" y="14057"/>
                          </a:lnTo>
                          <a:cubicBezTo>
                            <a:pt x="4813" y="13898"/>
                            <a:pt x="4628" y="13732"/>
                            <a:pt x="4451" y="13557"/>
                          </a:cubicBezTo>
                          <a:lnTo>
                            <a:pt x="4451" y="13557"/>
                          </a:lnTo>
                          <a:cubicBezTo>
                            <a:pt x="4259" y="13174"/>
                            <a:pt x="4116" y="12767"/>
                            <a:pt x="4014" y="12345"/>
                          </a:cubicBezTo>
                          <a:close/>
                          <a:moveTo>
                            <a:pt x="15193" y="11316"/>
                          </a:moveTo>
                          <a:cubicBezTo>
                            <a:pt x="15156" y="11706"/>
                            <a:pt x="15100" y="12090"/>
                            <a:pt x="15026" y="12463"/>
                          </a:cubicBezTo>
                          <a:cubicBezTo>
                            <a:pt x="14961" y="12775"/>
                            <a:pt x="14881" y="13090"/>
                            <a:pt x="14788" y="13403"/>
                          </a:cubicBezTo>
                          <a:lnTo>
                            <a:pt x="14788" y="13403"/>
                          </a:lnTo>
                          <a:cubicBezTo>
                            <a:pt x="14505" y="13785"/>
                            <a:pt x="14152" y="14077"/>
                            <a:pt x="13752" y="14276"/>
                          </a:cubicBezTo>
                          <a:lnTo>
                            <a:pt x="13752" y="14276"/>
                          </a:lnTo>
                          <a:cubicBezTo>
                            <a:pt x="13822" y="14173"/>
                            <a:pt x="13890" y="14068"/>
                            <a:pt x="13955" y="13963"/>
                          </a:cubicBezTo>
                          <a:cubicBezTo>
                            <a:pt x="14142" y="13653"/>
                            <a:pt x="14321" y="13330"/>
                            <a:pt x="14488" y="12997"/>
                          </a:cubicBezTo>
                          <a:lnTo>
                            <a:pt x="14488" y="12997"/>
                          </a:lnTo>
                          <a:cubicBezTo>
                            <a:pt x="14843" y="12483"/>
                            <a:pt x="15100" y="11927"/>
                            <a:pt x="15178" y="11361"/>
                          </a:cubicBezTo>
                          <a:lnTo>
                            <a:pt x="15178" y="11361"/>
                          </a:lnTo>
                          <a:cubicBezTo>
                            <a:pt x="15183" y="11346"/>
                            <a:pt x="15188" y="11331"/>
                            <a:pt x="15193" y="11316"/>
                          </a:cubicBezTo>
                          <a:close/>
                          <a:moveTo>
                            <a:pt x="1671" y="7649"/>
                          </a:moveTo>
                          <a:cubicBezTo>
                            <a:pt x="1464" y="8719"/>
                            <a:pt x="1437" y="9824"/>
                            <a:pt x="1557" y="10916"/>
                          </a:cubicBezTo>
                          <a:lnTo>
                            <a:pt x="1557" y="10916"/>
                          </a:lnTo>
                          <a:cubicBezTo>
                            <a:pt x="1595" y="11722"/>
                            <a:pt x="1756" y="12489"/>
                            <a:pt x="2020" y="13206"/>
                          </a:cubicBezTo>
                          <a:lnTo>
                            <a:pt x="2020" y="13206"/>
                          </a:lnTo>
                          <a:cubicBezTo>
                            <a:pt x="2026" y="13224"/>
                            <a:pt x="2031" y="13242"/>
                            <a:pt x="2037" y="13260"/>
                          </a:cubicBezTo>
                          <a:cubicBezTo>
                            <a:pt x="2109" y="13498"/>
                            <a:pt x="2190" y="13735"/>
                            <a:pt x="2279" y="13970"/>
                          </a:cubicBezTo>
                          <a:lnTo>
                            <a:pt x="2279" y="13970"/>
                          </a:lnTo>
                          <a:cubicBezTo>
                            <a:pt x="2302" y="14074"/>
                            <a:pt x="2326" y="14177"/>
                            <a:pt x="2351" y="14280"/>
                          </a:cubicBezTo>
                          <a:lnTo>
                            <a:pt x="2351" y="14280"/>
                          </a:lnTo>
                          <a:cubicBezTo>
                            <a:pt x="1029" y="12568"/>
                            <a:pt x="449" y="10350"/>
                            <a:pt x="1346" y="8295"/>
                          </a:cubicBezTo>
                          <a:cubicBezTo>
                            <a:pt x="1442" y="8073"/>
                            <a:pt x="1550" y="7857"/>
                            <a:pt x="1671" y="7649"/>
                          </a:cubicBezTo>
                          <a:close/>
                          <a:moveTo>
                            <a:pt x="9404" y="7859"/>
                          </a:moveTo>
                          <a:cubicBezTo>
                            <a:pt x="9723" y="7859"/>
                            <a:pt x="10042" y="7879"/>
                            <a:pt x="10359" y="7914"/>
                          </a:cubicBezTo>
                          <a:cubicBezTo>
                            <a:pt x="11857" y="8090"/>
                            <a:pt x="13792" y="8634"/>
                            <a:pt x="14592" y="10031"/>
                          </a:cubicBezTo>
                          <a:lnTo>
                            <a:pt x="14592" y="10031"/>
                          </a:lnTo>
                          <a:cubicBezTo>
                            <a:pt x="14596" y="10849"/>
                            <a:pt x="14417" y="11662"/>
                            <a:pt x="14038" y="12379"/>
                          </a:cubicBezTo>
                          <a:cubicBezTo>
                            <a:pt x="13404" y="13583"/>
                            <a:pt x="12133" y="14169"/>
                            <a:pt x="10849" y="14294"/>
                          </a:cubicBezTo>
                          <a:lnTo>
                            <a:pt x="10849" y="14294"/>
                          </a:lnTo>
                          <a:cubicBezTo>
                            <a:pt x="8490" y="13371"/>
                            <a:pt x="7099" y="10681"/>
                            <a:pt x="7240" y="8196"/>
                          </a:cubicBezTo>
                          <a:lnTo>
                            <a:pt x="7240" y="8196"/>
                          </a:lnTo>
                          <a:cubicBezTo>
                            <a:pt x="7930" y="7963"/>
                            <a:pt x="8664" y="7859"/>
                            <a:pt x="9404" y="7859"/>
                          </a:cubicBezTo>
                          <a:close/>
                          <a:moveTo>
                            <a:pt x="6856" y="8341"/>
                          </a:moveTo>
                          <a:lnTo>
                            <a:pt x="6856" y="8341"/>
                          </a:lnTo>
                          <a:cubicBezTo>
                            <a:pt x="6726" y="10709"/>
                            <a:pt x="7983" y="13047"/>
                            <a:pt x="9968" y="14309"/>
                          </a:cubicBezTo>
                          <a:lnTo>
                            <a:pt x="9968" y="14309"/>
                          </a:lnTo>
                          <a:cubicBezTo>
                            <a:pt x="9112" y="14251"/>
                            <a:pt x="8147" y="13985"/>
                            <a:pt x="7290" y="13538"/>
                          </a:cubicBezTo>
                          <a:lnTo>
                            <a:pt x="7290" y="13538"/>
                          </a:lnTo>
                          <a:cubicBezTo>
                            <a:pt x="6715" y="12503"/>
                            <a:pt x="6311" y="11372"/>
                            <a:pt x="6108" y="10224"/>
                          </a:cubicBezTo>
                          <a:cubicBezTo>
                            <a:pt x="6023" y="9745"/>
                            <a:pt x="5987" y="9267"/>
                            <a:pt x="5998" y="8798"/>
                          </a:cubicBezTo>
                          <a:lnTo>
                            <a:pt x="5998" y="8798"/>
                          </a:lnTo>
                          <a:cubicBezTo>
                            <a:pt x="6272" y="8618"/>
                            <a:pt x="6559" y="8466"/>
                            <a:pt x="6856" y="8341"/>
                          </a:cubicBezTo>
                          <a:close/>
                          <a:moveTo>
                            <a:pt x="12821" y="14144"/>
                          </a:moveTo>
                          <a:cubicBezTo>
                            <a:pt x="12633" y="14299"/>
                            <a:pt x="12434" y="14450"/>
                            <a:pt x="12227" y="14594"/>
                          </a:cubicBezTo>
                          <a:lnTo>
                            <a:pt x="12227" y="14594"/>
                          </a:lnTo>
                          <a:cubicBezTo>
                            <a:pt x="12093" y="14589"/>
                            <a:pt x="11957" y="14577"/>
                            <a:pt x="11820" y="14558"/>
                          </a:cubicBezTo>
                          <a:lnTo>
                            <a:pt x="11820" y="14558"/>
                          </a:lnTo>
                          <a:cubicBezTo>
                            <a:pt x="12171" y="14457"/>
                            <a:pt x="12507" y="14319"/>
                            <a:pt x="12821" y="14144"/>
                          </a:cubicBezTo>
                          <a:close/>
                          <a:moveTo>
                            <a:pt x="14119" y="3908"/>
                          </a:moveTo>
                          <a:cubicBezTo>
                            <a:pt x="14207" y="3908"/>
                            <a:pt x="14295" y="3910"/>
                            <a:pt x="14383" y="3914"/>
                          </a:cubicBezTo>
                          <a:cubicBezTo>
                            <a:pt x="14585" y="3924"/>
                            <a:pt x="14779" y="3944"/>
                            <a:pt x="14966" y="3975"/>
                          </a:cubicBezTo>
                          <a:lnTo>
                            <a:pt x="14966" y="3975"/>
                          </a:lnTo>
                          <a:cubicBezTo>
                            <a:pt x="16230" y="5476"/>
                            <a:pt x="16825" y="7520"/>
                            <a:pt x="16776" y="9510"/>
                          </a:cubicBezTo>
                          <a:cubicBezTo>
                            <a:pt x="16755" y="10466"/>
                            <a:pt x="16574" y="11423"/>
                            <a:pt x="16251" y="12328"/>
                          </a:cubicBezTo>
                          <a:lnTo>
                            <a:pt x="16251" y="12328"/>
                          </a:lnTo>
                          <a:cubicBezTo>
                            <a:pt x="16042" y="12763"/>
                            <a:pt x="15822" y="13186"/>
                            <a:pt x="15598" y="13594"/>
                          </a:cubicBezTo>
                          <a:cubicBezTo>
                            <a:pt x="15352" y="14041"/>
                            <a:pt x="15079" y="14490"/>
                            <a:pt x="14781" y="14926"/>
                          </a:cubicBezTo>
                          <a:lnTo>
                            <a:pt x="14781" y="14926"/>
                          </a:lnTo>
                          <a:cubicBezTo>
                            <a:pt x="14706" y="14979"/>
                            <a:pt x="14631" y="15031"/>
                            <a:pt x="14554" y="15081"/>
                          </a:cubicBezTo>
                          <a:lnTo>
                            <a:pt x="14554" y="15081"/>
                          </a:lnTo>
                          <a:cubicBezTo>
                            <a:pt x="14730" y="14692"/>
                            <a:pt x="14888" y="14285"/>
                            <a:pt x="15026" y="13867"/>
                          </a:cubicBezTo>
                          <a:lnTo>
                            <a:pt x="15026" y="13867"/>
                          </a:lnTo>
                          <a:cubicBezTo>
                            <a:pt x="15571" y="13177"/>
                            <a:pt x="15849" y="12262"/>
                            <a:pt x="15931" y="11403"/>
                          </a:cubicBezTo>
                          <a:cubicBezTo>
                            <a:pt x="16012" y="10587"/>
                            <a:pt x="15932" y="9745"/>
                            <a:pt x="15735" y="8914"/>
                          </a:cubicBezTo>
                          <a:lnTo>
                            <a:pt x="15735" y="8914"/>
                          </a:lnTo>
                          <a:cubicBezTo>
                            <a:pt x="15798" y="8315"/>
                            <a:pt x="15804" y="7716"/>
                            <a:pt x="15741" y="7129"/>
                          </a:cubicBezTo>
                          <a:cubicBezTo>
                            <a:pt x="15633" y="6176"/>
                            <a:pt x="15252" y="5259"/>
                            <a:pt x="14550" y="4593"/>
                          </a:cubicBezTo>
                          <a:cubicBezTo>
                            <a:pt x="14214" y="4290"/>
                            <a:pt x="13824" y="4083"/>
                            <a:pt x="13406" y="3947"/>
                          </a:cubicBezTo>
                          <a:lnTo>
                            <a:pt x="13406" y="3947"/>
                          </a:lnTo>
                          <a:cubicBezTo>
                            <a:pt x="13644" y="3922"/>
                            <a:pt x="13882" y="3908"/>
                            <a:pt x="14119" y="3908"/>
                          </a:cubicBezTo>
                          <a:close/>
                          <a:moveTo>
                            <a:pt x="5609" y="15032"/>
                          </a:moveTo>
                          <a:lnTo>
                            <a:pt x="5609" y="15032"/>
                          </a:lnTo>
                          <a:cubicBezTo>
                            <a:pt x="5650" y="15058"/>
                            <a:pt x="5691" y="15085"/>
                            <a:pt x="5732" y="15110"/>
                          </a:cubicBezTo>
                          <a:lnTo>
                            <a:pt x="5732" y="15110"/>
                          </a:lnTo>
                          <a:cubicBezTo>
                            <a:pt x="5744" y="15126"/>
                            <a:pt x="5756" y="15142"/>
                            <a:pt x="5767" y="15158"/>
                          </a:cubicBezTo>
                          <a:lnTo>
                            <a:pt x="5767" y="15158"/>
                          </a:lnTo>
                          <a:cubicBezTo>
                            <a:pt x="5750" y="15145"/>
                            <a:pt x="5733" y="15131"/>
                            <a:pt x="5716" y="15118"/>
                          </a:cubicBezTo>
                          <a:cubicBezTo>
                            <a:pt x="5680" y="15090"/>
                            <a:pt x="5644" y="15061"/>
                            <a:pt x="5609" y="15032"/>
                          </a:cubicBezTo>
                          <a:close/>
                          <a:moveTo>
                            <a:pt x="18898" y="8295"/>
                          </a:moveTo>
                          <a:lnTo>
                            <a:pt x="18898" y="8295"/>
                          </a:lnTo>
                          <a:cubicBezTo>
                            <a:pt x="19004" y="8824"/>
                            <a:pt x="19058" y="9370"/>
                            <a:pt x="19062" y="9915"/>
                          </a:cubicBezTo>
                          <a:cubicBezTo>
                            <a:pt x="19088" y="11819"/>
                            <a:pt x="18564" y="13903"/>
                            <a:pt x="17433" y="15515"/>
                          </a:cubicBezTo>
                          <a:lnTo>
                            <a:pt x="17433" y="15515"/>
                          </a:lnTo>
                          <a:cubicBezTo>
                            <a:pt x="17710" y="14802"/>
                            <a:pt x="17898" y="14051"/>
                            <a:pt x="18015" y="13308"/>
                          </a:cubicBezTo>
                          <a:cubicBezTo>
                            <a:pt x="18066" y="12974"/>
                            <a:pt x="18105" y="12637"/>
                            <a:pt x="18131" y="12298"/>
                          </a:cubicBezTo>
                          <a:lnTo>
                            <a:pt x="18131" y="12298"/>
                          </a:lnTo>
                          <a:cubicBezTo>
                            <a:pt x="18639" y="11013"/>
                            <a:pt x="18913" y="9640"/>
                            <a:pt x="18898" y="8295"/>
                          </a:cubicBezTo>
                          <a:close/>
                          <a:moveTo>
                            <a:pt x="6713" y="15651"/>
                          </a:moveTo>
                          <a:cubicBezTo>
                            <a:pt x="6840" y="15711"/>
                            <a:pt x="6968" y="15769"/>
                            <a:pt x="7098" y="15824"/>
                          </a:cubicBezTo>
                          <a:lnTo>
                            <a:pt x="7098" y="15824"/>
                          </a:lnTo>
                          <a:cubicBezTo>
                            <a:pt x="6988" y="15793"/>
                            <a:pt x="6878" y="15757"/>
                            <a:pt x="6770" y="15716"/>
                          </a:cubicBezTo>
                          <a:lnTo>
                            <a:pt x="6770" y="15716"/>
                          </a:lnTo>
                          <a:cubicBezTo>
                            <a:pt x="6751" y="15695"/>
                            <a:pt x="6732" y="15673"/>
                            <a:pt x="6713" y="15651"/>
                          </a:cubicBezTo>
                          <a:close/>
                          <a:moveTo>
                            <a:pt x="4510" y="10223"/>
                          </a:moveTo>
                          <a:cubicBezTo>
                            <a:pt x="4418" y="11802"/>
                            <a:pt x="5608" y="13046"/>
                            <a:pt x="6973" y="13825"/>
                          </a:cubicBezTo>
                          <a:lnTo>
                            <a:pt x="6973" y="13825"/>
                          </a:lnTo>
                          <a:cubicBezTo>
                            <a:pt x="7390" y="14545"/>
                            <a:pt x="7889" y="15219"/>
                            <a:pt x="8448" y="15825"/>
                          </a:cubicBezTo>
                          <a:lnTo>
                            <a:pt x="8448" y="15825"/>
                          </a:lnTo>
                          <a:cubicBezTo>
                            <a:pt x="7678" y="15612"/>
                            <a:pt x="6935" y="15302"/>
                            <a:pt x="6251" y="14915"/>
                          </a:cubicBezTo>
                          <a:cubicBezTo>
                            <a:pt x="6167" y="14868"/>
                            <a:pt x="6083" y="14818"/>
                            <a:pt x="6000" y="14768"/>
                          </a:cubicBezTo>
                          <a:lnTo>
                            <a:pt x="6000" y="14768"/>
                          </a:lnTo>
                          <a:cubicBezTo>
                            <a:pt x="5703" y="14374"/>
                            <a:pt x="5436" y="13985"/>
                            <a:pt x="5204" y="13618"/>
                          </a:cubicBezTo>
                          <a:cubicBezTo>
                            <a:pt x="4697" y="12831"/>
                            <a:pt x="4252" y="11999"/>
                            <a:pt x="3900" y="11133"/>
                          </a:cubicBezTo>
                          <a:lnTo>
                            <a:pt x="3900" y="11133"/>
                          </a:lnTo>
                          <a:cubicBezTo>
                            <a:pt x="4084" y="10817"/>
                            <a:pt x="4286" y="10513"/>
                            <a:pt x="4510" y="10223"/>
                          </a:cubicBezTo>
                          <a:close/>
                          <a:moveTo>
                            <a:pt x="7677" y="14180"/>
                          </a:moveTo>
                          <a:lnTo>
                            <a:pt x="7677" y="14180"/>
                          </a:lnTo>
                          <a:cubicBezTo>
                            <a:pt x="8022" y="14333"/>
                            <a:pt x="8366" y="14455"/>
                            <a:pt x="8692" y="14546"/>
                          </a:cubicBezTo>
                          <a:cubicBezTo>
                            <a:pt x="9226" y="14692"/>
                            <a:pt x="9771" y="14765"/>
                            <a:pt x="10307" y="14765"/>
                          </a:cubicBezTo>
                          <a:cubicBezTo>
                            <a:pt x="10472" y="14765"/>
                            <a:pt x="10637" y="14758"/>
                            <a:pt x="10800" y="14744"/>
                          </a:cubicBezTo>
                          <a:lnTo>
                            <a:pt x="10800" y="14744"/>
                          </a:lnTo>
                          <a:cubicBezTo>
                            <a:pt x="11062" y="14851"/>
                            <a:pt x="11333" y="14933"/>
                            <a:pt x="11608" y="14987"/>
                          </a:cubicBezTo>
                          <a:lnTo>
                            <a:pt x="11608" y="14987"/>
                          </a:lnTo>
                          <a:cubicBezTo>
                            <a:pt x="10832" y="15437"/>
                            <a:pt x="9972" y="15776"/>
                            <a:pt x="9107" y="15913"/>
                          </a:cubicBezTo>
                          <a:lnTo>
                            <a:pt x="9107" y="15913"/>
                          </a:lnTo>
                          <a:cubicBezTo>
                            <a:pt x="8568" y="15395"/>
                            <a:pt x="8089" y="14811"/>
                            <a:pt x="7677" y="14180"/>
                          </a:cubicBezTo>
                          <a:close/>
                          <a:moveTo>
                            <a:pt x="14418" y="14450"/>
                          </a:moveTo>
                          <a:cubicBezTo>
                            <a:pt x="14283" y="14781"/>
                            <a:pt x="14132" y="15107"/>
                            <a:pt x="13964" y="15424"/>
                          </a:cubicBezTo>
                          <a:lnTo>
                            <a:pt x="13964" y="15424"/>
                          </a:lnTo>
                          <a:cubicBezTo>
                            <a:pt x="13390" y="15717"/>
                            <a:pt x="12782" y="15916"/>
                            <a:pt x="12158" y="16031"/>
                          </a:cubicBezTo>
                          <a:lnTo>
                            <a:pt x="12158" y="16031"/>
                          </a:lnTo>
                          <a:cubicBezTo>
                            <a:pt x="12547" y="15718"/>
                            <a:pt x="12904" y="15360"/>
                            <a:pt x="13225" y="14975"/>
                          </a:cubicBezTo>
                          <a:lnTo>
                            <a:pt x="13225" y="14975"/>
                          </a:lnTo>
                          <a:cubicBezTo>
                            <a:pt x="13529" y="14906"/>
                            <a:pt x="13826" y="14796"/>
                            <a:pt x="14109" y="14642"/>
                          </a:cubicBezTo>
                          <a:cubicBezTo>
                            <a:pt x="14218" y="14584"/>
                            <a:pt x="14321" y="14520"/>
                            <a:pt x="14418" y="14450"/>
                          </a:cubicBezTo>
                          <a:close/>
                          <a:moveTo>
                            <a:pt x="12538" y="15065"/>
                          </a:moveTo>
                          <a:lnTo>
                            <a:pt x="12538" y="15065"/>
                          </a:lnTo>
                          <a:cubicBezTo>
                            <a:pt x="12132" y="15487"/>
                            <a:pt x="11675" y="15854"/>
                            <a:pt x="11161" y="16145"/>
                          </a:cubicBezTo>
                          <a:lnTo>
                            <a:pt x="11161" y="16145"/>
                          </a:lnTo>
                          <a:cubicBezTo>
                            <a:pt x="11039" y="16150"/>
                            <a:pt x="10917" y="16153"/>
                            <a:pt x="10794" y="16153"/>
                          </a:cubicBezTo>
                          <a:cubicBezTo>
                            <a:pt x="10556" y="16153"/>
                            <a:pt x="10318" y="16143"/>
                            <a:pt x="10080" y="16122"/>
                          </a:cubicBezTo>
                          <a:lnTo>
                            <a:pt x="10080" y="16122"/>
                          </a:lnTo>
                          <a:cubicBezTo>
                            <a:pt x="10863" y="15879"/>
                            <a:pt x="11615" y="15504"/>
                            <a:pt x="12288" y="15065"/>
                          </a:cubicBezTo>
                          <a:lnTo>
                            <a:pt x="12288" y="15065"/>
                          </a:lnTo>
                          <a:cubicBezTo>
                            <a:pt x="12326" y="15066"/>
                            <a:pt x="12364" y="15067"/>
                            <a:pt x="12402" y="15067"/>
                          </a:cubicBezTo>
                          <a:cubicBezTo>
                            <a:pt x="12448" y="15067"/>
                            <a:pt x="12493" y="15066"/>
                            <a:pt x="12538" y="15065"/>
                          </a:cubicBezTo>
                          <a:close/>
                          <a:moveTo>
                            <a:pt x="9821" y="16532"/>
                          </a:moveTo>
                          <a:lnTo>
                            <a:pt x="9821" y="16532"/>
                          </a:lnTo>
                          <a:cubicBezTo>
                            <a:pt x="9954" y="16546"/>
                            <a:pt x="10087" y="16557"/>
                            <a:pt x="10220" y="16565"/>
                          </a:cubicBezTo>
                          <a:lnTo>
                            <a:pt x="10220" y="16565"/>
                          </a:lnTo>
                          <a:cubicBezTo>
                            <a:pt x="10152" y="16588"/>
                            <a:pt x="10083" y="16609"/>
                            <a:pt x="10014" y="16630"/>
                          </a:cubicBezTo>
                          <a:cubicBezTo>
                            <a:pt x="9998" y="16634"/>
                            <a:pt x="9983" y="16639"/>
                            <a:pt x="9968" y="16643"/>
                          </a:cubicBezTo>
                          <a:lnTo>
                            <a:pt x="9968" y="16643"/>
                          </a:lnTo>
                          <a:cubicBezTo>
                            <a:pt x="9918" y="16606"/>
                            <a:pt x="9869" y="16569"/>
                            <a:pt x="9821" y="16532"/>
                          </a:cubicBezTo>
                          <a:close/>
                          <a:moveTo>
                            <a:pt x="7336" y="16333"/>
                          </a:moveTo>
                          <a:cubicBezTo>
                            <a:pt x="7636" y="16391"/>
                            <a:pt x="7940" y="16418"/>
                            <a:pt x="8246" y="16418"/>
                          </a:cubicBezTo>
                          <a:cubicBezTo>
                            <a:pt x="8453" y="16418"/>
                            <a:pt x="8661" y="16405"/>
                            <a:pt x="8868" y="16382"/>
                          </a:cubicBezTo>
                          <a:lnTo>
                            <a:pt x="8868" y="16382"/>
                          </a:lnTo>
                          <a:cubicBezTo>
                            <a:pt x="8921" y="16393"/>
                            <a:pt x="8975" y="16404"/>
                            <a:pt x="9028" y="16414"/>
                          </a:cubicBezTo>
                          <a:lnTo>
                            <a:pt x="9028" y="16414"/>
                          </a:lnTo>
                          <a:cubicBezTo>
                            <a:pt x="9153" y="16531"/>
                            <a:pt x="9282" y="16645"/>
                            <a:pt x="9415" y="16755"/>
                          </a:cubicBezTo>
                          <a:lnTo>
                            <a:pt x="9415" y="16755"/>
                          </a:lnTo>
                          <a:cubicBezTo>
                            <a:pt x="9253" y="16776"/>
                            <a:pt x="9092" y="16786"/>
                            <a:pt x="8933" y="16786"/>
                          </a:cubicBezTo>
                          <a:cubicBezTo>
                            <a:pt x="8443" y="16786"/>
                            <a:pt x="7970" y="16691"/>
                            <a:pt x="7521" y="16521"/>
                          </a:cubicBezTo>
                          <a:lnTo>
                            <a:pt x="7521" y="16521"/>
                          </a:lnTo>
                          <a:cubicBezTo>
                            <a:pt x="7459" y="16459"/>
                            <a:pt x="7397" y="16396"/>
                            <a:pt x="7336" y="16333"/>
                          </a:cubicBezTo>
                          <a:close/>
                          <a:moveTo>
                            <a:pt x="17745" y="11387"/>
                          </a:moveTo>
                          <a:cubicBezTo>
                            <a:pt x="17745" y="11627"/>
                            <a:pt x="17738" y="11867"/>
                            <a:pt x="17725" y="12106"/>
                          </a:cubicBezTo>
                          <a:lnTo>
                            <a:pt x="17725" y="12106"/>
                          </a:lnTo>
                          <a:cubicBezTo>
                            <a:pt x="17262" y="13220"/>
                            <a:pt x="16624" y="14261"/>
                            <a:pt x="15883" y="15153"/>
                          </a:cubicBezTo>
                          <a:cubicBezTo>
                            <a:pt x="15117" y="16078"/>
                            <a:pt x="14200" y="16818"/>
                            <a:pt x="13187" y="17334"/>
                          </a:cubicBezTo>
                          <a:lnTo>
                            <a:pt x="13187" y="17334"/>
                          </a:lnTo>
                          <a:cubicBezTo>
                            <a:pt x="13740" y="16822"/>
                            <a:pt x="14251" y="16238"/>
                            <a:pt x="14718" y="15616"/>
                          </a:cubicBezTo>
                          <a:lnTo>
                            <a:pt x="14718" y="15616"/>
                          </a:lnTo>
                          <a:cubicBezTo>
                            <a:pt x="14819" y="15506"/>
                            <a:pt x="14917" y="15393"/>
                            <a:pt x="15012" y="15277"/>
                          </a:cubicBezTo>
                          <a:lnTo>
                            <a:pt x="15012" y="15277"/>
                          </a:lnTo>
                          <a:cubicBezTo>
                            <a:pt x="16313" y="14342"/>
                            <a:pt x="17289" y="12968"/>
                            <a:pt x="17741" y="11403"/>
                          </a:cubicBezTo>
                          <a:cubicBezTo>
                            <a:pt x="17742" y="11398"/>
                            <a:pt x="17744" y="11392"/>
                            <a:pt x="17745" y="11387"/>
                          </a:cubicBezTo>
                          <a:close/>
                          <a:moveTo>
                            <a:pt x="13598" y="16061"/>
                          </a:moveTo>
                          <a:lnTo>
                            <a:pt x="13598" y="16061"/>
                          </a:lnTo>
                          <a:cubicBezTo>
                            <a:pt x="13578" y="16093"/>
                            <a:pt x="13558" y="16124"/>
                            <a:pt x="13538" y="16155"/>
                          </a:cubicBezTo>
                          <a:lnTo>
                            <a:pt x="13538" y="16155"/>
                          </a:lnTo>
                          <a:cubicBezTo>
                            <a:pt x="13063" y="16525"/>
                            <a:pt x="12542" y="16838"/>
                            <a:pt x="11978" y="17082"/>
                          </a:cubicBezTo>
                          <a:cubicBezTo>
                            <a:pt x="11717" y="17196"/>
                            <a:pt x="11451" y="17291"/>
                            <a:pt x="11182" y="17370"/>
                          </a:cubicBezTo>
                          <a:lnTo>
                            <a:pt x="11182" y="17370"/>
                          </a:lnTo>
                          <a:cubicBezTo>
                            <a:pt x="10940" y="17256"/>
                            <a:pt x="10704" y="17127"/>
                            <a:pt x="10475" y="16986"/>
                          </a:cubicBezTo>
                          <a:lnTo>
                            <a:pt x="10475" y="16986"/>
                          </a:lnTo>
                          <a:cubicBezTo>
                            <a:pt x="10794" y="16875"/>
                            <a:pt x="11102" y="16730"/>
                            <a:pt x="11396" y="16559"/>
                          </a:cubicBezTo>
                          <a:lnTo>
                            <a:pt x="11396" y="16559"/>
                          </a:lnTo>
                          <a:cubicBezTo>
                            <a:pt x="11662" y="16539"/>
                            <a:pt x="11928" y="16508"/>
                            <a:pt x="12193" y="16463"/>
                          </a:cubicBezTo>
                          <a:cubicBezTo>
                            <a:pt x="12680" y="16380"/>
                            <a:pt x="13151" y="16244"/>
                            <a:pt x="13598" y="16061"/>
                          </a:cubicBezTo>
                          <a:close/>
                          <a:moveTo>
                            <a:pt x="3164" y="12687"/>
                          </a:moveTo>
                          <a:lnTo>
                            <a:pt x="3164" y="12687"/>
                          </a:lnTo>
                          <a:cubicBezTo>
                            <a:pt x="3418" y="13044"/>
                            <a:pt x="3700" y="13382"/>
                            <a:pt x="4001" y="13699"/>
                          </a:cubicBezTo>
                          <a:lnTo>
                            <a:pt x="4001" y="13699"/>
                          </a:lnTo>
                          <a:cubicBezTo>
                            <a:pt x="4109" y="13907"/>
                            <a:pt x="4225" y="14110"/>
                            <a:pt x="4346" y="14308"/>
                          </a:cubicBezTo>
                          <a:cubicBezTo>
                            <a:pt x="5052" y="15443"/>
                            <a:pt x="6061" y="16411"/>
                            <a:pt x="7280" y="16900"/>
                          </a:cubicBezTo>
                          <a:lnTo>
                            <a:pt x="7280" y="16900"/>
                          </a:lnTo>
                          <a:cubicBezTo>
                            <a:pt x="7514" y="17129"/>
                            <a:pt x="7755" y="17349"/>
                            <a:pt x="8004" y="17560"/>
                          </a:cubicBezTo>
                          <a:lnTo>
                            <a:pt x="8004" y="17560"/>
                          </a:lnTo>
                          <a:cubicBezTo>
                            <a:pt x="6867" y="17388"/>
                            <a:pt x="5756" y="16976"/>
                            <a:pt x="4760" y="16383"/>
                          </a:cubicBezTo>
                          <a:lnTo>
                            <a:pt x="4760" y="16383"/>
                          </a:lnTo>
                          <a:cubicBezTo>
                            <a:pt x="3937" y="15696"/>
                            <a:pt x="3257" y="14841"/>
                            <a:pt x="2771" y="13875"/>
                          </a:cubicBezTo>
                          <a:lnTo>
                            <a:pt x="2771" y="13875"/>
                          </a:lnTo>
                          <a:cubicBezTo>
                            <a:pt x="2885" y="13474"/>
                            <a:pt x="3015" y="13076"/>
                            <a:pt x="3164" y="12687"/>
                          </a:cubicBezTo>
                          <a:close/>
                          <a:moveTo>
                            <a:pt x="9917" y="17142"/>
                          </a:moveTo>
                          <a:lnTo>
                            <a:pt x="9917" y="17142"/>
                          </a:lnTo>
                          <a:cubicBezTo>
                            <a:pt x="10111" y="17279"/>
                            <a:pt x="10311" y="17409"/>
                            <a:pt x="10517" y="17528"/>
                          </a:cubicBezTo>
                          <a:lnTo>
                            <a:pt x="10517" y="17528"/>
                          </a:lnTo>
                          <a:cubicBezTo>
                            <a:pt x="10076" y="17610"/>
                            <a:pt x="9631" y="17649"/>
                            <a:pt x="9185" y="17649"/>
                          </a:cubicBezTo>
                          <a:cubicBezTo>
                            <a:pt x="9054" y="17649"/>
                            <a:pt x="8924" y="17646"/>
                            <a:pt x="8793" y="17639"/>
                          </a:cubicBezTo>
                          <a:lnTo>
                            <a:pt x="8793" y="17639"/>
                          </a:lnTo>
                          <a:cubicBezTo>
                            <a:pt x="8596" y="17490"/>
                            <a:pt x="8403" y="17332"/>
                            <a:pt x="8214" y="17168"/>
                          </a:cubicBezTo>
                          <a:lnTo>
                            <a:pt x="8214" y="17168"/>
                          </a:lnTo>
                          <a:cubicBezTo>
                            <a:pt x="8440" y="17208"/>
                            <a:pt x="8671" y="17231"/>
                            <a:pt x="8906" y="17237"/>
                          </a:cubicBezTo>
                          <a:cubicBezTo>
                            <a:pt x="8938" y="17238"/>
                            <a:pt x="8970" y="17238"/>
                            <a:pt x="9002" y="17238"/>
                          </a:cubicBezTo>
                          <a:cubicBezTo>
                            <a:pt x="9315" y="17238"/>
                            <a:pt x="9620" y="17204"/>
                            <a:pt x="9917" y="17142"/>
                          </a:cubicBezTo>
                          <a:close/>
                          <a:moveTo>
                            <a:pt x="12805" y="17149"/>
                          </a:moveTo>
                          <a:lnTo>
                            <a:pt x="12805" y="17149"/>
                          </a:lnTo>
                          <a:cubicBezTo>
                            <a:pt x="12782" y="17176"/>
                            <a:pt x="12759" y="17203"/>
                            <a:pt x="12736" y="17229"/>
                          </a:cubicBezTo>
                          <a:lnTo>
                            <a:pt x="12736" y="17229"/>
                          </a:lnTo>
                          <a:cubicBezTo>
                            <a:pt x="12530" y="17402"/>
                            <a:pt x="12316" y="17565"/>
                            <a:pt x="12096" y="17715"/>
                          </a:cubicBezTo>
                          <a:lnTo>
                            <a:pt x="12096" y="17715"/>
                          </a:lnTo>
                          <a:cubicBezTo>
                            <a:pt x="11995" y="17686"/>
                            <a:pt x="11894" y="17655"/>
                            <a:pt x="11794" y="17620"/>
                          </a:cubicBezTo>
                          <a:lnTo>
                            <a:pt x="11794" y="17620"/>
                          </a:lnTo>
                          <a:cubicBezTo>
                            <a:pt x="12146" y="17488"/>
                            <a:pt x="12483" y="17330"/>
                            <a:pt x="12805" y="17149"/>
                          </a:cubicBezTo>
                          <a:close/>
                          <a:moveTo>
                            <a:pt x="17565" y="13514"/>
                          </a:moveTo>
                          <a:cubicBezTo>
                            <a:pt x="17359" y="14683"/>
                            <a:pt x="16960" y="15807"/>
                            <a:pt x="16290" y="16786"/>
                          </a:cubicBezTo>
                          <a:lnTo>
                            <a:pt x="16290" y="16786"/>
                          </a:lnTo>
                          <a:cubicBezTo>
                            <a:pt x="16109" y="16943"/>
                            <a:pt x="15917" y="17089"/>
                            <a:pt x="15717" y="17225"/>
                          </a:cubicBezTo>
                          <a:cubicBezTo>
                            <a:pt x="14997" y="17707"/>
                            <a:pt x="14223" y="17913"/>
                            <a:pt x="13447" y="17913"/>
                          </a:cubicBezTo>
                          <a:cubicBezTo>
                            <a:pt x="13317" y="17913"/>
                            <a:pt x="13187" y="17907"/>
                            <a:pt x="13058" y="17896"/>
                          </a:cubicBezTo>
                          <a:lnTo>
                            <a:pt x="13058" y="17896"/>
                          </a:lnTo>
                          <a:cubicBezTo>
                            <a:pt x="14961" y="17041"/>
                            <a:pt x="16534" y="15432"/>
                            <a:pt x="17565" y="13514"/>
                          </a:cubicBezTo>
                          <a:close/>
                          <a:moveTo>
                            <a:pt x="7961" y="17977"/>
                          </a:moveTo>
                          <a:lnTo>
                            <a:pt x="7961" y="17977"/>
                          </a:lnTo>
                          <a:cubicBezTo>
                            <a:pt x="8183" y="18010"/>
                            <a:pt x="8406" y="18035"/>
                            <a:pt x="8630" y="18052"/>
                          </a:cubicBezTo>
                          <a:lnTo>
                            <a:pt x="8630" y="18052"/>
                          </a:lnTo>
                          <a:cubicBezTo>
                            <a:pt x="8658" y="18072"/>
                            <a:pt x="8687" y="18093"/>
                            <a:pt x="8716" y="18114"/>
                          </a:cubicBezTo>
                          <a:lnTo>
                            <a:pt x="8716" y="18114"/>
                          </a:lnTo>
                          <a:cubicBezTo>
                            <a:pt x="8465" y="18081"/>
                            <a:pt x="8213" y="18036"/>
                            <a:pt x="7961" y="17977"/>
                          </a:cubicBezTo>
                          <a:close/>
                          <a:moveTo>
                            <a:pt x="11111" y="17837"/>
                          </a:moveTo>
                          <a:cubicBezTo>
                            <a:pt x="11220" y="17887"/>
                            <a:pt x="11330" y="17934"/>
                            <a:pt x="11441" y="17977"/>
                          </a:cubicBezTo>
                          <a:lnTo>
                            <a:pt x="11441" y="17977"/>
                          </a:lnTo>
                          <a:cubicBezTo>
                            <a:pt x="10878" y="18110"/>
                            <a:pt x="10298" y="18179"/>
                            <a:pt x="9709" y="18179"/>
                          </a:cubicBezTo>
                          <a:cubicBezTo>
                            <a:pt x="9664" y="18179"/>
                            <a:pt x="9619" y="18179"/>
                            <a:pt x="9574" y="18178"/>
                          </a:cubicBezTo>
                          <a:lnTo>
                            <a:pt x="9574" y="18178"/>
                          </a:lnTo>
                          <a:cubicBezTo>
                            <a:pt x="9518" y="18144"/>
                            <a:pt x="9463" y="18109"/>
                            <a:pt x="9408" y="18073"/>
                          </a:cubicBezTo>
                          <a:lnTo>
                            <a:pt x="9408" y="18073"/>
                          </a:lnTo>
                          <a:cubicBezTo>
                            <a:pt x="10003" y="18060"/>
                            <a:pt x="10572" y="17978"/>
                            <a:pt x="11111" y="17837"/>
                          </a:cubicBezTo>
                          <a:close/>
                          <a:moveTo>
                            <a:pt x="10400" y="18567"/>
                          </a:moveTo>
                          <a:lnTo>
                            <a:pt x="10400" y="18567"/>
                          </a:lnTo>
                          <a:cubicBezTo>
                            <a:pt x="10377" y="18575"/>
                            <a:pt x="10354" y="18583"/>
                            <a:pt x="10331" y="18590"/>
                          </a:cubicBezTo>
                          <a:lnTo>
                            <a:pt x="10331" y="18590"/>
                          </a:lnTo>
                          <a:cubicBezTo>
                            <a:pt x="10320" y="18585"/>
                            <a:pt x="10309" y="18579"/>
                            <a:pt x="10297" y="18574"/>
                          </a:cubicBezTo>
                          <a:lnTo>
                            <a:pt x="10297" y="18574"/>
                          </a:lnTo>
                          <a:cubicBezTo>
                            <a:pt x="10332" y="18572"/>
                            <a:pt x="10366" y="18570"/>
                            <a:pt x="10400" y="18567"/>
                          </a:cubicBezTo>
                          <a:close/>
                          <a:moveTo>
                            <a:pt x="4254" y="16578"/>
                          </a:moveTo>
                          <a:lnTo>
                            <a:pt x="4254" y="16578"/>
                          </a:lnTo>
                          <a:cubicBezTo>
                            <a:pt x="4456" y="16708"/>
                            <a:pt x="4663" y="16831"/>
                            <a:pt x="4875" y="16946"/>
                          </a:cubicBezTo>
                          <a:lnTo>
                            <a:pt x="4875" y="16946"/>
                          </a:lnTo>
                          <a:cubicBezTo>
                            <a:pt x="6186" y="17905"/>
                            <a:pt x="7771" y="18493"/>
                            <a:pt x="9417" y="18577"/>
                          </a:cubicBezTo>
                          <a:lnTo>
                            <a:pt x="9417" y="18577"/>
                          </a:lnTo>
                          <a:cubicBezTo>
                            <a:pt x="9453" y="18599"/>
                            <a:pt x="9489" y="18621"/>
                            <a:pt x="9526" y="18642"/>
                          </a:cubicBezTo>
                          <a:cubicBezTo>
                            <a:pt x="9589" y="18679"/>
                            <a:pt x="9653" y="18716"/>
                            <a:pt x="9717" y="18751"/>
                          </a:cubicBezTo>
                          <a:lnTo>
                            <a:pt x="9717" y="18751"/>
                          </a:lnTo>
                          <a:cubicBezTo>
                            <a:pt x="9611" y="18773"/>
                            <a:pt x="9503" y="18792"/>
                            <a:pt x="9395" y="18809"/>
                          </a:cubicBezTo>
                          <a:cubicBezTo>
                            <a:pt x="9147" y="18846"/>
                            <a:pt x="8903" y="18864"/>
                            <a:pt x="8664" y="18864"/>
                          </a:cubicBezTo>
                          <a:cubicBezTo>
                            <a:pt x="6904" y="18864"/>
                            <a:pt x="5372" y="17898"/>
                            <a:pt x="4254" y="16578"/>
                          </a:cubicBezTo>
                          <a:close/>
                          <a:moveTo>
                            <a:pt x="15242" y="17984"/>
                          </a:moveTo>
                          <a:cubicBezTo>
                            <a:pt x="14346" y="18781"/>
                            <a:pt x="13404" y="19112"/>
                            <a:pt x="12465" y="19112"/>
                          </a:cubicBezTo>
                          <a:cubicBezTo>
                            <a:pt x="12088" y="19112"/>
                            <a:pt x="11711" y="19058"/>
                            <a:pt x="11337" y="18960"/>
                          </a:cubicBezTo>
                          <a:lnTo>
                            <a:pt x="11337" y="18960"/>
                          </a:lnTo>
                          <a:cubicBezTo>
                            <a:pt x="11673" y="18747"/>
                            <a:pt x="11992" y="18505"/>
                            <a:pt x="12292" y="18241"/>
                          </a:cubicBezTo>
                          <a:lnTo>
                            <a:pt x="12292" y="18241"/>
                          </a:lnTo>
                          <a:cubicBezTo>
                            <a:pt x="12660" y="18324"/>
                            <a:pt x="13037" y="18369"/>
                            <a:pt x="13418" y="18369"/>
                          </a:cubicBezTo>
                          <a:cubicBezTo>
                            <a:pt x="13643" y="18369"/>
                            <a:pt x="13870" y="18353"/>
                            <a:pt x="14098" y="18321"/>
                          </a:cubicBezTo>
                          <a:cubicBezTo>
                            <a:pt x="14499" y="18260"/>
                            <a:pt x="14881" y="18144"/>
                            <a:pt x="15242" y="17984"/>
                          </a:cubicBezTo>
                          <a:close/>
                          <a:moveTo>
                            <a:pt x="3409" y="16162"/>
                          </a:moveTo>
                          <a:cubicBezTo>
                            <a:pt x="4199" y="17319"/>
                            <a:pt x="5242" y="18285"/>
                            <a:pt x="6549" y="18844"/>
                          </a:cubicBezTo>
                          <a:cubicBezTo>
                            <a:pt x="7316" y="19167"/>
                            <a:pt x="8055" y="19312"/>
                            <a:pt x="8763" y="19312"/>
                          </a:cubicBezTo>
                          <a:cubicBezTo>
                            <a:pt x="9256" y="19312"/>
                            <a:pt x="9733" y="19242"/>
                            <a:pt x="10194" y="19113"/>
                          </a:cubicBezTo>
                          <a:lnTo>
                            <a:pt x="10194" y="19113"/>
                          </a:lnTo>
                          <a:cubicBezTo>
                            <a:pt x="9502" y="19405"/>
                            <a:pt x="8804" y="19548"/>
                            <a:pt x="8127" y="19548"/>
                          </a:cubicBezTo>
                          <a:cubicBezTo>
                            <a:pt x="6591" y="19548"/>
                            <a:pt x="5166" y="18814"/>
                            <a:pt x="4168" y="17439"/>
                          </a:cubicBezTo>
                          <a:cubicBezTo>
                            <a:pt x="3875" y="17040"/>
                            <a:pt x="3624" y="16612"/>
                            <a:pt x="3409" y="16162"/>
                          </a:cubicBezTo>
                          <a:close/>
                          <a:moveTo>
                            <a:pt x="9994" y="0"/>
                          </a:moveTo>
                          <a:cubicBezTo>
                            <a:pt x="9761" y="0"/>
                            <a:pt x="9525" y="14"/>
                            <a:pt x="9287" y="44"/>
                          </a:cubicBezTo>
                          <a:cubicBezTo>
                            <a:pt x="8280" y="170"/>
                            <a:pt x="7334" y="589"/>
                            <a:pt x="6469" y="1125"/>
                          </a:cubicBezTo>
                          <a:lnTo>
                            <a:pt x="6469" y="1125"/>
                          </a:lnTo>
                          <a:cubicBezTo>
                            <a:pt x="6408" y="1136"/>
                            <a:pt x="6348" y="1149"/>
                            <a:pt x="6287" y="1164"/>
                          </a:cubicBezTo>
                          <a:cubicBezTo>
                            <a:pt x="4724" y="1524"/>
                            <a:pt x="3753" y="2668"/>
                            <a:pt x="3219" y="4061"/>
                          </a:cubicBezTo>
                          <a:lnTo>
                            <a:pt x="3219" y="4061"/>
                          </a:lnTo>
                          <a:cubicBezTo>
                            <a:pt x="3044" y="4302"/>
                            <a:pt x="2880" y="4555"/>
                            <a:pt x="2727" y="4819"/>
                          </a:cubicBezTo>
                          <a:cubicBezTo>
                            <a:pt x="2396" y="5382"/>
                            <a:pt x="2136" y="5973"/>
                            <a:pt x="1942" y="6582"/>
                          </a:cubicBezTo>
                          <a:lnTo>
                            <a:pt x="1942" y="6582"/>
                          </a:lnTo>
                          <a:cubicBezTo>
                            <a:pt x="1589" y="7022"/>
                            <a:pt x="1287" y="7492"/>
                            <a:pt x="1048" y="7986"/>
                          </a:cubicBezTo>
                          <a:cubicBezTo>
                            <a:pt x="1" y="10129"/>
                            <a:pt x="548" y="12475"/>
                            <a:pt x="1906" y="14356"/>
                          </a:cubicBezTo>
                          <a:cubicBezTo>
                            <a:pt x="2126" y="14665"/>
                            <a:pt x="2368" y="14957"/>
                            <a:pt x="2628" y="15231"/>
                          </a:cubicBezTo>
                          <a:lnTo>
                            <a:pt x="2628" y="15231"/>
                          </a:lnTo>
                          <a:cubicBezTo>
                            <a:pt x="2765" y="15639"/>
                            <a:pt x="2925" y="16039"/>
                            <a:pt x="3108" y="16427"/>
                          </a:cubicBezTo>
                          <a:cubicBezTo>
                            <a:pt x="3942" y="18213"/>
                            <a:pt x="5489" y="19797"/>
                            <a:pt x="7537" y="19952"/>
                          </a:cubicBezTo>
                          <a:cubicBezTo>
                            <a:pt x="7701" y="19966"/>
                            <a:pt x="7864" y="19973"/>
                            <a:pt x="8026" y="19973"/>
                          </a:cubicBezTo>
                          <a:cubicBezTo>
                            <a:pt x="9028" y="19973"/>
                            <a:pt x="9988" y="19701"/>
                            <a:pt x="10858" y="19240"/>
                          </a:cubicBezTo>
                          <a:lnTo>
                            <a:pt x="10858" y="19240"/>
                          </a:lnTo>
                          <a:cubicBezTo>
                            <a:pt x="11374" y="19402"/>
                            <a:pt x="11903" y="19489"/>
                            <a:pt x="12431" y="19489"/>
                          </a:cubicBezTo>
                          <a:cubicBezTo>
                            <a:pt x="13186" y="19489"/>
                            <a:pt x="13938" y="19311"/>
                            <a:pt x="14645" y="18916"/>
                          </a:cubicBezTo>
                          <a:cubicBezTo>
                            <a:pt x="15459" y="18466"/>
                            <a:pt x="16104" y="17836"/>
                            <a:pt x="16607" y="17102"/>
                          </a:cubicBezTo>
                          <a:lnTo>
                            <a:pt x="16607" y="17102"/>
                          </a:lnTo>
                          <a:cubicBezTo>
                            <a:pt x="17604" y="16231"/>
                            <a:pt x="18352" y="15019"/>
                            <a:pt x="18789" y="13820"/>
                          </a:cubicBezTo>
                          <a:cubicBezTo>
                            <a:pt x="19646" y="11463"/>
                            <a:pt x="19813" y="8629"/>
                            <a:pt x="18693" y="6307"/>
                          </a:cubicBezTo>
                          <a:cubicBezTo>
                            <a:pt x="18666" y="6251"/>
                            <a:pt x="18638" y="6195"/>
                            <a:pt x="18609" y="6140"/>
                          </a:cubicBezTo>
                          <a:lnTo>
                            <a:pt x="18609" y="6140"/>
                          </a:lnTo>
                          <a:cubicBezTo>
                            <a:pt x="18466" y="5608"/>
                            <a:pt x="18268" y="5092"/>
                            <a:pt x="18011" y="4599"/>
                          </a:cubicBezTo>
                          <a:lnTo>
                            <a:pt x="18011" y="4599"/>
                          </a:lnTo>
                          <a:cubicBezTo>
                            <a:pt x="17929" y="4269"/>
                            <a:pt x="17820" y="3944"/>
                            <a:pt x="17681" y="3628"/>
                          </a:cubicBezTo>
                          <a:cubicBezTo>
                            <a:pt x="16898" y="1828"/>
                            <a:pt x="15060" y="1014"/>
                            <a:pt x="13191" y="792"/>
                          </a:cubicBezTo>
                          <a:lnTo>
                            <a:pt x="13191" y="792"/>
                          </a:lnTo>
                          <a:cubicBezTo>
                            <a:pt x="12175" y="327"/>
                            <a:pt x="11112" y="0"/>
                            <a:pt x="9994" y="0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96" name="Google Shape;996;p41"/>
                    <p:cNvSpPr/>
                    <p:nvPr/>
                  </p:nvSpPr>
                  <p:spPr>
                    <a:xfrm>
                      <a:off x="-1355987" y="2076784"/>
                      <a:ext cx="748636" cy="715031"/>
                    </a:xfrm>
                    <a:custGeom>
                      <a:rect b="b" l="l" r="r" t="t"/>
                      <a:pathLst>
                        <a:path extrusionOk="0" h="19873" w="20807">
                          <a:moveTo>
                            <a:pt x="11513" y="1183"/>
                          </a:moveTo>
                          <a:cubicBezTo>
                            <a:pt x="11621" y="1225"/>
                            <a:pt x="11729" y="1269"/>
                            <a:pt x="11836" y="1313"/>
                          </a:cubicBezTo>
                          <a:cubicBezTo>
                            <a:pt x="12450" y="1565"/>
                            <a:pt x="13062" y="1868"/>
                            <a:pt x="13647" y="2223"/>
                          </a:cubicBezTo>
                          <a:lnTo>
                            <a:pt x="13647" y="2223"/>
                          </a:lnTo>
                          <a:cubicBezTo>
                            <a:pt x="13318" y="2181"/>
                            <a:pt x="12985" y="2161"/>
                            <a:pt x="12649" y="2161"/>
                          </a:cubicBezTo>
                          <a:cubicBezTo>
                            <a:pt x="12536" y="2161"/>
                            <a:pt x="12423" y="2164"/>
                            <a:pt x="12309" y="2168"/>
                          </a:cubicBezTo>
                          <a:lnTo>
                            <a:pt x="12309" y="2168"/>
                          </a:lnTo>
                          <a:cubicBezTo>
                            <a:pt x="12057" y="1826"/>
                            <a:pt x="11789" y="1496"/>
                            <a:pt x="11513" y="1183"/>
                          </a:cubicBezTo>
                          <a:close/>
                          <a:moveTo>
                            <a:pt x="13539" y="1754"/>
                          </a:moveTo>
                          <a:cubicBezTo>
                            <a:pt x="14004" y="1956"/>
                            <a:pt x="14452" y="2202"/>
                            <a:pt x="14875" y="2488"/>
                          </a:cubicBezTo>
                          <a:lnTo>
                            <a:pt x="14875" y="2488"/>
                          </a:lnTo>
                          <a:cubicBezTo>
                            <a:pt x="14757" y="2451"/>
                            <a:pt x="14638" y="2417"/>
                            <a:pt x="14518" y="2387"/>
                          </a:cubicBezTo>
                          <a:lnTo>
                            <a:pt x="14518" y="2387"/>
                          </a:lnTo>
                          <a:cubicBezTo>
                            <a:pt x="14517" y="2386"/>
                            <a:pt x="14516" y="2385"/>
                            <a:pt x="14515" y="2384"/>
                          </a:cubicBezTo>
                          <a:cubicBezTo>
                            <a:pt x="14212" y="2168"/>
                            <a:pt x="13885" y="1957"/>
                            <a:pt x="13539" y="1754"/>
                          </a:cubicBezTo>
                          <a:close/>
                          <a:moveTo>
                            <a:pt x="12222" y="2502"/>
                          </a:moveTo>
                          <a:cubicBezTo>
                            <a:pt x="12262" y="2559"/>
                            <a:pt x="12301" y="2616"/>
                            <a:pt x="12339" y="2673"/>
                          </a:cubicBezTo>
                          <a:lnTo>
                            <a:pt x="12339" y="2673"/>
                          </a:lnTo>
                          <a:cubicBezTo>
                            <a:pt x="12139" y="2620"/>
                            <a:pt x="11935" y="2575"/>
                            <a:pt x="11729" y="2536"/>
                          </a:cubicBezTo>
                          <a:lnTo>
                            <a:pt x="11729" y="2536"/>
                          </a:lnTo>
                          <a:cubicBezTo>
                            <a:pt x="11893" y="2520"/>
                            <a:pt x="12058" y="2508"/>
                            <a:pt x="12222" y="2502"/>
                          </a:cubicBezTo>
                          <a:close/>
                          <a:moveTo>
                            <a:pt x="10292" y="2803"/>
                          </a:moveTo>
                          <a:cubicBezTo>
                            <a:pt x="10491" y="2813"/>
                            <a:pt x="10689" y="2832"/>
                            <a:pt x="10883" y="2861"/>
                          </a:cubicBezTo>
                          <a:cubicBezTo>
                            <a:pt x="11253" y="2914"/>
                            <a:pt x="11613" y="3002"/>
                            <a:pt x="11965" y="3119"/>
                          </a:cubicBezTo>
                          <a:lnTo>
                            <a:pt x="11965" y="3119"/>
                          </a:lnTo>
                          <a:cubicBezTo>
                            <a:pt x="11420" y="3064"/>
                            <a:pt x="10871" y="3037"/>
                            <a:pt x="10322" y="3037"/>
                          </a:cubicBezTo>
                          <a:cubicBezTo>
                            <a:pt x="10048" y="3037"/>
                            <a:pt x="9774" y="3044"/>
                            <a:pt x="9501" y="3056"/>
                          </a:cubicBezTo>
                          <a:lnTo>
                            <a:pt x="9501" y="3056"/>
                          </a:lnTo>
                          <a:cubicBezTo>
                            <a:pt x="9762" y="2960"/>
                            <a:pt x="10026" y="2876"/>
                            <a:pt x="10292" y="2803"/>
                          </a:cubicBezTo>
                          <a:close/>
                          <a:moveTo>
                            <a:pt x="9054" y="2883"/>
                          </a:moveTo>
                          <a:cubicBezTo>
                            <a:pt x="8860" y="2961"/>
                            <a:pt x="8668" y="3045"/>
                            <a:pt x="8479" y="3134"/>
                          </a:cubicBezTo>
                          <a:lnTo>
                            <a:pt x="8479" y="3134"/>
                          </a:lnTo>
                          <a:cubicBezTo>
                            <a:pt x="8346" y="3148"/>
                            <a:pt x="8214" y="3163"/>
                            <a:pt x="8083" y="3179"/>
                          </a:cubicBezTo>
                          <a:lnTo>
                            <a:pt x="8083" y="3179"/>
                          </a:lnTo>
                          <a:cubicBezTo>
                            <a:pt x="8392" y="3043"/>
                            <a:pt x="8719" y="2945"/>
                            <a:pt x="9054" y="2883"/>
                          </a:cubicBezTo>
                          <a:close/>
                          <a:moveTo>
                            <a:pt x="12994" y="3208"/>
                          </a:moveTo>
                          <a:lnTo>
                            <a:pt x="12994" y="3208"/>
                          </a:lnTo>
                          <a:cubicBezTo>
                            <a:pt x="13097" y="3243"/>
                            <a:pt x="13199" y="3281"/>
                            <a:pt x="13301" y="3320"/>
                          </a:cubicBezTo>
                          <a:lnTo>
                            <a:pt x="13301" y="3320"/>
                          </a:lnTo>
                          <a:cubicBezTo>
                            <a:pt x="13229" y="3305"/>
                            <a:pt x="13156" y="3291"/>
                            <a:pt x="13084" y="3278"/>
                          </a:cubicBezTo>
                          <a:lnTo>
                            <a:pt x="13084" y="3278"/>
                          </a:lnTo>
                          <a:cubicBezTo>
                            <a:pt x="13061" y="3267"/>
                            <a:pt x="13038" y="3255"/>
                            <a:pt x="13015" y="3244"/>
                          </a:cubicBezTo>
                          <a:lnTo>
                            <a:pt x="13015" y="3244"/>
                          </a:lnTo>
                          <a:cubicBezTo>
                            <a:pt x="13008" y="3232"/>
                            <a:pt x="13001" y="3220"/>
                            <a:pt x="12994" y="3208"/>
                          </a:cubicBezTo>
                          <a:close/>
                          <a:moveTo>
                            <a:pt x="7351" y="3169"/>
                          </a:moveTo>
                          <a:lnTo>
                            <a:pt x="7351" y="3169"/>
                          </a:lnTo>
                          <a:cubicBezTo>
                            <a:pt x="7268" y="3219"/>
                            <a:pt x="7187" y="3272"/>
                            <a:pt x="7107" y="3328"/>
                          </a:cubicBezTo>
                          <a:lnTo>
                            <a:pt x="7107" y="3328"/>
                          </a:lnTo>
                          <a:cubicBezTo>
                            <a:pt x="7043" y="3340"/>
                            <a:pt x="6980" y="3352"/>
                            <a:pt x="6916" y="3364"/>
                          </a:cubicBezTo>
                          <a:lnTo>
                            <a:pt x="6916" y="3364"/>
                          </a:lnTo>
                          <a:cubicBezTo>
                            <a:pt x="7058" y="3292"/>
                            <a:pt x="7203" y="3227"/>
                            <a:pt x="7351" y="3169"/>
                          </a:cubicBezTo>
                          <a:close/>
                          <a:moveTo>
                            <a:pt x="11819" y="476"/>
                          </a:moveTo>
                          <a:cubicBezTo>
                            <a:pt x="13336" y="476"/>
                            <a:pt x="14835" y="915"/>
                            <a:pt x="15967" y="1956"/>
                          </a:cubicBezTo>
                          <a:cubicBezTo>
                            <a:pt x="16512" y="2447"/>
                            <a:pt x="16935" y="3040"/>
                            <a:pt x="17254" y="3689"/>
                          </a:cubicBezTo>
                          <a:lnTo>
                            <a:pt x="17254" y="3689"/>
                          </a:lnTo>
                          <a:cubicBezTo>
                            <a:pt x="16247" y="2729"/>
                            <a:pt x="15045" y="1963"/>
                            <a:pt x="13744" y="1422"/>
                          </a:cubicBezTo>
                          <a:lnTo>
                            <a:pt x="13744" y="1422"/>
                          </a:lnTo>
                          <a:cubicBezTo>
                            <a:pt x="13357" y="1247"/>
                            <a:pt x="12951" y="1098"/>
                            <a:pt x="12526" y="980"/>
                          </a:cubicBezTo>
                          <a:cubicBezTo>
                            <a:pt x="12383" y="940"/>
                            <a:pt x="12239" y="904"/>
                            <a:pt x="12095" y="872"/>
                          </a:cubicBezTo>
                          <a:lnTo>
                            <a:pt x="12095" y="872"/>
                          </a:lnTo>
                          <a:cubicBezTo>
                            <a:pt x="11831" y="805"/>
                            <a:pt x="11564" y="746"/>
                            <a:pt x="11296" y="697"/>
                          </a:cubicBezTo>
                          <a:lnTo>
                            <a:pt x="11296" y="697"/>
                          </a:lnTo>
                          <a:cubicBezTo>
                            <a:pt x="11143" y="641"/>
                            <a:pt x="10987" y="587"/>
                            <a:pt x="10831" y="537"/>
                          </a:cubicBezTo>
                          <a:lnTo>
                            <a:pt x="10831" y="537"/>
                          </a:lnTo>
                          <a:cubicBezTo>
                            <a:pt x="11159" y="497"/>
                            <a:pt x="11489" y="476"/>
                            <a:pt x="11819" y="476"/>
                          </a:cubicBezTo>
                          <a:close/>
                          <a:moveTo>
                            <a:pt x="10333" y="1080"/>
                          </a:moveTo>
                          <a:cubicBezTo>
                            <a:pt x="10590" y="1080"/>
                            <a:pt x="10847" y="1093"/>
                            <a:pt x="11103" y="1118"/>
                          </a:cubicBezTo>
                          <a:lnTo>
                            <a:pt x="11103" y="1118"/>
                          </a:lnTo>
                          <a:cubicBezTo>
                            <a:pt x="11417" y="1459"/>
                            <a:pt x="11716" y="1816"/>
                            <a:pt x="11993" y="2186"/>
                          </a:cubicBezTo>
                          <a:lnTo>
                            <a:pt x="11993" y="2186"/>
                          </a:lnTo>
                          <a:cubicBezTo>
                            <a:pt x="11529" y="2222"/>
                            <a:pt x="11064" y="2293"/>
                            <a:pt x="10604" y="2398"/>
                          </a:cubicBezTo>
                          <a:lnTo>
                            <a:pt x="10604" y="2398"/>
                          </a:lnTo>
                          <a:cubicBezTo>
                            <a:pt x="10424" y="2387"/>
                            <a:pt x="10244" y="2382"/>
                            <a:pt x="10064" y="2382"/>
                          </a:cubicBezTo>
                          <a:cubicBezTo>
                            <a:pt x="8591" y="2382"/>
                            <a:pt x="7124" y="2748"/>
                            <a:pt x="6010" y="3560"/>
                          </a:cubicBezTo>
                          <a:lnTo>
                            <a:pt x="6010" y="3560"/>
                          </a:lnTo>
                          <a:cubicBezTo>
                            <a:pt x="5879" y="3591"/>
                            <a:pt x="5749" y="3624"/>
                            <a:pt x="5621" y="3658"/>
                          </a:cubicBezTo>
                          <a:cubicBezTo>
                            <a:pt x="5346" y="3733"/>
                            <a:pt x="5070" y="3816"/>
                            <a:pt x="4796" y="3909"/>
                          </a:cubicBezTo>
                          <a:lnTo>
                            <a:pt x="4796" y="3909"/>
                          </a:lnTo>
                          <a:cubicBezTo>
                            <a:pt x="5559" y="2950"/>
                            <a:pt x="6538" y="2157"/>
                            <a:pt x="7618" y="1575"/>
                          </a:cubicBezTo>
                          <a:lnTo>
                            <a:pt x="7618" y="1575"/>
                          </a:lnTo>
                          <a:cubicBezTo>
                            <a:pt x="7880" y="1478"/>
                            <a:pt x="8147" y="1395"/>
                            <a:pt x="8419" y="1325"/>
                          </a:cubicBezTo>
                          <a:cubicBezTo>
                            <a:pt x="9049" y="1160"/>
                            <a:pt x="9692" y="1080"/>
                            <a:pt x="10333" y="1080"/>
                          </a:cubicBezTo>
                          <a:close/>
                          <a:moveTo>
                            <a:pt x="7599" y="3600"/>
                          </a:moveTo>
                          <a:cubicBezTo>
                            <a:pt x="7299" y="3778"/>
                            <a:pt x="7010" y="3970"/>
                            <a:pt x="6734" y="4175"/>
                          </a:cubicBezTo>
                          <a:lnTo>
                            <a:pt x="6734" y="4175"/>
                          </a:lnTo>
                          <a:cubicBezTo>
                            <a:pt x="6907" y="3982"/>
                            <a:pt x="7097" y="3804"/>
                            <a:pt x="7304" y="3644"/>
                          </a:cubicBezTo>
                          <a:lnTo>
                            <a:pt x="7304" y="3644"/>
                          </a:lnTo>
                          <a:cubicBezTo>
                            <a:pt x="7403" y="3628"/>
                            <a:pt x="7501" y="3614"/>
                            <a:pt x="7599" y="3600"/>
                          </a:cubicBezTo>
                          <a:close/>
                          <a:moveTo>
                            <a:pt x="12542" y="2496"/>
                          </a:moveTo>
                          <a:cubicBezTo>
                            <a:pt x="13182" y="2497"/>
                            <a:pt x="13817" y="2577"/>
                            <a:pt x="14433" y="2743"/>
                          </a:cubicBezTo>
                          <a:lnTo>
                            <a:pt x="14433" y="2743"/>
                          </a:lnTo>
                          <a:cubicBezTo>
                            <a:pt x="15032" y="3177"/>
                            <a:pt x="15586" y="3670"/>
                            <a:pt x="16062" y="4222"/>
                          </a:cubicBezTo>
                          <a:lnTo>
                            <a:pt x="16062" y="4222"/>
                          </a:lnTo>
                          <a:cubicBezTo>
                            <a:pt x="15626" y="4013"/>
                            <a:pt x="15173" y="3835"/>
                            <a:pt x="14708" y="3684"/>
                          </a:cubicBezTo>
                          <a:lnTo>
                            <a:pt x="14708" y="3684"/>
                          </a:lnTo>
                          <a:cubicBezTo>
                            <a:pt x="14072" y="3302"/>
                            <a:pt x="13401" y="2997"/>
                            <a:pt x="12736" y="2787"/>
                          </a:cubicBezTo>
                          <a:lnTo>
                            <a:pt x="12736" y="2787"/>
                          </a:lnTo>
                          <a:cubicBezTo>
                            <a:pt x="12673" y="2689"/>
                            <a:pt x="12608" y="2592"/>
                            <a:pt x="12542" y="2496"/>
                          </a:cubicBezTo>
                          <a:close/>
                          <a:moveTo>
                            <a:pt x="4981" y="3140"/>
                          </a:moveTo>
                          <a:cubicBezTo>
                            <a:pt x="4693" y="3453"/>
                            <a:pt x="4428" y="3785"/>
                            <a:pt x="4189" y="4134"/>
                          </a:cubicBezTo>
                          <a:lnTo>
                            <a:pt x="4189" y="4134"/>
                          </a:lnTo>
                          <a:cubicBezTo>
                            <a:pt x="4107" y="4167"/>
                            <a:pt x="4026" y="4201"/>
                            <a:pt x="3944" y="4236"/>
                          </a:cubicBezTo>
                          <a:lnTo>
                            <a:pt x="3944" y="4236"/>
                          </a:lnTo>
                          <a:cubicBezTo>
                            <a:pt x="4255" y="3839"/>
                            <a:pt x="4602" y="3472"/>
                            <a:pt x="4981" y="3140"/>
                          </a:cubicBezTo>
                          <a:close/>
                          <a:moveTo>
                            <a:pt x="8140" y="927"/>
                          </a:moveTo>
                          <a:cubicBezTo>
                            <a:pt x="7936" y="1015"/>
                            <a:pt x="7735" y="1109"/>
                            <a:pt x="7538" y="1210"/>
                          </a:cubicBezTo>
                          <a:lnTo>
                            <a:pt x="7538" y="1210"/>
                          </a:lnTo>
                          <a:cubicBezTo>
                            <a:pt x="5823" y="1843"/>
                            <a:pt x="4313" y="3020"/>
                            <a:pt x="3291" y="4550"/>
                          </a:cubicBezTo>
                          <a:lnTo>
                            <a:pt x="3291" y="4550"/>
                          </a:lnTo>
                          <a:cubicBezTo>
                            <a:pt x="3158" y="4621"/>
                            <a:pt x="3027" y="4695"/>
                            <a:pt x="2898" y="4772"/>
                          </a:cubicBezTo>
                          <a:lnTo>
                            <a:pt x="2898" y="4772"/>
                          </a:lnTo>
                          <a:cubicBezTo>
                            <a:pt x="3216" y="3846"/>
                            <a:pt x="3785" y="2992"/>
                            <a:pt x="4680" y="2265"/>
                          </a:cubicBezTo>
                          <a:cubicBezTo>
                            <a:pt x="5671" y="1466"/>
                            <a:pt x="6885" y="1062"/>
                            <a:pt x="8140" y="927"/>
                          </a:cubicBezTo>
                          <a:close/>
                          <a:moveTo>
                            <a:pt x="15402" y="3086"/>
                          </a:moveTo>
                          <a:cubicBezTo>
                            <a:pt x="15592" y="3171"/>
                            <a:pt x="15780" y="3265"/>
                            <a:pt x="15965" y="3369"/>
                          </a:cubicBezTo>
                          <a:lnTo>
                            <a:pt x="15965" y="3369"/>
                          </a:lnTo>
                          <a:cubicBezTo>
                            <a:pt x="16438" y="3823"/>
                            <a:pt x="16852" y="4326"/>
                            <a:pt x="17207" y="4867"/>
                          </a:cubicBezTo>
                          <a:lnTo>
                            <a:pt x="17207" y="4867"/>
                          </a:lnTo>
                          <a:cubicBezTo>
                            <a:pt x="17103" y="4799"/>
                            <a:pt x="16999" y="4733"/>
                            <a:pt x="16896" y="4670"/>
                          </a:cubicBezTo>
                          <a:cubicBezTo>
                            <a:pt x="16853" y="4645"/>
                            <a:pt x="16809" y="4619"/>
                            <a:pt x="16766" y="4594"/>
                          </a:cubicBezTo>
                          <a:lnTo>
                            <a:pt x="16766" y="4594"/>
                          </a:lnTo>
                          <a:cubicBezTo>
                            <a:pt x="16378" y="4041"/>
                            <a:pt x="15920" y="3543"/>
                            <a:pt x="15402" y="3086"/>
                          </a:cubicBezTo>
                          <a:close/>
                          <a:moveTo>
                            <a:pt x="7714" y="384"/>
                          </a:moveTo>
                          <a:cubicBezTo>
                            <a:pt x="8180" y="384"/>
                            <a:pt x="8648" y="428"/>
                            <a:pt x="9113" y="505"/>
                          </a:cubicBezTo>
                          <a:lnTo>
                            <a:pt x="9113" y="505"/>
                          </a:lnTo>
                          <a:cubicBezTo>
                            <a:pt x="8909" y="507"/>
                            <a:pt x="8705" y="514"/>
                            <a:pt x="8502" y="527"/>
                          </a:cubicBezTo>
                          <a:cubicBezTo>
                            <a:pt x="6585" y="646"/>
                            <a:pt x="4609" y="1444"/>
                            <a:pt x="3442" y="3027"/>
                          </a:cubicBezTo>
                          <a:cubicBezTo>
                            <a:pt x="2982" y="3649"/>
                            <a:pt x="2673" y="4328"/>
                            <a:pt x="2487" y="5038"/>
                          </a:cubicBezTo>
                          <a:lnTo>
                            <a:pt x="2487" y="5038"/>
                          </a:lnTo>
                          <a:cubicBezTo>
                            <a:pt x="2431" y="5077"/>
                            <a:pt x="2377" y="5116"/>
                            <a:pt x="2322" y="5157"/>
                          </a:cubicBezTo>
                          <a:lnTo>
                            <a:pt x="2322" y="5157"/>
                          </a:lnTo>
                          <a:cubicBezTo>
                            <a:pt x="2329" y="5090"/>
                            <a:pt x="2337" y="5023"/>
                            <a:pt x="2346" y="4956"/>
                          </a:cubicBezTo>
                          <a:cubicBezTo>
                            <a:pt x="2620" y="2885"/>
                            <a:pt x="3918" y="1158"/>
                            <a:pt x="5978" y="610"/>
                          </a:cubicBezTo>
                          <a:cubicBezTo>
                            <a:pt x="6544" y="453"/>
                            <a:pt x="7127" y="384"/>
                            <a:pt x="7714" y="384"/>
                          </a:cubicBezTo>
                          <a:close/>
                          <a:moveTo>
                            <a:pt x="10312" y="3426"/>
                          </a:moveTo>
                          <a:cubicBezTo>
                            <a:pt x="11190" y="3426"/>
                            <a:pt x="12061" y="3493"/>
                            <a:pt x="12920" y="3640"/>
                          </a:cubicBezTo>
                          <a:lnTo>
                            <a:pt x="12920" y="3640"/>
                          </a:lnTo>
                          <a:cubicBezTo>
                            <a:pt x="13113" y="4006"/>
                            <a:pt x="13279" y="4380"/>
                            <a:pt x="13415" y="4762"/>
                          </a:cubicBezTo>
                          <a:lnTo>
                            <a:pt x="13415" y="4762"/>
                          </a:lnTo>
                          <a:cubicBezTo>
                            <a:pt x="12903" y="4395"/>
                            <a:pt x="12271" y="4179"/>
                            <a:pt x="11497" y="4179"/>
                          </a:cubicBezTo>
                          <a:cubicBezTo>
                            <a:pt x="11379" y="4179"/>
                            <a:pt x="11258" y="4184"/>
                            <a:pt x="11133" y="4194"/>
                          </a:cubicBezTo>
                          <a:cubicBezTo>
                            <a:pt x="10307" y="4268"/>
                            <a:pt x="9504" y="4538"/>
                            <a:pt x="8773" y="4947"/>
                          </a:cubicBezTo>
                          <a:lnTo>
                            <a:pt x="8773" y="4947"/>
                          </a:lnTo>
                          <a:cubicBezTo>
                            <a:pt x="8718" y="4946"/>
                            <a:pt x="8664" y="4945"/>
                            <a:pt x="8609" y="4944"/>
                          </a:cubicBezTo>
                          <a:cubicBezTo>
                            <a:pt x="8563" y="4944"/>
                            <a:pt x="8516" y="4943"/>
                            <a:pt x="8470" y="4943"/>
                          </a:cubicBezTo>
                          <a:cubicBezTo>
                            <a:pt x="7695" y="4943"/>
                            <a:pt x="6875" y="5032"/>
                            <a:pt x="6069" y="5214"/>
                          </a:cubicBezTo>
                          <a:lnTo>
                            <a:pt x="6069" y="5214"/>
                          </a:lnTo>
                          <a:cubicBezTo>
                            <a:pt x="6774" y="4530"/>
                            <a:pt x="7594" y="3949"/>
                            <a:pt x="8478" y="3503"/>
                          </a:cubicBezTo>
                          <a:lnTo>
                            <a:pt x="8478" y="3503"/>
                          </a:lnTo>
                          <a:cubicBezTo>
                            <a:pt x="8940" y="3463"/>
                            <a:pt x="9402" y="3441"/>
                            <a:pt x="9859" y="3432"/>
                          </a:cubicBezTo>
                          <a:cubicBezTo>
                            <a:pt x="10010" y="3428"/>
                            <a:pt x="10162" y="3426"/>
                            <a:pt x="10312" y="3426"/>
                          </a:cubicBezTo>
                          <a:close/>
                          <a:moveTo>
                            <a:pt x="17181" y="4260"/>
                          </a:moveTo>
                          <a:cubicBezTo>
                            <a:pt x="17364" y="4434"/>
                            <a:pt x="17535" y="4618"/>
                            <a:pt x="17692" y="4811"/>
                          </a:cubicBezTo>
                          <a:lnTo>
                            <a:pt x="17692" y="4811"/>
                          </a:lnTo>
                          <a:cubicBezTo>
                            <a:pt x="17735" y="4955"/>
                            <a:pt x="17774" y="5099"/>
                            <a:pt x="17810" y="5244"/>
                          </a:cubicBezTo>
                          <a:lnTo>
                            <a:pt x="17810" y="5244"/>
                          </a:lnTo>
                          <a:cubicBezTo>
                            <a:pt x="17619" y="4903"/>
                            <a:pt x="17409" y="4574"/>
                            <a:pt x="17181" y="4260"/>
                          </a:cubicBezTo>
                          <a:close/>
                          <a:moveTo>
                            <a:pt x="6564" y="3778"/>
                          </a:moveTo>
                          <a:cubicBezTo>
                            <a:pt x="6498" y="3843"/>
                            <a:pt x="6433" y="3910"/>
                            <a:pt x="6371" y="3980"/>
                          </a:cubicBezTo>
                          <a:cubicBezTo>
                            <a:pt x="6039" y="4348"/>
                            <a:pt x="5770" y="4765"/>
                            <a:pt x="5556" y="5212"/>
                          </a:cubicBezTo>
                          <a:lnTo>
                            <a:pt x="5556" y="5212"/>
                          </a:lnTo>
                          <a:cubicBezTo>
                            <a:pt x="5500" y="5272"/>
                            <a:pt x="5444" y="5332"/>
                            <a:pt x="5389" y="5392"/>
                          </a:cubicBezTo>
                          <a:lnTo>
                            <a:pt x="5389" y="5392"/>
                          </a:lnTo>
                          <a:cubicBezTo>
                            <a:pt x="5191" y="5451"/>
                            <a:pt x="4995" y="5517"/>
                            <a:pt x="4802" y="5588"/>
                          </a:cubicBezTo>
                          <a:lnTo>
                            <a:pt x="4802" y="5588"/>
                          </a:lnTo>
                          <a:cubicBezTo>
                            <a:pt x="4990" y="5160"/>
                            <a:pt x="5252" y="4749"/>
                            <a:pt x="5597" y="4361"/>
                          </a:cubicBezTo>
                          <a:cubicBezTo>
                            <a:pt x="5754" y="4186"/>
                            <a:pt x="5924" y="4026"/>
                            <a:pt x="6103" y="3883"/>
                          </a:cubicBezTo>
                          <a:lnTo>
                            <a:pt x="6103" y="3883"/>
                          </a:lnTo>
                          <a:cubicBezTo>
                            <a:pt x="6256" y="3845"/>
                            <a:pt x="6410" y="3810"/>
                            <a:pt x="6564" y="3778"/>
                          </a:cubicBezTo>
                          <a:close/>
                          <a:moveTo>
                            <a:pt x="2888" y="5219"/>
                          </a:moveTo>
                          <a:cubicBezTo>
                            <a:pt x="2813" y="5358"/>
                            <a:pt x="2742" y="5499"/>
                            <a:pt x="2675" y="5643"/>
                          </a:cubicBezTo>
                          <a:lnTo>
                            <a:pt x="2675" y="5643"/>
                          </a:lnTo>
                          <a:cubicBezTo>
                            <a:pt x="2694" y="5533"/>
                            <a:pt x="2716" y="5425"/>
                            <a:pt x="2742" y="5317"/>
                          </a:cubicBezTo>
                          <a:lnTo>
                            <a:pt x="2742" y="5317"/>
                          </a:lnTo>
                          <a:cubicBezTo>
                            <a:pt x="2790" y="5283"/>
                            <a:pt x="2839" y="5251"/>
                            <a:pt x="2888" y="5219"/>
                          </a:cubicBezTo>
                          <a:close/>
                          <a:moveTo>
                            <a:pt x="18260" y="5638"/>
                          </a:moveTo>
                          <a:lnTo>
                            <a:pt x="18260" y="5638"/>
                          </a:lnTo>
                          <a:cubicBezTo>
                            <a:pt x="18268" y="5651"/>
                            <a:pt x="18275" y="5663"/>
                            <a:pt x="18282" y="5676"/>
                          </a:cubicBezTo>
                          <a:lnTo>
                            <a:pt x="18282" y="5676"/>
                          </a:lnTo>
                          <a:cubicBezTo>
                            <a:pt x="18276" y="5671"/>
                            <a:pt x="18271" y="5666"/>
                            <a:pt x="18265" y="5661"/>
                          </a:cubicBezTo>
                          <a:lnTo>
                            <a:pt x="18265" y="5661"/>
                          </a:lnTo>
                          <a:cubicBezTo>
                            <a:pt x="18263" y="5654"/>
                            <a:pt x="18262" y="5646"/>
                            <a:pt x="18260" y="5638"/>
                          </a:cubicBezTo>
                          <a:close/>
                          <a:moveTo>
                            <a:pt x="15867" y="4504"/>
                          </a:moveTo>
                          <a:cubicBezTo>
                            <a:pt x="16099" y="4608"/>
                            <a:pt x="16327" y="4722"/>
                            <a:pt x="16549" y="4847"/>
                          </a:cubicBezTo>
                          <a:lnTo>
                            <a:pt x="16549" y="4847"/>
                          </a:lnTo>
                          <a:cubicBezTo>
                            <a:pt x="16549" y="4847"/>
                            <a:pt x="16550" y="4848"/>
                            <a:pt x="16551" y="4849"/>
                          </a:cubicBezTo>
                          <a:cubicBezTo>
                            <a:pt x="16739" y="5118"/>
                            <a:pt x="16906" y="5403"/>
                            <a:pt x="17054" y="5700"/>
                          </a:cubicBezTo>
                          <a:lnTo>
                            <a:pt x="17054" y="5700"/>
                          </a:lnTo>
                          <a:cubicBezTo>
                            <a:pt x="16707" y="5267"/>
                            <a:pt x="16305" y="4866"/>
                            <a:pt x="15867" y="4504"/>
                          </a:cubicBezTo>
                          <a:close/>
                          <a:moveTo>
                            <a:pt x="2367" y="5594"/>
                          </a:moveTo>
                          <a:lnTo>
                            <a:pt x="2367" y="5594"/>
                          </a:lnTo>
                          <a:cubicBezTo>
                            <a:pt x="2335" y="5780"/>
                            <a:pt x="2310" y="5968"/>
                            <a:pt x="2293" y="6157"/>
                          </a:cubicBezTo>
                          <a:lnTo>
                            <a:pt x="2293" y="6157"/>
                          </a:lnTo>
                          <a:cubicBezTo>
                            <a:pt x="2285" y="5991"/>
                            <a:pt x="2284" y="5824"/>
                            <a:pt x="2289" y="5657"/>
                          </a:cubicBezTo>
                          <a:lnTo>
                            <a:pt x="2289" y="5657"/>
                          </a:lnTo>
                          <a:cubicBezTo>
                            <a:pt x="2315" y="5635"/>
                            <a:pt x="2341" y="5614"/>
                            <a:pt x="2367" y="5594"/>
                          </a:cubicBezTo>
                          <a:close/>
                          <a:moveTo>
                            <a:pt x="5415" y="4072"/>
                          </a:moveTo>
                          <a:cubicBezTo>
                            <a:pt x="4964" y="4531"/>
                            <a:pt x="4604" y="5091"/>
                            <a:pt x="4371" y="5759"/>
                          </a:cubicBezTo>
                          <a:lnTo>
                            <a:pt x="4371" y="5759"/>
                          </a:lnTo>
                          <a:cubicBezTo>
                            <a:pt x="4086" y="5880"/>
                            <a:pt x="3809" y="6016"/>
                            <a:pt x="3543" y="6166"/>
                          </a:cubicBezTo>
                          <a:lnTo>
                            <a:pt x="3543" y="6166"/>
                          </a:lnTo>
                          <a:cubicBezTo>
                            <a:pt x="3756" y="5548"/>
                            <a:pt x="4052" y="4968"/>
                            <a:pt x="4413" y="4431"/>
                          </a:cubicBezTo>
                          <a:lnTo>
                            <a:pt x="4413" y="4431"/>
                          </a:lnTo>
                          <a:cubicBezTo>
                            <a:pt x="4740" y="4296"/>
                            <a:pt x="5075" y="4176"/>
                            <a:pt x="5415" y="4072"/>
                          </a:cubicBezTo>
                          <a:close/>
                          <a:moveTo>
                            <a:pt x="11483" y="4536"/>
                          </a:moveTo>
                          <a:cubicBezTo>
                            <a:pt x="12253" y="4536"/>
                            <a:pt x="12995" y="4771"/>
                            <a:pt x="13597" y="5347"/>
                          </a:cubicBezTo>
                          <a:lnTo>
                            <a:pt x="13597" y="5347"/>
                          </a:lnTo>
                          <a:cubicBezTo>
                            <a:pt x="13680" y="5657"/>
                            <a:pt x="13741" y="5972"/>
                            <a:pt x="13778" y="6291"/>
                          </a:cubicBezTo>
                          <a:lnTo>
                            <a:pt x="13778" y="6291"/>
                          </a:lnTo>
                          <a:cubicBezTo>
                            <a:pt x="12489" y="5521"/>
                            <a:pt x="11010" y="5114"/>
                            <a:pt x="9513" y="4987"/>
                          </a:cubicBezTo>
                          <a:lnTo>
                            <a:pt x="9513" y="4987"/>
                          </a:lnTo>
                          <a:cubicBezTo>
                            <a:pt x="10144" y="4709"/>
                            <a:pt x="10824" y="4536"/>
                            <a:pt x="11483" y="4536"/>
                          </a:cubicBezTo>
                          <a:close/>
                          <a:moveTo>
                            <a:pt x="4973" y="5886"/>
                          </a:moveTo>
                          <a:cubicBezTo>
                            <a:pt x="4806" y="6100"/>
                            <a:pt x="4648" y="6322"/>
                            <a:pt x="4501" y="6550"/>
                          </a:cubicBezTo>
                          <a:lnTo>
                            <a:pt x="4501" y="6550"/>
                          </a:lnTo>
                          <a:cubicBezTo>
                            <a:pt x="4537" y="6369"/>
                            <a:pt x="4583" y="6189"/>
                            <a:pt x="4640" y="6012"/>
                          </a:cubicBezTo>
                          <a:lnTo>
                            <a:pt x="4640" y="6012"/>
                          </a:lnTo>
                          <a:cubicBezTo>
                            <a:pt x="4750" y="5968"/>
                            <a:pt x="4861" y="5926"/>
                            <a:pt x="4973" y="5886"/>
                          </a:cubicBezTo>
                          <a:close/>
                          <a:moveTo>
                            <a:pt x="3842" y="4686"/>
                          </a:moveTo>
                          <a:lnTo>
                            <a:pt x="3842" y="4686"/>
                          </a:lnTo>
                          <a:cubicBezTo>
                            <a:pt x="3520" y="5243"/>
                            <a:pt x="3262" y="5835"/>
                            <a:pt x="3077" y="6453"/>
                          </a:cubicBezTo>
                          <a:lnTo>
                            <a:pt x="3077" y="6453"/>
                          </a:lnTo>
                          <a:cubicBezTo>
                            <a:pt x="2926" y="6554"/>
                            <a:pt x="2779" y="6661"/>
                            <a:pt x="2638" y="6773"/>
                          </a:cubicBezTo>
                          <a:lnTo>
                            <a:pt x="2638" y="6773"/>
                          </a:lnTo>
                          <a:cubicBezTo>
                            <a:pt x="2736" y="6438"/>
                            <a:pt x="2856" y="6110"/>
                            <a:pt x="3001" y="5790"/>
                          </a:cubicBezTo>
                          <a:cubicBezTo>
                            <a:pt x="3149" y="5465"/>
                            <a:pt x="3319" y="5152"/>
                            <a:pt x="3508" y="4854"/>
                          </a:cubicBezTo>
                          <a:lnTo>
                            <a:pt x="3508" y="4854"/>
                          </a:lnTo>
                          <a:cubicBezTo>
                            <a:pt x="3619" y="4796"/>
                            <a:pt x="3730" y="4740"/>
                            <a:pt x="3842" y="4686"/>
                          </a:cubicBezTo>
                          <a:close/>
                          <a:moveTo>
                            <a:pt x="14022" y="5837"/>
                          </a:moveTo>
                          <a:cubicBezTo>
                            <a:pt x="14241" y="6139"/>
                            <a:pt x="14418" y="6471"/>
                            <a:pt x="14560" y="6823"/>
                          </a:cubicBezTo>
                          <a:lnTo>
                            <a:pt x="14560" y="6823"/>
                          </a:lnTo>
                          <a:cubicBezTo>
                            <a:pt x="14415" y="6711"/>
                            <a:pt x="14267" y="6605"/>
                            <a:pt x="14115" y="6504"/>
                          </a:cubicBezTo>
                          <a:lnTo>
                            <a:pt x="14115" y="6504"/>
                          </a:lnTo>
                          <a:cubicBezTo>
                            <a:pt x="14096" y="6280"/>
                            <a:pt x="14064" y="6057"/>
                            <a:pt x="14022" y="5837"/>
                          </a:cubicBezTo>
                          <a:close/>
                          <a:moveTo>
                            <a:pt x="17165" y="5226"/>
                          </a:moveTo>
                          <a:cubicBezTo>
                            <a:pt x="17317" y="5329"/>
                            <a:pt x="17466" y="5436"/>
                            <a:pt x="17612" y="5547"/>
                          </a:cubicBezTo>
                          <a:lnTo>
                            <a:pt x="17612" y="5547"/>
                          </a:lnTo>
                          <a:cubicBezTo>
                            <a:pt x="17758" y="5819"/>
                            <a:pt x="17891" y="6098"/>
                            <a:pt x="18011" y="6383"/>
                          </a:cubicBezTo>
                          <a:lnTo>
                            <a:pt x="18011" y="6383"/>
                          </a:lnTo>
                          <a:cubicBezTo>
                            <a:pt x="18045" y="6674"/>
                            <a:pt x="18066" y="6966"/>
                            <a:pt x="18075" y="7254"/>
                          </a:cubicBezTo>
                          <a:cubicBezTo>
                            <a:pt x="18077" y="7339"/>
                            <a:pt x="18079" y="7424"/>
                            <a:pt x="18079" y="7508"/>
                          </a:cubicBezTo>
                          <a:lnTo>
                            <a:pt x="18079" y="7508"/>
                          </a:lnTo>
                          <a:cubicBezTo>
                            <a:pt x="18039" y="7394"/>
                            <a:pt x="17995" y="7281"/>
                            <a:pt x="17948" y="7169"/>
                          </a:cubicBezTo>
                          <a:lnTo>
                            <a:pt x="17948" y="7169"/>
                          </a:lnTo>
                          <a:cubicBezTo>
                            <a:pt x="17885" y="6949"/>
                            <a:pt x="17816" y="6731"/>
                            <a:pt x="17741" y="6516"/>
                          </a:cubicBezTo>
                          <a:cubicBezTo>
                            <a:pt x="17585" y="6057"/>
                            <a:pt x="17392" y="5628"/>
                            <a:pt x="17165" y="5226"/>
                          </a:cubicBezTo>
                          <a:close/>
                          <a:moveTo>
                            <a:pt x="8916" y="5291"/>
                          </a:moveTo>
                          <a:cubicBezTo>
                            <a:pt x="10049" y="5334"/>
                            <a:pt x="11177" y="5556"/>
                            <a:pt x="12241" y="5944"/>
                          </a:cubicBezTo>
                          <a:cubicBezTo>
                            <a:pt x="12792" y="6147"/>
                            <a:pt x="13322" y="6411"/>
                            <a:pt x="13813" y="6729"/>
                          </a:cubicBezTo>
                          <a:lnTo>
                            <a:pt x="13813" y="6729"/>
                          </a:lnTo>
                          <a:cubicBezTo>
                            <a:pt x="13829" y="7085"/>
                            <a:pt x="13815" y="7444"/>
                            <a:pt x="13765" y="7807"/>
                          </a:cubicBezTo>
                          <a:lnTo>
                            <a:pt x="13765" y="7807"/>
                          </a:lnTo>
                          <a:cubicBezTo>
                            <a:pt x="12579" y="7015"/>
                            <a:pt x="11106" y="6623"/>
                            <a:pt x="9712" y="6623"/>
                          </a:cubicBezTo>
                          <a:cubicBezTo>
                            <a:pt x="9697" y="6623"/>
                            <a:pt x="9683" y="6623"/>
                            <a:pt x="9669" y="6623"/>
                          </a:cubicBezTo>
                          <a:cubicBezTo>
                            <a:pt x="8681" y="6628"/>
                            <a:pt x="7603" y="6897"/>
                            <a:pt x="6672" y="7401"/>
                          </a:cubicBezTo>
                          <a:lnTo>
                            <a:pt x="6672" y="7401"/>
                          </a:lnTo>
                          <a:cubicBezTo>
                            <a:pt x="7157" y="6675"/>
                            <a:pt x="7792" y="6041"/>
                            <a:pt x="8466" y="5575"/>
                          </a:cubicBezTo>
                          <a:cubicBezTo>
                            <a:pt x="8610" y="5475"/>
                            <a:pt x="8760" y="5380"/>
                            <a:pt x="8916" y="5291"/>
                          </a:cubicBezTo>
                          <a:close/>
                          <a:moveTo>
                            <a:pt x="14160" y="3912"/>
                          </a:moveTo>
                          <a:cubicBezTo>
                            <a:pt x="14411" y="3979"/>
                            <a:pt x="14661" y="4054"/>
                            <a:pt x="14910" y="4137"/>
                          </a:cubicBezTo>
                          <a:lnTo>
                            <a:pt x="14910" y="4137"/>
                          </a:lnTo>
                          <a:cubicBezTo>
                            <a:pt x="15281" y="4378"/>
                            <a:pt x="15631" y="4647"/>
                            <a:pt x="15955" y="4944"/>
                          </a:cubicBezTo>
                          <a:cubicBezTo>
                            <a:pt x="16736" y="5669"/>
                            <a:pt x="17362" y="6544"/>
                            <a:pt x="17703" y="7492"/>
                          </a:cubicBezTo>
                          <a:lnTo>
                            <a:pt x="17703" y="7492"/>
                          </a:lnTo>
                          <a:cubicBezTo>
                            <a:pt x="17738" y="7629"/>
                            <a:pt x="17769" y="7767"/>
                            <a:pt x="17798" y="7906"/>
                          </a:cubicBezTo>
                          <a:lnTo>
                            <a:pt x="17798" y="7906"/>
                          </a:lnTo>
                          <a:cubicBezTo>
                            <a:pt x="16911" y="6317"/>
                            <a:pt x="15634" y="4907"/>
                            <a:pt x="14160" y="3912"/>
                          </a:cubicBezTo>
                          <a:close/>
                          <a:moveTo>
                            <a:pt x="2942" y="6964"/>
                          </a:moveTo>
                          <a:cubicBezTo>
                            <a:pt x="2842" y="7396"/>
                            <a:pt x="2777" y="7840"/>
                            <a:pt x="2751" y="8290"/>
                          </a:cubicBezTo>
                          <a:cubicBezTo>
                            <a:pt x="2749" y="8339"/>
                            <a:pt x="2747" y="8387"/>
                            <a:pt x="2745" y="8436"/>
                          </a:cubicBezTo>
                          <a:lnTo>
                            <a:pt x="2745" y="8436"/>
                          </a:lnTo>
                          <a:cubicBezTo>
                            <a:pt x="2741" y="8424"/>
                            <a:pt x="2737" y="8412"/>
                            <a:pt x="2733" y="8400"/>
                          </a:cubicBezTo>
                          <a:lnTo>
                            <a:pt x="2733" y="8400"/>
                          </a:lnTo>
                          <a:cubicBezTo>
                            <a:pt x="2661" y="8018"/>
                            <a:pt x="2612" y="7636"/>
                            <a:pt x="2590" y="7258"/>
                          </a:cubicBezTo>
                          <a:lnTo>
                            <a:pt x="2590" y="7258"/>
                          </a:lnTo>
                          <a:cubicBezTo>
                            <a:pt x="2703" y="7155"/>
                            <a:pt x="2820" y="7057"/>
                            <a:pt x="2942" y="6964"/>
                          </a:cubicBezTo>
                          <a:close/>
                          <a:moveTo>
                            <a:pt x="8230" y="5286"/>
                          </a:moveTo>
                          <a:cubicBezTo>
                            <a:pt x="7270" y="5948"/>
                            <a:pt x="6472" y="6854"/>
                            <a:pt x="5961" y="7855"/>
                          </a:cubicBezTo>
                          <a:lnTo>
                            <a:pt x="5961" y="7855"/>
                          </a:lnTo>
                          <a:cubicBezTo>
                            <a:pt x="5721" y="8035"/>
                            <a:pt x="5498" y="8234"/>
                            <a:pt x="5298" y="8451"/>
                          </a:cubicBezTo>
                          <a:lnTo>
                            <a:pt x="5298" y="8451"/>
                          </a:lnTo>
                          <a:cubicBezTo>
                            <a:pt x="5313" y="7715"/>
                            <a:pt x="5416" y="6978"/>
                            <a:pt x="5621" y="6266"/>
                          </a:cubicBezTo>
                          <a:cubicBezTo>
                            <a:pt x="5682" y="6048"/>
                            <a:pt x="5755" y="5833"/>
                            <a:pt x="5840" y="5624"/>
                          </a:cubicBezTo>
                          <a:lnTo>
                            <a:pt x="5840" y="5624"/>
                          </a:lnTo>
                          <a:cubicBezTo>
                            <a:pt x="5890" y="5611"/>
                            <a:pt x="5940" y="5599"/>
                            <a:pt x="5990" y="5587"/>
                          </a:cubicBezTo>
                          <a:cubicBezTo>
                            <a:pt x="6721" y="5404"/>
                            <a:pt x="7474" y="5305"/>
                            <a:pt x="8230" y="5286"/>
                          </a:cubicBezTo>
                          <a:close/>
                          <a:moveTo>
                            <a:pt x="14138" y="6951"/>
                          </a:moveTo>
                          <a:cubicBezTo>
                            <a:pt x="14362" y="7113"/>
                            <a:pt x="14576" y="7286"/>
                            <a:pt x="14780" y="7471"/>
                          </a:cubicBezTo>
                          <a:lnTo>
                            <a:pt x="14780" y="7471"/>
                          </a:lnTo>
                          <a:cubicBezTo>
                            <a:pt x="14916" y="7959"/>
                            <a:pt x="15001" y="8471"/>
                            <a:pt x="15052" y="8980"/>
                          </a:cubicBezTo>
                          <a:lnTo>
                            <a:pt x="15052" y="8980"/>
                          </a:lnTo>
                          <a:cubicBezTo>
                            <a:pt x="14762" y="8615"/>
                            <a:pt x="14426" y="8293"/>
                            <a:pt x="14056" y="8014"/>
                          </a:cubicBezTo>
                          <a:lnTo>
                            <a:pt x="14056" y="8014"/>
                          </a:lnTo>
                          <a:cubicBezTo>
                            <a:pt x="14117" y="7657"/>
                            <a:pt x="14143" y="7302"/>
                            <a:pt x="14138" y="6951"/>
                          </a:cubicBezTo>
                          <a:close/>
                          <a:moveTo>
                            <a:pt x="5180" y="6215"/>
                          </a:moveTo>
                          <a:cubicBezTo>
                            <a:pt x="4923" y="7112"/>
                            <a:pt x="4837" y="8074"/>
                            <a:pt x="4875" y="8994"/>
                          </a:cubicBezTo>
                          <a:lnTo>
                            <a:pt x="4875" y="8994"/>
                          </a:lnTo>
                          <a:cubicBezTo>
                            <a:pt x="4808" y="9096"/>
                            <a:pt x="4746" y="9201"/>
                            <a:pt x="4689" y="9310"/>
                          </a:cubicBezTo>
                          <a:lnTo>
                            <a:pt x="4689" y="9310"/>
                          </a:lnTo>
                          <a:cubicBezTo>
                            <a:pt x="4505" y="8682"/>
                            <a:pt x="4404" y="8048"/>
                            <a:pt x="4413" y="7426"/>
                          </a:cubicBezTo>
                          <a:lnTo>
                            <a:pt x="4413" y="7426"/>
                          </a:lnTo>
                          <a:cubicBezTo>
                            <a:pt x="4630" y="7003"/>
                            <a:pt x="4888" y="6598"/>
                            <a:pt x="5180" y="6215"/>
                          </a:cubicBezTo>
                          <a:close/>
                          <a:moveTo>
                            <a:pt x="4244" y="6183"/>
                          </a:moveTo>
                          <a:cubicBezTo>
                            <a:pt x="4210" y="6318"/>
                            <a:pt x="4180" y="6457"/>
                            <a:pt x="4156" y="6599"/>
                          </a:cubicBezTo>
                          <a:cubicBezTo>
                            <a:pt x="4116" y="6830"/>
                            <a:pt x="4090" y="7059"/>
                            <a:pt x="4078" y="7286"/>
                          </a:cubicBezTo>
                          <a:lnTo>
                            <a:pt x="4078" y="7286"/>
                          </a:lnTo>
                          <a:cubicBezTo>
                            <a:pt x="3691" y="8044"/>
                            <a:pt x="3421" y="8858"/>
                            <a:pt x="3295" y="9703"/>
                          </a:cubicBezTo>
                          <a:lnTo>
                            <a:pt x="3295" y="9703"/>
                          </a:lnTo>
                          <a:cubicBezTo>
                            <a:pt x="3258" y="9631"/>
                            <a:pt x="3221" y="9558"/>
                            <a:pt x="3185" y="9485"/>
                          </a:cubicBezTo>
                          <a:lnTo>
                            <a:pt x="3185" y="9485"/>
                          </a:lnTo>
                          <a:cubicBezTo>
                            <a:pt x="3078" y="8544"/>
                            <a:pt x="3140" y="7583"/>
                            <a:pt x="3395" y="6646"/>
                          </a:cubicBezTo>
                          <a:lnTo>
                            <a:pt x="3395" y="6646"/>
                          </a:lnTo>
                          <a:cubicBezTo>
                            <a:pt x="3666" y="6473"/>
                            <a:pt x="3951" y="6319"/>
                            <a:pt x="4244" y="6183"/>
                          </a:cubicBezTo>
                          <a:close/>
                          <a:moveTo>
                            <a:pt x="19971" y="8320"/>
                          </a:moveTo>
                          <a:cubicBezTo>
                            <a:pt x="20025" y="8446"/>
                            <a:pt x="20072" y="8575"/>
                            <a:pt x="20111" y="8707"/>
                          </a:cubicBezTo>
                          <a:cubicBezTo>
                            <a:pt x="20227" y="9130"/>
                            <a:pt x="20272" y="9557"/>
                            <a:pt x="20254" y="9984"/>
                          </a:cubicBezTo>
                          <a:lnTo>
                            <a:pt x="20254" y="9984"/>
                          </a:lnTo>
                          <a:cubicBezTo>
                            <a:pt x="20194" y="9443"/>
                            <a:pt x="20102" y="8913"/>
                            <a:pt x="19991" y="8409"/>
                          </a:cubicBezTo>
                          <a:cubicBezTo>
                            <a:pt x="19985" y="8379"/>
                            <a:pt x="19978" y="8349"/>
                            <a:pt x="19971" y="8320"/>
                          </a:cubicBezTo>
                          <a:close/>
                          <a:moveTo>
                            <a:pt x="5625" y="8658"/>
                          </a:moveTo>
                          <a:lnTo>
                            <a:pt x="5625" y="8658"/>
                          </a:lnTo>
                          <a:cubicBezTo>
                            <a:pt x="5475" y="9128"/>
                            <a:pt x="5404" y="9596"/>
                            <a:pt x="5407" y="10055"/>
                          </a:cubicBezTo>
                          <a:lnTo>
                            <a:pt x="5407" y="10055"/>
                          </a:lnTo>
                          <a:cubicBezTo>
                            <a:pt x="5389" y="9937"/>
                            <a:pt x="5373" y="9821"/>
                            <a:pt x="5359" y="9707"/>
                          </a:cubicBezTo>
                          <a:cubicBezTo>
                            <a:pt x="5333" y="9482"/>
                            <a:pt x="5315" y="9256"/>
                            <a:pt x="5305" y="9029"/>
                          </a:cubicBezTo>
                          <a:lnTo>
                            <a:pt x="5305" y="9029"/>
                          </a:lnTo>
                          <a:cubicBezTo>
                            <a:pt x="5403" y="8899"/>
                            <a:pt x="5511" y="8776"/>
                            <a:pt x="5625" y="8658"/>
                          </a:cubicBezTo>
                          <a:close/>
                          <a:moveTo>
                            <a:pt x="4925" y="9667"/>
                          </a:moveTo>
                          <a:cubicBezTo>
                            <a:pt x="4934" y="9748"/>
                            <a:pt x="4943" y="9829"/>
                            <a:pt x="4954" y="9909"/>
                          </a:cubicBezTo>
                          <a:cubicBezTo>
                            <a:pt x="4966" y="9995"/>
                            <a:pt x="4979" y="10082"/>
                            <a:pt x="4995" y="10171"/>
                          </a:cubicBezTo>
                          <a:lnTo>
                            <a:pt x="4995" y="10171"/>
                          </a:lnTo>
                          <a:cubicBezTo>
                            <a:pt x="4947" y="10056"/>
                            <a:pt x="4902" y="9942"/>
                            <a:pt x="4860" y="9826"/>
                          </a:cubicBezTo>
                          <a:lnTo>
                            <a:pt x="4860" y="9826"/>
                          </a:lnTo>
                          <a:cubicBezTo>
                            <a:pt x="4880" y="9773"/>
                            <a:pt x="4902" y="9720"/>
                            <a:pt x="4925" y="9667"/>
                          </a:cubicBezTo>
                          <a:close/>
                          <a:moveTo>
                            <a:pt x="1928" y="5979"/>
                          </a:moveTo>
                          <a:cubicBezTo>
                            <a:pt x="1931" y="6151"/>
                            <a:pt x="1939" y="6322"/>
                            <a:pt x="1954" y="6492"/>
                          </a:cubicBezTo>
                          <a:cubicBezTo>
                            <a:pt x="1976" y="6762"/>
                            <a:pt x="2013" y="7029"/>
                            <a:pt x="2064" y="7293"/>
                          </a:cubicBezTo>
                          <a:lnTo>
                            <a:pt x="2064" y="7293"/>
                          </a:lnTo>
                          <a:cubicBezTo>
                            <a:pt x="1317" y="8066"/>
                            <a:pt x="813" y="9042"/>
                            <a:pt x="711" y="10236"/>
                          </a:cubicBezTo>
                          <a:lnTo>
                            <a:pt x="711" y="10236"/>
                          </a:lnTo>
                          <a:cubicBezTo>
                            <a:pt x="569" y="9540"/>
                            <a:pt x="555" y="8822"/>
                            <a:pt x="703" y="8111"/>
                          </a:cubicBezTo>
                          <a:cubicBezTo>
                            <a:pt x="884" y="7261"/>
                            <a:pt x="1335" y="6556"/>
                            <a:pt x="1928" y="5979"/>
                          </a:cubicBezTo>
                          <a:close/>
                          <a:moveTo>
                            <a:pt x="18352" y="6180"/>
                          </a:moveTo>
                          <a:cubicBezTo>
                            <a:pt x="18463" y="6286"/>
                            <a:pt x="18572" y="6395"/>
                            <a:pt x="18678" y="6507"/>
                          </a:cubicBezTo>
                          <a:lnTo>
                            <a:pt x="18678" y="6507"/>
                          </a:lnTo>
                          <a:cubicBezTo>
                            <a:pt x="19143" y="7677"/>
                            <a:pt x="19299" y="8989"/>
                            <a:pt x="19188" y="10279"/>
                          </a:cubicBezTo>
                          <a:lnTo>
                            <a:pt x="19188" y="10279"/>
                          </a:lnTo>
                          <a:cubicBezTo>
                            <a:pt x="19142" y="8961"/>
                            <a:pt x="18870" y="7655"/>
                            <a:pt x="18385" y="6449"/>
                          </a:cubicBezTo>
                          <a:lnTo>
                            <a:pt x="18385" y="6449"/>
                          </a:lnTo>
                          <a:cubicBezTo>
                            <a:pt x="18375" y="6359"/>
                            <a:pt x="18364" y="6270"/>
                            <a:pt x="18352" y="6180"/>
                          </a:cubicBezTo>
                          <a:close/>
                          <a:moveTo>
                            <a:pt x="18446" y="7641"/>
                          </a:moveTo>
                          <a:cubicBezTo>
                            <a:pt x="18703" y="8573"/>
                            <a:pt x="18835" y="9545"/>
                            <a:pt x="18844" y="10520"/>
                          </a:cubicBezTo>
                          <a:lnTo>
                            <a:pt x="18844" y="10520"/>
                          </a:lnTo>
                          <a:cubicBezTo>
                            <a:pt x="18719" y="10014"/>
                            <a:pt x="18551" y="9513"/>
                            <a:pt x="18344" y="9023"/>
                          </a:cubicBezTo>
                          <a:lnTo>
                            <a:pt x="18344" y="9023"/>
                          </a:lnTo>
                          <a:cubicBezTo>
                            <a:pt x="18344" y="9019"/>
                            <a:pt x="18344" y="9016"/>
                            <a:pt x="18344" y="9012"/>
                          </a:cubicBezTo>
                          <a:lnTo>
                            <a:pt x="18344" y="9012"/>
                          </a:lnTo>
                          <a:cubicBezTo>
                            <a:pt x="18409" y="8558"/>
                            <a:pt x="18443" y="8099"/>
                            <a:pt x="18446" y="7641"/>
                          </a:cubicBezTo>
                          <a:close/>
                          <a:moveTo>
                            <a:pt x="4093" y="8137"/>
                          </a:moveTo>
                          <a:cubicBezTo>
                            <a:pt x="4144" y="8715"/>
                            <a:pt x="4276" y="9277"/>
                            <a:pt x="4468" y="9823"/>
                          </a:cubicBezTo>
                          <a:lnTo>
                            <a:pt x="4468" y="9823"/>
                          </a:lnTo>
                          <a:cubicBezTo>
                            <a:pt x="4397" y="10029"/>
                            <a:pt x="4344" y="10245"/>
                            <a:pt x="4311" y="10469"/>
                          </a:cubicBezTo>
                          <a:cubicBezTo>
                            <a:pt x="4270" y="10744"/>
                            <a:pt x="4264" y="11008"/>
                            <a:pt x="4288" y="11262"/>
                          </a:cubicBezTo>
                          <a:lnTo>
                            <a:pt x="4288" y="11262"/>
                          </a:lnTo>
                          <a:cubicBezTo>
                            <a:pt x="4049" y="10950"/>
                            <a:pt x="3825" y="10621"/>
                            <a:pt x="3619" y="10280"/>
                          </a:cubicBezTo>
                          <a:lnTo>
                            <a:pt x="3619" y="10280"/>
                          </a:lnTo>
                          <a:cubicBezTo>
                            <a:pt x="3658" y="9676"/>
                            <a:pt x="3772" y="9075"/>
                            <a:pt x="3966" y="8492"/>
                          </a:cubicBezTo>
                          <a:cubicBezTo>
                            <a:pt x="4005" y="8373"/>
                            <a:pt x="4047" y="8254"/>
                            <a:pt x="4093" y="8137"/>
                          </a:cubicBezTo>
                          <a:close/>
                          <a:moveTo>
                            <a:pt x="13266" y="3704"/>
                          </a:moveTo>
                          <a:lnTo>
                            <a:pt x="13266" y="3704"/>
                          </a:lnTo>
                          <a:cubicBezTo>
                            <a:pt x="14410" y="4352"/>
                            <a:pt x="15418" y="5279"/>
                            <a:pt x="16241" y="6254"/>
                          </a:cubicBezTo>
                          <a:cubicBezTo>
                            <a:pt x="16929" y="7067"/>
                            <a:pt x="17527" y="7988"/>
                            <a:pt x="17973" y="8974"/>
                          </a:cubicBezTo>
                          <a:lnTo>
                            <a:pt x="17973" y="8974"/>
                          </a:lnTo>
                          <a:cubicBezTo>
                            <a:pt x="17845" y="9844"/>
                            <a:pt x="17600" y="10700"/>
                            <a:pt x="17242" y="11500"/>
                          </a:cubicBezTo>
                          <a:lnTo>
                            <a:pt x="17242" y="11500"/>
                          </a:lnTo>
                          <a:cubicBezTo>
                            <a:pt x="17210" y="11549"/>
                            <a:pt x="17178" y="11598"/>
                            <a:pt x="17145" y="11646"/>
                          </a:cubicBezTo>
                          <a:lnTo>
                            <a:pt x="17145" y="11646"/>
                          </a:lnTo>
                          <a:cubicBezTo>
                            <a:pt x="17105" y="9944"/>
                            <a:pt x="16277" y="8358"/>
                            <a:pt x="14992" y="7187"/>
                          </a:cubicBezTo>
                          <a:lnTo>
                            <a:pt x="14992" y="7187"/>
                          </a:lnTo>
                          <a:cubicBezTo>
                            <a:pt x="14743" y="6390"/>
                            <a:pt x="14374" y="5669"/>
                            <a:pt x="13847" y="5133"/>
                          </a:cubicBezTo>
                          <a:lnTo>
                            <a:pt x="13847" y="5133"/>
                          </a:lnTo>
                          <a:cubicBezTo>
                            <a:pt x="13700" y="4643"/>
                            <a:pt x="13502" y="4166"/>
                            <a:pt x="13266" y="3704"/>
                          </a:cubicBezTo>
                          <a:close/>
                          <a:moveTo>
                            <a:pt x="19261" y="7291"/>
                          </a:moveTo>
                          <a:lnTo>
                            <a:pt x="19261" y="7291"/>
                          </a:lnTo>
                          <a:cubicBezTo>
                            <a:pt x="19549" y="8036"/>
                            <a:pt x="19741" y="8819"/>
                            <a:pt x="19849" y="9612"/>
                          </a:cubicBezTo>
                          <a:cubicBezTo>
                            <a:pt x="19925" y="10194"/>
                            <a:pt x="19971" y="10787"/>
                            <a:pt x="19965" y="11379"/>
                          </a:cubicBezTo>
                          <a:lnTo>
                            <a:pt x="19965" y="11379"/>
                          </a:lnTo>
                          <a:cubicBezTo>
                            <a:pt x="19763" y="11899"/>
                            <a:pt x="19465" y="12367"/>
                            <a:pt x="19098" y="12784"/>
                          </a:cubicBezTo>
                          <a:lnTo>
                            <a:pt x="19098" y="12784"/>
                          </a:lnTo>
                          <a:cubicBezTo>
                            <a:pt x="19103" y="12674"/>
                            <a:pt x="19104" y="12564"/>
                            <a:pt x="19103" y="12454"/>
                          </a:cubicBezTo>
                          <a:lnTo>
                            <a:pt x="19103" y="12454"/>
                          </a:lnTo>
                          <a:cubicBezTo>
                            <a:pt x="19648" y="10798"/>
                            <a:pt x="19713" y="8962"/>
                            <a:pt x="19261" y="7291"/>
                          </a:cubicBezTo>
                          <a:close/>
                          <a:moveTo>
                            <a:pt x="15171" y="7854"/>
                          </a:moveTo>
                          <a:cubicBezTo>
                            <a:pt x="16207" y="8955"/>
                            <a:pt x="16855" y="10372"/>
                            <a:pt x="16801" y="11969"/>
                          </a:cubicBezTo>
                          <a:cubicBezTo>
                            <a:pt x="16799" y="12014"/>
                            <a:pt x="16798" y="12058"/>
                            <a:pt x="16795" y="12102"/>
                          </a:cubicBezTo>
                          <a:lnTo>
                            <a:pt x="16795" y="12102"/>
                          </a:lnTo>
                          <a:cubicBezTo>
                            <a:pt x="16520" y="12426"/>
                            <a:pt x="16208" y="12721"/>
                            <a:pt x="15870" y="12985"/>
                          </a:cubicBezTo>
                          <a:lnTo>
                            <a:pt x="15870" y="12985"/>
                          </a:lnTo>
                          <a:cubicBezTo>
                            <a:pt x="16173" y="11819"/>
                            <a:pt x="16071" y="10597"/>
                            <a:pt x="15408" y="9493"/>
                          </a:cubicBezTo>
                          <a:lnTo>
                            <a:pt x="15408" y="9493"/>
                          </a:lnTo>
                          <a:cubicBezTo>
                            <a:pt x="15368" y="8948"/>
                            <a:pt x="15292" y="8392"/>
                            <a:pt x="15171" y="7854"/>
                          </a:cubicBezTo>
                          <a:close/>
                          <a:moveTo>
                            <a:pt x="15444" y="10286"/>
                          </a:moveTo>
                          <a:cubicBezTo>
                            <a:pt x="15812" y="11246"/>
                            <a:pt x="15790" y="12295"/>
                            <a:pt x="15449" y="13290"/>
                          </a:cubicBezTo>
                          <a:lnTo>
                            <a:pt x="15449" y="13290"/>
                          </a:lnTo>
                          <a:cubicBezTo>
                            <a:pt x="15363" y="13347"/>
                            <a:pt x="15276" y="13402"/>
                            <a:pt x="15188" y="13456"/>
                          </a:cubicBezTo>
                          <a:lnTo>
                            <a:pt x="15188" y="13456"/>
                          </a:lnTo>
                          <a:cubicBezTo>
                            <a:pt x="15296" y="12822"/>
                            <a:pt x="15362" y="12184"/>
                            <a:pt x="15408" y="11564"/>
                          </a:cubicBezTo>
                          <a:cubicBezTo>
                            <a:pt x="15437" y="11170"/>
                            <a:pt x="15452" y="10737"/>
                            <a:pt x="15444" y="10286"/>
                          </a:cubicBezTo>
                          <a:close/>
                          <a:moveTo>
                            <a:pt x="18428" y="10171"/>
                          </a:moveTo>
                          <a:cubicBezTo>
                            <a:pt x="18600" y="10731"/>
                            <a:pt x="18720" y="11305"/>
                            <a:pt x="18778" y="11885"/>
                          </a:cubicBezTo>
                          <a:lnTo>
                            <a:pt x="18778" y="11885"/>
                          </a:lnTo>
                          <a:cubicBezTo>
                            <a:pt x="18752" y="12137"/>
                            <a:pt x="18717" y="12387"/>
                            <a:pt x="18674" y="12635"/>
                          </a:cubicBezTo>
                          <a:lnTo>
                            <a:pt x="18674" y="12635"/>
                          </a:lnTo>
                          <a:cubicBezTo>
                            <a:pt x="18561" y="12949"/>
                            <a:pt x="18431" y="13254"/>
                            <a:pt x="18285" y="13548"/>
                          </a:cubicBezTo>
                          <a:lnTo>
                            <a:pt x="18285" y="13548"/>
                          </a:lnTo>
                          <a:cubicBezTo>
                            <a:pt x="18225" y="13595"/>
                            <a:pt x="18165" y="13641"/>
                            <a:pt x="18103" y="13686"/>
                          </a:cubicBezTo>
                          <a:lnTo>
                            <a:pt x="18103" y="13686"/>
                          </a:lnTo>
                          <a:cubicBezTo>
                            <a:pt x="18173" y="13379"/>
                            <a:pt x="18231" y="13072"/>
                            <a:pt x="18277" y="12767"/>
                          </a:cubicBezTo>
                          <a:cubicBezTo>
                            <a:pt x="18414" y="11918"/>
                            <a:pt x="18465" y="11044"/>
                            <a:pt x="18428" y="10171"/>
                          </a:cubicBezTo>
                          <a:close/>
                          <a:moveTo>
                            <a:pt x="9835" y="6968"/>
                          </a:moveTo>
                          <a:cubicBezTo>
                            <a:pt x="11203" y="6968"/>
                            <a:pt x="12582" y="7398"/>
                            <a:pt x="13703" y="8176"/>
                          </a:cubicBezTo>
                          <a:lnTo>
                            <a:pt x="13703" y="8176"/>
                          </a:lnTo>
                          <a:cubicBezTo>
                            <a:pt x="13634" y="8521"/>
                            <a:pt x="13532" y="8869"/>
                            <a:pt x="13395" y="9219"/>
                          </a:cubicBezTo>
                          <a:cubicBezTo>
                            <a:pt x="12788" y="10766"/>
                            <a:pt x="11538" y="12159"/>
                            <a:pt x="10157" y="13052"/>
                          </a:cubicBezTo>
                          <a:cubicBezTo>
                            <a:pt x="9574" y="13432"/>
                            <a:pt x="8891" y="13703"/>
                            <a:pt x="8224" y="13703"/>
                          </a:cubicBezTo>
                          <a:cubicBezTo>
                            <a:pt x="8150" y="13703"/>
                            <a:pt x="8075" y="13700"/>
                            <a:pt x="8001" y="13693"/>
                          </a:cubicBezTo>
                          <a:lnTo>
                            <a:pt x="8001" y="13693"/>
                          </a:lnTo>
                          <a:cubicBezTo>
                            <a:pt x="7362" y="13304"/>
                            <a:pt x="6801" y="12789"/>
                            <a:pt x="6371" y="12148"/>
                          </a:cubicBezTo>
                          <a:cubicBezTo>
                            <a:pt x="5503" y="10856"/>
                            <a:pt x="5630" y="9394"/>
                            <a:pt x="6259" y="8114"/>
                          </a:cubicBezTo>
                          <a:lnTo>
                            <a:pt x="6259" y="8114"/>
                          </a:lnTo>
                          <a:cubicBezTo>
                            <a:pt x="6681" y="7808"/>
                            <a:pt x="7146" y="7563"/>
                            <a:pt x="7597" y="7385"/>
                          </a:cubicBezTo>
                          <a:cubicBezTo>
                            <a:pt x="8308" y="7102"/>
                            <a:pt x="9070" y="6968"/>
                            <a:pt x="9835" y="6968"/>
                          </a:cubicBezTo>
                          <a:close/>
                          <a:moveTo>
                            <a:pt x="4710" y="10435"/>
                          </a:moveTo>
                          <a:cubicBezTo>
                            <a:pt x="4921" y="10915"/>
                            <a:pt x="5175" y="11381"/>
                            <a:pt x="5457" y="11832"/>
                          </a:cubicBezTo>
                          <a:lnTo>
                            <a:pt x="5457" y="11832"/>
                          </a:lnTo>
                          <a:cubicBezTo>
                            <a:pt x="5765" y="12596"/>
                            <a:pt x="6212" y="13294"/>
                            <a:pt x="6832" y="13711"/>
                          </a:cubicBezTo>
                          <a:lnTo>
                            <a:pt x="6832" y="13711"/>
                          </a:lnTo>
                          <a:cubicBezTo>
                            <a:pt x="6858" y="13741"/>
                            <a:pt x="6885" y="13771"/>
                            <a:pt x="6911" y="13801"/>
                          </a:cubicBezTo>
                          <a:lnTo>
                            <a:pt x="6911" y="13801"/>
                          </a:lnTo>
                          <a:cubicBezTo>
                            <a:pt x="6194" y="13292"/>
                            <a:pt x="5536" y="12695"/>
                            <a:pt x="4955" y="12058"/>
                          </a:cubicBezTo>
                          <a:lnTo>
                            <a:pt x="4955" y="12058"/>
                          </a:lnTo>
                          <a:cubicBezTo>
                            <a:pt x="4770" y="11622"/>
                            <a:pt x="4671" y="11151"/>
                            <a:pt x="4692" y="10659"/>
                          </a:cubicBezTo>
                          <a:cubicBezTo>
                            <a:pt x="4695" y="10583"/>
                            <a:pt x="4701" y="10508"/>
                            <a:pt x="4710" y="10435"/>
                          </a:cubicBezTo>
                          <a:close/>
                          <a:moveTo>
                            <a:pt x="6393" y="13828"/>
                          </a:moveTo>
                          <a:cubicBezTo>
                            <a:pt x="6427" y="13853"/>
                            <a:pt x="6461" y="13877"/>
                            <a:pt x="6495" y="13902"/>
                          </a:cubicBezTo>
                          <a:lnTo>
                            <a:pt x="6495" y="13902"/>
                          </a:lnTo>
                          <a:cubicBezTo>
                            <a:pt x="6461" y="13878"/>
                            <a:pt x="6427" y="13853"/>
                            <a:pt x="6393" y="13828"/>
                          </a:cubicBezTo>
                          <a:close/>
                          <a:moveTo>
                            <a:pt x="16384" y="13001"/>
                          </a:moveTo>
                          <a:lnTo>
                            <a:pt x="16384" y="13001"/>
                          </a:lnTo>
                          <a:cubicBezTo>
                            <a:pt x="16121" y="13369"/>
                            <a:pt x="15827" y="13697"/>
                            <a:pt x="15506" y="13984"/>
                          </a:cubicBezTo>
                          <a:lnTo>
                            <a:pt x="15506" y="13984"/>
                          </a:lnTo>
                          <a:cubicBezTo>
                            <a:pt x="15574" y="13841"/>
                            <a:pt x="15636" y="13695"/>
                            <a:pt x="15691" y="13549"/>
                          </a:cubicBezTo>
                          <a:lnTo>
                            <a:pt x="15691" y="13549"/>
                          </a:lnTo>
                          <a:cubicBezTo>
                            <a:pt x="15933" y="13380"/>
                            <a:pt x="16165" y="13197"/>
                            <a:pt x="16384" y="13001"/>
                          </a:cubicBezTo>
                          <a:close/>
                          <a:moveTo>
                            <a:pt x="15220" y="13851"/>
                          </a:moveTo>
                          <a:cubicBezTo>
                            <a:pt x="15165" y="13967"/>
                            <a:pt x="15106" y="14081"/>
                            <a:pt x="15043" y="14194"/>
                          </a:cubicBezTo>
                          <a:lnTo>
                            <a:pt x="15043" y="14194"/>
                          </a:lnTo>
                          <a:cubicBezTo>
                            <a:pt x="15063" y="14103"/>
                            <a:pt x="15083" y="14011"/>
                            <a:pt x="15102" y="13919"/>
                          </a:cubicBezTo>
                          <a:lnTo>
                            <a:pt x="15102" y="13919"/>
                          </a:lnTo>
                          <a:cubicBezTo>
                            <a:pt x="15142" y="13897"/>
                            <a:pt x="15181" y="13874"/>
                            <a:pt x="15220" y="13851"/>
                          </a:cubicBezTo>
                          <a:close/>
                          <a:moveTo>
                            <a:pt x="13981" y="8380"/>
                          </a:moveTo>
                          <a:cubicBezTo>
                            <a:pt x="14086" y="8462"/>
                            <a:pt x="14189" y="8547"/>
                            <a:pt x="14288" y="8635"/>
                          </a:cubicBezTo>
                          <a:cubicBezTo>
                            <a:pt x="14618" y="8932"/>
                            <a:pt x="14887" y="9254"/>
                            <a:pt x="15098" y="9593"/>
                          </a:cubicBezTo>
                          <a:lnTo>
                            <a:pt x="15098" y="9593"/>
                          </a:lnTo>
                          <a:cubicBezTo>
                            <a:pt x="15120" y="9991"/>
                            <a:pt x="15124" y="10383"/>
                            <a:pt x="15122" y="10755"/>
                          </a:cubicBezTo>
                          <a:cubicBezTo>
                            <a:pt x="15109" y="11707"/>
                            <a:pt x="15022" y="12698"/>
                            <a:pt x="14828" y="13662"/>
                          </a:cubicBezTo>
                          <a:lnTo>
                            <a:pt x="14828" y="13662"/>
                          </a:lnTo>
                          <a:cubicBezTo>
                            <a:pt x="14148" y="14028"/>
                            <a:pt x="13413" y="14291"/>
                            <a:pt x="12681" y="14445"/>
                          </a:cubicBezTo>
                          <a:cubicBezTo>
                            <a:pt x="12233" y="14541"/>
                            <a:pt x="11771" y="14588"/>
                            <a:pt x="11308" y="14588"/>
                          </a:cubicBezTo>
                          <a:cubicBezTo>
                            <a:pt x="10413" y="14588"/>
                            <a:pt x="9512" y="14410"/>
                            <a:pt x="8696" y="14053"/>
                          </a:cubicBezTo>
                          <a:lnTo>
                            <a:pt x="8696" y="14053"/>
                          </a:lnTo>
                          <a:cubicBezTo>
                            <a:pt x="9888" y="13827"/>
                            <a:pt x="10902" y="13033"/>
                            <a:pt x="11729" y="12207"/>
                          </a:cubicBezTo>
                          <a:cubicBezTo>
                            <a:pt x="12741" y="11195"/>
                            <a:pt x="13550" y="9957"/>
                            <a:pt x="13931" y="8576"/>
                          </a:cubicBezTo>
                          <a:cubicBezTo>
                            <a:pt x="13949" y="8511"/>
                            <a:pt x="13966" y="8445"/>
                            <a:pt x="13981" y="8380"/>
                          </a:cubicBezTo>
                          <a:close/>
                          <a:moveTo>
                            <a:pt x="1999" y="7897"/>
                          </a:moveTo>
                          <a:cubicBezTo>
                            <a:pt x="1665" y="10178"/>
                            <a:pt x="2308" y="12589"/>
                            <a:pt x="3567" y="14629"/>
                          </a:cubicBezTo>
                          <a:lnTo>
                            <a:pt x="3567" y="14629"/>
                          </a:lnTo>
                          <a:cubicBezTo>
                            <a:pt x="3231" y="14346"/>
                            <a:pt x="2911" y="14046"/>
                            <a:pt x="2608" y="13731"/>
                          </a:cubicBezTo>
                          <a:cubicBezTo>
                            <a:pt x="2015" y="13112"/>
                            <a:pt x="1506" y="12379"/>
                            <a:pt x="1149" y="11583"/>
                          </a:cubicBezTo>
                          <a:lnTo>
                            <a:pt x="1149" y="11583"/>
                          </a:lnTo>
                          <a:cubicBezTo>
                            <a:pt x="990" y="10628"/>
                            <a:pt x="1062" y="9653"/>
                            <a:pt x="1477" y="8754"/>
                          </a:cubicBezTo>
                          <a:cubicBezTo>
                            <a:pt x="1621" y="8444"/>
                            <a:pt x="1797" y="8159"/>
                            <a:pt x="1999" y="7897"/>
                          </a:cubicBezTo>
                          <a:close/>
                          <a:moveTo>
                            <a:pt x="18083" y="10544"/>
                          </a:moveTo>
                          <a:lnTo>
                            <a:pt x="18083" y="10544"/>
                          </a:lnTo>
                          <a:cubicBezTo>
                            <a:pt x="18085" y="10663"/>
                            <a:pt x="18086" y="10781"/>
                            <a:pt x="18086" y="10897"/>
                          </a:cubicBezTo>
                          <a:cubicBezTo>
                            <a:pt x="18086" y="11913"/>
                            <a:pt x="17971" y="12957"/>
                            <a:pt x="17710" y="13956"/>
                          </a:cubicBezTo>
                          <a:lnTo>
                            <a:pt x="17710" y="13956"/>
                          </a:lnTo>
                          <a:cubicBezTo>
                            <a:pt x="17302" y="14218"/>
                            <a:pt x="16866" y="14445"/>
                            <a:pt x="16419" y="14639"/>
                          </a:cubicBezTo>
                          <a:lnTo>
                            <a:pt x="16419" y="14639"/>
                          </a:lnTo>
                          <a:cubicBezTo>
                            <a:pt x="16645" y="14184"/>
                            <a:pt x="16825" y="13706"/>
                            <a:pt x="16955" y="13219"/>
                          </a:cubicBezTo>
                          <a:cubicBezTo>
                            <a:pt x="17012" y="13008"/>
                            <a:pt x="17056" y="12798"/>
                            <a:pt x="17087" y="12588"/>
                          </a:cubicBezTo>
                          <a:lnTo>
                            <a:pt x="17087" y="12588"/>
                          </a:lnTo>
                          <a:cubicBezTo>
                            <a:pt x="17322" y="12205"/>
                            <a:pt x="17527" y="11800"/>
                            <a:pt x="17701" y="11380"/>
                          </a:cubicBezTo>
                          <a:lnTo>
                            <a:pt x="17701" y="11380"/>
                          </a:lnTo>
                          <a:cubicBezTo>
                            <a:pt x="17727" y="11334"/>
                            <a:pt x="17752" y="11289"/>
                            <a:pt x="17777" y="11243"/>
                          </a:cubicBezTo>
                          <a:cubicBezTo>
                            <a:pt x="17900" y="11009"/>
                            <a:pt x="18001" y="10776"/>
                            <a:pt x="18083" y="10544"/>
                          </a:cubicBezTo>
                          <a:close/>
                          <a:moveTo>
                            <a:pt x="16613" y="13276"/>
                          </a:moveTo>
                          <a:cubicBezTo>
                            <a:pt x="16473" y="13814"/>
                            <a:pt x="16258" y="14332"/>
                            <a:pt x="15982" y="14816"/>
                          </a:cubicBezTo>
                          <a:lnTo>
                            <a:pt x="15982" y="14816"/>
                          </a:lnTo>
                          <a:cubicBezTo>
                            <a:pt x="15577" y="14969"/>
                            <a:pt x="15168" y="15096"/>
                            <a:pt x="14765" y="15196"/>
                          </a:cubicBezTo>
                          <a:lnTo>
                            <a:pt x="14765" y="15196"/>
                          </a:lnTo>
                          <a:cubicBezTo>
                            <a:pt x="14765" y="15196"/>
                            <a:pt x="14766" y="15195"/>
                            <a:pt x="14766" y="15194"/>
                          </a:cubicBezTo>
                          <a:lnTo>
                            <a:pt x="14766" y="15194"/>
                          </a:lnTo>
                          <a:cubicBezTo>
                            <a:pt x="14878" y="15047"/>
                            <a:pt x="14984" y="14897"/>
                            <a:pt x="15083" y="14744"/>
                          </a:cubicBezTo>
                          <a:lnTo>
                            <a:pt x="15083" y="14744"/>
                          </a:lnTo>
                          <a:cubicBezTo>
                            <a:pt x="15454" y="14491"/>
                            <a:pt x="15810" y="14187"/>
                            <a:pt x="16146" y="13826"/>
                          </a:cubicBezTo>
                          <a:cubicBezTo>
                            <a:pt x="16310" y="13651"/>
                            <a:pt x="16466" y="13467"/>
                            <a:pt x="16613" y="13276"/>
                          </a:cubicBezTo>
                          <a:close/>
                          <a:moveTo>
                            <a:pt x="14368" y="15160"/>
                          </a:moveTo>
                          <a:lnTo>
                            <a:pt x="14368" y="15160"/>
                          </a:lnTo>
                          <a:cubicBezTo>
                            <a:pt x="14362" y="15168"/>
                            <a:pt x="14355" y="15176"/>
                            <a:pt x="14348" y="15184"/>
                          </a:cubicBezTo>
                          <a:cubicBezTo>
                            <a:pt x="14309" y="15229"/>
                            <a:pt x="14270" y="15273"/>
                            <a:pt x="14231" y="15316"/>
                          </a:cubicBezTo>
                          <a:lnTo>
                            <a:pt x="14231" y="15316"/>
                          </a:lnTo>
                          <a:cubicBezTo>
                            <a:pt x="14146" y="15332"/>
                            <a:pt x="14062" y="15348"/>
                            <a:pt x="13979" y="15362"/>
                          </a:cubicBezTo>
                          <a:cubicBezTo>
                            <a:pt x="13934" y="15370"/>
                            <a:pt x="13889" y="15377"/>
                            <a:pt x="13843" y="15384"/>
                          </a:cubicBezTo>
                          <a:lnTo>
                            <a:pt x="13843" y="15384"/>
                          </a:lnTo>
                          <a:cubicBezTo>
                            <a:pt x="14021" y="15319"/>
                            <a:pt x="14196" y="15244"/>
                            <a:pt x="14368" y="15160"/>
                          </a:cubicBezTo>
                          <a:close/>
                          <a:moveTo>
                            <a:pt x="7676" y="14064"/>
                          </a:moveTo>
                          <a:cubicBezTo>
                            <a:pt x="7765" y="14082"/>
                            <a:pt x="7857" y="14094"/>
                            <a:pt x="7951" y="14102"/>
                          </a:cubicBezTo>
                          <a:lnTo>
                            <a:pt x="7951" y="14102"/>
                          </a:lnTo>
                          <a:cubicBezTo>
                            <a:pt x="8950" y="14679"/>
                            <a:pt x="10088" y="14947"/>
                            <a:pt x="11238" y="14947"/>
                          </a:cubicBezTo>
                          <a:cubicBezTo>
                            <a:pt x="12437" y="14947"/>
                            <a:pt x="13648" y="14655"/>
                            <a:pt x="14728" y="14118"/>
                          </a:cubicBezTo>
                          <a:lnTo>
                            <a:pt x="14728" y="14118"/>
                          </a:lnTo>
                          <a:cubicBezTo>
                            <a:pt x="14685" y="14299"/>
                            <a:pt x="14638" y="14479"/>
                            <a:pt x="14586" y="14657"/>
                          </a:cubicBezTo>
                          <a:lnTo>
                            <a:pt x="14586" y="14657"/>
                          </a:lnTo>
                          <a:cubicBezTo>
                            <a:pt x="13699" y="15178"/>
                            <a:pt x="12681" y="15448"/>
                            <a:pt x="11610" y="15448"/>
                          </a:cubicBezTo>
                          <a:cubicBezTo>
                            <a:pt x="11378" y="15448"/>
                            <a:pt x="11143" y="15435"/>
                            <a:pt x="10907" y="15410"/>
                          </a:cubicBezTo>
                          <a:cubicBezTo>
                            <a:pt x="9990" y="15312"/>
                            <a:pt x="9108" y="15032"/>
                            <a:pt x="8281" y="14623"/>
                          </a:cubicBezTo>
                          <a:lnTo>
                            <a:pt x="8281" y="14623"/>
                          </a:lnTo>
                          <a:cubicBezTo>
                            <a:pt x="8078" y="14449"/>
                            <a:pt x="7876" y="14262"/>
                            <a:pt x="7676" y="14064"/>
                          </a:cubicBezTo>
                          <a:close/>
                          <a:moveTo>
                            <a:pt x="2346" y="8368"/>
                          </a:moveTo>
                          <a:cubicBezTo>
                            <a:pt x="2367" y="8432"/>
                            <a:pt x="2389" y="8496"/>
                            <a:pt x="2412" y="8560"/>
                          </a:cubicBezTo>
                          <a:lnTo>
                            <a:pt x="2412" y="8560"/>
                          </a:lnTo>
                          <a:cubicBezTo>
                            <a:pt x="2448" y="8765"/>
                            <a:pt x="2490" y="8969"/>
                            <a:pt x="2537" y="9171"/>
                          </a:cubicBezTo>
                          <a:cubicBezTo>
                            <a:pt x="2670" y="9736"/>
                            <a:pt x="2848" y="10291"/>
                            <a:pt x="3063" y="10833"/>
                          </a:cubicBezTo>
                          <a:lnTo>
                            <a:pt x="3063" y="10833"/>
                          </a:lnTo>
                          <a:cubicBezTo>
                            <a:pt x="3115" y="11011"/>
                            <a:pt x="3174" y="11188"/>
                            <a:pt x="3238" y="11362"/>
                          </a:cubicBezTo>
                          <a:lnTo>
                            <a:pt x="3238" y="11362"/>
                          </a:lnTo>
                          <a:cubicBezTo>
                            <a:pt x="3382" y="13120"/>
                            <a:pt x="4208" y="14737"/>
                            <a:pt x="5457" y="15965"/>
                          </a:cubicBezTo>
                          <a:lnTo>
                            <a:pt x="5457" y="15965"/>
                          </a:lnTo>
                          <a:cubicBezTo>
                            <a:pt x="5093" y="15750"/>
                            <a:pt x="4739" y="15520"/>
                            <a:pt x="4397" y="15274"/>
                          </a:cubicBezTo>
                          <a:lnTo>
                            <a:pt x="4397" y="15274"/>
                          </a:lnTo>
                          <a:cubicBezTo>
                            <a:pt x="2953" y="13262"/>
                            <a:pt x="2150" y="10749"/>
                            <a:pt x="2346" y="8368"/>
                          </a:cubicBezTo>
                          <a:close/>
                          <a:moveTo>
                            <a:pt x="9578" y="15564"/>
                          </a:moveTo>
                          <a:cubicBezTo>
                            <a:pt x="10430" y="15752"/>
                            <a:pt x="11309" y="15849"/>
                            <a:pt x="12187" y="15849"/>
                          </a:cubicBezTo>
                          <a:cubicBezTo>
                            <a:pt x="12712" y="15849"/>
                            <a:pt x="13236" y="15814"/>
                            <a:pt x="13754" y="15743"/>
                          </a:cubicBezTo>
                          <a:lnTo>
                            <a:pt x="13754" y="15743"/>
                          </a:lnTo>
                          <a:cubicBezTo>
                            <a:pt x="13213" y="16139"/>
                            <a:pt x="12615" y="16306"/>
                            <a:pt x="12002" y="16306"/>
                          </a:cubicBezTo>
                          <a:cubicBezTo>
                            <a:pt x="11187" y="16306"/>
                            <a:pt x="10346" y="16011"/>
                            <a:pt x="9578" y="15564"/>
                          </a:cubicBezTo>
                          <a:close/>
                          <a:moveTo>
                            <a:pt x="19930" y="12114"/>
                          </a:moveTo>
                          <a:lnTo>
                            <a:pt x="19930" y="12114"/>
                          </a:lnTo>
                          <a:cubicBezTo>
                            <a:pt x="19875" y="12750"/>
                            <a:pt x="19749" y="13378"/>
                            <a:pt x="19527" y="13981"/>
                          </a:cubicBezTo>
                          <a:cubicBezTo>
                            <a:pt x="19168" y="14964"/>
                            <a:pt x="18527" y="15750"/>
                            <a:pt x="17749" y="16412"/>
                          </a:cubicBezTo>
                          <a:lnTo>
                            <a:pt x="17749" y="16412"/>
                          </a:lnTo>
                          <a:cubicBezTo>
                            <a:pt x="18506" y="15530"/>
                            <a:pt x="18940" y="14415"/>
                            <a:pt x="19065" y="13248"/>
                          </a:cubicBezTo>
                          <a:lnTo>
                            <a:pt x="19065" y="13248"/>
                          </a:lnTo>
                          <a:cubicBezTo>
                            <a:pt x="19399" y="12904"/>
                            <a:pt x="19693" y="12526"/>
                            <a:pt x="19930" y="12114"/>
                          </a:cubicBezTo>
                          <a:close/>
                          <a:moveTo>
                            <a:pt x="3902" y="12777"/>
                          </a:moveTo>
                          <a:lnTo>
                            <a:pt x="3902" y="12777"/>
                          </a:lnTo>
                          <a:cubicBezTo>
                            <a:pt x="4193" y="13283"/>
                            <a:pt x="4531" y="13765"/>
                            <a:pt x="4904" y="14214"/>
                          </a:cubicBezTo>
                          <a:lnTo>
                            <a:pt x="4904" y="14214"/>
                          </a:lnTo>
                          <a:cubicBezTo>
                            <a:pt x="5177" y="14611"/>
                            <a:pt x="5461" y="14998"/>
                            <a:pt x="5752" y="15374"/>
                          </a:cubicBezTo>
                          <a:cubicBezTo>
                            <a:pt x="6073" y="15791"/>
                            <a:pt x="6415" y="16204"/>
                            <a:pt x="6777" y="16601"/>
                          </a:cubicBezTo>
                          <a:lnTo>
                            <a:pt x="6777" y="16601"/>
                          </a:lnTo>
                          <a:cubicBezTo>
                            <a:pt x="6356" y="16318"/>
                            <a:pt x="5963" y="15997"/>
                            <a:pt x="5609" y="15648"/>
                          </a:cubicBezTo>
                          <a:cubicBezTo>
                            <a:pt x="4794" y="14838"/>
                            <a:pt x="4221" y="13845"/>
                            <a:pt x="3902" y="12777"/>
                          </a:cubicBezTo>
                          <a:close/>
                          <a:moveTo>
                            <a:pt x="18272" y="14248"/>
                          </a:moveTo>
                          <a:cubicBezTo>
                            <a:pt x="18030" y="14979"/>
                            <a:pt x="17714" y="15678"/>
                            <a:pt x="17324" y="16327"/>
                          </a:cubicBezTo>
                          <a:cubicBezTo>
                            <a:pt x="17301" y="16366"/>
                            <a:pt x="17277" y="16404"/>
                            <a:pt x="17253" y="16443"/>
                          </a:cubicBezTo>
                          <a:lnTo>
                            <a:pt x="17253" y="16443"/>
                          </a:lnTo>
                          <a:cubicBezTo>
                            <a:pt x="17105" y="16591"/>
                            <a:pt x="16947" y="16730"/>
                            <a:pt x="16780" y="16861"/>
                          </a:cubicBezTo>
                          <a:lnTo>
                            <a:pt x="16780" y="16861"/>
                          </a:lnTo>
                          <a:cubicBezTo>
                            <a:pt x="17157" y="16306"/>
                            <a:pt x="17459" y="15695"/>
                            <a:pt x="17695" y="15060"/>
                          </a:cubicBezTo>
                          <a:lnTo>
                            <a:pt x="17695" y="15060"/>
                          </a:lnTo>
                          <a:cubicBezTo>
                            <a:pt x="17904" y="14802"/>
                            <a:pt x="18097" y="14531"/>
                            <a:pt x="18272" y="14248"/>
                          </a:cubicBezTo>
                          <a:close/>
                          <a:moveTo>
                            <a:pt x="17579" y="14416"/>
                          </a:moveTo>
                          <a:lnTo>
                            <a:pt x="17579" y="14416"/>
                          </a:lnTo>
                          <a:cubicBezTo>
                            <a:pt x="17525" y="14589"/>
                            <a:pt x="17466" y="14760"/>
                            <a:pt x="17403" y="14930"/>
                          </a:cubicBezTo>
                          <a:lnTo>
                            <a:pt x="17403" y="14930"/>
                          </a:lnTo>
                          <a:cubicBezTo>
                            <a:pt x="16664" y="15827"/>
                            <a:pt x="15712" y="16492"/>
                            <a:pt x="14651" y="16907"/>
                          </a:cubicBezTo>
                          <a:lnTo>
                            <a:pt x="14651" y="16907"/>
                          </a:lnTo>
                          <a:cubicBezTo>
                            <a:pt x="15250" y="16409"/>
                            <a:pt x="15758" y="15796"/>
                            <a:pt x="16159" y="15118"/>
                          </a:cubicBezTo>
                          <a:lnTo>
                            <a:pt x="16159" y="15118"/>
                          </a:lnTo>
                          <a:cubicBezTo>
                            <a:pt x="16646" y="14926"/>
                            <a:pt x="17125" y="14691"/>
                            <a:pt x="17579" y="14416"/>
                          </a:cubicBezTo>
                          <a:close/>
                          <a:moveTo>
                            <a:pt x="15681" y="15293"/>
                          </a:moveTo>
                          <a:lnTo>
                            <a:pt x="15681" y="15293"/>
                          </a:lnTo>
                          <a:cubicBezTo>
                            <a:pt x="15195" y="15993"/>
                            <a:pt x="14574" y="16598"/>
                            <a:pt x="13860" y="17050"/>
                          </a:cubicBezTo>
                          <a:lnTo>
                            <a:pt x="13860" y="17050"/>
                          </a:lnTo>
                          <a:cubicBezTo>
                            <a:pt x="14009" y="16840"/>
                            <a:pt x="14144" y="16618"/>
                            <a:pt x="14265" y="16386"/>
                          </a:cubicBezTo>
                          <a:cubicBezTo>
                            <a:pt x="14400" y="16128"/>
                            <a:pt x="14519" y="15861"/>
                            <a:pt x="14625" y="15587"/>
                          </a:cubicBezTo>
                          <a:lnTo>
                            <a:pt x="14625" y="15587"/>
                          </a:lnTo>
                          <a:cubicBezTo>
                            <a:pt x="14828" y="15542"/>
                            <a:pt x="15030" y="15491"/>
                            <a:pt x="15229" y="15434"/>
                          </a:cubicBezTo>
                          <a:cubicBezTo>
                            <a:pt x="15379" y="15391"/>
                            <a:pt x="15530" y="15344"/>
                            <a:pt x="15681" y="15293"/>
                          </a:cubicBezTo>
                          <a:close/>
                          <a:moveTo>
                            <a:pt x="3606" y="10887"/>
                          </a:moveTo>
                          <a:lnTo>
                            <a:pt x="3606" y="10887"/>
                          </a:lnTo>
                          <a:cubicBezTo>
                            <a:pt x="3869" y="11276"/>
                            <a:pt x="4153" y="11650"/>
                            <a:pt x="4453" y="12006"/>
                          </a:cubicBezTo>
                          <a:lnTo>
                            <a:pt x="4453" y="12006"/>
                          </a:lnTo>
                          <a:cubicBezTo>
                            <a:pt x="5024" y="13624"/>
                            <a:pt x="6847" y="14727"/>
                            <a:pt x="8407" y="15243"/>
                          </a:cubicBezTo>
                          <a:cubicBezTo>
                            <a:pt x="8419" y="15247"/>
                            <a:pt x="8431" y="15251"/>
                            <a:pt x="8443" y="15255"/>
                          </a:cubicBezTo>
                          <a:lnTo>
                            <a:pt x="8443" y="15255"/>
                          </a:lnTo>
                          <a:cubicBezTo>
                            <a:pt x="8973" y="15669"/>
                            <a:pt x="9541" y="16026"/>
                            <a:pt x="10145" y="16303"/>
                          </a:cubicBezTo>
                          <a:cubicBezTo>
                            <a:pt x="10715" y="16556"/>
                            <a:pt x="11295" y="16683"/>
                            <a:pt x="11858" y="16683"/>
                          </a:cubicBezTo>
                          <a:cubicBezTo>
                            <a:pt x="12699" y="16683"/>
                            <a:pt x="13502" y="16399"/>
                            <a:pt x="14171" y="15827"/>
                          </a:cubicBezTo>
                          <a:lnTo>
                            <a:pt x="14171" y="15827"/>
                          </a:lnTo>
                          <a:cubicBezTo>
                            <a:pt x="14147" y="15883"/>
                            <a:pt x="14123" y="15938"/>
                            <a:pt x="14098" y="15993"/>
                          </a:cubicBezTo>
                          <a:cubicBezTo>
                            <a:pt x="13874" y="16483"/>
                            <a:pt x="13591" y="16919"/>
                            <a:pt x="13259" y="17296"/>
                          </a:cubicBezTo>
                          <a:lnTo>
                            <a:pt x="13259" y="17296"/>
                          </a:lnTo>
                          <a:cubicBezTo>
                            <a:pt x="12839" y="17369"/>
                            <a:pt x="12411" y="17408"/>
                            <a:pt x="11979" y="17410"/>
                          </a:cubicBezTo>
                          <a:cubicBezTo>
                            <a:pt x="9303" y="17410"/>
                            <a:pt x="6792" y="15927"/>
                            <a:pt x="5101" y="13908"/>
                          </a:cubicBezTo>
                          <a:lnTo>
                            <a:pt x="5101" y="13908"/>
                          </a:lnTo>
                          <a:cubicBezTo>
                            <a:pt x="4560" y="13081"/>
                            <a:pt x="4043" y="12157"/>
                            <a:pt x="3619" y="11189"/>
                          </a:cubicBezTo>
                          <a:lnTo>
                            <a:pt x="3619" y="11189"/>
                          </a:lnTo>
                          <a:cubicBezTo>
                            <a:pt x="3613" y="11088"/>
                            <a:pt x="3609" y="10987"/>
                            <a:pt x="3606" y="10887"/>
                          </a:cubicBezTo>
                          <a:close/>
                          <a:moveTo>
                            <a:pt x="6412" y="15686"/>
                          </a:moveTo>
                          <a:cubicBezTo>
                            <a:pt x="8044" y="16962"/>
                            <a:pt x="10082" y="17694"/>
                            <a:pt x="12077" y="17694"/>
                          </a:cubicBezTo>
                          <a:cubicBezTo>
                            <a:pt x="12215" y="17694"/>
                            <a:pt x="12354" y="17691"/>
                            <a:pt x="12493" y="17683"/>
                          </a:cubicBezTo>
                          <a:lnTo>
                            <a:pt x="12493" y="17683"/>
                          </a:lnTo>
                          <a:cubicBezTo>
                            <a:pt x="12359" y="17725"/>
                            <a:pt x="12223" y="17761"/>
                            <a:pt x="12086" y="17791"/>
                          </a:cubicBezTo>
                          <a:cubicBezTo>
                            <a:pt x="11681" y="17878"/>
                            <a:pt x="11271" y="17920"/>
                            <a:pt x="10861" y="17920"/>
                          </a:cubicBezTo>
                          <a:cubicBezTo>
                            <a:pt x="10800" y="17920"/>
                            <a:pt x="10738" y="17919"/>
                            <a:pt x="10677" y="17917"/>
                          </a:cubicBezTo>
                          <a:lnTo>
                            <a:pt x="10677" y="17917"/>
                          </a:lnTo>
                          <a:cubicBezTo>
                            <a:pt x="10048" y="17801"/>
                            <a:pt x="9432" y="17641"/>
                            <a:pt x="8847" y="17458"/>
                          </a:cubicBezTo>
                          <a:cubicBezTo>
                            <a:pt x="8436" y="17331"/>
                            <a:pt x="8028" y="17188"/>
                            <a:pt x="7625" y="17027"/>
                          </a:cubicBezTo>
                          <a:lnTo>
                            <a:pt x="7625" y="17027"/>
                          </a:lnTo>
                          <a:cubicBezTo>
                            <a:pt x="7192" y="16600"/>
                            <a:pt x="6788" y="16145"/>
                            <a:pt x="6412" y="15686"/>
                          </a:cubicBezTo>
                          <a:close/>
                          <a:moveTo>
                            <a:pt x="12411" y="18057"/>
                          </a:moveTo>
                          <a:cubicBezTo>
                            <a:pt x="12387" y="18074"/>
                            <a:pt x="12362" y="18091"/>
                            <a:pt x="12338" y="18108"/>
                          </a:cubicBezTo>
                          <a:lnTo>
                            <a:pt x="12338" y="18108"/>
                          </a:lnTo>
                          <a:cubicBezTo>
                            <a:pt x="12295" y="18106"/>
                            <a:pt x="12253" y="18104"/>
                            <a:pt x="12211" y="18102"/>
                          </a:cubicBezTo>
                          <a:lnTo>
                            <a:pt x="12211" y="18102"/>
                          </a:lnTo>
                          <a:cubicBezTo>
                            <a:pt x="12233" y="18098"/>
                            <a:pt x="12255" y="18093"/>
                            <a:pt x="12276" y="18089"/>
                          </a:cubicBezTo>
                          <a:cubicBezTo>
                            <a:pt x="12321" y="18079"/>
                            <a:pt x="12366" y="18068"/>
                            <a:pt x="12411" y="18057"/>
                          </a:cubicBezTo>
                          <a:close/>
                          <a:moveTo>
                            <a:pt x="17036" y="15774"/>
                          </a:moveTo>
                          <a:cubicBezTo>
                            <a:pt x="16794" y="16257"/>
                            <a:pt x="16507" y="16714"/>
                            <a:pt x="16170" y="17136"/>
                          </a:cubicBezTo>
                          <a:cubicBezTo>
                            <a:pt x="16097" y="17226"/>
                            <a:pt x="16023" y="17313"/>
                            <a:pt x="15947" y="17397"/>
                          </a:cubicBezTo>
                          <a:lnTo>
                            <a:pt x="15947" y="17397"/>
                          </a:lnTo>
                          <a:cubicBezTo>
                            <a:pt x="15875" y="17435"/>
                            <a:pt x="15803" y="17471"/>
                            <a:pt x="15729" y="17505"/>
                          </a:cubicBezTo>
                          <a:cubicBezTo>
                            <a:pt x="14841" y="17919"/>
                            <a:pt x="13870" y="18097"/>
                            <a:pt x="12881" y="18114"/>
                          </a:cubicBezTo>
                          <a:lnTo>
                            <a:pt x="12881" y="18114"/>
                          </a:lnTo>
                          <a:cubicBezTo>
                            <a:pt x="13011" y="18006"/>
                            <a:pt x="13136" y="17891"/>
                            <a:pt x="13256" y="17771"/>
                          </a:cubicBezTo>
                          <a:lnTo>
                            <a:pt x="13256" y="17771"/>
                          </a:lnTo>
                          <a:cubicBezTo>
                            <a:pt x="13438" y="17692"/>
                            <a:pt x="13615" y="17603"/>
                            <a:pt x="13786" y="17506"/>
                          </a:cubicBezTo>
                          <a:lnTo>
                            <a:pt x="13786" y="17506"/>
                          </a:lnTo>
                          <a:cubicBezTo>
                            <a:pt x="14969" y="17237"/>
                            <a:pt x="16086" y="16674"/>
                            <a:pt x="17036" y="15774"/>
                          </a:cubicBezTo>
                          <a:close/>
                          <a:moveTo>
                            <a:pt x="1621" y="13171"/>
                          </a:moveTo>
                          <a:cubicBezTo>
                            <a:pt x="2330" y="14116"/>
                            <a:pt x="3245" y="14922"/>
                            <a:pt x="4204" y="15612"/>
                          </a:cubicBezTo>
                          <a:cubicBezTo>
                            <a:pt x="4233" y="15633"/>
                            <a:pt x="4262" y="15654"/>
                            <a:pt x="4292" y="15675"/>
                          </a:cubicBezTo>
                          <a:lnTo>
                            <a:pt x="4292" y="15675"/>
                          </a:lnTo>
                          <a:cubicBezTo>
                            <a:pt x="5256" y="16919"/>
                            <a:pt x="6458" y="17965"/>
                            <a:pt x="7797" y="18668"/>
                          </a:cubicBezTo>
                          <a:lnTo>
                            <a:pt x="7797" y="18668"/>
                          </a:lnTo>
                          <a:cubicBezTo>
                            <a:pt x="5744" y="18063"/>
                            <a:pt x="3892" y="16580"/>
                            <a:pt x="2632" y="14922"/>
                          </a:cubicBezTo>
                          <a:cubicBezTo>
                            <a:pt x="2239" y="14396"/>
                            <a:pt x="1889" y="13802"/>
                            <a:pt x="1621" y="13171"/>
                          </a:cubicBezTo>
                          <a:close/>
                          <a:moveTo>
                            <a:pt x="8548" y="17856"/>
                          </a:moveTo>
                          <a:cubicBezTo>
                            <a:pt x="9104" y="18038"/>
                            <a:pt x="9680" y="18157"/>
                            <a:pt x="10260" y="18206"/>
                          </a:cubicBezTo>
                          <a:lnTo>
                            <a:pt x="10260" y="18206"/>
                          </a:lnTo>
                          <a:cubicBezTo>
                            <a:pt x="10444" y="18242"/>
                            <a:pt x="10628" y="18274"/>
                            <a:pt x="10812" y="18303"/>
                          </a:cubicBezTo>
                          <a:cubicBezTo>
                            <a:pt x="11137" y="18357"/>
                            <a:pt x="11467" y="18398"/>
                            <a:pt x="11800" y="18424"/>
                          </a:cubicBezTo>
                          <a:lnTo>
                            <a:pt x="11800" y="18424"/>
                          </a:lnTo>
                          <a:cubicBezTo>
                            <a:pt x="11295" y="18677"/>
                            <a:pt x="10746" y="18842"/>
                            <a:pt x="10171" y="18910"/>
                          </a:cubicBezTo>
                          <a:lnTo>
                            <a:pt x="10171" y="18910"/>
                          </a:lnTo>
                          <a:cubicBezTo>
                            <a:pt x="9598" y="18628"/>
                            <a:pt x="9057" y="18267"/>
                            <a:pt x="8548" y="17856"/>
                          </a:cubicBezTo>
                          <a:close/>
                          <a:moveTo>
                            <a:pt x="5196" y="16263"/>
                          </a:moveTo>
                          <a:cubicBezTo>
                            <a:pt x="5849" y="16656"/>
                            <a:pt x="6536" y="17001"/>
                            <a:pt x="7245" y="17295"/>
                          </a:cubicBezTo>
                          <a:lnTo>
                            <a:pt x="7245" y="17295"/>
                          </a:lnTo>
                          <a:cubicBezTo>
                            <a:pt x="7389" y="17374"/>
                            <a:pt x="7536" y="17448"/>
                            <a:pt x="7686" y="17517"/>
                          </a:cubicBezTo>
                          <a:lnTo>
                            <a:pt x="7686" y="17517"/>
                          </a:lnTo>
                          <a:cubicBezTo>
                            <a:pt x="8275" y="18060"/>
                            <a:pt x="8912" y="18549"/>
                            <a:pt x="9596" y="18945"/>
                          </a:cubicBezTo>
                          <a:lnTo>
                            <a:pt x="9596" y="18945"/>
                          </a:lnTo>
                          <a:cubicBezTo>
                            <a:pt x="9587" y="18945"/>
                            <a:pt x="9578" y="18945"/>
                            <a:pt x="9569" y="18945"/>
                          </a:cubicBezTo>
                          <a:cubicBezTo>
                            <a:pt x="9472" y="18945"/>
                            <a:pt x="9375" y="18942"/>
                            <a:pt x="9277" y="18937"/>
                          </a:cubicBezTo>
                          <a:lnTo>
                            <a:pt x="9277" y="18937"/>
                          </a:lnTo>
                          <a:cubicBezTo>
                            <a:pt x="7723" y="18465"/>
                            <a:pt x="6324" y="17507"/>
                            <a:pt x="5196" y="16263"/>
                          </a:cubicBezTo>
                          <a:close/>
                          <a:moveTo>
                            <a:pt x="15213" y="18063"/>
                          </a:moveTo>
                          <a:lnTo>
                            <a:pt x="15213" y="18063"/>
                          </a:lnTo>
                          <a:cubicBezTo>
                            <a:pt x="14717" y="18329"/>
                            <a:pt x="14223" y="18580"/>
                            <a:pt x="13753" y="18827"/>
                          </a:cubicBezTo>
                          <a:cubicBezTo>
                            <a:pt x="13716" y="18846"/>
                            <a:pt x="13692" y="18872"/>
                            <a:pt x="13678" y="18901"/>
                          </a:cubicBezTo>
                          <a:lnTo>
                            <a:pt x="13678" y="18901"/>
                          </a:lnTo>
                          <a:cubicBezTo>
                            <a:pt x="12981" y="19150"/>
                            <a:pt x="12236" y="19270"/>
                            <a:pt x="11480" y="19270"/>
                          </a:cubicBezTo>
                          <a:cubicBezTo>
                            <a:pt x="11323" y="19270"/>
                            <a:pt x="11166" y="19265"/>
                            <a:pt x="11009" y="19255"/>
                          </a:cubicBezTo>
                          <a:lnTo>
                            <a:pt x="11009" y="19255"/>
                          </a:lnTo>
                          <a:cubicBezTo>
                            <a:pt x="10935" y="19230"/>
                            <a:pt x="10862" y="19204"/>
                            <a:pt x="10789" y="19177"/>
                          </a:cubicBezTo>
                          <a:lnTo>
                            <a:pt x="10789" y="19177"/>
                          </a:lnTo>
                          <a:cubicBezTo>
                            <a:pt x="11376" y="19036"/>
                            <a:pt x="11929" y="18788"/>
                            <a:pt x="12428" y="18454"/>
                          </a:cubicBezTo>
                          <a:lnTo>
                            <a:pt x="12428" y="18454"/>
                          </a:lnTo>
                          <a:cubicBezTo>
                            <a:pt x="12492" y="18456"/>
                            <a:pt x="12557" y="18456"/>
                            <a:pt x="12622" y="18456"/>
                          </a:cubicBezTo>
                          <a:cubicBezTo>
                            <a:pt x="13504" y="18456"/>
                            <a:pt x="14385" y="18339"/>
                            <a:pt x="15213" y="18063"/>
                          </a:cubicBezTo>
                          <a:close/>
                          <a:moveTo>
                            <a:pt x="15970" y="18028"/>
                          </a:moveTo>
                          <a:cubicBezTo>
                            <a:pt x="15035" y="18908"/>
                            <a:pt x="13888" y="19496"/>
                            <a:pt x="12609" y="19517"/>
                          </a:cubicBezTo>
                          <a:lnTo>
                            <a:pt x="12609" y="19517"/>
                          </a:lnTo>
                          <a:cubicBezTo>
                            <a:pt x="13591" y="19353"/>
                            <a:pt x="14530" y="18977"/>
                            <a:pt x="15335" y="18381"/>
                          </a:cubicBezTo>
                          <a:lnTo>
                            <a:pt x="15335" y="18381"/>
                          </a:lnTo>
                          <a:cubicBezTo>
                            <a:pt x="15548" y="18266"/>
                            <a:pt x="15760" y="18148"/>
                            <a:pt x="15970" y="18028"/>
                          </a:cubicBezTo>
                          <a:close/>
                          <a:moveTo>
                            <a:pt x="7690" y="0"/>
                          </a:moveTo>
                          <a:cubicBezTo>
                            <a:pt x="6346" y="0"/>
                            <a:pt x="5056" y="340"/>
                            <a:pt x="3989" y="1182"/>
                          </a:cubicBezTo>
                          <a:cubicBezTo>
                            <a:pt x="2692" y="2214"/>
                            <a:pt x="2035" y="3831"/>
                            <a:pt x="1940" y="5463"/>
                          </a:cubicBezTo>
                          <a:lnTo>
                            <a:pt x="1940" y="5463"/>
                          </a:lnTo>
                          <a:cubicBezTo>
                            <a:pt x="1687" y="5682"/>
                            <a:pt x="1452" y="5921"/>
                            <a:pt x="1239" y="6183"/>
                          </a:cubicBezTo>
                          <a:cubicBezTo>
                            <a:pt x="120" y="7516"/>
                            <a:pt x="1" y="9254"/>
                            <a:pt x="465" y="10886"/>
                          </a:cubicBezTo>
                          <a:cubicBezTo>
                            <a:pt x="553" y="11199"/>
                            <a:pt x="664" y="11501"/>
                            <a:pt x="796" y="11793"/>
                          </a:cubicBezTo>
                          <a:lnTo>
                            <a:pt x="796" y="11793"/>
                          </a:lnTo>
                          <a:cubicBezTo>
                            <a:pt x="1128" y="13549"/>
                            <a:pt x="2202" y="15158"/>
                            <a:pt x="3430" y="16386"/>
                          </a:cubicBezTo>
                          <a:cubicBezTo>
                            <a:pt x="4990" y="17946"/>
                            <a:pt x="7109" y="19160"/>
                            <a:pt x="9335" y="19303"/>
                          </a:cubicBezTo>
                          <a:cubicBezTo>
                            <a:pt x="9337" y="19303"/>
                            <a:pt x="9338" y="19303"/>
                            <a:pt x="9340" y="19303"/>
                          </a:cubicBezTo>
                          <a:lnTo>
                            <a:pt x="9340" y="19303"/>
                          </a:lnTo>
                          <a:cubicBezTo>
                            <a:pt x="9889" y="19469"/>
                            <a:pt x="10457" y="19569"/>
                            <a:pt x="11027" y="19602"/>
                          </a:cubicBezTo>
                          <a:lnTo>
                            <a:pt x="11027" y="19602"/>
                          </a:lnTo>
                          <a:cubicBezTo>
                            <a:pt x="11585" y="19787"/>
                            <a:pt x="12119" y="19872"/>
                            <a:pt x="12629" y="19872"/>
                          </a:cubicBezTo>
                          <a:cubicBezTo>
                            <a:pt x="14382" y="19872"/>
                            <a:pt x="15840" y="18862"/>
                            <a:pt x="16933" y="17435"/>
                          </a:cubicBezTo>
                          <a:lnTo>
                            <a:pt x="16933" y="17435"/>
                          </a:lnTo>
                          <a:cubicBezTo>
                            <a:pt x="17815" y="16848"/>
                            <a:pt x="18619" y="16164"/>
                            <a:pt x="19229" y="15291"/>
                          </a:cubicBezTo>
                          <a:cubicBezTo>
                            <a:pt x="20049" y="14129"/>
                            <a:pt x="20335" y="12687"/>
                            <a:pt x="20329" y="11241"/>
                          </a:cubicBezTo>
                          <a:lnTo>
                            <a:pt x="20329" y="11241"/>
                          </a:lnTo>
                          <a:cubicBezTo>
                            <a:pt x="20367" y="11128"/>
                            <a:pt x="20402" y="11014"/>
                            <a:pt x="20432" y="10897"/>
                          </a:cubicBezTo>
                          <a:cubicBezTo>
                            <a:pt x="20806" y="9482"/>
                            <a:pt x="20372" y="8169"/>
                            <a:pt x="19568" y="7057"/>
                          </a:cubicBezTo>
                          <a:lnTo>
                            <a:pt x="19568" y="7057"/>
                          </a:lnTo>
                          <a:cubicBezTo>
                            <a:pt x="19170" y="6069"/>
                            <a:pt x="18606" y="5172"/>
                            <a:pt x="17916" y="4380"/>
                          </a:cubicBezTo>
                          <a:lnTo>
                            <a:pt x="17916" y="4380"/>
                          </a:lnTo>
                          <a:cubicBezTo>
                            <a:pt x="17781" y="3999"/>
                            <a:pt x="17619" y="3629"/>
                            <a:pt x="17432" y="3277"/>
                          </a:cubicBezTo>
                          <a:cubicBezTo>
                            <a:pt x="16251" y="1053"/>
                            <a:pt x="14113" y="134"/>
                            <a:pt x="11864" y="134"/>
                          </a:cubicBezTo>
                          <a:cubicBezTo>
                            <a:pt x="11271" y="134"/>
                            <a:pt x="10671" y="198"/>
                            <a:pt x="10078" y="319"/>
                          </a:cubicBezTo>
                          <a:lnTo>
                            <a:pt x="10078" y="319"/>
                          </a:lnTo>
                          <a:cubicBezTo>
                            <a:pt x="9286" y="117"/>
                            <a:pt x="8479" y="0"/>
                            <a:pt x="7690" y="0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97" name="Google Shape;997;p41"/>
                    <p:cNvSpPr/>
                    <p:nvPr/>
                  </p:nvSpPr>
                  <p:spPr>
                    <a:xfrm>
                      <a:off x="-1424530" y="1995575"/>
                      <a:ext cx="759898" cy="828583"/>
                    </a:xfrm>
                    <a:custGeom>
                      <a:rect b="b" l="l" r="r" t="t"/>
                      <a:pathLst>
                        <a:path extrusionOk="0" h="23029" w="21120">
                          <a:moveTo>
                            <a:pt x="11861" y="398"/>
                          </a:moveTo>
                          <a:cubicBezTo>
                            <a:pt x="13577" y="398"/>
                            <a:pt x="15018" y="1466"/>
                            <a:pt x="16124" y="2744"/>
                          </a:cubicBezTo>
                          <a:lnTo>
                            <a:pt x="16124" y="2744"/>
                          </a:lnTo>
                          <a:cubicBezTo>
                            <a:pt x="15657" y="2600"/>
                            <a:pt x="15178" y="2492"/>
                            <a:pt x="14690" y="2420"/>
                          </a:cubicBezTo>
                          <a:lnTo>
                            <a:pt x="14690" y="2420"/>
                          </a:lnTo>
                          <a:cubicBezTo>
                            <a:pt x="13548" y="1454"/>
                            <a:pt x="12238" y="738"/>
                            <a:pt x="10831" y="512"/>
                          </a:cubicBezTo>
                          <a:lnTo>
                            <a:pt x="10831" y="512"/>
                          </a:lnTo>
                          <a:cubicBezTo>
                            <a:pt x="11103" y="451"/>
                            <a:pt x="11382" y="414"/>
                            <a:pt x="11669" y="403"/>
                          </a:cubicBezTo>
                          <a:cubicBezTo>
                            <a:pt x="11733" y="400"/>
                            <a:pt x="11797" y="398"/>
                            <a:pt x="11861" y="398"/>
                          </a:cubicBezTo>
                          <a:close/>
                          <a:moveTo>
                            <a:pt x="10083" y="822"/>
                          </a:moveTo>
                          <a:cubicBezTo>
                            <a:pt x="10562" y="822"/>
                            <a:pt x="11051" y="885"/>
                            <a:pt x="11550" y="1022"/>
                          </a:cubicBezTo>
                          <a:cubicBezTo>
                            <a:pt x="12491" y="1282"/>
                            <a:pt x="13348" y="1755"/>
                            <a:pt x="14118" y="2351"/>
                          </a:cubicBezTo>
                          <a:lnTo>
                            <a:pt x="14118" y="2351"/>
                          </a:lnTo>
                          <a:cubicBezTo>
                            <a:pt x="13788" y="2321"/>
                            <a:pt x="13456" y="2306"/>
                            <a:pt x="13121" y="2306"/>
                          </a:cubicBezTo>
                          <a:cubicBezTo>
                            <a:pt x="10758" y="2306"/>
                            <a:pt x="8320" y="3052"/>
                            <a:pt x="6284" y="4371"/>
                          </a:cubicBezTo>
                          <a:lnTo>
                            <a:pt x="6284" y="4371"/>
                          </a:lnTo>
                          <a:cubicBezTo>
                            <a:pt x="7131" y="2928"/>
                            <a:pt x="8364" y="1511"/>
                            <a:pt x="9897" y="826"/>
                          </a:cubicBezTo>
                          <a:lnTo>
                            <a:pt x="9897" y="826"/>
                          </a:lnTo>
                          <a:cubicBezTo>
                            <a:pt x="9959" y="823"/>
                            <a:pt x="10021" y="822"/>
                            <a:pt x="10083" y="822"/>
                          </a:cubicBezTo>
                          <a:close/>
                          <a:moveTo>
                            <a:pt x="15130" y="2812"/>
                          </a:moveTo>
                          <a:lnTo>
                            <a:pt x="15130" y="2812"/>
                          </a:lnTo>
                          <a:cubicBezTo>
                            <a:pt x="15594" y="2903"/>
                            <a:pt x="16049" y="3028"/>
                            <a:pt x="16491" y="3190"/>
                          </a:cubicBezTo>
                          <a:lnTo>
                            <a:pt x="16491" y="3190"/>
                          </a:lnTo>
                          <a:cubicBezTo>
                            <a:pt x="16681" y="3433"/>
                            <a:pt x="16860" y="3681"/>
                            <a:pt x="17027" y="3927"/>
                          </a:cubicBezTo>
                          <a:cubicBezTo>
                            <a:pt x="18456" y="6023"/>
                            <a:pt x="19384" y="8499"/>
                            <a:pt x="19837" y="10987"/>
                          </a:cubicBezTo>
                          <a:cubicBezTo>
                            <a:pt x="19951" y="11599"/>
                            <a:pt x="20033" y="12221"/>
                            <a:pt x="20061" y="12839"/>
                          </a:cubicBezTo>
                          <a:lnTo>
                            <a:pt x="20061" y="12839"/>
                          </a:lnTo>
                          <a:cubicBezTo>
                            <a:pt x="20020" y="12552"/>
                            <a:pt x="19973" y="12268"/>
                            <a:pt x="19920" y="11988"/>
                          </a:cubicBezTo>
                          <a:cubicBezTo>
                            <a:pt x="19491" y="9749"/>
                            <a:pt x="18610" y="7559"/>
                            <a:pt x="17408" y="5606"/>
                          </a:cubicBezTo>
                          <a:cubicBezTo>
                            <a:pt x="16789" y="4616"/>
                            <a:pt x="16017" y="3642"/>
                            <a:pt x="15130" y="2812"/>
                          </a:cubicBezTo>
                          <a:close/>
                          <a:moveTo>
                            <a:pt x="8914" y="946"/>
                          </a:moveTo>
                          <a:cubicBezTo>
                            <a:pt x="7837" y="1652"/>
                            <a:pt x="6915" y="2671"/>
                            <a:pt x="6228" y="3713"/>
                          </a:cubicBezTo>
                          <a:cubicBezTo>
                            <a:pt x="5982" y="4082"/>
                            <a:pt x="5746" y="4481"/>
                            <a:pt x="5528" y="4901"/>
                          </a:cubicBezTo>
                          <a:lnTo>
                            <a:pt x="5528" y="4901"/>
                          </a:lnTo>
                          <a:cubicBezTo>
                            <a:pt x="3907" y="6130"/>
                            <a:pt x="2613" y="7749"/>
                            <a:pt x="1930" y="9654"/>
                          </a:cubicBezTo>
                          <a:cubicBezTo>
                            <a:pt x="1543" y="10730"/>
                            <a:pt x="1425" y="11808"/>
                            <a:pt x="1518" y="12859"/>
                          </a:cubicBezTo>
                          <a:lnTo>
                            <a:pt x="1518" y="12859"/>
                          </a:lnTo>
                          <a:cubicBezTo>
                            <a:pt x="941" y="12000"/>
                            <a:pt x="487" y="11037"/>
                            <a:pt x="572" y="9987"/>
                          </a:cubicBezTo>
                          <a:cubicBezTo>
                            <a:pt x="668" y="8618"/>
                            <a:pt x="1418" y="7320"/>
                            <a:pt x="2180" y="6213"/>
                          </a:cubicBezTo>
                          <a:cubicBezTo>
                            <a:pt x="3025" y="4963"/>
                            <a:pt x="4097" y="3856"/>
                            <a:pt x="5252" y="2867"/>
                          </a:cubicBezTo>
                          <a:cubicBezTo>
                            <a:pt x="6358" y="1951"/>
                            <a:pt x="7588" y="1225"/>
                            <a:pt x="8914" y="946"/>
                          </a:cubicBezTo>
                          <a:close/>
                          <a:moveTo>
                            <a:pt x="13206" y="2629"/>
                          </a:moveTo>
                          <a:cubicBezTo>
                            <a:pt x="13662" y="2629"/>
                            <a:pt x="14116" y="2659"/>
                            <a:pt x="14563" y="2719"/>
                          </a:cubicBezTo>
                          <a:lnTo>
                            <a:pt x="14563" y="2719"/>
                          </a:lnTo>
                          <a:cubicBezTo>
                            <a:pt x="15301" y="3363"/>
                            <a:pt x="15949" y="4114"/>
                            <a:pt x="16503" y="4880"/>
                          </a:cubicBezTo>
                          <a:cubicBezTo>
                            <a:pt x="17896" y="6773"/>
                            <a:pt x="18848" y="8987"/>
                            <a:pt x="19408" y="11261"/>
                          </a:cubicBezTo>
                          <a:cubicBezTo>
                            <a:pt x="19711" y="12494"/>
                            <a:pt x="19897" y="13789"/>
                            <a:pt x="19871" y="15073"/>
                          </a:cubicBezTo>
                          <a:lnTo>
                            <a:pt x="19871" y="15073"/>
                          </a:lnTo>
                          <a:cubicBezTo>
                            <a:pt x="19666" y="15911"/>
                            <a:pt x="19289" y="16702"/>
                            <a:pt x="18670" y="17405"/>
                          </a:cubicBezTo>
                          <a:cubicBezTo>
                            <a:pt x="17212" y="19055"/>
                            <a:pt x="14951" y="19615"/>
                            <a:pt x="12795" y="19615"/>
                          </a:cubicBezTo>
                          <a:cubicBezTo>
                            <a:pt x="12274" y="19615"/>
                            <a:pt x="11760" y="19582"/>
                            <a:pt x="11264" y="19524"/>
                          </a:cubicBezTo>
                          <a:cubicBezTo>
                            <a:pt x="8645" y="19215"/>
                            <a:pt x="6585" y="17965"/>
                            <a:pt x="4632" y="16262"/>
                          </a:cubicBezTo>
                          <a:cubicBezTo>
                            <a:pt x="3708" y="15450"/>
                            <a:pt x="2828" y="14577"/>
                            <a:pt x="2068" y="13611"/>
                          </a:cubicBezTo>
                          <a:lnTo>
                            <a:pt x="2068" y="13611"/>
                          </a:lnTo>
                          <a:cubicBezTo>
                            <a:pt x="2031" y="13417"/>
                            <a:pt x="2000" y="13221"/>
                            <a:pt x="1977" y="13023"/>
                          </a:cubicBezTo>
                          <a:cubicBezTo>
                            <a:pt x="1643" y="10167"/>
                            <a:pt x="3042" y="7656"/>
                            <a:pt x="5095" y="5825"/>
                          </a:cubicBezTo>
                          <a:lnTo>
                            <a:pt x="5095" y="5825"/>
                          </a:lnTo>
                          <a:cubicBezTo>
                            <a:pt x="4236" y="7871"/>
                            <a:pt x="3888" y="10248"/>
                            <a:pt x="4859" y="12190"/>
                          </a:cubicBezTo>
                          <a:cubicBezTo>
                            <a:pt x="4896" y="12260"/>
                            <a:pt x="4952" y="12289"/>
                            <a:pt x="5009" y="12289"/>
                          </a:cubicBezTo>
                          <a:cubicBezTo>
                            <a:pt x="5136" y="12289"/>
                            <a:pt x="5266" y="12147"/>
                            <a:pt x="5192" y="12000"/>
                          </a:cubicBezTo>
                          <a:cubicBezTo>
                            <a:pt x="4149" y="9890"/>
                            <a:pt x="4839" y="7241"/>
                            <a:pt x="5829" y="5219"/>
                          </a:cubicBezTo>
                          <a:lnTo>
                            <a:pt x="5829" y="5219"/>
                          </a:lnTo>
                          <a:cubicBezTo>
                            <a:pt x="6663" y="4583"/>
                            <a:pt x="7574" y="4051"/>
                            <a:pt x="8502" y="3641"/>
                          </a:cubicBezTo>
                          <a:cubicBezTo>
                            <a:pt x="9981" y="2989"/>
                            <a:pt x="11606" y="2629"/>
                            <a:pt x="13206" y="2629"/>
                          </a:cubicBezTo>
                          <a:close/>
                          <a:moveTo>
                            <a:pt x="2352" y="14680"/>
                          </a:moveTo>
                          <a:lnTo>
                            <a:pt x="2352" y="14680"/>
                          </a:lnTo>
                          <a:cubicBezTo>
                            <a:pt x="3490" y="15965"/>
                            <a:pt x="4865" y="17084"/>
                            <a:pt x="6204" y="18036"/>
                          </a:cubicBezTo>
                          <a:cubicBezTo>
                            <a:pt x="8157" y="19405"/>
                            <a:pt x="10455" y="20012"/>
                            <a:pt x="12812" y="20012"/>
                          </a:cubicBezTo>
                          <a:cubicBezTo>
                            <a:pt x="15169" y="20012"/>
                            <a:pt x="17753" y="19262"/>
                            <a:pt x="19229" y="17310"/>
                          </a:cubicBezTo>
                          <a:cubicBezTo>
                            <a:pt x="19433" y="17039"/>
                            <a:pt x="19606" y="16760"/>
                            <a:pt x="19751" y="16473"/>
                          </a:cubicBezTo>
                          <a:lnTo>
                            <a:pt x="19751" y="16473"/>
                          </a:lnTo>
                          <a:cubicBezTo>
                            <a:pt x="19688" y="16884"/>
                            <a:pt x="19598" y="17290"/>
                            <a:pt x="19480" y="17691"/>
                          </a:cubicBezTo>
                          <a:cubicBezTo>
                            <a:pt x="18741" y="20191"/>
                            <a:pt x="16384" y="22072"/>
                            <a:pt x="13860" y="22525"/>
                          </a:cubicBezTo>
                          <a:cubicBezTo>
                            <a:pt x="13452" y="22598"/>
                            <a:pt x="13043" y="22633"/>
                            <a:pt x="12636" y="22633"/>
                          </a:cubicBezTo>
                          <a:cubicBezTo>
                            <a:pt x="10088" y="22633"/>
                            <a:pt x="7612" y="21271"/>
                            <a:pt x="5764" y="19608"/>
                          </a:cubicBezTo>
                          <a:cubicBezTo>
                            <a:pt x="4287" y="18289"/>
                            <a:pt x="2991" y="16586"/>
                            <a:pt x="2352" y="14680"/>
                          </a:cubicBezTo>
                          <a:close/>
                          <a:moveTo>
                            <a:pt x="11820" y="1"/>
                          </a:moveTo>
                          <a:cubicBezTo>
                            <a:pt x="11131" y="1"/>
                            <a:pt x="10467" y="162"/>
                            <a:pt x="9843" y="437"/>
                          </a:cubicBezTo>
                          <a:lnTo>
                            <a:pt x="9843" y="437"/>
                          </a:lnTo>
                          <a:cubicBezTo>
                            <a:pt x="9112" y="444"/>
                            <a:pt x="8360" y="589"/>
                            <a:pt x="7597" y="903"/>
                          </a:cubicBezTo>
                          <a:cubicBezTo>
                            <a:pt x="5180" y="1903"/>
                            <a:pt x="3132" y="4046"/>
                            <a:pt x="1680" y="6177"/>
                          </a:cubicBezTo>
                          <a:cubicBezTo>
                            <a:pt x="977" y="7213"/>
                            <a:pt x="382" y="8404"/>
                            <a:pt x="168" y="9666"/>
                          </a:cubicBezTo>
                          <a:cubicBezTo>
                            <a:pt x="1" y="10678"/>
                            <a:pt x="275" y="11595"/>
                            <a:pt x="763" y="12464"/>
                          </a:cubicBezTo>
                          <a:cubicBezTo>
                            <a:pt x="1027" y="12944"/>
                            <a:pt x="1332" y="13405"/>
                            <a:pt x="1668" y="13849"/>
                          </a:cubicBezTo>
                          <a:lnTo>
                            <a:pt x="1668" y="13849"/>
                          </a:lnTo>
                          <a:cubicBezTo>
                            <a:pt x="2325" y="16907"/>
                            <a:pt x="4683" y="19648"/>
                            <a:pt x="7264" y="21322"/>
                          </a:cubicBezTo>
                          <a:cubicBezTo>
                            <a:pt x="8864" y="22361"/>
                            <a:pt x="10733" y="23028"/>
                            <a:pt x="12621" y="23028"/>
                          </a:cubicBezTo>
                          <a:cubicBezTo>
                            <a:pt x="13373" y="23028"/>
                            <a:pt x="14129" y="22922"/>
                            <a:pt x="14872" y="22691"/>
                          </a:cubicBezTo>
                          <a:cubicBezTo>
                            <a:pt x="17074" y="22025"/>
                            <a:pt x="18979" y="20215"/>
                            <a:pt x="19741" y="18036"/>
                          </a:cubicBezTo>
                          <a:cubicBezTo>
                            <a:pt x="20055" y="17134"/>
                            <a:pt x="20195" y="16178"/>
                            <a:pt x="20216" y="15213"/>
                          </a:cubicBezTo>
                          <a:lnTo>
                            <a:pt x="20216" y="15213"/>
                          </a:lnTo>
                          <a:cubicBezTo>
                            <a:pt x="20515" y="14007"/>
                            <a:pt x="20467" y="12719"/>
                            <a:pt x="20289" y="11440"/>
                          </a:cubicBezTo>
                          <a:cubicBezTo>
                            <a:pt x="19944" y="8999"/>
                            <a:pt x="19051" y="6606"/>
                            <a:pt x="17813" y="4475"/>
                          </a:cubicBezTo>
                          <a:cubicBezTo>
                            <a:pt x="17616" y="4139"/>
                            <a:pt x="17403" y="3803"/>
                            <a:pt x="17174" y="3475"/>
                          </a:cubicBezTo>
                          <a:lnTo>
                            <a:pt x="17174" y="3475"/>
                          </a:lnTo>
                          <a:cubicBezTo>
                            <a:pt x="18217" y="3965"/>
                            <a:pt x="19167" y="4678"/>
                            <a:pt x="19956" y="5642"/>
                          </a:cubicBezTo>
                          <a:cubicBezTo>
                            <a:pt x="20253" y="6011"/>
                            <a:pt x="20527" y="6416"/>
                            <a:pt x="20765" y="6832"/>
                          </a:cubicBezTo>
                          <a:cubicBezTo>
                            <a:pt x="20781" y="6914"/>
                            <a:pt x="20829" y="6948"/>
                            <a:pt x="20882" y="6948"/>
                          </a:cubicBezTo>
                          <a:cubicBezTo>
                            <a:pt x="20990" y="6948"/>
                            <a:pt x="21119" y="6809"/>
                            <a:pt x="21039" y="6666"/>
                          </a:cubicBezTo>
                          <a:cubicBezTo>
                            <a:pt x="19993" y="4862"/>
                            <a:pt x="18509" y="3665"/>
                            <a:pt x="16819" y="2989"/>
                          </a:cubicBezTo>
                          <a:lnTo>
                            <a:pt x="16819" y="2989"/>
                          </a:lnTo>
                          <a:cubicBezTo>
                            <a:pt x="15883" y="1771"/>
                            <a:pt x="14706" y="715"/>
                            <a:pt x="13253" y="236"/>
                          </a:cubicBezTo>
                          <a:cubicBezTo>
                            <a:pt x="12766" y="75"/>
                            <a:pt x="12287" y="1"/>
                            <a:pt x="11820" y="1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98" name="Google Shape;998;p41"/>
                    <p:cNvSpPr/>
                    <p:nvPr/>
                  </p:nvSpPr>
                  <p:spPr>
                    <a:xfrm>
                      <a:off x="-1062527" y="2025043"/>
                      <a:ext cx="523941" cy="675237"/>
                    </a:xfrm>
                    <a:custGeom>
                      <a:rect b="b" l="l" r="r" t="t"/>
                      <a:pathLst>
                        <a:path extrusionOk="0" h="18767" w="14562">
                          <a:moveTo>
                            <a:pt x="263" y="1"/>
                          </a:moveTo>
                          <a:cubicBezTo>
                            <a:pt x="1" y="12"/>
                            <a:pt x="1" y="405"/>
                            <a:pt x="263" y="405"/>
                          </a:cubicBezTo>
                          <a:cubicBezTo>
                            <a:pt x="593" y="415"/>
                            <a:pt x="925" y="418"/>
                            <a:pt x="1259" y="418"/>
                          </a:cubicBezTo>
                          <a:cubicBezTo>
                            <a:pt x="1883" y="418"/>
                            <a:pt x="2512" y="407"/>
                            <a:pt x="3141" y="407"/>
                          </a:cubicBezTo>
                          <a:cubicBezTo>
                            <a:pt x="5094" y="407"/>
                            <a:pt x="7042" y="513"/>
                            <a:pt x="8835" y="1382"/>
                          </a:cubicBezTo>
                          <a:cubicBezTo>
                            <a:pt x="11062" y="2453"/>
                            <a:pt x="12586" y="4525"/>
                            <a:pt x="13181" y="6894"/>
                          </a:cubicBezTo>
                          <a:cubicBezTo>
                            <a:pt x="14205" y="11061"/>
                            <a:pt x="12383" y="16193"/>
                            <a:pt x="8633" y="18396"/>
                          </a:cubicBezTo>
                          <a:cubicBezTo>
                            <a:pt x="8450" y="18507"/>
                            <a:pt x="8570" y="18766"/>
                            <a:pt x="8742" y="18766"/>
                          </a:cubicBezTo>
                          <a:cubicBezTo>
                            <a:pt x="8772" y="18766"/>
                            <a:pt x="8804" y="18759"/>
                            <a:pt x="8835" y="18741"/>
                          </a:cubicBezTo>
                          <a:cubicBezTo>
                            <a:pt x="12788" y="16419"/>
                            <a:pt x="14562" y="11145"/>
                            <a:pt x="13550" y="6787"/>
                          </a:cubicBezTo>
                          <a:cubicBezTo>
                            <a:pt x="12978" y="4346"/>
                            <a:pt x="11407" y="2334"/>
                            <a:pt x="9216" y="1132"/>
                          </a:cubicBezTo>
                          <a:cubicBezTo>
                            <a:pt x="7355" y="120"/>
                            <a:pt x="5268" y="11"/>
                            <a:pt x="3183" y="11"/>
                          </a:cubicBezTo>
                          <a:cubicBezTo>
                            <a:pt x="2608" y="11"/>
                            <a:pt x="2032" y="19"/>
                            <a:pt x="1462" y="19"/>
                          </a:cubicBezTo>
                          <a:cubicBezTo>
                            <a:pt x="1059" y="19"/>
                            <a:pt x="659" y="15"/>
                            <a:pt x="263" y="1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999" name="Google Shape;999;p41"/>
                    <p:cNvSpPr/>
                    <p:nvPr/>
                  </p:nvSpPr>
                  <p:spPr>
                    <a:xfrm>
                      <a:off x="-1358973" y="2178717"/>
                      <a:ext cx="667033" cy="714167"/>
                    </a:xfrm>
                    <a:custGeom>
                      <a:rect b="b" l="l" r="r" t="t"/>
                      <a:pathLst>
                        <a:path extrusionOk="0" h="19849" w="18539">
                          <a:moveTo>
                            <a:pt x="2460" y="1"/>
                          </a:moveTo>
                          <a:cubicBezTo>
                            <a:pt x="2404" y="1"/>
                            <a:pt x="2347" y="30"/>
                            <a:pt x="2310" y="99"/>
                          </a:cubicBezTo>
                          <a:cubicBezTo>
                            <a:pt x="1036" y="2635"/>
                            <a:pt x="1" y="5314"/>
                            <a:pt x="72" y="8183"/>
                          </a:cubicBezTo>
                          <a:cubicBezTo>
                            <a:pt x="155" y="11422"/>
                            <a:pt x="1798" y="14649"/>
                            <a:pt x="3763" y="17161"/>
                          </a:cubicBezTo>
                          <a:cubicBezTo>
                            <a:pt x="5228" y="19022"/>
                            <a:pt x="7630" y="19849"/>
                            <a:pt x="9963" y="19849"/>
                          </a:cubicBezTo>
                          <a:cubicBezTo>
                            <a:pt x="10570" y="19849"/>
                            <a:pt x="11172" y="19793"/>
                            <a:pt x="11752" y="19685"/>
                          </a:cubicBezTo>
                          <a:cubicBezTo>
                            <a:pt x="14098" y="19256"/>
                            <a:pt x="16193" y="17030"/>
                            <a:pt x="17217" y="15006"/>
                          </a:cubicBezTo>
                          <a:cubicBezTo>
                            <a:pt x="17884" y="13684"/>
                            <a:pt x="18146" y="12101"/>
                            <a:pt x="17265" y="10827"/>
                          </a:cubicBezTo>
                          <a:cubicBezTo>
                            <a:pt x="17218" y="10766"/>
                            <a:pt x="17157" y="10741"/>
                            <a:pt x="17096" y="10741"/>
                          </a:cubicBezTo>
                          <a:cubicBezTo>
                            <a:pt x="16953" y="10741"/>
                            <a:pt x="16819" y="10882"/>
                            <a:pt x="16919" y="11041"/>
                          </a:cubicBezTo>
                          <a:cubicBezTo>
                            <a:pt x="18539" y="13398"/>
                            <a:pt x="16098" y="16411"/>
                            <a:pt x="14336" y="17887"/>
                          </a:cubicBezTo>
                          <a:cubicBezTo>
                            <a:pt x="13037" y="18968"/>
                            <a:pt x="11456" y="19472"/>
                            <a:pt x="9854" y="19472"/>
                          </a:cubicBezTo>
                          <a:cubicBezTo>
                            <a:pt x="8475" y="19472"/>
                            <a:pt x="7080" y="19099"/>
                            <a:pt x="5835" y="18399"/>
                          </a:cubicBezTo>
                          <a:cubicBezTo>
                            <a:pt x="4156" y="17458"/>
                            <a:pt x="3156" y="15732"/>
                            <a:pt x="2251" y="14113"/>
                          </a:cubicBezTo>
                          <a:cubicBezTo>
                            <a:pt x="1429" y="12613"/>
                            <a:pt x="822" y="11005"/>
                            <a:pt x="548" y="9326"/>
                          </a:cubicBezTo>
                          <a:cubicBezTo>
                            <a:pt x="72" y="6290"/>
                            <a:pt x="1132" y="3350"/>
                            <a:pt x="2441" y="659"/>
                          </a:cubicBezTo>
                          <a:cubicBezTo>
                            <a:pt x="2501" y="540"/>
                            <a:pt x="2560" y="433"/>
                            <a:pt x="2608" y="313"/>
                          </a:cubicBezTo>
                          <a:cubicBezTo>
                            <a:pt x="2715" y="148"/>
                            <a:pt x="2588" y="1"/>
                            <a:pt x="2460" y="1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</p:grpSp>
              <p:grpSp>
                <p:nvGrpSpPr>
                  <p:cNvPr id="1000" name="Google Shape;1000;p41"/>
                  <p:cNvGrpSpPr/>
                  <p:nvPr/>
                </p:nvGrpSpPr>
                <p:grpSpPr>
                  <a:xfrm>
                    <a:off x="10503649" y="2625848"/>
                    <a:ext cx="466999" cy="466230"/>
                    <a:chOff x="900778" y="296381"/>
                    <a:chExt cx="1477846" cy="1475412"/>
                  </a:xfrm>
                </p:grpSpPr>
                <p:sp>
                  <p:nvSpPr>
                    <p:cNvPr id="1001" name="Google Shape;1001;p41"/>
                    <p:cNvSpPr/>
                    <p:nvPr/>
                  </p:nvSpPr>
                  <p:spPr>
                    <a:xfrm>
                      <a:off x="1061167" y="1145841"/>
                      <a:ext cx="138808" cy="580158"/>
                    </a:xfrm>
                    <a:custGeom>
                      <a:rect b="b" l="l" r="r" t="t"/>
                      <a:pathLst>
                        <a:path extrusionOk="0" h="5726" w="1370">
                          <a:moveTo>
                            <a:pt x="335" y="0"/>
                          </a:moveTo>
                          <a:cubicBezTo>
                            <a:pt x="199" y="0"/>
                            <a:pt x="18" y="308"/>
                            <a:pt x="2" y="308"/>
                          </a:cubicBezTo>
                          <a:cubicBezTo>
                            <a:pt x="1" y="308"/>
                            <a:pt x="1" y="308"/>
                            <a:pt x="1" y="308"/>
                          </a:cubicBezTo>
                          <a:lnTo>
                            <a:pt x="1" y="308"/>
                          </a:lnTo>
                          <a:cubicBezTo>
                            <a:pt x="1" y="844"/>
                            <a:pt x="203" y="1725"/>
                            <a:pt x="548" y="2856"/>
                          </a:cubicBezTo>
                          <a:cubicBezTo>
                            <a:pt x="894" y="3987"/>
                            <a:pt x="822" y="5273"/>
                            <a:pt x="822" y="5273"/>
                          </a:cubicBezTo>
                          <a:lnTo>
                            <a:pt x="775" y="5725"/>
                          </a:lnTo>
                          <a:cubicBezTo>
                            <a:pt x="1072" y="5725"/>
                            <a:pt x="1298" y="5225"/>
                            <a:pt x="1298" y="5225"/>
                          </a:cubicBezTo>
                          <a:cubicBezTo>
                            <a:pt x="1298" y="5225"/>
                            <a:pt x="1370" y="3939"/>
                            <a:pt x="1025" y="2808"/>
                          </a:cubicBezTo>
                          <a:cubicBezTo>
                            <a:pt x="679" y="1677"/>
                            <a:pt x="536" y="784"/>
                            <a:pt x="477" y="272"/>
                          </a:cubicBezTo>
                          <a:cubicBezTo>
                            <a:pt x="454" y="69"/>
                            <a:pt x="400" y="0"/>
                            <a:pt x="335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02" name="Google Shape;1002;p41"/>
                    <p:cNvSpPr/>
                    <p:nvPr/>
                  </p:nvSpPr>
                  <p:spPr>
                    <a:xfrm>
                      <a:off x="1214361" y="1656590"/>
                      <a:ext cx="623827" cy="103448"/>
                    </a:xfrm>
                    <a:custGeom>
                      <a:rect b="b" l="l" r="r" t="t"/>
                      <a:pathLst>
                        <a:path extrusionOk="0" h="1021" w="6157">
                          <a:moveTo>
                            <a:pt x="5315" y="0"/>
                          </a:moveTo>
                          <a:cubicBezTo>
                            <a:pt x="4773" y="0"/>
                            <a:pt x="3961" y="150"/>
                            <a:pt x="2906" y="387"/>
                          </a:cubicBezTo>
                          <a:cubicBezTo>
                            <a:pt x="2385" y="510"/>
                            <a:pt x="1840" y="544"/>
                            <a:pt x="1398" y="544"/>
                          </a:cubicBezTo>
                          <a:cubicBezTo>
                            <a:pt x="861" y="544"/>
                            <a:pt x="477" y="494"/>
                            <a:pt x="477" y="494"/>
                          </a:cubicBezTo>
                          <a:lnTo>
                            <a:pt x="25" y="422"/>
                          </a:lnTo>
                          <a:lnTo>
                            <a:pt x="25" y="422"/>
                          </a:lnTo>
                          <a:cubicBezTo>
                            <a:pt x="1" y="720"/>
                            <a:pt x="489" y="970"/>
                            <a:pt x="489" y="970"/>
                          </a:cubicBezTo>
                          <a:cubicBezTo>
                            <a:pt x="489" y="970"/>
                            <a:pt x="873" y="1020"/>
                            <a:pt x="1410" y="1020"/>
                          </a:cubicBezTo>
                          <a:cubicBezTo>
                            <a:pt x="1852" y="1020"/>
                            <a:pt x="2397" y="986"/>
                            <a:pt x="2918" y="863"/>
                          </a:cubicBezTo>
                          <a:cubicBezTo>
                            <a:pt x="4085" y="601"/>
                            <a:pt x="4966" y="506"/>
                            <a:pt x="5501" y="482"/>
                          </a:cubicBezTo>
                          <a:cubicBezTo>
                            <a:pt x="6156" y="446"/>
                            <a:pt x="5478" y="6"/>
                            <a:pt x="5478" y="6"/>
                          </a:cubicBezTo>
                          <a:cubicBezTo>
                            <a:pt x="5426" y="2"/>
                            <a:pt x="5372" y="0"/>
                            <a:pt x="5315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03" name="Google Shape;1003;p41"/>
                    <p:cNvSpPr/>
                    <p:nvPr/>
                  </p:nvSpPr>
                  <p:spPr>
                    <a:xfrm>
                      <a:off x="900778" y="1091331"/>
                      <a:ext cx="214798" cy="563542"/>
                    </a:xfrm>
                    <a:custGeom>
                      <a:rect b="b" l="l" r="r" t="t"/>
                      <a:pathLst>
                        <a:path extrusionOk="0" h="5562" w="2120">
                          <a:moveTo>
                            <a:pt x="441" y="1"/>
                          </a:moveTo>
                          <a:cubicBezTo>
                            <a:pt x="143" y="48"/>
                            <a:pt x="0" y="584"/>
                            <a:pt x="0" y="584"/>
                          </a:cubicBezTo>
                          <a:cubicBezTo>
                            <a:pt x="0" y="584"/>
                            <a:pt x="143" y="1846"/>
                            <a:pt x="679" y="2906"/>
                          </a:cubicBezTo>
                          <a:cubicBezTo>
                            <a:pt x="1215" y="3965"/>
                            <a:pt x="1512" y="4811"/>
                            <a:pt x="1655" y="5311"/>
                          </a:cubicBezTo>
                          <a:cubicBezTo>
                            <a:pt x="1707" y="5496"/>
                            <a:pt x="1768" y="5561"/>
                            <a:pt x="1828" y="5561"/>
                          </a:cubicBezTo>
                          <a:cubicBezTo>
                            <a:pt x="1970" y="5561"/>
                            <a:pt x="2108" y="5192"/>
                            <a:pt x="2119" y="5192"/>
                          </a:cubicBezTo>
                          <a:cubicBezTo>
                            <a:pt x="2119" y="5192"/>
                            <a:pt x="2119" y="5192"/>
                            <a:pt x="2119" y="5192"/>
                          </a:cubicBezTo>
                          <a:cubicBezTo>
                            <a:pt x="2012" y="4668"/>
                            <a:pt x="1667" y="3846"/>
                            <a:pt x="1131" y="2787"/>
                          </a:cubicBezTo>
                          <a:cubicBezTo>
                            <a:pt x="595" y="1727"/>
                            <a:pt x="464" y="465"/>
                            <a:pt x="464" y="465"/>
                          </a:cubicBezTo>
                          <a:lnTo>
                            <a:pt x="441" y="1"/>
                          </a:ln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04" name="Google Shape;1004;p41"/>
                    <p:cNvSpPr/>
                    <p:nvPr/>
                  </p:nvSpPr>
                  <p:spPr>
                    <a:xfrm>
                      <a:off x="1371609" y="371154"/>
                      <a:ext cx="590797" cy="244992"/>
                    </a:xfrm>
                    <a:custGeom>
                      <a:rect b="b" l="l" r="r" t="t"/>
                      <a:pathLst>
                        <a:path extrusionOk="0" h="2418" w="5831">
                          <a:moveTo>
                            <a:pt x="5223" y="1"/>
                          </a:moveTo>
                          <a:cubicBezTo>
                            <a:pt x="5223" y="1"/>
                            <a:pt x="3961" y="215"/>
                            <a:pt x="2949" y="834"/>
                          </a:cubicBezTo>
                          <a:cubicBezTo>
                            <a:pt x="1925" y="1441"/>
                            <a:pt x="1116" y="1798"/>
                            <a:pt x="616" y="1977"/>
                          </a:cubicBezTo>
                          <a:cubicBezTo>
                            <a:pt x="1" y="2202"/>
                            <a:pt x="759" y="2414"/>
                            <a:pt x="759" y="2417"/>
                          </a:cubicBezTo>
                          <a:lnTo>
                            <a:pt x="759" y="2417"/>
                          </a:lnTo>
                          <a:cubicBezTo>
                            <a:pt x="1283" y="2286"/>
                            <a:pt x="2080" y="1882"/>
                            <a:pt x="3092" y="1274"/>
                          </a:cubicBezTo>
                          <a:cubicBezTo>
                            <a:pt x="4128" y="667"/>
                            <a:pt x="5378" y="441"/>
                            <a:pt x="5378" y="441"/>
                          </a:cubicBezTo>
                          <a:lnTo>
                            <a:pt x="5831" y="382"/>
                          </a:lnTo>
                          <a:cubicBezTo>
                            <a:pt x="5771" y="84"/>
                            <a:pt x="5223" y="1"/>
                            <a:pt x="5223" y="1"/>
                          </a:cubicBezTo>
                          <a:close/>
                          <a:moveTo>
                            <a:pt x="759" y="2417"/>
                          </a:moveTo>
                          <a:cubicBezTo>
                            <a:pt x="759" y="2417"/>
                            <a:pt x="759" y="2417"/>
                            <a:pt x="759" y="2417"/>
                          </a:cubicBezTo>
                          <a:cubicBezTo>
                            <a:pt x="759" y="2417"/>
                            <a:pt x="759" y="2417"/>
                            <a:pt x="759" y="2417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05" name="Google Shape;1005;p41"/>
                    <p:cNvSpPr/>
                    <p:nvPr/>
                  </p:nvSpPr>
                  <p:spPr>
                    <a:xfrm>
                      <a:off x="1759661" y="631747"/>
                      <a:ext cx="590797" cy="242560"/>
                    </a:xfrm>
                    <a:custGeom>
                      <a:rect b="b" l="l" r="r" t="t"/>
                      <a:pathLst>
                        <a:path extrusionOk="0" h="2394" w="5831">
                          <a:moveTo>
                            <a:pt x="5072" y="0"/>
                          </a:moveTo>
                          <a:lnTo>
                            <a:pt x="5072" y="0"/>
                          </a:lnTo>
                          <a:cubicBezTo>
                            <a:pt x="5072" y="0"/>
                            <a:pt x="5072" y="0"/>
                            <a:pt x="5072" y="0"/>
                          </a:cubicBezTo>
                          <a:lnTo>
                            <a:pt x="5072" y="0"/>
                          </a:lnTo>
                          <a:cubicBezTo>
                            <a:pt x="5072" y="0"/>
                            <a:pt x="5072" y="0"/>
                            <a:pt x="5072" y="0"/>
                          </a:cubicBezTo>
                          <a:close/>
                          <a:moveTo>
                            <a:pt x="5072" y="0"/>
                          </a:moveTo>
                          <a:cubicBezTo>
                            <a:pt x="4560" y="131"/>
                            <a:pt x="3763" y="524"/>
                            <a:pt x="2739" y="1131"/>
                          </a:cubicBezTo>
                          <a:cubicBezTo>
                            <a:pt x="1703" y="1727"/>
                            <a:pt x="453" y="1953"/>
                            <a:pt x="453" y="1953"/>
                          </a:cubicBezTo>
                          <a:lnTo>
                            <a:pt x="0" y="2012"/>
                          </a:lnTo>
                          <a:cubicBezTo>
                            <a:pt x="60" y="2286"/>
                            <a:pt x="608" y="2393"/>
                            <a:pt x="608" y="2393"/>
                          </a:cubicBezTo>
                          <a:cubicBezTo>
                            <a:pt x="608" y="2393"/>
                            <a:pt x="1858" y="2167"/>
                            <a:pt x="2882" y="1572"/>
                          </a:cubicBezTo>
                          <a:cubicBezTo>
                            <a:pt x="3894" y="977"/>
                            <a:pt x="4715" y="619"/>
                            <a:pt x="5215" y="441"/>
                          </a:cubicBezTo>
                          <a:cubicBezTo>
                            <a:pt x="5830" y="240"/>
                            <a:pt x="5071" y="4"/>
                            <a:pt x="5072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06" name="Google Shape;1006;p41"/>
                    <p:cNvSpPr/>
                    <p:nvPr/>
                  </p:nvSpPr>
                  <p:spPr>
                    <a:xfrm>
                      <a:off x="1017701" y="1260230"/>
                      <a:ext cx="532335" cy="299705"/>
                    </a:xfrm>
                    <a:custGeom>
                      <a:rect b="b" l="l" r="r" t="t"/>
                      <a:pathLst>
                        <a:path extrusionOk="0" h="2958" w="5254">
                          <a:moveTo>
                            <a:pt x="156" y="0"/>
                          </a:moveTo>
                          <a:cubicBezTo>
                            <a:pt x="1" y="239"/>
                            <a:pt x="275" y="715"/>
                            <a:pt x="275" y="715"/>
                          </a:cubicBezTo>
                          <a:cubicBezTo>
                            <a:pt x="275" y="715"/>
                            <a:pt x="1275" y="1501"/>
                            <a:pt x="2406" y="1882"/>
                          </a:cubicBezTo>
                          <a:cubicBezTo>
                            <a:pt x="3537" y="2239"/>
                            <a:pt x="4347" y="2620"/>
                            <a:pt x="4799" y="2870"/>
                          </a:cubicBezTo>
                          <a:cubicBezTo>
                            <a:pt x="4906" y="2932"/>
                            <a:pt x="4981" y="2957"/>
                            <a:pt x="5032" y="2957"/>
                          </a:cubicBezTo>
                          <a:cubicBezTo>
                            <a:pt x="5254" y="2957"/>
                            <a:pt x="5025" y="2477"/>
                            <a:pt x="5025" y="2477"/>
                          </a:cubicBezTo>
                          <a:cubicBezTo>
                            <a:pt x="4597" y="2155"/>
                            <a:pt x="3763" y="1834"/>
                            <a:pt x="2632" y="1465"/>
                          </a:cubicBezTo>
                          <a:cubicBezTo>
                            <a:pt x="1501" y="1084"/>
                            <a:pt x="501" y="298"/>
                            <a:pt x="501" y="298"/>
                          </a:cubicBezTo>
                          <a:lnTo>
                            <a:pt x="156" y="0"/>
                          </a:ln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07" name="Google Shape;1007;p41"/>
                    <p:cNvSpPr/>
                    <p:nvPr/>
                  </p:nvSpPr>
                  <p:spPr>
                    <a:xfrm>
                      <a:off x="1464113" y="1452027"/>
                      <a:ext cx="573370" cy="220371"/>
                    </a:xfrm>
                    <a:custGeom>
                      <a:rect b="b" l="l" r="r" t="t"/>
                      <a:pathLst>
                        <a:path extrusionOk="0" h="2175" w="5659">
                          <a:moveTo>
                            <a:pt x="131" y="0"/>
                          </a:moveTo>
                          <a:lnTo>
                            <a:pt x="131" y="0"/>
                          </a:lnTo>
                          <a:cubicBezTo>
                            <a:pt x="0" y="251"/>
                            <a:pt x="357" y="679"/>
                            <a:pt x="357" y="679"/>
                          </a:cubicBezTo>
                          <a:cubicBezTo>
                            <a:pt x="357" y="679"/>
                            <a:pt x="1453" y="1310"/>
                            <a:pt x="2632" y="1501"/>
                          </a:cubicBezTo>
                          <a:cubicBezTo>
                            <a:pt x="3810" y="1691"/>
                            <a:pt x="4668" y="1953"/>
                            <a:pt x="5156" y="2132"/>
                          </a:cubicBezTo>
                          <a:cubicBezTo>
                            <a:pt x="5241" y="2161"/>
                            <a:pt x="5307" y="2174"/>
                            <a:pt x="5355" y="2174"/>
                          </a:cubicBezTo>
                          <a:cubicBezTo>
                            <a:pt x="5658" y="2174"/>
                            <a:pt x="5322" y="1679"/>
                            <a:pt x="5322" y="1679"/>
                          </a:cubicBezTo>
                          <a:cubicBezTo>
                            <a:pt x="4834" y="1453"/>
                            <a:pt x="3965" y="1251"/>
                            <a:pt x="2798" y="1060"/>
                          </a:cubicBezTo>
                          <a:cubicBezTo>
                            <a:pt x="1620" y="882"/>
                            <a:pt x="512" y="239"/>
                            <a:pt x="512" y="239"/>
                          </a:cubicBezTo>
                          <a:lnTo>
                            <a:pt x="131" y="0"/>
                          </a:ln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08" name="Google Shape;1008;p41"/>
                    <p:cNvSpPr/>
                    <p:nvPr/>
                  </p:nvSpPr>
                  <p:spPr>
                    <a:xfrm>
                      <a:off x="1881852" y="1142598"/>
                      <a:ext cx="289269" cy="533956"/>
                    </a:xfrm>
                    <a:custGeom>
                      <a:rect b="b" l="l" r="r" t="t"/>
                      <a:pathLst>
                        <a:path extrusionOk="0" h="5270" w="2855">
                          <a:moveTo>
                            <a:pt x="225" y="0"/>
                          </a:moveTo>
                          <a:cubicBezTo>
                            <a:pt x="74" y="0"/>
                            <a:pt x="0" y="426"/>
                            <a:pt x="9" y="435"/>
                          </a:cubicBezTo>
                          <a:cubicBezTo>
                            <a:pt x="187" y="935"/>
                            <a:pt x="676" y="1697"/>
                            <a:pt x="1378" y="2650"/>
                          </a:cubicBezTo>
                          <a:cubicBezTo>
                            <a:pt x="2080" y="3602"/>
                            <a:pt x="2438" y="4829"/>
                            <a:pt x="2438" y="4829"/>
                          </a:cubicBezTo>
                          <a:lnTo>
                            <a:pt x="2533" y="5269"/>
                          </a:lnTo>
                          <a:cubicBezTo>
                            <a:pt x="2807" y="5162"/>
                            <a:pt x="2854" y="4614"/>
                            <a:pt x="2854" y="4614"/>
                          </a:cubicBezTo>
                          <a:cubicBezTo>
                            <a:pt x="2854" y="4614"/>
                            <a:pt x="2497" y="3400"/>
                            <a:pt x="1795" y="2447"/>
                          </a:cubicBezTo>
                          <a:cubicBezTo>
                            <a:pt x="1092" y="1495"/>
                            <a:pt x="652" y="697"/>
                            <a:pt x="425" y="221"/>
                          </a:cubicBezTo>
                          <a:cubicBezTo>
                            <a:pt x="348" y="59"/>
                            <a:pt x="281" y="0"/>
                            <a:pt x="225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09" name="Google Shape;1009;p41"/>
                    <p:cNvSpPr/>
                    <p:nvPr/>
                  </p:nvSpPr>
                  <p:spPr>
                    <a:xfrm>
                      <a:off x="2041632" y="894062"/>
                      <a:ext cx="240432" cy="554423"/>
                    </a:xfrm>
                    <a:custGeom>
                      <a:rect b="b" l="l" r="r" t="t"/>
                      <a:pathLst>
                        <a:path extrusionOk="0" h="5472" w="2373">
                          <a:moveTo>
                            <a:pt x="267" y="0"/>
                          </a:moveTo>
                          <a:cubicBezTo>
                            <a:pt x="118" y="0"/>
                            <a:pt x="1" y="388"/>
                            <a:pt x="15" y="388"/>
                          </a:cubicBezTo>
                          <a:cubicBezTo>
                            <a:pt x="15" y="388"/>
                            <a:pt x="15" y="388"/>
                            <a:pt x="15" y="388"/>
                          </a:cubicBezTo>
                          <a:cubicBezTo>
                            <a:pt x="146" y="912"/>
                            <a:pt x="527" y="1709"/>
                            <a:pt x="1123" y="2733"/>
                          </a:cubicBezTo>
                          <a:cubicBezTo>
                            <a:pt x="1718" y="3745"/>
                            <a:pt x="1932" y="5019"/>
                            <a:pt x="1932" y="5019"/>
                          </a:cubicBezTo>
                          <a:lnTo>
                            <a:pt x="1992" y="5472"/>
                          </a:lnTo>
                          <a:cubicBezTo>
                            <a:pt x="2277" y="5412"/>
                            <a:pt x="2373" y="4865"/>
                            <a:pt x="2373" y="4865"/>
                          </a:cubicBezTo>
                          <a:cubicBezTo>
                            <a:pt x="2373" y="4865"/>
                            <a:pt x="2170" y="3614"/>
                            <a:pt x="1575" y="2590"/>
                          </a:cubicBezTo>
                          <a:cubicBezTo>
                            <a:pt x="980" y="1567"/>
                            <a:pt x="634" y="745"/>
                            <a:pt x="456" y="233"/>
                          </a:cubicBezTo>
                          <a:cubicBezTo>
                            <a:pt x="392" y="62"/>
                            <a:pt x="327" y="0"/>
                            <a:pt x="267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10" name="Google Shape;1010;p41"/>
                    <p:cNvSpPr/>
                    <p:nvPr/>
                  </p:nvSpPr>
                  <p:spPr>
                    <a:xfrm>
                      <a:off x="1273836" y="850090"/>
                      <a:ext cx="530512" cy="305075"/>
                    </a:xfrm>
                    <a:custGeom>
                      <a:rect b="b" l="l" r="r" t="t"/>
                      <a:pathLst>
                        <a:path extrusionOk="0" h="3011" w="5236">
                          <a:moveTo>
                            <a:pt x="5057" y="0"/>
                          </a:moveTo>
                          <a:lnTo>
                            <a:pt x="4712" y="310"/>
                          </a:lnTo>
                          <a:cubicBezTo>
                            <a:pt x="4712" y="310"/>
                            <a:pt x="3736" y="1119"/>
                            <a:pt x="2605" y="1500"/>
                          </a:cubicBezTo>
                          <a:cubicBezTo>
                            <a:pt x="1473" y="1870"/>
                            <a:pt x="652" y="2227"/>
                            <a:pt x="223" y="2524"/>
                          </a:cubicBezTo>
                          <a:cubicBezTo>
                            <a:pt x="223" y="2524"/>
                            <a:pt x="223" y="2524"/>
                            <a:pt x="223" y="2524"/>
                          </a:cubicBezTo>
                          <a:lnTo>
                            <a:pt x="223" y="2524"/>
                          </a:lnTo>
                          <a:cubicBezTo>
                            <a:pt x="219" y="2524"/>
                            <a:pt x="1" y="3010"/>
                            <a:pt x="234" y="3010"/>
                          </a:cubicBezTo>
                          <a:cubicBezTo>
                            <a:pt x="286" y="3010"/>
                            <a:pt x="359" y="2987"/>
                            <a:pt x="461" y="2929"/>
                          </a:cubicBezTo>
                          <a:cubicBezTo>
                            <a:pt x="926" y="2667"/>
                            <a:pt x="1724" y="2274"/>
                            <a:pt x="2843" y="1905"/>
                          </a:cubicBezTo>
                          <a:cubicBezTo>
                            <a:pt x="3974" y="1536"/>
                            <a:pt x="4950" y="715"/>
                            <a:pt x="4950" y="715"/>
                          </a:cubicBezTo>
                          <a:cubicBezTo>
                            <a:pt x="4950" y="715"/>
                            <a:pt x="5236" y="238"/>
                            <a:pt x="5057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11" name="Google Shape;1011;p41"/>
                    <p:cNvSpPr/>
                    <p:nvPr/>
                  </p:nvSpPr>
                  <p:spPr>
                    <a:xfrm>
                      <a:off x="1606466" y="591219"/>
                      <a:ext cx="249754" cy="549661"/>
                    </a:xfrm>
                    <a:custGeom>
                      <a:rect b="b" l="l" r="r" t="t"/>
                      <a:pathLst>
                        <a:path extrusionOk="0" h="5425" w="2465">
                          <a:moveTo>
                            <a:pt x="2204" y="1"/>
                          </a:moveTo>
                          <a:cubicBezTo>
                            <a:pt x="2145" y="1"/>
                            <a:pt x="2080" y="62"/>
                            <a:pt x="2012" y="234"/>
                          </a:cubicBezTo>
                          <a:cubicBezTo>
                            <a:pt x="1834" y="722"/>
                            <a:pt x="1465" y="1543"/>
                            <a:pt x="857" y="2555"/>
                          </a:cubicBezTo>
                          <a:cubicBezTo>
                            <a:pt x="238" y="3567"/>
                            <a:pt x="0" y="4817"/>
                            <a:pt x="0" y="4817"/>
                          </a:cubicBezTo>
                          <a:cubicBezTo>
                            <a:pt x="0" y="4817"/>
                            <a:pt x="95" y="5365"/>
                            <a:pt x="381" y="5425"/>
                          </a:cubicBezTo>
                          <a:lnTo>
                            <a:pt x="453" y="4972"/>
                          </a:lnTo>
                          <a:cubicBezTo>
                            <a:pt x="453" y="4972"/>
                            <a:pt x="691" y="3722"/>
                            <a:pt x="1298" y="2710"/>
                          </a:cubicBezTo>
                          <a:cubicBezTo>
                            <a:pt x="1905" y="1698"/>
                            <a:pt x="2322" y="889"/>
                            <a:pt x="2465" y="388"/>
                          </a:cubicBezTo>
                          <a:lnTo>
                            <a:pt x="2465" y="388"/>
                          </a:lnTo>
                          <a:cubicBezTo>
                            <a:pt x="2465" y="388"/>
                            <a:pt x="2465" y="388"/>
                            <a:pt x="2465" y="388"/>
                          </a:cubicBezTo>
                          <a:cubicBezTo>
                            <a:pt x="2465" y="388"/>
                            <a:pt x="2465" y="388"/>
                            <a:pt x="2465" y="388"/>
                          </a:cubicBezTo>
                          <a:lnTo>
                            <a:pt x="2465" y="388"/>
                          </a:lnTo>
                          <a:cubicBezTo>
                            <a:pt x="2465" y="388"/>
                            <a:pt x="2465" y="388"/>
                            <a:pt x="2465" y="388"/>
                          </a:cubicBezTo>
                          <a:lnTo>
                            <a:pt x="2465" y="388"/>
                          </a:lnTo>
                          <a:cubicBezTo>
                            <a:pt x="2462" y="388"/>
                            <a:pt x="2353" y="1"/>
                            <a:pt x="2204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12" name="Google Shape;1012;p41"/>
                    <p:cNvSpPr/>
                    <p:nvPr/>
                  </p:nvSpPr>
                  <p:spPr>
                    <a:xfrm>
                      <a:off x="1075655" y="1407345"/>
                      <a:ext cx="581577" cy="267991"/>
                    </a:xfrm>
                    <a:custGeom>
                      <a:rect b="b" l="l" r="r" t="t"/>
                      <a:pathLst>
                        <a:path extrusionOk="0" h="2645" w="5740">
                          <a:moveTo>
                            <a:pt x="632" y="1"/>
                          </a:moveTo>
                          <a:cubicBezTo>
                            <a:pt x="632" y="1"/>
                            <a:pt x="84" y="84"/>
                            <a:pt x="0" y="358"/>
                          </a:cubicBezTo>
                          <a:lnTo>
                            <a:pt x="453" y="453"/>
                          </a:lnTo>
                          <a:cubicBezTo>
                            <a:pt x="453" y="453"/>
                            <a:pt x="1703" y="739"/>
                            <a:pt x="2679" y="1394"/>
                          </a:cubicBezTo>
                          <a:cubicBezTo>
                            <a:pt x="3668" y="2049"/>
                            <a:pt x="4453" y="2489"/>
                            <a:pt x="4965" y="2644"/>
                          </a:cubicBezTo>
                          <a:cubicBezTo>
                            <a:pt x="4965" y="2644"/>
                            <a:pt x="5739" y="2454"/>
                            <a:pt x="5144" y="2192"/>
                          </a:cubicBezTo>
                          <a:cubicBezTo>
                            <a:pt x="4644" y="1989"/>
                            <a:pt x="3846" y="1596"/>
                            <a:pt x="2858" y="942"/>
                          </a:cubicBezTo>
                          <a:cubicBezTo>
                            <a:pt x="1882" y="287"/>
                            <a:pt x="632" y="1"/>
                            <a:pt x="632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13" name="Google Shape;1013;p41"/>
                    <p:cNvSpPr/>
                    <p:nvPr/>
                  </p:nvSpPr>
                  <p:spPr>
                    <a:xfrm>
                      <a:off x="1091360" y="372370"/>
                      <a:ext cx="138808" cy="580969"/>
                    </a:xfrm>
                    <a:custGeom>
                      <a:rect b="b" l="l" r="r" t="t"/>
                      <a:pathLst>
                        <a:path extrusionOk="0" h="5734" w="1370">
                          <a:moveTo>
                            <a:pt x="774" y="0"/>
                          </a:moveTo>
                          <a:lnTo>
                            <a:pt x="822" y="465"/>
                          </a:lnTo>
                          <a:cubicBezTo>
                            <a:pt x="822" y="465"/>
                            <a:pt x="893" y="1739"/>
                            <a:pt x="548" y="2870"/>
                          </a:cubicBezTo>
                          <a:cubicBezTo>
                            <a:pt x="203" y="4001"/>
                            <a:pt x="0" y="4882"/>
                            <a:pt x="0" y="5418"/>
                          </a:cubicBezTo>
                          <a:cubicBezTo>
                            <a:pt x="0" y="5418"/>
                            <a:pt x="189" y="5734"/>
                            <a:pt x="331" y="5734"/>
                          </a:cubicBezTo>
                          <a:cubicBezTo>
                            <a:pt x="398" y="5734"/>
                            <a:pt x="454" y="5666"/>
                            <a:pt x="477" y="5465"/>
                          </a:cubicBezTo>
                          <a:cubicBezTo>
                            <a:pt x="536" y="4942"/>
                            <a:pt x="679" y="4049"/>
                            <a:pt x="1024" y="2917"/>
                          </a:cubicBezTo>
                          <a:cubicBezTo>
                            <a:pt x="1369" y="1786"/>
                            <a:pt x="1298" y="500"/>
                            <a:pt x="1298" y="500"/>
                          </a:cubicBezTo>
                          <a:cubicBezTo>
                            <a:pt x="1298" y="500"/>
                            <a:pt x="1072" y="0"/>
                            <a:pt x="774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14" name="Google Shape;1014;p41"/>
                    <p:cNvSpPr/>
                    <p:nvPr/>
                  </p:nvSpPr>
                  <p:spPr>
                    <a:xfrm>
                      <a:off x="1709001" y="296381"/>
                      <a:ext cx="576713" cy="279947"/>
                    </a:xfrm>
                    <a:custGeom>
                      <a:rect b="b" l="l" r="r" t="t"/>
                      <a:pathLst>
                        <a:path extrusionOk="0" h="2763" w="5692">
                          <a:moveTo>
                            <a:pt x="643" y="0"/>
                          </a:moveTo>
                          <a:cubicBezTo>
                            <a:pt x="643" y="0"/>
                            <a:pt x="96" y="60"/>
                            <a:pt x="0" y="346"/>
                          </a:cubicBezTo>
                          <a:lnTo>
                            <a:pt x="453" y="453"/>
                          </a:lnTo>
                          <a:cubicBezTo>
                            <a:pt x="453" y="453"/>
                            <a:pt x="1691" y="774"/>
                            <a:pt x="2655" y="1453"/>
                          </a:cubicBezTo>
                          <a:cubicBezTo>
                            <a:pt x="3620" y="2132"/>
                            <a:pt x="4394" y="2596"/>
                            <a:pt x="4906" y="2763"/>
                          </a:cubicBezTo>
                          <a:cubicBezTo>
                            <a:pt x="4906" y="2739"/>
                            <a:pt x="5691" y="2584"/>
                            <a:pt x="5096" y="2310"/>
                          </a:cubicBezTo>
                          <a:cubicBezTo>
                            <a:pt x="4620" y="2084"/>
                            <a:pt x="3810" y="1667"/>
                            <a:pt x="2846" y="1000"/>
                          </a:cubicBezTo>
                          <a:cubicBezTo>
                            <a:pt x="1881" y="322"/>
                            <a:pt x="643" y="0"/>
                            <a:pt x="643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15" name="Google Shape;1015;p41"/>
                    <p:cNvSpPr/>
                    <p:nvPr/>
                  </p:nvSpPr>
                  <p:spPr>
                    <a:xfrm>
                      <a:off x="1243339" y="338327"/>
                      <a:ext cx="622611" cy="103448"/>
                    </a:xfrm>
                    <a:custGeom>
                      <a:rect b="b" l="l" r="r" t="t"/>
                      <a:pathLst>
                        <a:path extrusionOk="0" h="1021" w="6145">
                          <a:moveTo>
                            <a:pt x="1410" y="0"/>
                          </a:moveTo>
                          <a:cubicBezTo>
                            <a:pt x="873" y="0"/>
                            <a:pt x="489" y="51"/>
                            <a:pt x="489" y="51"/>
                          </a:cubicBezTo>
                          <a:cubicBezTo>
                            <a:pt x="489" y="51"/>
                            <a:pt x="0" y="301"/>
                            <a:pt x="12" y="598"/>
                          </a:cubicBezTo>
                          <a:lnTo>
                            <a:pt x="477" y="527"/>
                          </a:lnTo>
                          <a:cubicBezTo>
                            <a:pt x="477" y="527"/>
                            <a:pt x="857" y="477"/>
                            <a:pt x="1393" y="477"/>
                          </a:cubicBezTo>
                          <a:cubicBezTo>
                            <a:pt x="1834" y="477"/>
                            <a:pt x="2379" y="511"/>
                            <a:pt x="2906" y="634"/>
                          </a:cubicBezTo>
                          <a:cubicBezTo>
                            <a:pt x="3950" y="871"/>
                            <a:pt x="4770" y="1020"/>
                            <a:pt x="5314" y="1020"/>
                          </a:cubicBezTo>
                          <a:cubicBezTo>
                            <a:pt x="5372" y="1020"/>
                            <a:pt x="5426" y="1018"/>
                            <a:pt x="5477" y="1015"/>
                          </a:cubicBezTo>
                          <a:cubicBezTo>
                            <a:pt x="5477" y="1015"/>
                            <a:pt x="6144" y="575"/>
                            <a:pt x="5489" y="539"/>
                          </a:cubicBezTo>
                          <a:cubicBezTo>
                            <a:pt x="4953" y="515"/>
                            <a:pt x="4084" y="420"/>
                            <a:pt x="2917" y="158"/>
                          </a:cubicBezTo>
                          <a:cubicBezTo>
                            <a:pt x="2397" y="34"/>
                            <a:pt x="1852" y="0"/>
                            <a:pt x="1410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16" name="Google Shape;1016;p41"/>
                    <p:cNvSpPr/>
                    <p:nvPr/>
                  </p:nvSpPr>
                  <p:spPr>
                    <a:xfrm>
                      <a:off x="929654" y="445016"/>
                      <a:ext cx="214900" cy="563137"/>
                    </a:xfrm>
                    <a:custGeom>
                      <a:rect b="b" l="l" r="r" t="t"/>
                      <a:pathLst>
                        <a:path extrusionOk="0" h="5558" w="2121">
                          <a:moveTo>
                            <a:pt x="1832" y="0"/>
                          </a:moveTo>
                          <a:cubicBezTo>
                            <a:pt x="1771" y="0"/>
                            <a:pt x="1709" y="65"/>
                            <a:pt x="1656" y="248"/>
                          </a:cubicBezTo>
                          <a:cubicBezTo>
                            <a:pt x="1501" y="760"/>
                            <a:pt x="1203" y="1605"/>
                            <a:pt x="668" y="2665"/>
                          </a:cubicBezTo>
                          <a:cubicBezTo>
                            <a:pt x="132" y="3713"/>
                            <a:pt x="1" y="4987"/>
                            <a:pt x="1" y="4987"/>
                          </a:cubicBezTo>
                          <a:cubicBezTo>
                            <a:pt x="1" y="4987"/>
                            <a:pt x="132" y="5522"/>
                            <a:pt x="429" y="5558"/>
                          </a:cubicBezTo>
                          <a:lnTo>
                            <a:pt x="465" y="5106"/>
                          </a:lnTo>
                          <a:cubicBezTo>
                            <a:pt x="465" y="5106"/>
                            <a:pt x="596" y="3832"/>
                            <a:pt x="1132" y="2784"/>
                          </a:cubicBezTo>
                          <a:cubicBezTo>
                            <a:pt x="1668" y="1724"/>
                            <a:pt x="2013" y="891"/>
                            <a:pt x="2120" y="367"/>
                          </a:cubicBezTo>
                          <a:cubicBezTo>
                            <a:pt x="2120" y="367"/>
                            <a:pt x="1978" y="0"/>
                            <a:pt x="1832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17" name="Google Shape;1017;p41"/>
                    <p:cNvSpPr/>
                    <p:nvPr/>
                  </p:nvSpPr>
                  <p:spPr>
                    <a:xfrm>
                      <a:off x="1663104" y="1551117"/>
                      <a:ext cx="573066" cy="220675"/>
                    </a:xfrm>
                    <a:custGeom>
                      <a:rect b="b" l="l" r="r" t="t"/>
                      <a:pathLst>
                        <a:path extrusionOk="0" h="2178" w="5656">
                          <a:moveTo>
                            <a:pt x="5360" y="0"/>
                          </a:moveTo>
                          <a:cubicBezTo>
                            <a:pt x="5311" y="0"/>
                            <a:pt x="5245" y="14"/>
                            <a:pt x="5156" y="46"/>
                          </a:cubicBezTo>
                          <a:cubicBezTo>
                            <a:pt x="4668" y="225"/>
                            <a:pt x="3811" y="475"/>
                            <a:pt x="2632" y="677"/>
                          </a:cubicBezTo>
                          <a:cubicBezTo>
                            <a:pt x="1453" y="868"/>
                            <a:pt x="358" y="1487"/>
                            <a:pt x="358" y="1487"/>
                          </a:cubicBezTo>
                          <a:cubicBezTo>
                            <a:pt x="358" y="1487"/>
                            <a:pt x="1" y="1928"/>
                            <a:pt x="132" y="2178"/>
                          </a:cubicBezTo>
                          <a:lnTo>
                            <a:pt x="513" y="1940"/>
                          </a:lnTo>
                          <a:cubicBezTo>
                            <a:pt x="513" y="1940"/>
                            <a:pt x="1620" y="1297"/>
                            <a:pt x="2799" y="1118"/>
                          </a:cubicBezTo>
                          <a:cubicBezTo>
                            <a:pt x="3966" y="927"/>
                            <a:pt x="4835" y="713"/>
                            <a:pt x="5323" y="499"/>
                          </a:cubicBezTo>
                          <a:cubicBezTo>
                            <a:pt x="5323" y="499"/>
                            <a:pt x="5655" y="0"/>
                            <a:pt x="5360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18" name="Google Shape;1018;p41"/>
                    <p:cNvSpPr/>
                    <p:nvPr/>
                  </p:nvSpPr>
                  <p:spPr>
                    <a:xfrm>
                      <a:off x="1787423" y="1224059"/>
                      <a:ext cx="591202" cy="242560"/>
                    </a:xfrm>
                    <a:custGeom>
                      <a:rect b="b" l="l" r="r" t="t"/>
                      <a:pathLst>
                        <a:path extrusionOk="0" h="2394" w="5835">
                          <a:moveTo>
                            <a:pt x="619" y="0"/>
                          </a:moveTo>
                          <a:cubicBezTo>
                            <a:pt x="619" y="0"/>
                            <a:pt x="60" y="107"/>
                            <a:pt x="0" y="393"/>
                          </a:cubicBezTo>
                          <a:lnTo>
                            <a:pt x="465" y="453"/>
                          </a:lnTo>
                          <a:cubicBezTo>
                            <a:pt x="465" y="453"/>
                            <a:pt x="1715" y="667"/>
                            <a:pt x="2739" y="1262"/>
                          </a:cubicBezTo>
                          <a:cubicBezTo>
                            <a:pt x="3774" y="1881"/>
                            <a:pt x="4572" y="2262"/>
                            <a:pt x="5084" y="2393"/>
                          </a:cubicBezTo>
                          <a:cubicBezTo>
                            <a:pt x="5084" y="2393"/>
                            <a:pt x="5834" y="2179"/>
                            <a:pt x="5227" y="1953"/>
                          </a:cubicBezTo>
                          <a:cubicBezTo>
                            <a:pt x="4727" y="1774"/>
                            <a:pt x="3905" y="1417"/>
                            <a:pt x="2893" y="822"/>
                          </a:cubicBezTo>
                          <a:cubicBezTo>
                            <a:pt x="1869" y="226"/>
                            <a:pt x="619" y="0"/>
                            <a:pt x="619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19" name="Google Shape;1019;p41"/>
                    <p:cNvSpPr/>
                    <p:nvPr/>
                  </p:nvSpPr>
                  <p:spPr>
                    <a:xfrm>
                      <a:off x="1045462" y="539547"/>
                      <a:ext cx="535375" cy="298590"/>
                    </a:xfrm>
                    <a:custGeom>
                      <a:rect b="b" l="l" r="r" t="t"/>
                      <a:pathLst>
                        <a:path extrusionOk="0" h="2947" w="5284">
                          <a:moveTo>
                            <a:pt x="5039" y="0"/>
                          </a:moveTo>
                          <a:cubicBezTo>
                            <a:pt x="4987" y="0"/>
                            <a:pt x="4913" y="22"/>
                            <a:pt x="4811" y="77"/>
                          </a:cubicBezTo>
                          <a:cubicBezTo>
                            <a:pt x="4347" y="327"/>
                            <a:pt x="3537" y="720"/>
                            <a:pt x="2418" y="1077"/>
                          </a:cubicBezTo>
                          <a:cubicBezTo>
                            <a:pt x="1287" y="1446"/>
                            <a:pt x="287" y="2232"/>
                            <a:pt x="287" y="2232"/>
                          </a:cubicBezTo>
                          <a:cubicBezTo>
                            <a:pt x="287" y="2232"/>
                            <a:pt x="1" y="2708"/>
                            <a:pt x="168" y="2946"/>
                          </a:cubicBezTo>
                          <a:lnTo>
                            <a:pt x="513" y="2649"/>
                          </a:lnTo>
                          <a:cubicBezTo>
                            <a:pt x="513" y="2649"/>
                            <a:pt x="1501" y="1863"/>
                            <a:pt x="2644" y="1494"/>
                          </a:cubicBezTo>
                          <a:cubicBezTo>
                            <a:pt x="3775" y="1113"/>
                            <a:pt x="4609" y="779"/>
                            <a:pt x="5037" y="494"/>
                          </a:cubicBezTo>
                          <a:cubicBezTo>
                            <a:pt x="5047" y="494"/>
                            <a:pt x="5283" y="0"/>
                            <a:pt x="5039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20" name="Google Shape;1020;p41"/>
                    <p:cNvSpPr/>
                    <p:nvPr/>
                  </p:nvSpPr>
                  <p:spPr>
                    <a:xfrm>
                      <a:off x="1231282" y="359097"/>
                      <a:ext cx="591202" cy="244992"/>
                    </a:xfrm>
                    <a:custGeom>
                      <a:rect b="b" l="l" r="r" t="t"/>
                      <a:pathLst>
                        <a:path extrusionOk="0" h="2418" w="5835">
                          <a:moveTo>
                            <a:pt x="762" y="0"/>
                          </a:moveTo>
                          <a:cubicBezTo>
                            <a:pt x="762" y="0"/>
                            <a:pt x="0" y="215"/>
                            <a:pt x="608" y="441"/>
                          </a:cubicBezTo>
                          <a:cubicBezTo>
                            <a:pt x="1108" y="620"/>
                            <a:pt x="1941" y="977"/>
                            <a:pt x="2953" y="1584"/>
                          </a:cubicBezTo>
                          <a:cubicBezTo>
                            <a:pt x="3965" y="2203"/>
                            <a:pt x="5227" y="2417"/>
                            <a:pt x="5227" y="2417"/>
                          </a:cubicBezTo>
                          <a:cubicBezTo>
                            <a:pt x="5227" y="2417"/>
                            <a:pt x="5775" y="2334"/>
                            <a:pt x="5834" y="2036"/>
                          </a:cubicBezTo>
                          <a:lnTo>
                            <a:pt x="5370" y="1977"/>
                          </a:lnTo>
                          <a:cubicBezTo>
                            <a:pt x="5370" y="1977"/>
                            <a:pt x="4120" y="1751"/>
                            <a:pt x="3096" y="1143"/>
                          </a:cubicBezTo>
                          <a:cubicBezTo>
                            <a:pt x="2084" y="536"/>
                            <a:pt x="1286" y="131"/>
                            <a:pt x="762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21" name="Google Shape;1021;p41"/>
                    <p:cNvSpPr/>
                    <p:nvPr/>
                  </p:nvSpPr>
                  <p:spPr>
                    <a:xfrm>
                      <a:off x="903109" y="994368"/>
                      <a:ext cx="466984" cy="400417"/>
                    </a:xfrm>
                    <a:custGeom>
                      <a:rect b="b" l="l" r="r" t="t"/>
                      <a:pathLst>
                        <a:path extrusionOk="0" h="3952" w="4609">
                          <a:moveTo>
                            <a:pt x="552" y="1"/>
                          </a:moveTo>
                          <a:cubicBezTo>
                            <a:pt x="354" y="1"/>
                            <a:pt x="1" y="41"/>
                            <a:pt x="358" y="362"/>
                          </a:cubicBezTo>
                          <a:cubicBezTo>
                            <a:pt x="739" y="719"/>
                            <a:pt x="1382" y="1362"/>
                            <a:pt x="2096" y="2303"/>
                          </a:cubicBezTo>
                          <a:cubicBezTo>
                            <a:pt x="2811" y="3232"/>
                            <a:pt x="3894" y="3922"/>
                            <a:pt x="3894" y="3922"/>
                          </a:cubicBezTo>
                          <a:cubicBezTo>
                            <a:pt x="3894" y="3922"/>
                            <a:pt x="4031" y="3952"/>
                            <a:pt x="4189" y="3952"/>
                          </a:cubicBezTo>
                          <a:cubicBezTo>
                            <a:pt x="4347" y="3952"/>
                            <a:pt x="4525" y="3922"/>
                            <a:pt x="4609" y="3803"/>
                          </a:cubicBezTo>
                          <a:lnTo>
                            <a:pt x="4204" y="3565"/>
                          </a:lnTo>
                          <a:cubicBezTo>
                            <a:pt x="4204" y="3565"/>
                            <a:pt x="3132" y="2874"/>
                            <a:pt x="2406" y="1946"/>
                          </a:cubicBezTo>
                          <a:cubicBezTo>
                            <a:pt x="1692" y="993"/>
                            <a:pt x="1096" y="315"/>
                            <a:pt x="668" y="5"/>
                          </a:cubicBezTo>
                          <a:cubicBezTo>
                            <a:pt x="668" y="5"/>
                            <a:pt x="619" y="1"/>
                            <a:pt x="552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22" name="Google Shape;1022;p41"/>
                    <p:cNvSpPr/>
                    <p:nvPr/>
                  </p:nvSpPr>
                  <p:spPr>
                    <a:xfrm>
                      <a:off x="1651047" y="1161342"/>
                      <a:ext cx="618964" cy="128879"/>
                    </a:xfrm>
                    <a:custGeom>
                      <a:rect b="b" l="l" r="r" t="t"/>
                      <a:pathLst>
                        <a:path extrusionOk="0" h="1272" w="6109">
                          <a:moveTo>
                            <a:pt x="691" y="0"/>
                          </a:moveTo>
                          <a:cubicBezTo>
                            <a:pt x="691" y="0"/>
                            <a:pt x="1" y="393"/>
                            <a:pt x="656" y="476"/>
                          </a:cubicBezTo>
                          <a:cubicBezTo>
                            <a:pt x="1168" y="536"/>
                            <a:pt x="2061" y="667"/>
                            <a:pt x="3192" y="1012"/>
                          </a:cubicBezTo>
                          <a:cubicBezTo>
                            <a:pt x="3946" y="1234"/>
                            <a:pt x="4769" y="1271"/>
                            <a:pt x="5233" y="1271"/>
                          </a:cubicBezTo>
                          <a:cubicBezTo>
                            <a:pt x="5466" y="1271"/>
                            <a:pt x="5609" y="1262"/>
                            <a:pt x="5609" y="1262"/>
                          </a:cubicBezTo>
                          <a:cubicBezTo>
                            <a:pt x="5609" y="1262"/>
                            <a:pt x="6109" y="1036"/>
                            <a:pt x="6109" y="738"/>
                          </a:cubicBezTo>
                          <a:lnTo>
                            <a:pt x="6109" y="738"/>
                          </a:lnTo>
                          <a:lnTo>
                            <a:pt x="5656" y="786"/>
                          </a:lnTo>
                          <a:cubicBezTo>
                            <a:pt x="5656" y="786"/>
                            <a:pt x="5513" y="795"/>
                            <a:pt x="5281" y="795"/>
                          </a:cubicBezTo>
                          <a:cubicBezTo>
                            <a:pt x="4816" y="795"/>
                            <a:pt x="3993" y="758"/>
                            <a:pt x="3239" y="536"/>
                          </a:cubicBezTo>
                          <a:cubicBezTo>
                            <a:pt x="2108" y="191"/>
                            <a:pt x="1227" y="0"/>
                            <a:pt x="691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23" name="Google Shape;1023;p41"/>
                    <p:cNvSpPr/>
                    <p:nvPr/>
                  </p:nvSpPr>
                  <p:spPr>
                    <a:xfrm>
                      <a:off x="2070914" y="649782"/>
                      <a:ext cx="240128" cy="554828"/>
                    </a:xfrm>
                    <a:custGeom>
                      <a:rect b="b" l="l" r="r" t="t"/>
                      <a:pathLst>
                        <a:path extrusionOk="0" h="5476" w="2370">
                          <a:moveTo>
                            <a:pt x="0" y="5108"/>
                          </a:moveTo>
                          <a:lnTo>
                            <a:pt x="0" y="5108"/>
                          </a:lnTo>
                          <a:cubicBezTo>
                            <a:pt x="0" y="5108"/>
                            <a:pt x="0" y="5108"/>
                            <a:pt x="0" y="5109"/>
                          </a:cubicBezTo>
                          <a:cubicBezTo>
                            <a:pt x="0" y="5108"/>
                            <a:pt x="0" y="5108"/>
                            <a:pt x="0" y="5108"/>
                          </a:cubicBezTo>
                          <a:close/>
                          <a:moveTo>
                            <a:pt x="1988" y="1"/>
                          </a:moveTo>
                          <a:lnTo>
                            <a:pt x="1929" y="465"/>
                          </a:lnTo>
                          <a:cubicBezTo>
                            <a:pt x="1929" y="465"/>
                            <a:pt x="1715" y="1727"/>
                            <a:pt x="1119" y="2751"/>
                          </a:cubicBezTo>
                          <a:cubicBezTo>
                            <a:pt x="524" y="3775"/>
                            <a:pt x="143" y="4584"/>
                            <a:pt x="0" y="5108"/>
                          </a:cubicBezTo>
                          <a:lnTo>
                            <a:pt x="0" y="5108"/>
                          </a:lnTo>
                          <a:cubicBezTo>
                            <a:pt x="0" y="5108"/>
                            <a:pt x="0" y="5108"/>
                            <a:pt x="0" y="5108"/>
                          </a:cubicBezTo>
                          <a:cubicBezTo>
                            <a:pt x="5" y="5108"/>
                            <a:pt x="119" y="5475"/>
                            <a:pt x="264" y="5475"/>
                          </a:cubicBezTo>
                          <a:cubicBezTo>
                            <a:pt x="323" y="5475"/>
                            <a:pt x="388" y="5413"/>
                            <a:pt x="453" y="5240"/>
                          </a:cubicBezTo>
                          <a:cubicBezTo>
                            <a:pt x="631" y="4728"/>
                            <a:pt x="976" y="3918"/>
                            <a:pt x="1572" y="2882"/>
                          </a:cubicBezTo>
                          <a:cubicBezTo>
                            <a:pt x="2167" y="1858"/>
                            <a:pt x="2369" y="608"/>
                            <a:pt x="2369" y="608"/>
                          </a:cubicBezTo>
                          <a:cubicBezTo>
                            <a:pt x="2369" y="608"/>
                            <a:pt x="2262" y="60"/>
                            <a:pt x="1988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</p:grpSp>
              <p:grpSp>
                <p:nvGrpSpPr>
                  <p:cNvPr id="1024" name="Google Shape;1024;p41"/>
                  <p:cNvGrpSpPr/>
                  <p:nvPr/>
                </p:nvGrpSpPr>
                <p:grpSpPr>
                  <a:xfrm>
                    <a:off x="10458457" y="2610464"/>
                    <a:ext cx="539887" cy="485482"/>
                    <a:chOff x="6750416" y="2377816"/>
                    <a:chExt cx="763415" cy="686485"/>
                  </a:xfrm>
                </p:grpSpPr>
                <p:grpSp>
                  <p:nvGrpSpPr>
                    <p:cNvPr id="1025" name="Google Shape;1025;p41"/>
                    <p:cNvGrpSpPr/>
                    <p:nvPr/>
                  </p:nvGrpSpPr>
                  <p:grpSpPr>
                    <a:xfrm>
                      <a:off x="6918584" y="2377816"/>
                      <a:ext cx="595247" cy="686485"/>
                      <a:chOff x="1134724" y="247950"/>
                      <a:chExt cx="1331946" cy="1536104"/>
                    </a:xfrm>
                  </p:grpSpPr>
                  <p:sp>
                    <p:nvSpPr>
                      <p:cNvPr id="1026" name="Google Shape;1026;p41"/>
                      <p:cNvSpPr/>
                      <p:nvPr/>
                    </p:nvSpPr>
                    <p:spPr>
                      <a:xfrm>
                        <a:off x="1907992" y="947762"/>
                        <a:ext cx="558678" cy="513490"/>
                      </a:xfrm>
                      <a:custGeom>
                        <a:rect b="b" l="l" r="r" t="t"/>
                        <a:pathLst>
                          <a:path extrusionOk="0" h="5068" w="5514">
                            <a:moveTo>
                              <a:pt x="5359" y="1"/>
                            </a:moveTo>
                            <a:cubicBezTo>
                              <a:pt x="5061" y="834"/>
                              <a:pt x="4382" y="1227"/>
                              <a:pt x="3894" y="1406"/>
                            </a:cubicBezTo>
                            <a:cubicBezTo>
                              <a:pt x="3906" y="1525"/>
                              <a:pt x="3906" y="1656"/>
                              <a:pt x="3906" y="1787"/>
                            </a:cubicBezTo>
                            <a:cubicBezTo>
                              <a:pt x="3906" y="2180"/>
                              <a:pt x="3835" y="2644"/>
                              <a:pt x="3668" y="3203"/>
                            </a:cubicBezTo>
                            <a:lnTo>
                              <a:pt x="3418" y="3608"/>
                            </a:lnTo>
                            <a:cubicBezTo>
                              <a:pt x="3257" y="3606"/>
                              <a:pt x="3053" y="3603"/>
                              <a:pt x="2829" y="3603"/>
                            </a:cubicBezTo>
                            <a:cubicBezTo>
                              <a:pt x="1858" y="3603"/>
                              <a:pt x="494" y="3653"/>
                              <a:pt x="465" y="4001"/>
                            </a:cubicBezTo>
                            <a:cubicBezTo>
                              <a:pt x="465" y="4001"/>
                              <a:pt x="441" y="4096"/>
                              <a:pt x="572" y="4180"/>
                            </a:cubicBezTo>
                            <a:cubicBezTo>
                              <a:pt x="275" y="4287"/>
                              <a:pt x="60" y="4406"/>
                              <a:pt x="60" y="4561"/>
                            </a:cubicBezTo>
                            <a:cubicBezTo>
                              <a:pt x="60" y="4561"/>
                              <a:pt x="1" y="4858"/>
                              <a:pt x="858" y="4918"/>
                            </a:cubicBezTo>
                            <a:lnTo>
                              <a:pt x="918" y="4918"/>
                            </a:lnTo>
                            <a:cubicBezTo>
                              <a:pt x="948" y="4980"/>
                              <a:pt x="1068" y="5068"/>
                              <a:pt x="1422" y="5068"/>
                            </a:cubicBezTo>
                            <a:cubicBezTo>
                              <a:pt x="1478" y="5068"/>
                              <a:pt x="1540" y="5066"/>
                              <a:pt x="1608" y="5061"/>
                            </a:cubicBezTo>
                            <a:cubicBezTo>
                              <a:pt x="1608" y="5061"/>
                              <a:pt x="3239" y="4644"/>
                              <a:pt x="3989" y="3965"/>
                            </a:cubicBezTo>
                            <a:lnTo>
                              <a:pt x="4001" y="3965"/>
                            </a:lnTo>
                            <a:cubicBezTo>
                              <a:pt x="4049" y="3918"/>
                              <a:pt x="4085" y="3870"/>
                              <a:pt x="4132" y="3823"/>
                            </a:cubicBezTo>
                            <a:cubicBezTo>
                              <a:pt x="4156" y="3799"/>
                              <a:pt x="4168" y="3763"/>
                              <a:pt x="4192" y="3751"/>
                            </a:cubicBezTo>
                            <a:cubicBezTo>
                              <a:pt x="4632" y="3203"/>
                              <a:pt x="4930" y="2691"/>
                              <a:pt x="5144" y="2215"/>
                            </a:cubicBezTo>
                            <a:cubicBezTo>
                              <a:pt x="5513" y="1346"/>
                              <a:pt x="5513" y="584"/>
                              <a:pt x="5359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>
                          <a:alpha val="8512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27" name="Google Shape;1027;p41"/>
                      <p:cNvSpPr/>
                      <p:nvPr/>
                    </p:nvSpPr>
                    <p:spPr>
                      <a:xfrm>
                        <a:off x="1611228" y="709256"/>
                        <a:ext cx="843388" cy="467794"/>
                      </a:xfrm>
                      <a:custGeom>
                        <a:rect b="b" l="l" r="r" t="t"/>
                        <a:pathLst>
                          <a:path extrusionOk="0" h="4617" w="8324">
                            <a:moveTo>
                              <a:pt x="4977" y="0"/>
                            </a:moveTo>
                            <a:cubicBezTo>
                              <a:pt x="3944" y="0"/>
                              <a:pt x="2998" y="410"/>
                              <a:pt x="2477" y="962"/>
                            </a:cubicBezTo>
                            <a:cubicBezTo>
                              <a:pt x="1" y="3569"/>
                              <a:pt x="2156" y="4295"/>
                              <a:pt x="3025" y="4545"/>
                            </a:cubicBezTo>
                            <a:cubicBezTo>
                              <a:pt x="3197" y="4595"/>
                              <a:pt x="3347" y="4617"/>
                              <a:pt x="3478" y="4617"/>
                            </a:cubicBezTo>
                            <a:cubicBezTo>
                              <a:pt x="4485" y="4617"/>
                              <a:pt x="4382" y="3331"/>
                              <a:pt x="4382" y="3331"/>
                            </a:cubicBezTo>
                            <a:cubicBezTo>
                              <a:pt x="4306" y="2481"/>
                              <a:pt x="5255" y="2397"/>
                              <a:pt x="5635" y="2397"/>
                            </a:cubicBezTo>
                            <a:cubicBezTo>
                              <a:pt x="5728" y="2397"/>
                              <a:pt x="5787" y="2402"/>
                              <a:pt x="5787" y="2402"/>
                            </a:cubicBezTo>
                            <a:cubicBezTo>
                              <a:pt x="5787" y="2402"/>
                              <a:pt x="6680" y="2509"/>
                              <a:pt x="6835" y="3724"/>
                            </a:cubicBezTo>
                            <a:cubicBezTo>
                              <a:pt x="7323" y="3545"/>
                              <a:pt x="8014" y="3152"/>
                              <a:pt x="8323" y="2283"/>
                            </a:cubicBezTo>
                            <a:cubicBezTo>
                              <a:pt x="8169" y="1783"/>
                              <a:pt x="7930" y="1390"/>
                              <a:pt x="7728" y="1188"/>
                            </a:cubicBezTo>
                            <a:cubicBezTo>
                              <a:pt x="6905" y="331"/>
                              <a:pt x="5906" y="0"/>
                              <a:pt x="4977" y="0"/>
                            </a:cubicBezTo>
                            <a:close/>
                          </a:path>
                        </a:pathLst>
                      </a:custGeom>
                      <a:solidFill>
                        <a:srgbClr val="CF4A4A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28" name="Google Shape;1028;p41"/>
                      <p:cNvSpPr/>
                      <p:nvPr/>
                    </p:nvSpPr>
                    <p:spPr>
                      <a:xfrm>
                        <a:off x="1134724" y="1311599"/>
                        <a:ext cx="586440" cy="472455"/>
                      </a:xfrm>
                      <a:custGeom>
                        <a:rect b="b" l="l" r="r" t="t"/>
                        <a:pathLst>
                          <a:path extrusionOk="0" h="4663" w="5788">
                            <a:moveTo>
                              <a:pt x="368" y="1"/>
                            </a:moveTo>
                            <a:cubicBezTo>
                              <a:pt x="357" y="1"/>
                              <a:pt x="345" y="2"/>
                              <a:pt x="334" y="5"/>
                            </a:cubicBezTo>
                            <a:cubicBezTo>
                              <a:pt x="334" y="5"/>
                              <a:pt x="37" y="5"/>
                              <a:pt x="120" y="851"/>
                            </a:cubicBezTo>
                            <a:cubicBezTo>
                              <a:pt x="120" y="851"/>
                              <a:pt x="120" y="863"/>
                              <a:pt x="132" y="910"/>
                            </a:cubicBezTo>
                            <a:cubicBezTo>
                              <a:pt x="72" y="970"/>
                              <a:pt x="1" y="1136"/>
                              <a:pt x="120" y="1625"/>
                            </a:cubicBezTo>
                            <a:cubicBezTo>
                              <a:pt x="120" y="1625"/>
                              <a:pt x="822" y="3137"/>
                              <a:pt x="1644" y="3768"/>
                            </a:cubicBezTo>
                            <a:lnTo>
                              <a:pt x="1644" y="3780"/>
                            </a:lnTo>
                            <a:cubicBezTo>
                              <a:pt x="1680" y="3815"/>
                              <a:pt x="1739" y="3839"/>
                              <a:pt x="1787" y="3875"/>
                            </a:cubicBezTo>
                            <a:lnTo>
                              <a:pt x="1870" y="3911"/>
                            </a:lnTo>
                            <a:cubicBezTo>
                              <a:pt x="2489" y="4256"/>
                              <a:pt x="3049" y="4470"/>
                              <a:pt x="3561" y="4565"/>
                            </a:cubicBezTo>
                            <a:cubicBezTo>
                              <a:pt x="3874" y="4633"/>
                              <a:pt x="4165" y="4662"/>
                              <a:pt x="4434" y="4662"/>
                            </a:cubicBezTo>
                            <a:cubicBezTo>
                              <a:pt x="4972" y="4662"/>
                              <a:pt x="5422" y="4546"/>
                              <a:pt x="5787" y="4387"/>
                            </a:cubicBezTo>
                            <a:cubicBezTo>
                              <a:pt x="4894" y="4244"/>
                              <a:pt x="4382" y="3637"/>
                              <a:pt x="4109" y="3184"/>
                            </a:cubicBezTo>
                            <a:cubicBezTo>
                              <a:pt x="3989" y="3220"/>
                              <a:pt x="3870" y="3244"/>
                              <a:pt x="3728" y="3280"/>
                            </a:cubicBezTo>
                            <a:cubicBezTo>
                              <a:pt x="3500" y="3315"/>
                              <a:pt x="3239" y="3338"/>
                              <a:pt x="2944" y="3338"/>
                            </a:cubicBezTo>
                            <a:cubicBezTo>
                              <a:pt x="2745" y="3338"/>
                              <a:pt x="2530" y="3327"/>
                              <a:pt x="2299" y="3303"/>
                            </a:cubicBezTo>
                            <a:lnTo>
                              <a:pt x="1858" y="3125"/>
                            </a:lnTo>
                            <a:cubicBezTo>
                              <a:pt x="1729" y="2301"/>
                              <a:pt x="1378" y="302"/>
                              <a:pt x="945" y="302"/>
                            </a:cubicBezTo>
                            <a:cubicBezTo>
                              <a:pt x="940" y="302"/>
                              <a:pt x="935" y="302"/>
                              <a:pt x="930" y="303"/>
                            </a:cubicBezTo>
                            <a:cubicBezTo>
                              <a:pt x="930" y="303"/>
                              <a:pt x="924" y="302"/>
                              <a:pt x="915" y="302"/>
                            </a:cubicBezTo>
                            <a:cubicBezTo>
                              <a:pt x="887" y="302"/>
                              <a:pt x="820" y="316"/>
                              <a:pt x="775" y="434"/>
                            </a:cubicBezTo>
                            <a:cubicBezTo>
                              <a:pt x="644" y="173"/>
                              <a:pt x="493" y="1"/>
                              <a:pt x="368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>
                          <a:alpha val="8512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29" name="Google Shape;1029;p41"/>
                      <p:cNvSpPr/>
                      <p:nvPr/>
                    </p:nvSpPr>
                    <p:spPr>
                      <a:xfrm>
                        <a:off x="1391265" y="1072080"/>
                        <a:ext cx="581982" cy="684011"/>
                      </a:xfrm>
                      <a:custGeom>
                        <a:rect b="b" l="l" r="r" t="t"/>
                        <a:pathLst>
                          <a:path extrusionOk="0" h="6751" w="5744">
                            <a:moveTo>
                              <a:pt x="1562" y="0"/>
                            </a:moveTo>
                            <a:cubicBezTo>
                              <a:pt x="368" y="0"/>
                              <a:pt x="177" y="1331"/>
                              <a:pt x="100" y="1976"/>
                            </a:cubicBezTo>
                            <a:cubicBezTo>
                              <a:pt x="1" y="2962"/>
                              <a:pt x="627" y="3139"/>
                              <a:pt x="1089" y="3139"/>
                            </a:cubicBezTo>
                            <a:cubicBezTo>
                              <a:pt x="1346" y="3139"/>
                              <a:pt x="1553" y="3084"/>
                              <a:pt x="1553" y="3084"/>
                            </a:cubicBezTo>
                            <a:cubicBezTo>
                              <a:pt x="1639" y="3061"/>
                              <a:pt x="1719" y="3050"/>
                              <a:pt x="1793" y="3050"/>
                            </a:cubicBezTo>
                            <a:cubicBezTo>
                              <a:pt x="2598" y="3050"/>
                              <a:pt x="2708" y="4298"/>
                              <a:pt x="2708" y="4298"/>
                            </a:cubicBezTo>
                            <a:cubicBezTo>
                              <a:pt x="2708" y="4298"/>
                              <a:pt x="2767" y="5191"/>
                              <a:pt x="1588" y="5560"/>
                            </a:cubicBezTo>
                            <a:cubicBezTo>
                              <a:pt x="1862" y="6013"/>
                              <a:pt x="2362" y="6620"/>
                              <a:pt x="3291" y="6751"/>
                            </a:cubicBezTo>
                            <a:cubicBezTo>
                              <a:pt x="3779" y="6513"/>
                              <a:pt x="4124" y="6203"/>
                              <a:pt x="4291" y="5977"/>
                            </a:cubicBezTo>
                            <a:cubicBezTo>
                              <a:pt x="5744" y="3941"/>
                              <a:pt x="4744" y="1560"/>
                              <a:pt x="3541" y="774"/>
                            </a:cubicBezTo>
                            <a:cubicBezTo>
                              <a:pt x="2682" y="215"/>
                              <a:pt x="2041" y="0"/>
                              <a:pt x="1562" y="0"/>
                            </a:cubicBezTo>
                            <a:close/>
                          </a:path>
                        </a:pathLst>
                      </a:custGeom>
                      <a:solidFill>
                        <a:srgbClr val="CF4A4A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30" name="Google Shape;1030;p41"/>
                      <p:cNvSpPr/>
                      <p:nvPr/>
                    </p:nvSpPr>
                    <p:spPr>
                      <a:xfrm>
                        <a:off x="1447193" y="247950"/>
                        <a:ext cx="586440" cy="473367"/>
                      </a:xfrm>
                      <a:custGeom>
                        <a:rect b="b" l="l" r="r" t="t"/>
                        <a:pathLst>
                          <a:path extrusionOk="0" h="4672" w="5788">
                            <a:moveTo>
                              <a:pt x="1359" y="1"/>
                            </a:moveTo>
                            <a:cubicBezTo>
                              <a:pt x="821" y="1"/>
                              <a:pt x="366" y="117"/>
                              <a:pt x="1" y="276"/>
                            </a:cubicBezTo>
                            <a:cubicBezTo>
                              <a:pt x="905" y="443"/>
                              <a:pt x="1417" y="1038"/>
                              <a:pt x="1679" y="1478"/>
                            </a:cubicBezTo>
                            <a:cubicBezTo>
                              <a:pt x="1798" y="1455"/>
                              <a:pt x="1918" y="1419"/>
                              <a:pt x="2072" y="1395"/>
                            </a:cubicBezTo>
                            <a:cubicBezTo>
                              <a:pt x="2308" y="1357"/>
                              <a:pt x="2587" y="1329"/>
                              <a:pt x="2910" y="1329"/>
                            </a:cubicBezTo>
                            <a:cubicBezTo>
                              <a:pt x="3093" y="1329"/>
                              <a:pt x="3290" y="1338"/>
                              <a:pt x="3501" y="1359"/>
                            </a:cubicBezTo>
                            <a:lnTo>
                              <a:pt x="3930" y="1538"/>
                            </a:lnTo>
                            <a:cubicBezTo>
                              <a:pt x="4059" y="2364"/>
                              <a:pt x="4412" y="4372"/>
                              <a:pt x="4858" y="4372"/>
                            </a:cubicBezTo>
                            <a:cubicBezTo>
                              <a:pt x="4862" y="4372"/>
                              <a:pt x="4866" y="4372"/>
                              <a:pt x="4870" y="4372"/>
                            </a:cubicBezTo>
                            <a:cubicBezTo>
                              <a:pt x="4870" y="4372"/>
                              <a:pt x="4872" y="4372"/>
                              <a:pt x="4874" y="4372"/>
                            </a:cubicBezTo>
                            <a:cubicBezTo>
                              <a:pt x="4892" y="4372"/>
                              <a:pt x="4962" y="4363"/>
                              <a:pt x="5013" y="4229"/>
                            </a:cubicBezTo>
                            <a:cubicBezTo>
                              <a:pt x="5159" y="4497"/>
                              <a:pt x="5304" y="4671"/>
                              <a:pt x="5440" y="4671"/>
                            </a:cubicBezTo>
                            <a:cubicBezTo>
                              <a:pt x="5448" y="4671"/>
                              <a:pt x="5457" y="4671"/>
                              <a:pt x="5466" y="4669"/>
                            </a:cubicBezTo>
                            <a:cubicBezTo>
                              <a:pt x="5466" y="4669"/>
                              <a:pt x="5763" y="4669"/>
                              <a:pt x="5668" y="3812"/>
                            </a:cubicBezTo>
                            <a:cubicBezTo>
                              <a:pt x="5668" y="3812"/>
                              <a:pt x="5668" y="3800"/>
                              <a:pt x="5656" y="3753"/>
                            </a:cubicBezTo>
                            <a:cubicBezTo>
                              <a:pt x="5716" y="3693"/>
                              <a:pt x="5787" y="3538"/>
                              <a:pt x="5668" y="3038"/>
                            </a:cubicBezTo>
                            <a:cubicBezTo>
                              <a:pt x="5668" y="3038"/>
                              <a:pt x="4966" y="1526"/>
                              <a:pt x="4156" y="895"/>
                            </a:cubicBezTo>
                            <a:lnTo>
                              <a:pt x="4156" y="883"/>
                            </a:lnTo>
                            <a:cubicBezTo>
                              <a:pt x="4108" y="859"/>
                              <a:pt x="4049" y="824"/>
                              <a:pt x="4001" y="800"/>
                            </a:cubicBezTo>
                            <a:lnTo>
                              <a:pt x="3918" y="752"/>
                            </a:lnTo>
                            <a:cubicBezTo>
                              <a:pt x="3299" y="407"/>
                              <a:pt x="2739" y="204"/>
                              <a:pt x="2227" y="97"/>
                            </a:cubicBezTo>
                            <a:cubicBezTo>
                              <a:pt x="1918" y="30"/>
                              <a:pt x="1628" y="1"/>
                              <a:pt x="1359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>
                          <a:alpha val="8512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31" name="Google Shape;1031;p41"/>
                      <p:cNvSpPr/>
                      <p:nvPr/>
                    </p:nvSpPr>
                    <p:spPr>
                      <a:xfrm>
                        <a:off x="1196326" y="277029"/>
                        <a:ext cx="582691" cy="684721"/>
                      </a:xfrm>
                      <a:custGeom>
                        <a:rect b="b" l="l" r="r" t="t"/>
                        <a:pathLst>
                          <a:path extrusionOk="0" h="6758" w="5751">
                            <a:moveTo>
                              <a:pt x="2453" y="1"/>
                            </a:moveTo>
                            <a:cubicBezTo>
                              <a:pt x="1953" y="227"/>
                              <a:pt x="1631" y="537"/>
                              <a:pt x="1465" y="775"/>
                            </a:cubicBezTo>
                            <a:cubicBezTo>
                              <a:pt x="0" y="2811"/>
                              <a:pt x="1000" y="5192"/>
                              <a:pt x="2203" y="5990"/>
                            </a:cubicBezTo>
                            <a:cubicBezTo>
                              <a:pt x="3064" y="6545"/>
                              <a:pt x="3706" y="6758"/>
                              <a:pt x="4185" y="6758"/>
                            </a:cubicBezTo>
                            <a:cubicBezTo>
                              <a:pt x="5381" y="6758"/>
                              <a:pt x="5567" y="5430"/>
                              <a:pt x="5644" y="4775"/>
                            </a:cubicBezTo>
                            <a:cubicBezTo>
                              <a:pt x="5750" y="3800"/>
                              <a:pt x="5130" y="3624"/>
                              <a:pt x="4670" y="3624"/>
                            </a:cubicBezTo>
                            <a:cubicBezTo>
                              <a:pt x="4411" y="3624"/>
                              <a:pt x="4203" y="3680"/>
                              <a:pt x="4203" y="3680"/>
                            </a:cubicBezTo>
                            <a:cubicBezTo>
                              <a:pt x="4120" y="3701"/>
                              <a:pt x="4043" y="3711"/>
                              <a:pt x="3971" y="3711"/>
                            </a:cubicBezTo>
                            <a:cubicBezTo>
                              <a:pt x="3157" y="3711"/>
                              <a:pt x="3036" y="2454"/>
                              <a:pt x="3036" y="2454"/>
                            </a:cubicBezTo>
                            <a:cubicBezTo>
                              <a:pt x="3036" y="2454"/>
                              <a:pt x="2977" y="1561"/>
                              <a:pt x="4155" y="1191"/>
                            </a:cubicBezTo>
                            <a:cubicBezTo>
                              <a:pt x="3882" y="751"/>
                              <a:pt x="3381" y="132"/>
                              <a:pt x="2453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</p:grpSp>
                <p:grpSp>
                  <p:nvGrpSpPr>
                    <p:cNvPr id="1032" name="Google Shape;1032;p41"/>
                    <p:cNvGrpSpPr/>
                    <p:nvPr/>
                  </p:nvGrpSpPr>
                  <p:grpSpPr>
                    <a:xfrm>
                      <a:off x="6750416" y="2567356"/>
                      <a:ext cx="379037" cy="264434"/>
                      <a:chOff x="758425" y="672072"/>
                      <a:chExt cx="848147" cy="591707"/>
                    </a:xfrm>
                  </p:grpSpPr>
                  <p:sp>
                    <p:nvSpPr>
                      <p:cNvPr id="1033" name="Google Shape;1033;p41"/>
                      <p:cNvSpPr/>
                      <p:nvPr/>
                    </p:nvSpPr>
                    <p:spPr>
                      <a:xfrm>
                        <a:off x="758425" y="672072"/>
                        <a:ext cx="424733" cy="378025"/>
                      </a:xfrm>
                      <a:custGeom>
                        <a:rect b="b" l="l" r="r" t="t"/>
                        <a:pathLst>
                          <a:path extrusionOk="0" h="3731" w="4192">
                            <a:moveTo>
                              <a:pt x="872" y="0"/>
                            </a:moveTo>
                            <a:cubicBezTo>
                              <a:pt x="730" y="0"/>
                              <a:pt x="615" y="32"/>
                              <a:pt x="536" y="102"/>
                            </a:cubicBezTo>
                            <a:cubicBezTo>
                              <a:pt x="0" y="579"/>
                              <a:pt x="1048" y="2960"/>
                              <a:pt x="2155" y="3496"/>
                            </a:cubicBezTo>
                            <a:cubicBezTo>
                              <a:pt x="2511" y="3672"/>
                              <a:pt x="2789" y="3731"/>
                              <a:pt x="3001" y="3731"/>
                            </a:cubicBezTo>
                            <a:cubicBezTo>
                              <a:pt x="3435" y="3731"/>
                              <a:pt x="3596" y="3484"/>
                              <a:pt x="3596" y="3484"/>
                            </a:cubicBezTo>
                            <a:cubicBezTo>
                              <a:pt x="3596" y="3484"/>
                              <a:pt x="4191" y="3186"/>
                              <a:pt x="3763" y="2043"/>
                            </a:cubicBezTo>
                            <a:cubicBezTo>
                              <a:pt x="3387" y="1078"/>
                              <a:pt x="1694" y="0"/>
                              <a:pt x="872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34" name="Google Shape;1034;p41"/>
                      <p:cNvSpPr/>
                      <p:nvPr/>
                    </p:nvSpPr>
                    <p:spPr>
                      <a:xfrm>
                        <a:off x="1069576" y="927396"/>
                        <a:ext cx="536996" cy="320880"/>
                      </a:xfrm>
                      <a:custGeom>
                        <a:rect b="b" l="l" r="r" t="t"/>
                        <a:pathLst>
                          <a:path extrusionOk="0" h="3167" w="5300">
                            <a:moveTo>
                              <a:pt x="1682" y="0"/>
                            </a:moveTo>
                            <a:cubicBezTo>
                              <a:pt x="601" y="0"/>
                              <a:pt x="477" y="618"/>
                              <a:pt x="477" y="618"/>
                            </a:cubicBezTo>
                            <a:cubicBezTo>
                              <a:pt x="477" y="618"/>
                              <a:pt x="1" y="1154"/>
                              <a:pt x="894" y="2154"/>
                            </a:cubicBezTo>
                            <a:cubicBezTo>
                              <a:pt x="1474" y="2781"/>
                              <a:pt x="2875" y="3167"/>
                              <a:pt x="3879" y="3167"/>
                            </a:cubicBezTo>
                            <a:cubicBezTo>
                              <a:pt x="4419" y="3167"/>
                              <a:pt x="4845" y="3055"/>
                              <a:pt x="4966" y="2809"/>
                            </a:cubicBezTo>
                            <a:cubicBezTo>
                              <a:pt x="5299" y="2095"/>
                              <a:pt x="3275" y="118"/>
                              <a:pt x="1942" y="11"/>
                            </a:cubicBezTo>
                            <a:cubicBezTo>
                              <a:pt x="1849" y="4"/>
                              <a:pt x="1763" y="0"/>
                              <a:pt x="1682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35" name="Google Shape;1035;p41"/>
                      <p:cNvSpPr/>
                      <p:nvPr/>
                    </p:nvSpPr>
                    <p:spPr>
                      <a:xfrm>
                        <a:off x="774028" y="948471"/>
                        <a:ext cx="390994" cy="315308"/>
                      </a:xfrm>
                      <a:custGeom>
                        <a:rect b="b" l="l" r="r" t="t"/>
                        <a:pathLst>
                          <a:path extrusionOk="0" h="3112" w="3859">
                            <a:moveTo>
                              <a:pt x="2775" y="0"/>
                            </a:moveTo>
                            <a:cubicBezTo>
                              <a:pt x="2601" y="0"/>
                              <a:pt x="2382" y="40"/>
                              <a:pt x="2108" y="148"/>
                            </a:cubicBezTo>
                            <a:cubicBezTo>
                              <a:pt x="1108" y="529"/>
                              <a:pt x="1" y="2530"/>
                              <a:pt x="441" y="2994"/>
                            </a:cubicBezTo>
                            <a:cubicBezTo>
                              <a:pt x="518" y="3075"/>
                              <a:pt x="648" y="3112"/>
                              <a:pt x="811" y="3112"/>
                            </a:cubicBezTo>
                            <a:cubicBezTo>
                              <a:pt x="1560" y="3112"/>
                              <a:pt x="3023" y="2341"/>
                              <a:pt x="3394" y="1530"/>
                            </a:cubicBezTo>
                            <a:cubicBezTo>
                              <a:pt x="3859" y="565"/>
                              <a:pt x="3370" y="268"/>
                              <a:pt x="3370" y="268"/>
                            </a:cubicBezTo>
                            <a:cubicBezTo>
                              <a:pt x="3370" y="268"/>
                              <a:pt x="3227" y="0"/>
                              <a:pt x="2775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36" name="Google Shape;1036;p41"/>
                      <p:cNvSpPr/>
                      <p:nvPr/>
                    </p:nvSpPr>
                    <p:spPr>
                      <a:xfrm>
                        <a:off x="1056303" y="696693"/>
                        <a:ext cx="390994" cy="314497"/>
                      </a:xfrm>
                      <a:custGeom>
                        <a:rect b="b" l="l" r="r" t="t"/>
                        <a:pathLst>
                          <a:path extrusionOk="0" h="3104" w="3859">
                            <a:moveTo>
                              <a:pt x="3054" y="0"/>
                            </a:moveTo>
                            <a:cubicBezTo>
                              <a:pt x="2300" y="0"/>
                              <a:pt x="846" y="783"/>
                              <a:pt x="465" y="1574"/>
                            </a:cubicBezTo>
                            <a:cubicBezTo>
                              <a:pt x="1" y="2538"/>
                              <a:pt x="489" y="2836"/>
                              <a:pt x="489" y="2836"/>
                            </a:cubicBezTo>
                            <a:cubicBezTo>
                              <a:pt x="489" y="2836"/>
                              <a:pt x="632" y="3103"/>
                              <a:pt x="1089" y="3103"/>
                            </a:cubicBezTo>
                            <a:cubicBezTo>
                              <a:pt x="1264" y="3103"/>
                              <a:pt x="1486" y="3064"/>
                              <a:pt x="1763" y="2955"/>
                            </a:cubicBezTo>
                            <a:cubicBezTo>
                              <a:pt x="2751" y="2574"/>
                              <a:pt x="3859" y="574"/>
                              <a:pt x="3430" y="121"/>
                            </a:cubicBezTo>
                            <a:cubicBezTo>
                              <a:pt x="3351" y="38"/>
                              <a:pt x="3219" y="0"/>
                              <a:pt x="3054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37" name="Google Shape;1037;p41"/>
                      <p:cNvSpPr/>
                      <p:nvPr/>
                    </p:nvSpPr>
                    <p:spPr>
                      <a:xfrm>
                        <a:off x="944143" y="904093"/>
                        <a:ext cx="176195" cy="101827"/>
                      </a:xfrm>
                      <a:custGeom>
                        <a:rect b="b" l="l" r="r" t="t"/>
                        <a:pathLst>
                          <a:path extrusionOk="0" h="1005" w="1739">
                            <a:moveTo>
                              <a:pt x="512" y="0"/>
                            </a:moveTo>
                            <a:cubicBezTo>
                              <a:pt x="311" y="0"/>
                              <a:pt x="149" y="43"/>
                              <a:pt x="108" y="134"/>
                            </a:cubicBezTo>
                            <a:cubicBezTo>
                              <a:pt x="1" y="372"/>
                              <a:pt x="691" y="991"/>
                              <a:pt x="1120" y="1003"/>
                            </a:cubicBezTo>
                            <a:cubicBezTo>
                              <a:pt x="1141" y="1004"/>
                              <a:pt x="1161" y="1005"/>
                              <a:pt x="1180" y="1005"/>
                            </a:cubicBezTo>
                            <a:cubicBezTo>
                              <a:pt x="1563" y="1005"/>
                              <a:pt x="1584" y="789"/>
                              <a:pt x="1584" y="789"/>
                            </a:cubicBezTo>
                            <a:cubicBezTo>
                              <a:pt x="1584" y="789"/>
                              <a:pt x="1739" y="610"/>
                              <a:pt x="1441" y="301"/>
                            </a:cubicBezTo>
                            <a:cubicBezTo>
                              <a:pt x="1258" y="110"/>
                              <a:pt x="834" y="0"/>
                              <a:pt x="512" y="0"/>
                            </a:cubicBezTo>
                            <a:close/>
                          </a:path>
                        </a:pathLst>
                      </a:custGeom>
                      <a:solidFill>
                        <a:srgbClr val="363636">
                          <a:alpha val="1856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38" name="Google Shape;1038;p41"/>
                      <p:cNvSpPr/>
                      <p:nvPr/>
                    </p:nvSpPr>
                    <p:spPr>
                      <a:xfrm>
                        <a:off x="1086496" y="960832"/>
                        <a:ext cx="175081" cy="102232"/>
                      </a:xfrm>
                      <a:custGeom>
                        <a:rect b="b" l="l" r="r" t="t"/>
                        <a:pathLst>
                          <a:path extrusionOk="0" h="1009" w="1728">
                            <a:moveTo>
                              <a:pt x="549" y="1"/>
                            </a:moveTo>
                            <a:cubicBezTo>
                              <a:pt x="177" y="1"/>
                              <a:pt x="155" y="217"/>
                              <a:pt x="155" y="217"/>
                            </a:cubicBezTo>
                            <a:cubicBezTo>
                              <a:pt x="155" y="217"/>
                              <a:pt x="1" y="396"/>
                              <a:pt x="298" y="705"/>
                            </a:cubicBezTo>
                            <a:cubicBezTo>
                              <a:pt x="480" y="901"/>
                              <a:pt x="896" y="1009"/>
                              <a:pt x="1215" y="1009"/>
                            </a:cubicBezTo>
                            <a:cubicBezTo>
                              <a:pt x="1419" y="1009"/>
                              <a:pt x="1583" y="965"/>
                              <a:pt x="1620" y="872"/>
                            </a:cubicBezTo>
                            <a:cubicBezTo>
                              <a:pt x="1727" y="634"/>
                              <a:pt x="1048" y="26"/>
                              <a:pt x="608" y="3"/>
                            </a:cubicBezTo>
                            <a:cubicBezTo>
                              <a:pt x="587" y="2"/>
                              <a:pt x="568" y="1"/>
                              <a:pt x="549" y="1"/>
                            </a:cubicBezTo>
                            <a:close/>
                          </a:path>
                        </a:pathLst>
                      </a:custGeom>
                      <a:solidFill>
                        <a:srgbClr val="363636">
                          <a:alpha val="1856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</p:grpSp>
              </p:grpSp>
            </p:grpSp>
            <p:grpSp>
              <p:nvGrpSpPr>
                <p:cNvPr id="1039" name="Google Shape;1039;p41"/>
                <p:cNvGrpSpPr/>
                <p:nvPr/>
              </p:nvGrpSpPr>
              <p:grpSpPr>
                <a:xfrm>
                  <a:off x="10608946" y="2628176"/>
                  <a:ext cx="752779" cy="752547"/>
                  <a:chOff x="10175307" y="2301304"/>
                  <a:chExt cx="1106865" cy="1106687"/>
                </a:xfrm>
              </p:grpSpPr>
              <p:grpSp>
                <p:nvGrpSpPr>
                  <p:cNvPr id="1040" name="Google Shape;1040;p41"/>
                  <p:cNvGrpSpPr/>
                  <p:nvPr/>
                </p:nvGrpSpPr>
                <p:grpSpPr>
                  <a:xfrm rot="2699723">
                    <a:off x="10339929" y="2460849"/>
                    <a:ext cx="777621" cy="787597"/>
                    <a:chOff x="-1424530" y="1995575"/>
                    <a:chExt cx="885944" cy="897309"/>
                  </a:xfrm>
                </p:grpSpPr>
                <p:sp>
                  <p:nvSpPr>
                    <p:cNvPr id="1041" name="Google Shape;1041;p41"/>
                    <p:cNvSpPr/>
                    <p:nvPr/>
                  </p:nvSpPr>
                  <p:spPr>
                    <a:xfrm>
                      <a:off x="-1139742" y="2290258"/>
                      <a:ext cx="337672" cy="321050"/>
                    </a:xfrm>
                    <a:custGeom>
                      <a:rect b="b" l="l" r="r" t="t"/>
                      <a:pathLst>
                        <a:path extrusionOk="0" h="8923" w="9385">
                          <a:moveTo>
                            <a:pt x="3824" y="859"/>
                          </a:moveTo>
                          <a:cubicBezTo>
                            <a:pt x="3813" y="874"/>
                            <a:pt x="3802" y="889"/>
                            <a:pt x="3790" y="905"/>
                          </a:cubicBezTo>
                          <a:lnTo>
                            <a:pt x="3790" y="905"/>
                          </a:lnTo>
                          <a:cubicBezTo>
                            <a:pt x="3769" y="905"/>
                            <a:pt x="3747" y="905"/>
                            <a:pt x="3725" y="905"/>
                          </a:cubicBezTo>
                          <a:lnTo>
                            <a:pt x="3725" y="905"/>
                          </a:lnTo>
                          <a:cubicBezTo>
                            <a:pt x="3758" y="890"/>
                            <a:pt x="3791" y="874"/>
                            <a:pt x="3824" y="859"/>
                          </a:cubicBezTo>
                          <a:close/>
                          <a:moveTo>
                            <a:pt x="3896" y="389"/>
                          </a:moveTo>
                          <a:cubicBezTo>
                            <a:pt x="3206" y="565"/>
                            <a:pt x="2553" y="878"/>
                            <a:pt x="1995" y="1306"/>
                          </a:cubicBezTo>
                          <a:lnTo>
                            <a:pt x="1995" y="1306"/>
                          </a:lnTo>
                          <a:cubicBezTo>
                            <a:pt x="2017" y="1279"/>
                            <a:pt x="2040" y="1252"/>
                            <a:pt x="2063" y="1226"/>
                          </a:cubicBezTo>
                          <a:cubicBezTo>
                            <a:pt x="2541" y="692"/>
                            <a:pt x="3206" y="425"/>
                            <a:pt x="3896" y="389"/>
                          </a:cubicBezTo>
                          <a:close/>
                          <a:moveTo>
                            <a:pt x="3160" y="1339"/>
                          </a:moveTo>
                          <a:cubicBezTo>
                            <a:pt x="2985" y="1413"/>
                            <a:pt x="2815" y="1498"/>
                            <a:pt x="2653" y="1594"/>
                          </a:cubicBezTo>
                          <a:lnTo>
                            <a:pt x="2653" y="1594"/>
                          </a:lnTo>
                          <a:cubicBezTo>
                            <a:pt x="2732" y="1525"/>
                            <a:pt x="2814" y="1459"/>
                            <a:pt x="2899" y="1396"/>
                          </a:cubicBezTo>
                          <a:lnTo>
                            <a:pt x="2899" y="1396"/>
                          </a:lnTo>
                          <a:cubicBezTo>
                            <a:pt x="2985" y="1373"/>
                            <a:pt x="3072" y="1354"/>
                            <a:pt x="3160" y="1339"/>
                          </a:cubicBezTo>
                          <a:close/>
                          <a:moveTo>
                            <a:pt x="4666" y="620"/>
                          </a:moveTo>
                          <a:cubicBezTo>
                            <a:pt x="4979" y="620"/>
                            <a:pt x="5290" y="660"/>
                            <a:pt x="5590" y="739"/>
                          </a:cubicBezTo>
                          <a:lnTo>
                            <a:pt x="5590" y="739"/>
                          </a:lnTo>
                          <a:cubicBezTo>
                            <a:pt x="6052" y="947"/>
                            <a:pt x="6485" y="1237"/>
                            <a:pt x="6842" y="1596"/>
                          </a:cubicBezTo>
                          <a:lnTo>
                            <a:pt x="6842" y="1596"/>
                          </a:lnTo>
                          <a:cubicBezTo>
                            <a:pt x="6790" y="1582"/>
                            <a:pt x="6736" y="1568"/>
                            <a:pt x="6683" y="1555"/>
                          </a:cubicBezTo>
                          <a:lnTo>
                            <a:pt x="6683" y="1555"/>
                          </a:lnTo>
                          <a:cubicBezTo>
                            <a:pt x="6354" y="1289"/>
                            <a:pt x="5941" y="1104"/>
                            <a:pt x="5457" y="1035"/>
                          </a:cubicBezTo>
                          <a:cubicBezTo>
                            <a:pt x="5265" y="1007"/>
                            <a:pt x="5069" y="993"/>
                            <a:pt x="4870" y="993"/>
                          </a:cubicBezTo>
                          <a:cubicBezTo>
                            <a:pt x="4791" y="993"/>
                            <a:pt x="4711" y="995"/>
                            <a:pt x="4631" y="1000"/>
                          </a:cubicBezTo>
                          <a:lnTo>
                            <a:pt x="4631" y="1000"/>
                          </a:lnTo>
                          <a:cubicBezTo>
                            <a:pt x="4512" y="973"/>
                            <a:pt x="4392" y="952"/>
                            <a:pt x="4272" y="936"/>
                          </a:cubicBezTo>
                          <a:lnTo>
                            <a:pt x="4272" y="936"/>
                          </a:lnTo>
                          <a:cubicBezTo>
                            <a:pt x="4332" y="865"/>
                            <a:pt x="4393" y="795"/>
                            <a:pt x="4456" y="726"/>
                          </a:cubicBezTo>
                          <a:cubicBezTo>
                            <a:pt x="4487" y="695"/>
                            <a:pt x="4499" y="660"/>
                            <a:pt x="4498" y="624"/>
                          </a:cubicBezTo>
                          <a:lnTo>
                            <a:pt x="4498" y="624"/>
                          </a:lnTo>
                          <a:cubicBezTo>
                            <a:pt x="4554" y="621"/>
                            <a:pt x="4610" y="620"/>
                            <a:pt x="4666" y="620"/>
                          </a:cubicBezTo>
                          <a:close/>
                          <a:moveTo>
                            <a:pt x="6188" y="362"/>
                          </a:moveTo>
                          <a:cubicBezTo>
                            <a:pt x="6911" y="423"/>
                            <a:pt x="7554" y="744"/>
                            <a:pt x="7909" y="1500"/>
                          </a:cubicBezTo>
                          <a:cubicBezTo>
                            <a:pt x="7925" y="1533"/>
                            <a:pt x="7940" y="1566"/>
                            <a:pt x="7954" y="1599"/>
                          </a:cubicBezTo>
                          <a:lnTo>
                            <a:pt x="7954" y="1599"/>
                          </a:lnTo>
                          <a:cubicBezTo>
                            <a:pt x="7563" y="965"/>
                            <a:pt x="6917" y="558"/>
                            <a:pt x="6188" y="362"/>
                          </a:cubicBezTo>
                          <a:close/>
                          <a:moveTo>
                            <a:pt x="6465" y="748"/>
                          </a:moveTo>
                          <a:lnTo>
                            <a:pt x="6465" y="748"/>
                          </a:lnTo>
                          <a:cubicBezTo>
                            <a:pt x="6992" y="961"/>
                            <a:pt x="7447" y="1312"/>
                            <a:pt x="7722" y="1800"/>
                          </a:cubicBezTo>
                          <a:lnTo>
                            <a:pt x="7722" y="1800"/>
                          </a:lnTo>
                          <a:cubicBezTo>
                            <a:pt x="7409" y="1377"/>
                            <a:pt x="6992" y="1016"/>
                            <a:pt x="6469" y="750"/>
                          </a:cubicBezTo>
                          <a:cubicBezTo>
                            <a:pt x="6467" y="749"/>
                            <a:pt x="6466" y="748"/>
                            <a:pt x="6465" y="748"/>
                          </a:cubicBezTo>
                          <a:close/>
                          <a:moveTo>
                            <a:pt x="4908" y="1737"/>
                          </a:moveTo>
                          <a:cubicBezTo>
                            <a:pt x="5127" y="1737"/>
                            <a:pt x="5351" y="1745"/>
                            <a:pt x="5576" y="1763"/>
                          </a:cubicBezTo>
                          <a:lnTo>
                            <a:pt x="5576" y="1763"/>
                          </a:lnTo>
                          <a:cubicBezTo>
                            <a:pt x="5811" y="1885"/>
                            <a:pt x="6036" y="2029"/>
                            <a:pt x="6244" y="2192"/>
                          </a:cubicBezTo>
                          <a:lnTo>
                            <a:pt x="6244" y="2192"/>
                          </a:lnTo>
                          <a:cubicBezTo>
                            <a:pt x="6108" y="2174"/>
                            <a:pt x="5972" y="2161"/>
                            <a:pt x="5838" y="2155"/>
                          </a:cubicBezTo>
                          <a:cubicBezTo>
                            <a:pt x="5752" y="2150"/>
                            <a:pt x="5665" y="2148"/>
                            <a:pt x="5578" y="2148"/>
                          </a:cubicBezTo>
                          <a:cubicBezTo>
                            <a:pt x="5544" y="2148"/>
                            <a:pt x="5510" y="2148"/>
                            <a:pt x="5476" y="2149"/>
                          </a:cubicBezTo>
                          <a:lnTo>
                            <a:pt x="5476" y="2149"/>
                          </a:lnTo>
                          <a:cubicBezTo>
                            <a:pt x="5086" y="1913"/>
                            <a:pt x="4658" y="1769"/>
                            <a:pt x="4240" y="1769"/>
                          </a:cubicBezTo>
                          <a:cubicBezTo>
                            <a:pt x="4034" y="1769"/>
                            <a:pt x="3830" y="1804"/>
                            <a:pt x="3635" y="1881"/>
                          </a:cubicBezTo>
                          <a:lnTo>
                            <a:pt x="3635" y="1881"/>
                          </a:lnTo>
                          <a:cubicBezTo>
                            <a:pt x="3645" y="1861"/>
                            <a:pt x="3655" y="1841"/>
                            <a:pt x="3666" y="1821"/>
                          </a:cubicBezTo>
                          <a:lnTo>
                            <a:pt x="3666" y="1821"/>
                          </a:lnTo>
                          <a:cubicBezTo>
                            <a:pt x="3727" y="1812"/>
                            <a:pt x="3788" y="1804"/>
                            <a:pt x="3849" y="1797"/>
                          </a:cubicBezTo>
                          <a:cubicBezTo>
                            <a:pt x="4176" y="1760"/>
                            <a:pt x="4535" y="1737"/>
                            <a:pt x="4908" y="1737"/>
                          </a:cubicBezTo>
                          <a:close/>
                          <a:moveTo>
                            <a:pt x="6713" y="2065"/>
                          </a:moveTo>
                          <a:lnTo>
                            <a:pt x="6713" y="2065"/>
                          </a:lnTo>
                          <a:cubicBezTo>
                            <a:pt x="6715" y="2067"/>
                            <a:pt x="6717" y="2069"/>
                            <a:pt x="6719" y="2071"/>
                          </a:cubicBezTo>
                          <a:cubicBezTo>
                            <a:pt x="6799" y="2156"/>
                            <a:pt x="6870" y="2246"/>
                            <a:pt x="6931" y="2341"/>
                          </a:cubicBezTo>
                          <a:lnTo>
                            <a:pt x="6931" y="2341"/>
                          </a:lnTo>
                          <a:cubicBezTo>
                            <a:pt x="6920" y="2338"/>
                            <a:pt x="6909" y="2335"/>
                            <a:pt x="6898" y="2331"/>
                          </a:cubicBezTo>
                          <a:lnTo>
                            <a:pt x="6898" y="2331"/>
                          </a:lnTo>
                          <a:cubicBezTo>
                            <a:pt x="6869" y="2299"/>
                            <a:pt x="6838" y="2267"/>
                            <a:pt x="6808" y="2236"/>
                          </a:cubicBezTo>
                          <a:lnTo>
                            <a:pt x="6808" y="2236"/>
                          </a:lnTo>
                          <a:cubicBezTo>
                            <a:pt x="6778" y="2178"/>
                            <a:pt x="6746" y="2121"/>
                            <a:pt x="6713" y="2065"/>
                          </a:cubicBezTo>
                          <a:close/>
                          <a:moveTo>
                            <a:pt x="7161" y="2086"/>
                          </a:moveTo>
                          <a:cubicBezTo>
                            <a:pt x="7201" y="2101"/>
                            <a:pt x="7241" y="2116"/>
                            <a:pt x="7281" y="2131"/>
                          </a:cubicBezTo>
                          <a:lnTo>
                            <a:pt x="7281" y="2131"/>
                          </a:lnTo>
                          <a:cubicBezTo>
                            <a:pt x="7373" y="2271"/>
                            <a:pt x="7455" y="2417"/>
                            <a:pt x="7524" y="2570"/>
                          </a:cubicBezTo>
                          <a:lnTo>
                            <a:pt x="7524" y="2570"/>
                          </a:lnTo>
                          <a:cubicBezTo>
                            <a:pt x="7475" y="2547"/>
                            <a:pt x="7426" y="2524"/>
                            <a:pt x="7376" y="2503"/>
                          </a:cubicBezTo>
                          <a:lnTo>
                            <a:pt x="7376" y="2503"/>
                          </a:lnTo>
                          <a:cubicBezTo>
                            <a:pt x="7318" y="2356"/>
                            <a:pt x="7246" y="2217"/>
                            <a:pt x="7161" y="2086"/>
                          </a:cubicBezTo>
                          <a:close/>
                          <a:moveTo>
                            <a:pt x="4210" y="2202"/>
                          </a:moveTo>
                          <a:cubicBezTo>
                            <a:pt x="4311" y="2202"/>
                            <a:pt x="4417" y="2214"/>
                            <a:pt x="4528" y="2238"/>
                          </a:cubicBezTo>
                          <a:cubicBezTo>
                            <a:pt x="4541" y="2241"/>
                            <a:pt x="4554" y="2244"/>
                            <a:pt x="4567" y="2248"/>
                          </a:cubicBezTo>
                          <a:lnTo>
                            <a:pt x="4567" y="2248"/>
                          </a:lnTo>
                          <a:cubicBezTo>
                            <a:pt x="4146" y="2331"/>
                            <a:pt x="3728" y="2466"/>
                            <a:pt x="3347" y="2656"/>
                          </a:cubicBezTo>
                          <a:lnTo>
                            <a:pt x="3347" y="2656"/>
                          </a:lnTo>
                          <a:cubicBezTo>
                            <a:pt x="3357" y="2613"/>
                            <a:pt x="3368" y="2570"/>
                            <a:pt x="3380" y="2526"/>
                          </a:cubicBezTo>
                          <a:lnTo>
                            <a:pt x="3380" y="2526"/>
                          </a:lnTo>
                          <a:cubicBezTo>
                            <a:pt x="3603" y="2325"/>
                            <a:pt x="3880" y="2202"/>
                            <a:pt x="4210" y="2202"/>
                          </a:cubicBezTo>
                          <a:close/>
                          <a:moveTo>
                            <a:pt x="5286" y="2538"/>
                          </a:moveTo>
                          <a:cubicBezTo>
                            <a:pt x="5547" y="2683"/>
                            <a:pt x="5794" y="2868"/>
                            <a:pt x="6006" y="3084"/>
                          </a:cubicBezTo>
                          <a:lnTo>
                            <a:pt x="6006" y="3084"/>
                          </a:lnTo>
                          <a:cubicBezTo>
                            <a:pt x="5666" y="2957"/>
                            <a:pt x="5295" y="2895"/>
                            <a:pt x="4922" y="2895"/>
                          </a:cubicBezTo>
                          <a:cubicBezTo>
                            <a:pt x="4343" y="2895"/>
                            <a:pt x="3758" y="3044"/>
                            <a:pt x="3273" y="3332"/>
                          </a:cubicBezTo>
                          <a:lnTo>
                            <a:pt x="3273" y="3332"/>
                          </a:lnTo>
                          <a:cubicBezTo>
                            <a:pt x="3272" y="3263"/>
                            <a:pt x="3273" y="3194"/>
                            <a:pt x="3277" y="3125"/>
                          </a:cubicBezTo>
                          <a:lnTo>
                            <a:pt x="3277" y="3125"/>
                          </a:lnTo>
                          <a:cubicBezTo>
                            <a:pt x="3819" y="2793"/>
                            <a:pt x="4453" y="2601"/>
                            <a:pt x="5088" y="2547"/>
                          </a:cubicBezTo>
                          <a:cubicBezTo>
                            <a:pt x="5152" y="2543"/>
                            <a:pt x="5219" y="2539"/>
                            <a:pt x="5286" y="2538"/>
                          </a:cubicBezTo>
                          <a:close/>
                          <a:moveTo>
                            <a:pt x="6039" y="2577"/>
                          </a:moveTo>
                          <a:lnTo>
                            <a:pt x="6039" y="2577"/>
                          </a:lnTo>
                          <a:cubicBezTo>
                            <a:pt x="6249" y="2603"/>
                            <a:pt x="6461" y="2643"/>
                            <a:pt x="6669" y="2697"/>
                          </a:cubicBezTo>
                          <a:lnTo>
                            <a:pt x="6669" y="2697"/>
                          </a:lnTo>
                          <a:cubicBezTo>
                            <a:pt x="6784" y="2992"/>
                            <a:pt x="6861" y="3318"/>
                            <a:pt x="6895" y="3652"/>
                          </a:cubicBezTo>
                          <a:lnTo>
                            <a:pt x="6895" y="3652"/>
                          </a:lnTo>
                          <a:cubicBezTo>
                            <a:pt x="6845" y="3600"/>
                            <a:pt x="6793" y="3552"/>
                            <a:pt x="6739" y="3506"/>
                          </a:cubicBezTo>
                          <a:lnTo>
                            <a:pt x="6739" y="3506"/>
                          </a:lnTo>
                          <a:cubicBezTo>
                            <a:pt x="6575" y="3171"/>
                            <a:pt x="6331" y="2850"/>
                            <a:pt x="6039" y="2577"/>
                          </a:cubicBezTo>
                          <a:close/>
                          <a:moveTo>
                            <a:pt x="2950" y="3352"/>
                          </a:moveTo>
                          <a:cubicBezTo>
                            <a:pt x="2955" y="3415"/>
                            <a:pt x="2961" y="3478"/>
                            <a:pt x="2969" y="3542"/>
                          </a:cubicBezTo>
                          <a:lnTo>
                            <a:pt x="2969" y="3542"/>
                          </a:lnTo>
                          <a:cubicBezTo>
                            <a:pt x="2900" y="3597"/>
                            <a:pt x="2834" y="3656"/>
                            <a:pt x="2772" y="3718"/>
                          </a:cubicBezTo>
                          <a:lnTo>
                            <a:pt x="2772" y="3718"/>
                          </a:lnTo>
                          <a:cubicBezTo>
                            <a:pt x="2792" y="3624"/>
                            <a:pt x="2815" y="3531"/>
                            <a:pt x="2842" y="3441"/>
                          </a:cubicBezTo>
                          <a:lnTo>
                            <a:pt x="2842" y="3441"/>
                          </a:lnTo>
                          <a:cubicBezTo>
                            <a:pt x="2877" y="3410"/>
                            <a:pt x="2914" y="3381"/>
                            <a:pt x="2950" y="3352"/>
                          </a:cubicBezTo>
                          <a:close/>
                          <a:moveTo>
                            <a:pt x="7516" y="3014"/>
                          </a:moveTo>
                          <a:cubicBezTo>
                            <a:pt x="7584" y="3049"/>
                            <a:pt x="7650" y="3086"/>
                            <a:pt x="7714" y="3125"/>
                          </a:cubicBezTo>
                          <a:lnTo>
                            <a:pt x="7714" y="3125"/>
                          </a:lnTo>
                          <a:cubicBezTo>
                            <a:pt x="7777" y="3378"/>
                            <a:pt x="7809" y="3634"/>
                            <a:pt x="7812" y="3890"/>
                          </a:cubicBezTo>
                          <a:lnTo>
                            <a:pt x="7812" y="3890"/>
                          </a:lnTo>
                          <a:cubicBezTo>
                            <a:pt x="7802" y="3855"/>
                            <a:pt x="7790" y="3820"/>
                            <a:pt x="7778" y="3786"/>
                          </a:cubicBezTo>
                          <a:cubicBezTo>
                            <a:pt x="7714" y="3598"/>
                            <a:pt x="7635" y="3416"/>
                            <a:pt x="7542" y="3239"/>
                          </a:cubicBezTo>
                          <a:lnTo>
                            <a:pt x="7542" y="3239"/>
                          </a:lnTo>
                          <a:cubicBezTo>
                            <a:pt x="7537" y="3163"/>
                            <a:pt x="7528" y="3088"/>
                            <a:pt x="7516" y="3014"/>
                          </a:cubicBezTo>
                          <a:close/>
                          <a:moveTo>
                            <a:pt x="7106" y="3125"/>
                          </a:moveTo>
                          <a:lnTo>
                            <a:pt x="7106" y="3125"/>
                          </a:lnTo>
                          <a:cubicBezTo>
                            <a:pt x="7159" y="3207"/>
                            <a:pt x="7208" y="3290"/>
                            <a:pt x="7253" y="3375"/>
                          </a:cubicBezTo>
                          <a:lnTo>
                            <a:pt x="7253" y="3375"/>
                          </a:lnTo>
                          <a:cubicBezTo>
                            <a:pt x="7265" y="3598"/>
                            <a:pt x="7246" y="3825"/>
                            <a:pt x="7199" y="4047"/>
                          </a:cubicBezTo>
                          <a:lnTo>
                            <a:pt x="7199" y="4047"/>
                          </a:lnTo>
                          <a:cubicBezTo>
                            <a:pt x="7193" y="4037"/>
                            <a:pt x="7187" y="4027"/>
                            <a:pt x="7181" y="4017"/>
                          </a:cubicBezTo>
                          <a:lnTo>
                            <a:pt x="7181" y="4017"/>
                          </a:lnTo>
                          <a:cubicBezTo>
                            <a:pt x="7185" y="3869"/>
                            <a:pt x="7181" y="3727"/>
                            <a:pt x="7171" y="3595"/>
                          </a:cubicBezTo>
                          <a:cubicBezTo>
                            <a:pt x="7158" y="3440"/>
                            <a:pt x="7137" y="3283"/>
                            <a:pt x="7106" y="3125"/>
                          </a:cubicBezTo>
                          <a:close/>
                          <a:moveTo>
                            <a:pt x="1089" y="3913"/>
                          </a:moveTo>
                          <a:lnTo>
                            <a:pt x="1089" y="3913"/>
                          </a:lnTo>
                          <a:cubicBezTo>
                            <a:pt x="1091" y="3932"/>
                            <a:pt x="1093" y="3952"/>
                            <a:pt x="1096" y="3971"/>
                          </a:cubicBezTo>
                          <a:lnTo>
                            <a:pt x="1096" y="3971"/>
                          </a:lnTo>
                          <a:cubicBezTo>
                            <a:pt x="1093" y="3993"/>
                            <a:pt x="1090" y="4015"/>
                            <a:pt x="1088" y="4036"/>
                          </a:cubicBezTo>
                          <a:lnTo>
                            <a:pt x="1088" y="4036"/>
                          </a:lnTo>
                          <a:cubicBezTo>
                            <a:pt x="1078" y="4059"/>
                            <a:pt x="1069" y="4083"/>
                            <a:pt x="1060" y="4106"/>
                          </a:cubicBezTo>
                          <a:lnTo>
                            <a:pt x="1060" y="4106"/>
                          </a:lnTo>
                          <a:cubicBezTo>
                            <a:pt x="1069" y="4041"/>
                            <a:pt x="1078" y="3977"/>
                            <a:pt x="1089" y="3913"/>
                          </a:cubicBezTo>
                          <a:close/>
                          <a:moveTo>
                            <a:pt x="8478" y="2928"/>
                          </a:moveTo>
                          <a:cubicBezTo>
                            <a:pt x="8857" y="3351"/>
                            <a:pt x="9005" y="3802"/>
                            <a:pt x="8992" y="4251"/>
                          </a:cubicBezTo>
                          <a:lnTo>
                            <a:pt x="8992" y="4251"/>
                          </a:lnTo>
                          <a:cubicBezTo>
                            <a:pt x="8894" y="3848"/>
                            <a:pt x="8696" y="3505"/>
                            <a:pt x="8430" y="3221"/>
                          </a:cubicBezTo>
                          <a:lnTo>
                            <a:pt x="8430" y="3221"/>
                          </a:lnTo>
                          <a:cubicBezTo>
                            <a:pt x="8450" y="3124"/>
                            <a:pt x="8466" y="3026"/>
                            <a:pt x="8478" y="2928"/>
                          </a:cubicBezTo>
                          <a:close/>
                          <a:moveTo>
                            <a:pt x="7496" y="3965"/>
                          </a:moveTo>
                          <a:lnTo>
                            <a:pt x="7496" y="3965"/>
                          </a:lnTo>
                          <a:cubicBezTo>
                            <a:pt x="7558" y="4176"/>
                            <a:pt x="7597" y="4395"/>
                            <a:pt x="7610" y="4620"/>
                          </a:cubicBezTo>
                          <a:lnTo>
                            <a:pt x="7610" y="4620"/>
                          </a:lnTo>
                          <a:cubicBezTo>
                            <a:pt x="7559" y="4705"/>
                            <a:pt x="7506" y="4788"/>
                            <a:pt x="7450" y="4870"/>
                          </a:cubicBezTo>
                          <a:lnTo>
                            <a:pt x="7450" y="4870"/>
                          </a:lnTo>
                          <a:cubicBezTo>
                            <a:pt x="7452" y="4720"/>
                            <a:pt x="7428" y="4565"/>
                            <a:pt x="7372" y="4410"/>
                          </a:cubicBezTo>
                          <a:lnTo>
                            <a:pt x="7372" y="4410"/>
                          </a:lnTo>
                          <a:cubicBezTo>
                            <a:pt x="7390" y="4360"/>
                            <a:pt x="7406" y="4311"/>
                            <a:pt x="7421" y="4262"/>
                          </a:cubicBezTo>
                          <a:cubicBezTo>
                            <a:pt x="7452" y="4163"/>
                            <a:pt x="7476" y="4064"/>
                            <a:pt x="7496" y="3965"/>
                          </a:cubicBezTo>
                          <a:close/>
                          <a:moveTo>
                            <a:pt x="3147" y="2071"/>
                          </a:moveTo>
                          <a:cubicBezTo>
                            <a:pt x="3127" y="2125"/>
                            <a:pt x="3109" y="2178"/>
                            <a:pt x="3092" y="2233"/>
                          </a:cubicBezTo>
                          <a:lnTo>
                            <a:pt x="3092" y="2233"/>
                          </a:lnTo>
                          <a:cubicBezTo>
                            <a:pt x="2827" y="2490"/>
                            <a:pt x="2649" y="2825"/>
                            <a:pt x="2535" y="3199"/>
                          </a:cubicBezTo>
                          <a:lnTo>
                            <a:pt x="2535" y="3199"/>
                          </a:lnTo>
                          <a:cubicBezTo>
                            <a:pt x="2052" y="3631"/>
                            <a:pt x="1715" y="4202"/>
                            <a:pt x="1647" y="4917"/>
                          </a:cubicBezTo>
                          <a:cubicBezTo>
                            <a:pt x="1644" y="4944"/>
                            <a:pt x="1642" y="4971"/>
                            <a:pt x="1640" y="4998"/>
                          </a:cubicBezTo>
                          <a:lnTo>
                            <a:pt x="1640" y="4998"/>
                          </a:lnTo>
                          <a:cubicBezTo>
                            <a:pt x="1539" y="4742"/>
                            <a:pt x="1466" y="4474"/>
                            <a:pt x="1419" y="4205"/>
                          </a:cubicBezTo>
                          <a:lnTo>
                            <a:pt x="1419" y="4205"/>
                          </a:lnTo>
                          <a:cubicBezTo>
                            <a:pt x="1418" y="4181"/>
                            <a:pt x="1417" y="4158"/>
                            <a:pt x="1417" y="4135"/>
                          </a:cubicBezTo>
                          <a:lnTo>
                            <a:pt x="1417" y="4135"/>
                          </a:lnTo>
                          <a:cubicBezTo>
                            <a:pt x="1792" y="3304"/>
                            <a:pt x="2426" y="2558"/>
                            <a:pt x="3147" y="2071"/>
                          </a:cubicBezTo>
                          <a:close/>
                          <a:moveTo>
                            <a:pt x="598" y="3972"/>
                          </a:moveTo>
                          <a:cubicBezTo>
                            <a:pt x="559" y="4445"/>
                            <a:pt x="602" y="4930"/>
                            <a:pt x="724" y="5391"/>
                          </a:cubicBezTo>
                          <a:lnTo>
                            <a:pt x="724" y="5391"/>
                          </a:lnTo>
                          <a:cubicBezTo>
                            <a:pt x="724" y="5396"/>
                            <a:pt x="725" y="5401"/>
                            <a:pt x="725" y="5406"/>
                          </a:cubicBezTo>
                          <a:lnTo>
                            <a:pt x="725" y="5406"/>
                          </a:lnTo>
                          <a:cubicBezTo>
                            <a:pt x="608" y="5206"/>
                            <a:pt x="527" y="4994"/>
                            <a:pt x="487" y="4776"/>
                          </a:cubicBezTo>
                          <a:lnTo>
                            <a:pt x="487" y="4776"/>
                          </a:lnTo>
                          <a:cubicBezTo>
                            <a:pt x="501" y="4502"/>
                            <a:pt x="539" y="4231"/>
                            <a:pt x="598" y="3972"/>
                          </a:cubicBezTo>
                          <a:close/>
                          <a:moveTo>
                            <a:pt x="2395" y="3912"/>
                          </a:moveTo>
                          <a:cubicBezTo>
                            <a:pt x="2383" y="4018"/>
                            <a:pt x="2375" y="4126"/>
                            <a:pt x="2370" y="4234"/>
                          </a:cubicBezTo>
                          <a:lnTo>
                            <a:pt x="2370" y="4234"/>
                          </a:lnTo>
                          <a:cubicBezTo>
                            <a:pt x="2117" y="4673"/>
                            <a:pt x="2037" y="5164"/>
                            <a:pt x="2134" y="5666"/>
                          </a:cubicBezTo>
                          <a:lnTo>
                            <a:pt x="2134" y="5666"/>
                          </a:lnTo>
                          <a:cubicBezTo>
                            <a:pt x="2058" y="5594"/>
                            <a:pt x="1987" y="5517"/>
                            <a:pt x="1920" y="5436"/>
                          </a:cubicBezTo>
                          <a:lnTo>
                            <a:pt x="1920" y="5436"/>
                          </a:lnTo>
                          <a:cubicBezTo>
                            <a:pt x="1893" y="4984"/>
                            <a:pt x="1989" y="4531"/>
                            <a:pt x="2242" y="4131"/>
                          </a:cubicBezTo>
                          <a:cubicBezTo>
                            <a:pt x="2290" y="4055"/>
                            <a:pt x="2341" y="3982"/>
                            <a:pt x="2395" y="3912"/>
                          </a:cubicBezTo>
                          <a:close/>
                          <a:moveTo>
                            <a:pt x="7167" y="4899"/>
                          </a:moveTo>
                          <a:cubicBezTo>
                            <a:pt x="7173" y="5046"/>
                            <a:pt x="7149" y="5189"/>
                            <a:pt x="7100" y="5324"/>
                          </a:cubicBezTo>
                          <a:lnTo>
                            <a:pt x="7100" y="5324"/>
                          </a:lnTo>
                          <a:cubicBezTo>
                            <a:pt x="6980" y="5462"/>
                            <a:pt x="6854" y="5593"/>
                            <a:pt x="6721" y="5717"/>
                          </a:cubicBezTo>
                          <a:lnTo>
                            <a:pt x="6721" y="5717"/>
                          </a:lnTo>
                          <a:cubicBezTo>
                            <a:pt x="6792" y="5611"/>
                            <a:pt x="6853" y="5496"/>
                            <a:pt x="6906" y="5376"/>
                          </a:cubicBezTo>
                          <a:lnTo>
                            <a:pt x="6906" y="5376"/>
                          </a:lnTo>
                          <a:cubicBezTo>
                            <a:pt x="7002" y="5218"/>
                            <a:pt x="7090" y="5058"/>
                            <a:pt x="7167" y="4899"/>
                          </a:cubicBezTo>
                          <a:close/>
                          <a:moveTo>
                            <a:pt x="1076" y="5378"/>
                          </a:moveTo>
                          <a:lnTo>
                            <a:pt x="1076" y="5378"/>
                          </a:lnTo>
                          <a:cubicBezTo>
                            <a:pt x="1088" y="5506"/>
                            <a:pt x="1105" y="5635"/>
                            <a:pt x="1125" y="5764"/>
                          </a:cubicBezTo>
                          <a:lnTo>
                            <a:pt x="1125" y="5764"/>
                          </a:lnTo>
                          <a:cubicBezTo>
                            <a:pt x="1106" y="5714"/>
                            <a:pt x="1088" y="5664"/>
                            <a:pt x="1071" y="5614"/>
                          </a:cubicBezTo>
                          <a:lnTo>
                            <a:pt x="1071" y="5614"/>
                          </a:lnTo>
                          <a:cubicBezTo>
                            <a:pt x="1068" y="5595"/>
                            <a:pt x="1066" y="5577"/>
                            <a:pt x="1063" y="5558"/>
                          </a:cubicBezTo>
                          <a:lnTo>
                            <a:pt x="1063" y="5558"/>
                          </a:lnTo>
                          <a:cubicBezTo>
                            <a:pt x="1066" y="5498"/>
                            <a:pt x="1070" y="5438"/>
                            <a:pt x="1076" y="5378"/>
                          </a:cubicBezTo>
                          <a:close/>
                          <a:moveTo>
                            <a:pt x="5015" y="3299"/>
                          </a:moveTo>
                          <a:cubicBezTo>
                            <a:pt x="5544" y="3299"/>
                            <a:pt x="6067" y="3436"/>
                            <a:pt x="6480" y="3749"/>
                          </a:cubicBezTo>
                          <a:lnTo>
                            <a:pt x="6480" y="3749"/>
                          </a:lnTo>
                          <a:cubicBezTo>
                            <a:pt x="6622" y="4047"/>
                            <a:pt x="6693" y="4373"/>
                            <a:pt x="6659" y="4714"/>
                          </a:cubicBezTo>
                          <a:cubicBezTo>
                            <a:pt x="6601" y="5360"/>
                            <a:pt x="6200" y="5851"/>
                            <a:pt x="5669" y="6156"/>
                          </a:cubicBezTo>
                          <a:lnTo>
                            <a:pt x="5669" y="6156"/>
                          </a:lnTo>
                          <a:cubicBezTo>
                            <a:pt x="5663" y="6156"/>
                            <a:pt x="5658" y="6156"/>
                            <a:pt x="5652" y="6156"/>
                          </a:cubicBezTo>
                          <a:cubicBezTo>
                            <a:pt x="4826" y="6156"/>
                            <a:pt x="3885" y="5145"/>
                            <a:pt x="3552" y="4452"/>
                          </a:cubicBezTo>
                          <a:cubicBezTo>
                            <a:pt x="3442" y="4229"/>
                            <a:pt x="3367" y="4005"/>
                            <a:pt x="3322" y="3784"/>
                          </a:cubicBezTo>
                          <a:lnTo>
                            <a:pt x="3322" y="3784"/>
                          </a:lnTo>
                          <a:cubicBezTo>
                            <a:pt x="3391" y="3738"/>
                            <a:pt x="3463" y="3695"/>
                            <a:pt x="3540" y="3655"/>
                          </a:cubicBezTo>
                          <a:cubicBezTo>
                            <a:pt x="3975" y="3430"/>
                            <a:pt x="4498" y="3299"/>
                            <a:pt x="5015" y="3299"/>
                          </a:cubicBezTo>
                          <a:close/>
                          <a:moveTo>
                            <a:pt x="8442" y="3786"/>
                          </a:moveTo>
                          <a:cubicBezTo>
                            <a:pt x="8713" y="4178"/>
                            <a:pt x="8831" y="4670"/>
                            <a:pt x="8704" y="5270"/>
                          </a:cubicBezTo>
                          <a:lnTo>
                            <a:pt x="8704" y="5270"/>
                          </a:lnTo>
                          <a:cubicBezTo>
                            <a:pt x="8497" y="5669"/>
                            <a:pt x="8196" y="6045"/>
                            <a:pt x="7857" y="6374"/>
                          </a:cubicBezTo>
                          <a:lnTo>
                            <a:pt x="7857" y="6374"/>
                          </a:lnTo>
                          <a:cubicBezTo>
                            <a:pt x="7963" y="6183"/>
                            <a:pt x="8056" y="5986"/>
                            <a:pt x="8136" y="5786"/>
                          </a:cubicBezTo>
                          <a:cubicBezTo>
                            <a:pt x="8387" y="5137"/>
                            <a:pt x="8492" y="4449"/>
                            <a:pt x="8442" y="3786"/>
                          </a:cubicBezTo>
                          <a:close/>
                          <a:moveTo>
                            <a:pt x="1350" y="5005"/>
                          </a:moveTo>
                          <a:lnTo>
                            <a:pt x="1350" y="5005"/>
                          </a:lnTo>
                          <a:cubicBezTo>
                            <a:pt x="1436" y="5231"/>
                            <a:pt x="1541" y="5448"/>
                            <a:pt x="1667" y="5653"/>
                          </a:cubicBezTo>
                          <a:lnTo>
                            <a:pt x="1667" y="5653"/>
                          </a:lnTo>
                          <a:cubicBezTo>
                            <a:pt x="1711" y="5946"/>
                            <a:pt x="1798" y="6226"/>
                            <a:pt x="1921" y="6485"/>
                          </a:cubicBezTo>
                          <a:lnTo>
                            <a:pt x="1921" y="6485"/>
                          </a:lnTo>
                          <a:cubicBezTo>
                            <a:pt x="1893" y="6471"/>
                            <a:pt x="1865" y="6456"/>
                            <a:pt x="1837" y="6441"/>
                          </a:cubicBezTo>
                          <a:cubicBezTo>
                            <a:pt x="1726" y="6379"/>
                            <a:pt x="1619" y="6313"/>
                            <a:pt x="1519" y="6242"/>
                          </a:cubicBezTo>
                          <a:lnTo>
                            <a:pt x="1519" y="6242"/>
                          </a:lnTo>
                          <a:cubicBezTo>
                            <a:pt x="1500" y="6170"/>
                            <a:pt x="1483" y="6097"/>
                            <a:pt x="1468" y="6024"/>
                          </a:cubicBezTo>
                          <a:cubicBezTo>
                            <a:pt x="1402" y="5692"/>
                            <a:pt x="1361" y="5349"/>
                            <a:pt x="1350" y="5005"/>
                          </a:cubicBezTo>
                          <a:close/>
                          <a:moveTo>
                            <a:pt x="3065" y="3984"/>
                          </a:moveTo>
                          <a:lnTo>
                            <a:pt x="3065" y="3984"/>
                          </a:lnTo>
                          <a:cubicBezTo>
                            <a:pt x="3086" y="4053"/>
                            <a:pt x="3109" y="4122"/>
                            <a:pt x="3135" y="4191"/>
                          </a:cubicBezTo>
                          <a:cubicBezTo>
                            <a:pt x="3421" y="4970"/>
                            <a:pt x="4328" y="6125"/>
                            <a:pt x="5288" y="6336"/>
                          </a:cubicBezTo>
                          <a:lnTo>
                            <a:pt x="5288" y="6336"/>
                          </a:lnTo>
                          <a:cubicBezTo>
                            <a:pt x="4974" y="6454"/>
                            <a:pt x="4636" y="6516"/>
                            <a:pt x="4308" y="6516"/>
                          </a:cubicBezTo>
                          <a:cubicBezTo>
                            <a:pt x="4262" y="6516"/>
                            <a:pt x="4216" y="6515"/>
                            <a:pt x="4171" y="6512"/>
                          </a:cubicBezTo>
                          <a:cubicBezTo>
                            <a:pt x="3716" y="6488"/>
                            <a:pt x="3243" y="6365"/>
                            <a:pt x="2819" y="6147"/>
                          </a:cubicBezTo>
                          <a:lnTo>
                            <a:pt x="2819" y="6147"/>
                          </a:lnTo>
                          <a:cubicBezTo>
                            <a:pt x="2804" y="6071"/>
                            <a:pt x="2790" y="5994"/>
                            <a:pt x="2778" y="5917"/>
                          </a:cubicBezTo>
                          <a:cubicBezTo>
                            <a:pt x="2702" y="5450"/>
                            <a:pt x="2658" y="4952"/>
                            <a:pt x="2680" y="4462"/>
                          </a:cubicBezTo>
                          <a:lnTo>
                            <a:pt x="2680" y="4462"/>
                          </a:lnTo>
                          <a:cubicBezTo>
                            <a:pt x="2778" y="4289"/>
                            <a:pt x="2907" y="4128"/>
                            <a:pt x="3065" y="3984"/>
                          </a:cubicBezTo>
                          <a:close/>
                          <a:moveTo>
                            <a:pt x="530" y="5613"/>
                          </a:moveTo>
                          <a:lnTo>
                            <a:pt x="530" y="5613"/>
                          </a:lnTo>
                          <a:cubicBezTo>
                            <a:pt x="599" y="5706"/>
                            <a:pt x="675" y="5794"/>
                            <a:pt x="756" y="5880"/>
                          </a:cubicBezTo>
                          <a:lnTo>
                            <a:pt x="756" y="5880"/>
                          </a:lnTo>
                          <a:cubicBezTo>
                            <a:pt x="774" y="6158"/>
                            <a:pt x="827" y="6428"/>
                            <a:pt x="922" y="6681"/>
                          </a:cubicBezTo>
                          <a:lnTo>
                            <a:pt x="922" y="6681"/>
                          </a:lnTo>
                          <a:cubicBezTo>
                            <a:pt x="921" y="6681"/>
                            <a:pt x="921" y="6680"/>
                            <a:pt x="920" y="6679"/>
                          </a:cubicBezTo>
                          <a:cubicBezTo>
                            <a:pt x="717" y="6362"/>
                            <a:pt x="592" y="5996"/>
                            <a:pt x="530" y="5613"/>
                          </a:cubicBezTo>
                          <a:close/>
                          <a:moveTo>
                            <a:pt x="2084" y="6207"/>
                          </a:moveTo>
                          <a:cubicBezTo>
                            <a:pt x="2188" y="6320"/>
                            <a:pt x="2300" y="6426"/>
                            <a:pt x="2421" y="6524"/>
                          </a:cubicBezTo>
                          <a:cubicBezTo>
                            <a:pt x="2458" y="6555"/>
                            <a:pt x="2496" y="6584"/>
                            <a:pt x="2534" y="6613"/>
                          </a:cubicBezTo>
                          <a:lnTo>
                            <a:pt x="2534" y="6613"/>
                          </a:lnTo>
                          <a:cubicBezTo>
                            <a:pt x="2569" y="6664"/>
                            <a:pt x="2605" y="6715"/>
                            <a:pt x="2643" y="6764"/>
                          </a:cubicBezTo>
                          <a:lnTo>
                            <a:pt x="2643" y="6764"/>
                          </a:lnTo>
                          <a:cubicBezTo>
                            <a:pt x="2524" y="6732"/>
                            <a:pt x="2406" y="6694"/>
                            <a:pt x="2291" y="6650"/>
                          </a:cubicBezTo>
                          <a:lnTo>
                            <a:pt x="2291" y="6650"/>
                          </a:lnTo>
                          <a:cubicBezTo>
                            <a:pt x="2210" y="6508"/>
                            <a:pt x="2140" y="6360"/>
                            <a:pt x="2084" y="6207"/>
                          </a:cubicBezTo>
                          <a:close/>
                          <a:moveTo>
                            <a:pt x="1361" y="6723"/>
                          </a:moveTo>
                          <a:lnTo>
                            <a:pt x="1361" y="6723"/>
                          </a:lnTo>
                          <a:cubicBezTo>
                            <a:pt x="1365" y="6727"/>
                            <a:pt x="1368" y="6731"/>
                            <a:pt x="1372" y="6736"/>
                          </a:cubicBezTo>
                          <a:lnTo>
                            <a:pt x="1372" y="6736"/>
                          </a:lnTo>
                          <a:cubicBezTo>
                            <a:pt x="1385" y="6775"/>
                            <a:pt x="1400" y="6813"/>
                            <a:pt x="1415" y="6851"/>
                          </a:cubicBezTo>
                          <a:lnTo>
                            <a:pt x="1415" y="6851"/>
                          </a:lnTo>
                          <a:cubicBezTo>
                            <a:pt x="1396" y="6809"/>
                            <a:pt x="1379" y="6766"/>
                            <a:pt x="1361" y="6723"/>
                          </a:cubicBezTo>
                          <a:close/>
                          <a:moveTo>
                            <a:pt x="5762" y="6357"/>
                          </a:moveTo>
                          <a:cubicBezTo>
                            <a:pt x="5722" y="6397"/>
                            <a:pt x="5682" y="6436"/>
                            <a:pt x="5641" y="6474"/>
                          </a:cubicBezTo>
                          <a:lnTo>
                            <a:pt x="5641" y="6474"/>
                          </a:lnTo>
                          <a:cubicBezTo>
                            <a:pt x="5467" y="6561"/>
                            <a:pt x="5290" y="6633"/>
                            <a:pt x="5111" y="6691"/>
                          </a:cubicBezTo>
                          <a:cubicBezTo>
                            <a:pt x="4786" y="6795"/>
                            <a:pt x="4449" y="6852"/>
                            <a:pt x="4116" y="6852"/>
                          </a:cubicBezTo>
                          <a:cubicBezTo>
                            <a:pt x="3696" y="6852"/>
                            <a:pt x="3284" y="6761"/>
                            <a:pt x="2916" y="6559"/>
                          </a:cubicBezTo>
                          <a:lnTo>
                            <a:pt x="2916" y="6559"/>
                          </a:lnTo>
                          <a:cubicBezTo>
                            <a:pt x="2899" y="6501"/>
                            <a:pt x="2884" y="6442"/>
                            <a:pt x="2870" y="6382"/>
                          </a:cubicBezTo>
                          <a:lnTo>
                            <a:pt x="2870" y="6382"/>
                          </a:lnTo>
                          <a:cubicBezTo>
                            <a:pt x="2979" y="6431"/>
                            <a:pt x="3092" y="6475"/>
                            <a:pt x="3206" y="6512"/>
                          </a:cubicBezTo>
                          <a:cubicBezTo>
                            <a:pt x="3518" y="6611"/>
                            <a:pt x="3861" y="6660"/>
                            <a:pt x="4209" y="6660"/>
                          </a:cubicBezTo>
                          <a:cubicBezTo>
                            <a:pt x="4699" y="6660"/>
                            <a:pt x="5199" y="6562"/>
                            <a:pt x="5637" y="6369"/>
                          </a:cubicBezTo>
                          <a:lnTo>
                            <a:pt x="5637" y="6369"/>
                          </a:lnTo>
                          <a:cubicBezTo>
                            <a:pt x="5679" y="6367"/>
                            <a:pt x="5721" y="6363"/>
                            <a:pt x="5762" y="6357"/>
                          </a:cubicBezTo>
                          <a:close/>
                          <a:moveTo>
                            <a:pt x="8119" y="4557"/>
                          </a:moveTo>
                          <a:cubicBezTo>
                            <a:pt x="8026" y="5434"/>
                            <a:pt x="7653" y="6304"/>
                            <a:pt x="7069" y="7015"/>
                          </a:cubicBezTo>
                          <a:lnTo>
                            <a:pt x="7069" y="7015"/>
                          </a:lnTo>
                          <a:cubicBezTo>
                            <a:pt x="7037" y="7037"/>
                            <a:pt x="7005" y="7058"/>
                            <a:pt x="6973" y="7079"/>
                          </a:cubicBezTo>
                          <a:lnTo>
                            <a:pt x="6973" y="7079"/>
                          </a:lnTo>
                          <a:cubicBezTo>
                            <a:pt x="7494" y="6541"/>
                            <a:pt x="7846" y="5854"/>
                            <a:pt x="7928" y="5114"/>
                          </a:cubicBezTo>
                          <a:lnTo>
                            <a:pt x="7928" y="5114"/>
                          </a:lnTo>
                          <a:cubicBezTo>
                            <a:pt x="7948" y="5056"/>
                            <a:pt x="7967" y="4997"/>
                            <a:pt x="7985" y="4937"/>
                          </a:cubicBezTo>
                          <a:lnTo>
                            <a:pt x="7985" y="4937"/>
                          </a:lnTo>
                          <a:cubicBezTo>
                            <a:pt x="8034" y="4811"/>
                            <a:pt x="8079" y="4685"/>
                            <a:pt x="8119" y="4557"/>
                          </a:cubicBezTo>
                          <a:close/>
                          <a:moveTo>
                            <a:pt x="4896" y="7029"/>
                          </a:moveTo>
                          <a:lnTo>
                            <a:pt x="4896" y="7029"/>
                          </a:lnTo>
                          <a:cubicBezTo>
                            <a:pt x="4601" y="7194"/>
                            <a:pt x="4300" y="7294"/>
                            <a:pt x="4007" y="7294"/>
                          </a:cubicBezTo>
                          <a:cubicBezTo>
                            <a:pt x="3782" y="7294"/>
                            <a:pt x="3563" y="7235"/>
                            <a:pt x="3356" y="7102"/>
                          </a:cubicBezTo>
                          <a:lnTo>
                            <a:pt x="3356" y="7102"/>
                          </a:lnTo>
                          <a:cubicBezTo>
                            <a:pt x="3515" y="7114"/>
                            <a:pt x="3678" y="7120"/>
                            <a:pt x="3842" y="7120"/>
                          </a:cubicBezTo>
                          <a:cubicBezTo>
                            <a:pt x="4191" y="7120"/>
                            <a:pt x="4547" y="7092"/>
                            <a:pt x="4896" y="7029"/>
                          </a:cubicBezTo>
                          <a:close/>
                          <a:moveTo>
                            <a:pt x="1607" y="6539"/>
                          </a:moveTo>
                          <a:lnTo>
                            <a:pt x="1607" y="6539"/>
                          </a:lnTo>
                          <a:cubicBezTo>
                            <a:pt x="1760" y="6628"/>
                            <a:pt x="1918" y="6707"/>
                            <a:pt x="2079" y="6776"/>
                          </a:cubicBezTo>
                          <a:lnTo>
                            <a:pt x="2079" y="6776"/>
                          </a:lnTo>
                          <a:cubicBezTo>
                            <a:pt x="2228" y="7018"/>
                            <a:pt x="2410" y="7238"/>
                            <a:pt x="2618" y="7427"/>
                          </a:cubicBezTo>
                          <a:lnTo>
                            <a:pt x="2618" y="7427"/>
                          </a:lnTo>
                          <a:cubicBezTo>
                            <a:pt x="2255" y="7256"/>
                            <a:pt x="1930" y="7013"/>
                            <a:pt x="1666" y="6702"/>
                          </a:cubicBezTo>
                          <a:lnTo>
                            <a:pt x="1666" y="6702"/>
                          </a:lnTo>
                          <a:cubicBezTo>
                            <a:pt x="1646" y="6648"/>
                            <a:pt x="1626" y="6594"/>
                            <a:pt x="1607" y="6539"/>
                          </a:cubicBezTo>
                          <a:close/>
                          <a:moveTo>
                            <a:pt x="2467" y="6923"/>
                          </a:moveTo>
                          <a:lnTo>
                            <a:pt x="2467" y="6923"/>
                          </a:lnTo>
                          <a:cubicBezTo>
                            <a:pt x="2574" y="6957"/>
                            <a:pt x="2680" y="6987"/>
                            <a:pt x="2786" y="7012"/>
                          </a:cubicBezTo>
                          <a:lnTo>
                            <a:pt x="2786" y="7012"/>
                          </a:lnTo>
                          <a:cubicBezTo>
                            <a:pt x="2852" y="7179"/>
                            <a:pt x="2929" y="7340"/>
                            <a:pt x="3022" y="7491"/>
                          </a:cubicBezTo>
                          <a:lnTo>
                            <a:pt x="3022" y="7491"/>
                          </a:lnTo>
                          <a:cubicBezTo>
                            <a:pt x="2812" y="7332"/>
                            <a:pt x="2625" y="7139"/>
                            <a:pt x="2467" y="6923"/>
                          </a:cubicBezTo>
                          <a:close/>
                          <a:moveTo>
                            <a:pt x="7458" y="5270"/>
                          </a:moveTo>
                          <a:cubicBezTo>
                            <a:pt x="7248" y="5672"/>
                            <a:pt x="7015" y="6071"/>
                            <a:pt x="6752" y="6448"/>
                          </a:cubicBezTo>
                          <a:lnTo>
                            <a:pt x="6752" y="6448"/>
                          </a:lnTo>
                          <a:cubicBezTo>
                            <a:pt x="6034" y="7187"/>
                            <a:pt x="5058" y="7734"/>
                            <a:pt x="4016" y="7734"/>
                          </a:cubicBezTo>
                          <a:cubicBezTo>
                            <a:pt x="3949" y="7734"/>
                            <a:pt x="3881" y="7731"/>
                            <a:pt x="3814" y="7727"/>
                          </a:cubicBezTo>
                          <a:cubicBezTo>
                            <a:pt x="3699" y="7720"/>
                            <a:pt x="3585" y="7708"/>
                            <a:pt x="3472" y="7690"/>
                          </a:cubicBezTo>
                          <a:lnTo>
                            <a:pt x="3472" y="7690"/>
                          </a:lnTo>
                          <a:cubicBezTo>
                            <a:pt x="3365" y="7559"/>
                            <a:pt x="3274" y="7420"/>
                            <a:pt x="3196" y="7275"/>
                          </a:cubicBezTo>
                          <a:lnTo>
                            <a:pt x="3196" y="7275"/>
                          </a:lnTo>
                          <a:cubicBezTo>
                            <a:pt x="3422" y="7415"/>
                            <a:pt x="3677" y="7501"/>
                            <a:pt x="3953" y="7501"/>
                          </a:cubicBezTo>
                          <a:cubicBezTo>
                            <a:pt x="3966" y="7501"/>
                            <a:pt x="3979" y="7501"/>
                            <a:pt x="3992" y="7500"/>
                          </a:cubicBezTo>
                          <a:cubicBezTo>
                            <a:pt x="4568" y="7474"/>
                            <a:pt x="5121" y="7222"/>
                            <a:pt x="5613" y="6845"/>
                          </a:cubicBezTo>
                          <a:lnTo>
                            <a:pt x="5613" y="6845"/>
                          </a:lnTo>
                          <a:cubicBezTo>
                            <a:pt x="5806" y="6779"/>
                            <a:pt x="5993" y="6700"/>
                            <a:pt x="6171" y="6607"/>
                          </a:cubicBezTo>
                          <a:cubicBezTo>
                            <a:pt x="6634" y="6362"/>
                            <a:pt x="7106" y="5940"/>
                            <a:pt x="7325" y="5436"/>
                          </a:cubicBezTo>
                          <a:lnTo>
                            <a:pt x="7325" y="5436"/>
                          </a:lnTo>
                          <a:cubicBezTo>
                            <a:pt x="7370" y="5382"/>
                            <a:pt x="7414" y="5327"/>
                            <a:pt x="7458" y="5270"/>
                          </a:cubicBezTo>
                          <a:close/>
                          <a:moveTo>
                            <a:pt x="5936" y="7428"/>
                          </a:moveTo>
                          <a:cubicBezTo>
                            <a:pt x="5865" y="7498"/>
                            <a:pt x="5793" y="7566"/>
                            <a:pt x="5719" y="7631"/>
                          </a:cubicBezTo>
                          <a:cubicBezTo>
                            <a:pt x="5690" y="7657"/>
                            <a:pt x="5662" y="7683"/>
                            <a:pt x="5632" y="7708"/>
                          </a:cubicBezTo>
                          <a:lnTo>
                            <a:pt x="5632" y="7708"/>
                          </a:lnTo>
                          <a:cubicBezTo>
                            <a:pt x="5592" y="7725"/>
                            <a:pt x="5552" y="7741"/>
                            <a:pt x="5512" y="7756"/>
                          </a:cubicBezTo>
                          <a:lnTo>
                            <a:pt x="5512" y="7756"/>
                          </a:lnTo>
                          <a:cubicBezTo>
                            <a:pt x="5372" y="7801"/>
                            <a:pt x="5229" y="7844"/>
                            <a:pt x="5083" y="7882"/>
                          </a:cubicBezTo>
                          <a:lnTo>
                            <a:pt x="5083" y="7882"/>
                          </a:lnTo>
                          <a:cubicBezTo>
                            <a:pt x="4870" y="7930"/>
                            <a:pt x="4653" y="7956"/>
                            <a:pt x="4437" y="7956"/>
                          </a:cubicBezTo>
                          <a:cubicBezTo>
                            <a:pt x="4380" y="7956"/>
                            <a:pt x="4323" y="7954"/>
                            <a:pt x="4266" y="7950"/>
                          </a:cubicBezTo>
                          <a:lnTo>
                            <a:pt x="4266" y="7950"/>
                          </a:lnTo>
                          <a:cubicBezTo>
                            <a:pt x="4850" y="7897"/>
                            <a:pt x="5420" y="7714"/>
                            <a:pt x="5936" y="7428"/>
                          </a:cubicBezTo>
                          <a:close/>
                          <a:moveTo>
                            <a:pt x="2007" y="7364"/>
                          </a:moveTo>
                          <a:lnTo>
                            <a:pt x="2007" y="7364"/>
                          </a:lnTo>
                          <a:cubicBezTo>
                            <a:pt x="2384" y="7642"/>
                            <a:pt x="2834" y="7840"/>
                            <a:pt x="3355" y="7923"/>
                          </a:cubicBezTo>
                          <a:lnTo>
                            <a:pt x="3355" y="7923"/>
                          </a:lnTo>
                          <a:cubicBezTo>
                            <a:pt x="3365" y="7933"/>
                            <a:pt x="3375" y="7943"/>
                            <a:pt x="3385" y="7953"/>
                          </a:cubicBezTo>
                          <a:cubicBezTo>
                            <a:pt x="3436" y="8001"/>
                            <a:pt x="3488" y="8046"/>
                            <a:pt x="3541" y="8089"/>
                          </a:cubicBezTo>
                          <a:lnTo>
                            <a:pt x="3541" y="8089"/>
                          </a:lnTo>
                          <a:cubicBezTo>
                            <a:pt x="3164" y="8084"/>
                            <a:pt x="2801" y="8029"/>
                            <a:pt x="2474" y="7909"/>
                          </a:cubicBezTo>
                          <a:lnTo>
                            <a:pt x="2474" y="7909"/>
                          </a:lnTo>
                          <a:cubicBezTo>
                            <a:pt x="2295" y="7748"/>
                            <a:pt x="2140" y="7564"/>
                            <a:pt x="2007" y="7364"/>
                          </a:cubicBezTo>
                          <a:close/>
                          <a:moveTo>
                            <a:pt x="8397" y="6134"/>
                          </a:moveTo>
                          <a:lnTo>
                            <a:pt x="8397" y="6134"/>
                          </a:lnTo>
                          <a:cubicBezTo>
                            <a:pt x="8046" y="6831"/>
                            <a:pt x="7480" y="7427"/>
                            <a:pt x="6814" y="7834"/>
                          </a:cubicBezTo>
                          <a:cubicBezTo>
                            <a:pt x="6661" y="7929"/>
                            <a:pt x="6496" y="8019"/>
                            <a:pt x="6324" y="8099"/>
                          </a:cubicBezTo>
                          <a:lnTo>
                            <a:pt x="6324" y="8099"/>
                          </a:lnTo>
                          <a:cubicBezTo>
                            <a:pt x="6754" y="7798"/>
                            <a:pt x="7139" y="7417"/>
                            <a:pt x="7459" y="6990"/>
                          </a:cubicBezTo>
                          <a:lnTo>
                            <a:pt x="7459" y="6990"/>
                          </a:lnTo>
                          <a:cubicBezTo>
                            <a:pt x="7786" y="6752"/>
                            <a:pt x="8113" y="6462"/>
                            <a:pt x="8397" y="6134"/>
                          </a:cubicBezTo>
                          <a:close/>
                          <a:moveTo>
                            <a:pt x="6562" y="7544"/>
                          </a:moveTo>
                          <a:cubicBezTo>
                            <a:pt x="6547" y="7557"/>
                            <a:pt x="6531" y="7571"/>
                            <a:pt x="6516" y="7584"/>
                          </a:cubicBezTo>
                          <a:cubicBezTo>
                            <a:pt x="6226" y="7833"/>
                            <a:pt x="5888" y="8053"/>
                            <a:pt x="5525" y="8220"/>
                          </a:cubicBezTo>
                          <a:lnTo>
                            <a:pt x="5525" y="8220"/>
                          </a:lnTo>
                          <a:cubicBezTo>
                            <a:pt x="5642" y="8132"/>
                            <a:pt x="5754" y="8038"/>
                            <a:pt x="5861" y="7941"/>
                          </a:cubicBezTo>
                          <a:cubicBezTo>
                            <a:pt x="5910" y="7896"/>
                            <a:pt x="5959" y="7850"/>
                            <a:pt x="6008" y="7804"/>
                          </a:cubicBezTo>
                          <a:lnTo>
                            <a:pt x="6008" y="7804"/>
                          </a:lnTo>
                          <a:cubicBezTo>
                            <a:pt x="6198" y="7724"/>
                            <a:pt x="6383" y="7637"/>
                            <a:pt x="6562" y="7544"/>
                          </a:cubicBezTo>
                          <a:close/>
                          <a:moveTo>
                            <a:pt x="5089" y="8130"/>
                          </a:moveTo>
                          <a:cubicBezTo>
                            <a:pt x="4937" y="8233"/>
                            <a:pt x="4777" y="8326"/>
                            <a:pt x="4612" y="8403"/>
                          </a:cubicBezTo>
                          <a:lnTo>
                            <a:pt x="4612" y="8403"/>
                          </a:lnTo>
                          <a:cubicBezTo>
                            <a:pt x="4472" y="8378"/>
                            <a:pt x="4336" y="8337"/>
                            <a:pt x="4204" y="8278"/>
                          </a:cubicBezTo>
                          <a:lnTo>
                            <a:pt x="4204" y="8278"/>
                          </a:lnTo>
                          <a:cubicBezTo>
                            <a:pt x="4442" y="8254"/>
                            <a:pt x="4680" y="8214"/>
                            <a:pt x="4915" y="8159"/>
                          </a:cubicBezTo>
                          <a:lnTo>
                            <a:pt x="4915" y="8159"/>
                          </a:lnTo>
                          <a:cubicBezTo>
                            <a:pt x="4973" y="8152"/>
                            <a:pt x="5031" y="8142"/>
                            <a:pt x="5089" y="8130"/>
                          </a:cubicBezTo>
                          <a:close/>
                          <a:moveTo>
                            <a:pt x="3077" y="8253"/>
                          </a:moveTo>
                          <a:lnTo>
                            <a:pt x="3077" y="8253"/>
                          </a:lnTo>
                          <a:cubicBezTo>
                            <a:pt x="3289" y="8287"/>
                            <a:pt x="3505" y="8303"/>
                            <a:pt x="3723" y="8303"/>
                          </a:cubicBezTo>
                          <a:cubicBezTo>
                            <a:pt x="3764" y="8303"/>
                            <a:pt x="3805" y="8302"/>
                            <a:pt x="3846" y="8301"/>
                          </a:cubicBezTo>
                          <a:lnTo>
                            <a:pt x="3846" y="8301"/>
                          </a:lnTo>
                          <a:cubicBezTo>
                            <a:pt x="4000" y="8391"/>
                            <a:pt x="4160" y="8464"/>
                            <a:pt x="4326" y="8518"/>
                          </a:cubicBezTo>
                          <a:lnTo>
                            <a:pt x="4326" y="8518"/>
                          </a:lnTo>
                          <a:cubicBezTo>
                            <a:pt x="4297" y="8528"/>
                            <a:pt x="4267" y="8537"/>
                            <a:pt x="4237" y="8546"/>
                          </a:cubicBezTo>
                          <a:lnTo>
                            <a:pt x="4237" y="8546"/>
                          </a:lnTo>
                          <a:cubicBezTo>
                            <a:pt x="4201" y="8547"/>
                            <a:pt x="4164" y="8548"/>
                            <a:pt x="4127" y="8548"/>
                          </a:cubicBezTo>
                          <a:cubicBezTo>
                            <a:pt x="3839" y="8548"/>
                            <a:pt x="3553" y="8502"/>
                            <a:pt x="3277" y="8401"/>
                          </a:cubicBezTo>
                          <a:lnTo>
                            <a:pt x="3277" y="8401"/>
                          </a:lnTo>
                          <a:cubicBezTo>
                            <a:pt x="3267" y="8370"/>
                            <a:pt x="3245" y="8342"/>
                            <a:pt x="3206" y="8322"/>
                          </a:cubicBezTo>
                          <a:cubicBezTo>
                            <a:pt x="3164" y="8299"/>
                            <a:pt x="3121" y="8276"/>
                            <a:pt x="3077" y="8253"/>
                          </a:cubicBezTo>
                          <a:close/>
                          <a:moveTo>
                            <a:pt x="5871" y="0"/>
                          </a:moveTo>
                          <a:cubicBezTo>
                            <a:pt x="5543" y="0"/>
                            <a:pt x="5209" y="43"/>
                            <a:pt x="4883" y="117"/>
                          </a:cubicBezTo>
                          <a:lnTo>
                            <a:pt x="4883" y="117"/>
                          </a:lnTo>
                          <a:cubicBezTo>
                            <a:pt x="4625" y="67"/>
                            <a:pt x="4369" y="41"/>
                            <a:pt x="4117" y="41"/>
                          </a:cubicBezTo>
                          <a:cubicBezTo>
                            <a:pt x="2856" y="41"/>
                            <a:pt x="1728" y="681"/>
                            <a:pt x="1288" y="1972"/>
                          </a:cubicBezTo>
                          <a:lnTo>
                            <a:pt x="1288" y="1972"/>
                          </a:lnTo>
                          <a:cubicBezTo>
                            <a:pt x="1002" y="2301"/>
                            <a:pt x="764" y="2671"/>
                            <a:pt x="588" y="3076"/>
                          </a:cubicBezTo>
                          <a:lnTo>
                            <a:pt x="588" y="3076"/>
                          </a:lnTo>
                          <a:cubicBezTo>
                            <a:pt x="559" y="3113"/>
                            <a:pt x="531" y="3151"/>
                            <a:pt x="504" y="3190"/>
                          </a:cubicBezTo>
                          <a:cubicBezTo>
                            <a:pt x="46" y="3847"/>
                            <a:pt x="1" y="4480"/>
                            <a:pt x="211" y="5040"/>
                          </a:cubicBezTo>
                          <a:lnTo>
                            <a:pt x="211" y="5040"/>
                          </a:lnTo>
                          <a:cubicBezTo>
                            <a:pt x="205" y="5736"/>
                            <a:pt x="339" y="6419"/>
                            <a:pt x="777" y="7000"/>
                          </a:cubicBezTo>
                          <a:cubicBezTo>
                            <a:pt x="1043" y="7349"/>
                            <a:pt x="1380" y="7628"/>
                            <a:pt x="1747" y="7869"/>
                          </a:cubicBezTo>
                          <a:lnTo>
                            <a:pt x="1747" y="7869"/>
                          </a:lnTo>
                          <a:cubicBezTo>
                            <a:pt x="2194" y="8415"/>
                            <a:pt x="2790" y="8870"/>
                            <a:pt x="3504" y="8917"/>
                          </a:cubicBezTo>
                          <a:cubicBezTo>
                            <a:pt x="3557" y="8921"/>
                            <a:pt x="3610" y="8923"/>
                            <a:pt x="3662" y="8923"/>
                          </a:cubicBezTo>
                          <a:cubicBezTo>
                            <a:pt x="3924" y="8923"/>
                            <a:pt x="4178" y="8880"/>
                            <a:pt x="4423" y="8804"/>
                          </a:cubicBezTo>
                          <a:lnTo>
                            <a:pt x="4423" y="8804"/>
                          </a:lnTo>
                          <a:cubicBezTo>
                            <a:pt x="4722" y="8783"/>
                            <a:pt x="5015" y="8722"/>
                            <a:pt x="5296" y="8627"/>
                          </a:cubicBezTo>
                          <a:lnTo>
                            <a:pt x="5296" y="8627"/>
                          </a:lnTo>
                          <a:cubicBezTo>
                            <a:pt x="5444" y="8614"/>
                            <a:pt x="5593" y="8588"/>
                            <a:pt x="5742" y="8548"/>
                          </a:cubicBezTo>
                          <a:cubicBezTo>
                            <a:pt x="7207" y="8161"/>
                            <a:pt x="8826" y="6770"/>
                            <a:pt x="9035" y="5161"/>
                          </a:cubicBezTo>
                          <a:lnTo>
                            <a:pt x="9035" y="5161"/>
                          </a:lnTo>
                          <a:cubicBezTo>
                            <a:pt x="9320" y="4530"/>
                            <a:pt x="9385" y="3838"/>
                            <a:pt x="9040" y="3155"/>
                          </a:cubicBezTo>
                          <a:cubicBezTo>
                            <a:pt x="8903" y="2880"/>
                            <a:pt x="8719" y="2646"/>
                            <a:pt x="8502" y="2446"/>
                          </a:cubicBezTo>
                          <a:lnTo>
                            <a:pt x="8502" y="2446"/>
                          </a:lnTo>
                          <a:cubicBezTo>
                            <a:pt x="8485" y="1840"/>
                            <a:pt x="8286" y="1255"/>
                            <a:pt x="7826" y="762"/>
                          </a:cubicBezTo>
                          <a:cubicBezTo>
                            <a:pt x="7298" y="212"/>
                            <a:pt x="6599" y="0"/>
                            <a:pt x="5871" y="0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42" name="Google Shape;1042;p41"/>
                    <p:cNvSpPr/>
                    <p:nvPr/>
                  </p:nvSpPr>
                  <p:spPr>
                    <a:xfrm>
                      <a:off x="-1345264" y="2092435"/>
                      <a:ext cx="712872" cy="718665"/>
                    </a:xfrm>
                    <a:custGeom>
                      <a:rect b="b" l="l" r="r" t="t"/>
                      <a:pathLst>
                        <a:path extrusionOk="0" h="19974" w="19813">
                          <a:moveTo>
                            <a:pt x="10016" y="384"/>
                          </a:moveTo>
                          <a:cubicBezTo>
                            <a:pt x="10543" y="384"/>
                            <a:pt x="11064" y="466"/>
                            <a:pt x="11575" y="606"/>
                          </a:cubicBezTo>
                          <a:lnTo>
                            <a:pt x="11575" y="606"/>
                          </a:lnTo>
                          <a:cubicBezTo>
                            <a:pt x="11364" y="582"/>
                            <a:pt x="11157" y="570"/>
                            <a:pt x="10953" y="570"/>
                          </a:cubicBezTo>
                          <a:cubicBezTo>
                            <a:pt x="10098" y="570"/>
                            <a:pt x="9302" y="780"/>
                            <a:pt x="8571" y="1146"/>
                          </a:cubicBezTo>
                          <a:lnTo>
                            <a:pt x="8571" y="1146"/>
                          </a:lnTo>
                          <a:cubicBezTo>
                            <a:pt x="8199" y="1071"/>
                            <a:pt x="7822" y="1031"/>
                            <a:pt x="7445" y="1031"/>
                          </a:cubicBezTo>
                          <a:cubicBezTo>
                            <a:pt x="7435" y="1031"/>
                            <a:pt x="7425" y="1031"/>
                            <a:pt x="7415" y="1031"/>
                          </a:cubicBezTo>
                          <a:lnTo>
                            <a:pt x="7415" y="1031"/>
                          </a:lnTo>
                          <a:cubicBezTo>
                            <a:pt x="7905" y="805"/>
                            <a:pt x="8409" y="628"/>
                            <a:pt x="8918" y="509"/>
                          </a:cubicBezTo>
                          <a:cubicBezTo>
                            <a:pt x="9287" y="423"/>
                            <a:pt x="9653" y="384"/>
                            <a:pt x="10016" y="384"/>
                          </a:cubicBezTo>
                          <a:close/>
                          <a:moveTo>
                            <a:pt x="12073" y="1112"/>
                          </a:moveTo>
                          <a:lnTo>
                            <a:pt x="12073" y="1112"/>
                          </a:lnTo>
                          <a:cubicBezTo>
                            <a:pt x="12227" y="1146"/>
                            <a:pt x="12379" y="1188"/>
                            <a:pt x="12529" y="1237"/>
                          </a:cubicBezTo>
                          <a:lnTo>
                            <a:pt x="12529" y="1237"/>
                          </a:lnTo>
                          <a:cubicBezTo>
                            <a:pt x="12028" y="1238"/>
                            <a:pt x="11520" y="1289"/>
                            <a:pt x="11012" y="1383"/>
                          </a:cubicBezTo>
                          <a:lnTo>
                            <a:pt x="11012" y="1383"/>
                          </a:lnTo>
                          <a:cubicBezTo>
                            <a:pt x="10754" y="1344"/>
                            <a:pt x="10494" y="1319"/>
                            <a:pt x="10235" y="1309"/>
                          </a:cubicBezTo>
                          <a:lnTo>
                            <a:pt x="10235" y="1309"/>
                          </a:lnTo>
                          <a:cubicBezTo>
                            <a:pt x="10778" y="1200"/>
                            <a:pt x="11330" y="1135"/>
                            <a:pt x="11883" y="1116"/>
                          </a:cubicBezTo>
                          <a:cubicBezTo>
                            <a:pt x="11946" y="1114"/>
                            <a:pt x="12010" y="1113"/>
                            <a:pt x="12073" y="1112"/>
                          </a:cubicBezTo>
                          <a:close/>
                          <a:moveTo>
                            <a:pt x="5180" y="2039"/>
                          </a:moveTo>
                          <a:cubicBezTo>
                            <a:pt x="4964" y="2211"/>
                            <a:pt x="4755" y="2389"/>
                            <a:pt x="4553" y="2574"/>
                          </a:cubicBezTo>
                          <a:lnTo>
                            <a:pt x="4553" y="2574"/>
                          </a:lnTo>
                          <a:cubicBezTo>
                            <a:pt x="4702" y="2416"/>
                            <a:pt x="4863" y="2271"/>
                            <a:pt x="5037" y="2140"/>
                          </a:cubicBezTo>
                          <a:cubicBezTo>
                            <a:pt x="5084" y="2105"/>
                            <a:pt x="5132" y="2071"/>
                            <a:pt x="5180" y="2039"/>
                          </a:cubicBezTo>
                          <a:close/>
                          <a:moveTo>
                            <a:pt x="14450" y="1438"/>
                          </a:moveTo>
                          <a:cubicBezTo>
                            <a:pt x="15024" y="1617"/>
                            <a:pt x="15569" y="1873"/>
                            <a:pt x="16050" y="2223"/>
                          </a:cubicBezTo>
                          <a:cubicBezTo>
                            <a:pt x="16295" y="2400"/>
                            <a:pt x="16511" y="2602"/>
                            <a:pt x="16699" y="2824"/>
                          </a:cubicBezTo>
                          <a:lnTo>
                            <a:pt x="16699" y="2824"/>
                          </a:lnTo>
                          <a:cubicBezTo>
                            <a:pt x="16106" y="2256"/>
                            <a:pt x="15444" y="1858"/>
                            <a:pt x="14738" y="1602"/>
                          </a:cubicBezTo>
                          <a:lnTo>
                            <a:pt x="14738" y="1602"/>
                          </a:lnTo>
                          <a:cubicBezTo>
                            <a:pt x="14643" y="1547"/>
                            <a:pt x="14547" y="1493"/>
                            <a:pt x="14450" y="1438"/>
                          </a:cubicBezTo>
                          <a:close/>
                          <a:moveTo>
                            <a:pt x="10936" y="1765"/>
                          </a:moveTo>
                          <a:cubicBezTo>
                            <a:pt x="11539" y="1850"/>
                            <a:pt x="12130" y="2013"/>
                            <a:pt x="12693" y="2259"/>
                          </a:cubicBezTo>
                          <a:cubicBezTo>
                            <a:pt x="13110" y="2444"/>
                            <a:pt x="13495" y="2669"/>
                            <a:pt x="13848" y="2926"/>
                          </a:cubicBezTo>
                          <a:lnTo>
                            <a:pt x="13848" y="2926"/>
                          </a:lnTo>
                          <a:cubicBezTo>
                            <a:pt x="13181" y="2707"/>
                            <a:pt x="12474" y="2598"/>
                            <a:pt x="11768" y="2598"/>
                          </a:cubicBezTo>
                          <a:cubicBezTo>
                            <a:pt x="11740" y="2598"/>
                            <a:pt x="11712" y="2598"/>
                            <a:pt x="11684" y="2599"/>
                          </a:cubicBezTo>
                          <a:lnTo>
                            <a:pt x="11684" y="2599"/>
                          </a:lnTo>
                          <a:cubicBezTo>
                            <a:pt x="11313" y="2322"/>
                            <a:pt x="10921" y="2070"/>
                            <a:pt x="10511" y="1854"/>
                          </a:cubicBezTo>
                          <a:lnTo>
                            <a:pt x="10511" y="1854"/>
                          </a:lnTo>
                          <a:cubicBezTo>
                            <a:pt x="10652" y="1821"/>
                            <a:pt x="10794" y="1792"/>
                            <a:pt x="10936" y="1765"/>
                          </a:cubicBezTo>
                          <a:close/>
                          <a:moveTo>
                            <a:pt x="9223" y="1725"/>
                          </a:moveTo>
                          <a:lnTo>
                            <a:pt x="9223" y="1725"/>
                          </a:lnTo>
                          <a:cubicBezTo>
                            <a:pt x="9296" y="1750"/>
                            <a:pt x="9369" y="1776"/>
                            <a:pt x="9441" y="1803"/>
                          </a:cubicBezTo>
                          <a:lnTo>
                            <a:pt x="9441" y="1803"/>
                          </a:lnTo>
                          <a:cubicBezTo>
                            <a:pt x="8457" y="2145"/>
                            <a:pt x="7505" y="2621"/>
                            <a:pt x="6643" y="3173"/>
                          </a:cubicBezTo>
                          <a:lnTo>
                            <a:pt x="6643" y="3173"/>
                          </a:lnTo>
                          <a:cubicBezTo>
                            <a:pt x="7017" y="2768"/>
                            <a:pt x="7426" y="2398"/>
                            <a:pt x="7870" y="2074"/>
                          </a:cubicBezTo>
                          <a:lnTo>
                            <a:pt x="7870" y="2074"/>
                          </a:lnTo>
                          <a:cubicBezTo>
                            <a:pt x="8056" y="1990"/>
                            <a:pt x="8244" y="1910"/>
                            <a:pt x="8434" y="1836"/>
                          </a:cubicBezTo>
                          <a:lnTo>
                            <a:pt x="8434" y="1836"/>
                          </a:lnTo>
                          <a:cubicBezTo>
                            <a:pt x="8696" y="1786"/>
                            <a:pt x="8959" y="1749"/>
                            <a:pt x="9223" y="1725"/>
                          </a:cubicBezTo>
                          <a:close/>
                          <a:moveTo>
                            <a:pt x="9930" y="2007"/>
                          </a:moveTo>
                          <a:lnTo>
                            <a:pt x="9930" y="2007"/>
                          </a:lnTo>
                          <a:cubicBezTo>
                            <a:pt x="10321" y="2188"/>
                            <a:pt x="10694" y="2399"/>
                            <a:pt x="11047" y="2636"/>
                          </a:cubicBezTo>
                          <a:lnTo>
                            <a:pt x="11047" y="2636"/>
                          </a:lnTo>
                          <a:cubicBezTo>
                            <a:pt x="10427" y="2702"/>
                            <a:pt x="9819" y="2852"/>
                            <a:pt x="9251" y="3086"/>
                          </a:cubicBezTo>
                          <a:lnTo>
                            <a:pt x="9251" y="3086"/>
                          </a:lnTo>
                          <a:cubicBezTo>
                            <a:pt x="9220" y="3086"/>
                            <a:pt x="9188" y="3085"/>
                            <a:pt x="9156" y="3085"/>
                          </a:cubicBezTo>
                          <a:cubicBezTo>
                            <a:pt x="8474" y="3085"/>
                            <a:pt x="7784" y="3175"/>
                            <a:pt x="7107" y="3342"/>
                          </a:cubicBezTo>
                          <a:lnTo>
                            <a:pt x="7107" y="3342"/>
                          </a:lnTo>
                          <a:cubicBezTo>
                            <a:pt x="7084" y="3346"/>
                            <a:pt x="7060" y="3350"/>
                            <a:pt x="7037" y="3354"/>
                          </a:cubicBezTo>
                          <a:cubicBezTo>
                            <a:pt x="7016" y="3358"/>
                            <a:pt x="6996" y="3362"/>
                            <a:pt x="6975" y="3366"/>
                          </a:cubicBezTo>
                          <a:lnTo>
                            <a:pt x="6975" y="3366"/>
                          </a:lnTo>
                          <a:cubicBezTo>
                            <a:pt x="7892" y="2782"/>
                            <a:pt x="8891" y="2314"/>
                            <a:pt x="9930" y="2007"/>
                          </a:cubicBezTo>
                          <a:close/>
                          <a:moveTo>
                            <a:pt x="7382" y="1407"/>
                          </a:moveTo>
                          <a:cubicBezTo>
                            <a:pt x="7600" y="1407"/>
                            <a:pt x="7818" y="1421"/>
                            <a:pt x="8036" y="1449"/>
                          </a:cubicBezTo>
                          <a:lnTo>
                            <a:pt x="8036" y="1449"/>
                          </a:lnTo>
                          <a:cubicBezTo>
                            <a:pt x="7966" y="1493"/>
                            <a:pt x="7897" y="1539"/>
                            <a:pt x="7829" y="1586"/>
                          </a:cubicBezTo>
                          <a:lnTo>
                            <a:pt x="7829" y="1586"/>
                          </a:lnTo>
                          <a:cubicBezTo>
                            <a:pt x="6909" y="1830"/>
                            <a:pt x="6025" y="2223"/>
                            <a:pt x="5227" y="2723"/>
                          </a:cubicBezTo>
                          <a:cubicBezTo>
                            <a:pt x="4804" y="2993"/>
                            <a:pt x="4404" y="3300"/>
                            <a:pt x="4037" y="3641"/>
                          </a:cubicBezTo>
                          <a:lnTo>
                            <a:pt x="4037" y="3641"/>
                          </a:lnTo>
                          <a:cubicBezTo>
                            <a:pt x="4751" y="2791"/>
                            <a:pt x="5619" y="2047"/>
                            <a:pt x="6566" y="1480"/>
                          </a:cubicBezTo>
                          <a:lnTo>
                            <a:pt x="6566" y="1480"/>
                          </a:lnTo>
                          <a:cubicBezTo>
                            <a:pt x="6834" y="1430"/>
                            <a:pt x="7107" y="1407"/>
                            <a:pt x="7382" y="1407"/>
                          </a:cubicBezTo>
                          <a:close/>
                          <a:moveTo>
                            <a:pt x="12160" y="2980"/>
                          </a:moveTo>
                          <a:cubicBezTo>
                            <a:pt x="12938" y="3025"/>
                            <a:pt x="13670" y="3222"/>
                            <a:pt x="14333" y="3549"/>
                          </a:cubicBezTo>
                          <a:lnTo>
                            <a:pt x="14333" y="3549"/>
                          </a:lnTo>
                          <a:cubicBezTo>
                            <a:pt x="14253" y="3546"/>
                            <a:pt x="14174" y="3544"/>
                            <a:pt x="14094" y="3544"/>
                          </a:cubicBezTo>
                          <a:cubicBezTo>
                            <a:pt x="13794" y="3544"/>
                            <a:pt x="13493" y="3568"/>
                            <a:pt x="13193" y="3616"/>
                          </a:cubicBezTo>
                          <a:cubicBezTo>
                            <a:pt x="13090" y="3632"/>
                            <a:pt x="12988" y="3650"/>
                            <a:pt x="12886" y="3669"/>
                          </a:cubicBezTo>
                          <a:lnTo>
                            <a:pt x="12886" y="3669"/>
                          </a:lnTo>
                          <a:cubicBezTo>
                            <a:pt x="12660" y="3430"/>
                            <a:pt x="12417" y="3199"/>
                            <a:pt x="12160" y="2980"/>
                          </a:cubicBezTo>
                          <a:close/>
                          <a:moveTo>
                            <a:pt x="11517" y="2977"/>
                          </a:moveTo>
                          <a:cubicBezTo>
                            <a:pt x="11821" y="3214"/>
                            <a:pt x="12109" y="3470"/>
                            <a:pt x="12380" y="3744"/>
                          </a:cubicBezTo>
                          <a:lnTo>
                            <a:pt x="12380" y="3744"/>
                          </a:lnTo>
                          <a:cubicBezTo>
                            <a:pt x="12286" y="3735"/>
                            <a:pt x="12191" y="3728"/>
                            <a:pt x="12097" y="3724"/>
                          </a:cubicBezTo>
                          <a:lnTo>
                            <a:pt x="12097" y="3724"/>
                          </a:lnTo>
                          <a:cubicBezTo>
                            <a:pt x="12019" y="3687"/>
                            <a:pt x="11940" y="3651"/>
                            <a:pt x="11859" y="3616"/>
                          </a:cubicBezTo>
                          <a:cubicBezTo>
                            <a:pt x="11345" y="3397"/>
                            <a:pt x="10806" y="3249"/>
                            <a:pt x="10255" y="3166"/>
                          </a:cubicBezTo>
                          <a:lnTo>
                            <a:pt x="10255" y="3166"/>
                          </a:lnTo>
                          <a:cubicBezTo>
                            <a:pt x="10382" y="3134"/>
                            <a:pt x="10512" y="3105"/>
                            <a:pt x="10645" y="3081"/>
                          </a:cubicBezTo>
                          <a:cubicBezTo>
                            <a:pt x="10940" y="3025"/>
                            <a:pt x="11231" y="2991"/>
                            <a:pt x="11517" y="2977"/>
                          </a:cubicBezTo>
                          <a:close/>
                          <a:moveTo>
                            <a:pt x="12465" y="1611"/>
                          </a:moveTo>
                          <a:cubicBezTo>
                            <a:pt x="12857" y="1611"/>
                            <a:pt x="13237" y="1648"/>
                            <a:pt x="13602" y="1719"/>
                          </a:cubicBezTo>
                          <a:lnTo>
                            <a:pt x="13602" y="1719"/>
                          </a:lnTo>
                          <a:cubicBezTo>
                            <a:pt x="14100" y="2010"/>
                            <a:pt x="14565" y="2383"/>
                            <a:pt x="14979" y="2831"/>
                          </a:cubicBezTo>
                          <a:cubicBezTo>
                            <a:pt x="15257" y="3132"/>
                            <a:pt x="15510" y="3454"/>
                            <a:pt x="15740" y="3794"/>
                          </a:cubicBezTo>
                          <a:lnTo>
                            <a:pt x="15740" y="3794"/>
                          </a:lnTo>
                          <a:cubicBezTo>
                            <a:pt x="15626" y="3758"/>
                            <a:pt x="15509" y="3726"/>
                            <a:pt x="15392" y="3698"/>
                          </a:cubicBezTo>
                          <a:lnTo>
                            <a:pt x="15392" y="3698"/>
                          </a:lnTo>
                          <a:cubicBezTo>
                            <a:pt x="15256" y="3601"/>
                            <a:pt x="15115" y="3511"/>
                            <a:pt x="14970" y="3427"/>
                          </a:cubicBezTo>
                          <a:lnTo>
                            <a:pt x="14970" y="3427"/>
                          </a:lnTo>
                          <a:cubicBezTo>
                            <a:pt x="14164" y="2604"/>
                            <a:pt x="13167" y="1974"/>
                            <a:pt x="12057" y="1624"/>
                          </a:cubicBezTo>
                          <a:lnTo>
                            <a:pt x="12057" y="1624"/>
                          </a:lnTo>
                          <a:cubicBezTo>
                            <a:pt x="12194" y="1615"/>
                            <a:pt x="12331" y="1611"/>
                            <a:pt x="12465" y="1611"/>
                          </a:cubicBezTo>
                          <a:close/>
                          <a:moveTo>
                            <a:pt x="9890" y="3540"/>
                          </a:moveTo>
                          <a:lnTo>
                            <a:pt x="9890" y="3540"/>
                          </a:lnTo>
                          <a:cubicBezTo>
                            <a:pt x="10276" y="3575"/>
                            <a:pt x="10658" y="3642"/>
                            <a:pt x="11029" y="3744"/>
                          </a:cubicBezTo>
                          <a:lnTo>
                            <a:pt x="11029" y="3744"/>
                          </a:lnTo>
                          <a:cubicBezTo>
                            <a:pt x="10884" y="3757"/>
                            <a:pt x="10742" y="3777"/>
                            <a:pt x="10603" y="3802"/>
                          </a:cubicBezTo>
                          <a:lnTo>
                            <a:pt x="10603" y="3802"/>
                          </a:lnTo>
                          <a:cubicBezTo>
                            <a:pt x="10369" y="3701"/>
                            <a:pt x="10131" y="3614"/>
                            <a:pt x="9890" y="3540"/>
                          </a:cubicBezTo>
                          <a:close/>
                          <a:moveTo>
                            <a:pt x="11387" y="4055"/>
                          </a:moveTo>
                          <a:cubicBezTo>
                            <a:pt x="11334" y="4073"/>
                            <a:pt x="11282" y="4090"/>
                            <a:pt x="11230" y="4108"/>
                          </a:cubicBezTo>
                          <a:lnTo>
                            <a:pt x="11230" y="4108"/>
                          </a:lnTo>
                          <a:cubicBezTo>
                            <a:pt x="11208" y="4096"/>
                            <a:pt x="11186" y="4084"/>
                            <a:pt x="11164" y="4072"/>
                          </a:cubicBezTo>
                          <a:lnTo>
                            <a:pt x="11164" y="4072"/>
                          </a:lnTo>
                          <a:cubicBezTo>
                            <a:pt x="11238" y="4065"/>
                            <a:pt x="11312" y="4060"/>
                            <a:pt x="11387" y="4055"/>
                          </a:cubicBezTo>
                          <a:close/>
                          <a:moveTo>
                            <a:pt x="6347" y="2919"/>
                          </a:moveTo>
                          <a:cubicBezTo>
                            <a:pt x="6094" y="3208"/>
                            <a:pt x="5855" y="3515"/>
                            <a:pt x="5632" y="3836"/>
                          </a:cubicBezTo>
                          <a:lnTo>
                            <a:pt x="5632" y="3836"/>
                          </a:lnTo>
                          <a:cubicBezTo>
                            <a:pt x="5295" y="3979"/>
                            <a:pt x="4965" y="4142"/>
                            <a:pt x="4646" y="4321"/>
                          </a:cubicBezTo>
                          <a:lnTo>
                            <a:pt x="4646" y="4321"/>
                          </a:lnTo>
                          <a:cubicBezTo>
                            <a:pt x="5160" y="3797"/>
                            <a:pt x="5733" y="3327"/>
                            <a:pt x="6347" y="2919"/>
                          </a:cubicBezTo>
                          <a:close/>
                          <a:moveTo>
                            <a:pt x="14792" y="2099"/>
                          </a:moveTo>
                          <a:lnTo>
                            <a:pt x="14792" y="2099"/>
                          </a:lnTo>
                          <a:cubicBezTo>
                            <a:pt x="15190" y="2335"/>
                            <a:pt x="15578" y="2572"/>
                            <a:pt x="15955" y="2795"/>
                          </a:cubicBezTo>
                          <a:cubicBezTo>
                            <a:pt x="15976" y="2808"/>
                            <a:pt x="15997" y="2817"/>
                            <a:pt x="16017" y="2822"/>
                          </a:cubicBezTo>
                          <a:lnTo>
                            <a:pt x="16017" y="2822"/>
                          </a:lnTo>
                          <a:cubicBezTo>
                            <a:pt x="16673" y="3337"/>
                            <a:pt x="17224" y="3999"/>
                            <a:pt x="17641" y="4773"/>
                          </a:cubicBezTo>
                          <a:lnTo>
                            <a:pt x="17641" y="4773"/>
                          </a:lnTo>
                          <a:cubicBezTo>
                            <a:pt x="17653" y="4820"/>
                            <a:pt x="17663" y="4867"/>
                            <a:pt x="17674" y="4915"/>
                          </a:cubicBezTo>
                          <a:lnTo>
                            <a:pt x="17674" y="4915"/>
                          </a:lnTo>
                          <a:cubicBezTo>
                            <a:pt x="17276" y="4541"/>
                            <a:pt x="16820" y="4241"/>
                            <a:pt x="16326" y="4018"/>
                          </a:cubicBezTo>
                          <a:lnTo>
                            <a:pt x="16326" y="4018"/>
                          </a:lnTo>
                          <a:cubicBezTo>
                            <a:pt x="15904" y="3304"/>
                            <a:pt x="15394" y="2645"/>
                            <a:pt x="14792" y="2099"/>
                          </a:cubicBezTo>
                          <a:close/>
                          <a:moveTo>
                            <a:pt x="5695" y="2895"/>
                          </a:moveTo>
                          <a:cubicBezTo>
                            <a:pt x="4839" y="3528"/>
                            <a:pt x="4072" y="4280"/>
                            <a:pt x="3438" y="5122"/>
                          </a:cubicBezTo>
                          <a:lnTo>
                            <a:pt x="3438" y="5122"/>
                          </a:lnTo>
                          <a:cubicBezTo>
                            <a:pt x="3372" y="5173"/>
                            <a:pt x="3306" y="5225"/>
                            <a:pt x="3242" y="5278"/>
                          </a:cubicBezTo>
                          <a:lnTo>
                            <a:pt x="3242" y="5278"/>
                          </a:lnTo>
                          <a:cubicBezTo>
                            <a:pt x="3256" y="5212"/>
                            <a:pt x="3271" y="5147"/>
                            <a:pt x="3287" y="5083"/>
                          </a:cubicBezTo>
                          <a:lnTo>
                            <a:pt x="3287" y="5083"/>
                          </a:lnTo>
                          <a:cubicBezTo>
                            <a:pt x="3921" y="4199"/>
                            <a:pt x="4770" y="3454"/>
                            <a:pt x="5695" y="2895"/>
                          </a:cubicBezTo>
                          <a:close/>
                          <a:moveTo>
                            <a:pt x="10543" y="4169"/>
                          </a:moveTo>
                          <a:cubicBezTo>
                            <a:pt x="10619" y="4203"/>
                            <a:pt x="10694" y="4239"/>
                            <a:pt x="10768" y="4276"/>
                          </a:cubicBezTo>
                          <a:lnTo>
                            <a:pt x="10768" y="4276"/>
                          </a:lnTo>
                          <a:cubicBezTo>
                            <a:pt x="9859" y="4626"/>
                            <a:pt x="8986" y="5075"/>
                            <a:pt x="8172" y="5585"/>
                          </a:cubicBezTo>
                          <a:lnTo>
                            <a:pt x="8172" y="5585"/>
                          </a:lnTo>
                          <a:cubicBezTo>
                            <a:pt x="8609" y="5044"/>
                            <a:pt x="9188" y="4619"/>
                            <a:pt x="9871" y="4366"/>
                          </a:cubicBezTo>
                          <a:cubicBezTo>
                            <a:pt x="10084" y="4286"/>
                            <a:pt x="10310" y="4220"/>
                            <a:pt x="10543" y="4169"/>
                          </a:cubicBezTo>
                          <a:close/>
                          <a:moveTo>
                            <a:pt x="4446" y="4925"/>
                          </a:moveTo>
                          <a:cubicBezTo>
                            <a:pt x="4417" y="4960"/>
                            <a:pt x="4389" y="4995"/>
                            <a:pt x="4362" y="5030"/>
                          </a:cubicBezTo>
                          <a:lnTo>
                            <a:pt x="4362" y="5030"/>
                          </a:lnTo>
                          <a:cubicBezTo>
                            <a:pt x="3846" y="5576"/>
                            <a:pt x="3407" y="6162"/>
                            <a:pt x="3054" y="6791"/>
                          </a:cubicBezTo>
                          <a:lnTo>
                            <a:pt x="3054" y="6791"/>
                          </a:lnTo>
                          <a:cubicBezTo>
                            <a:pt x="3058" y="6665"/>
                            <a:pt x="3066" y="6537"/>
                            <a:pt x="3076" y="6409"/>
                          </a:cubicBezTo>
                          <a:lnTo>
                            <a:pt x="3076" y="6409"/>
                          </a:lnTo>
                          <a:cubicBezTo>
                            <a:pt x="3271" y="6065"/>
                            <a:pt x="3487" y="5732"/>
                            <a:pt x="3722" y="5412"/>
                          </a:cubicBezTo>
                          <a:lnTo>
                            <a:pt x="3722" y="5412"/>
                          </a:lnTo>
                          <a:cubicBezTo>
                            <a:pt x="3955" y="5239"/>
                            <a:pt x="4197" y="5076"/>
                            <a:pt x="4446" y="4925"/>
                          </a:cubicBezTo>
                          <a:close/>
                          <a:moveTo>
                            <a:pt x="2633" y="6372"/>
                          </a:moveTo>
                          <a:lnTo>
                            <a:pt x="2633" y="6372"/>
                          </a:lnTo>
                          <a:cubicBezTo>
                            <a:pt x="2555" y="6516"/>
                            <a:pt x="2481" y="6661"/>
                            <a:pt x="2410" y="6808"/>
                          </a:cubicBezTo>
                          <a:lnTo>
                            <a:pt x="2410" y="6808"/>
                          </a:lnTo>
                          <a:cubicBezTo>
                            <a:pt x="2444" y="6702"/>
                            <a:pt x="2480" y="6597"/>
                            <a:pt x="2520" y="6493"/>
                          </a:cubicBezTo>
                          <a:lnTo>
                            <a:pt x="2520" y="6493"/>
                          </a:lnTo>
                          <a:cubicBezTo>
                            <a:pt x="2557" y="6452"/>
                            <a:pt x="2595" y="6412"/>
                            <a:pt x="2633" y="6372"/>
                          </a:cubicBezTo>
                          <a:close/>
                          <a:moveTo>
                            <a:pt x="8939" y="3677"/>
                          </a:moveTo>
                          <a:lnTo>
                            <a:pt x="8939" y="3677"/>
                          </a:lnTo>
                          <a:cubicBezTo>
                            <a:pt x="9302" y="3737"/>
                            <a:pt x="9657" y="3829"/>
                            <a:pt x="10003" y="3951"/>
                          </a:cubicBezTo>
                          <a:lnTo>
                            <a:pt x="10003" y="3951"/>
                          </a:lnTo>
                          <a:cubicBezTo>
                            <a:pt x="8898" y="4305"/>
                            <a:pt x="8033" y="5047"/>
                            <a:pt x="7490" y="6035"/>
                          </a:cubicBezTo>
                          <a:lnTo>
                            <a:pt x="7490" y="6035"/>
                          </a:lnTo>
                          <a:cubicBezTo>
                            <a:pt x="7083" y="6315"/>
                            <a:pt x="6671" y="6632"/>
                            <a:pt x="6289" y="6984"/>
                          </a:cubicBezTo>
                          <a:lnTo>
                            <a:pt x="6289" y="6984"/>
                          </a:lnTo>
                          <a:cubicBezTo>
                            <a:pt x="6723" y="5583"/>
                            <a:pt x="7628" y="4390"/>
                            <a:pt x="8939" y="3677"/>
                          </a:cubicBezTo>
                          <a:close/>
                          <a:moveTo>
                            <a:pt x="16656" y="4621"/>
                          </a:moveTo>
                          <a:cubicBezTo>
                            <a:pt x="17099" y="4910"/>
                            <a:pt x="17477" y="5276"/>
                            <a:pt x="17792" y="5697"/>
                          </a:cubicBezTo>
                          <a:lnTo>
                            <a:pt x="17792" y="5697"/>
                          </a:lnTo>
                          <a:cubicBezTo>
                            <a:pt x="17840" y="6248"/>
                            <a:pt x="17831" y="6804"/>
                            <a:pt x="17776" y="7359"/>
                          </a:cubicBezTo>
                          <a:lnTo>
                            <a:pt x="17776" y="7359"/>
                          </a:lnTo>
                          <a:cubicBezTo>
                            <a:pt x="17633" y="6812"/>
                            <a:pt x="17429" y="6282"/>
                            <a:pt x="17166" y="5784"/>
                          </a:cubicBezTo>
                          <a:lnTo>
                            <a:pt x="17166" y="5784"/>
                          </a:lnTo>
                          <a:cubicBezTo>
                            <a:pt x="17117" y="5656"/>
                            <a:pt x="17067" y="5529"/>
                            <a:pt x="17015" y="5402"/>
                          </a:cubicBezTo>
                          <a:cubicBezTo>
                            <a:pt x="16905" y="5139"/>
                            <a:pt x="16786" y="4877"/>
                            <a:pt x="16656" y="4621"/>
                          </a:cubicBezTo>
                          <a:close/>
                          <a:moveTo>
                            <a:pt x="13520" y="4410"/>
                          </a:moveTo>
                          <a:lnTo>
                            <a:pt x="13520" y="4410"/>
                          </a:lnTo>
                          <a:cubicBezTo>
                            <a:pt x="13684" y="4483"/>
                            <a:pt x="13842" y="4568"/>
                            <a:pt x="13990" y="4664"/>
                          </a:cubicBezTo>
                          <a:cubicBezTo>
                            <a:pt x="15033" y="5338"/>
                            <a:pt x="15378" y="6504"/>
                            <a:pt x="15381" y="7744"/>
                          </a:cubicBezTo>
                          <a:lnTo>
                            <a:pt x="15381" y="7744"/>
                          </a:lnTo>
                          <a:cubicBezTo>
                            <a:pt x="15333" y="7615"/>
                            <a:pt x="15283" y="7486"/>
                            <a:pt x="15231" y="7358"/>
                          </a:cubicBezTo>
                          <a:lnTo>
                            <a:pt x="15231" y="7358"/>
                          </a:lnTo>
                          <a:cubicBezTo>
                            <a:pt x="15008" y="6678"/>
                            <a:pt x="14689" y="6042"/>
                            <a:pt x="14263" y="5478"/>
                          </a:cubicBezTo>
                          <a:lnTo>
                            <a:pt x="14263" y="5478"/>
                          </a:lnTo>
                          <a:cubicBezTo>
                            <a:pt x="14029" y="5102"/>
                            <a:pt x="13779" y="4744"/>
                            <a:pt x="13520" y="4410"/>
                          </a:cubicBezTo>
                          <a:close/>
                          <a:moveTo>
                            <a:pt x="3355" y="6944"/>
                          </a:moveTo>
                          <a:cubicBezTo>
                            <a:pt x="3246" y="7264"/>
                            <a:pt x="3159" y="7591"/>
                            <a:pt x="3092" y="7919"/>
                          </a:cubicBezTo>
                          <a:lnTo>
                            <a:pt x="3092" y="7919"/>
                          </a:lnTo>
                          <a:cubicBezTo>
                            <a:pt x="3079" y="7785"/>
                            <a:pt x="3069" y="7650"/>
                            <a:pt x="3062" y="7514"/>
                          </a:cubicBezTo>
                          <a:lnTo>
                            <a:pt x="3062" y="7514"/>
                          </a:lnTo>
                          <a:cubicBezTo>
                            <a:pt x="3149" y="7320"/>
                            <a:pt x="3247" y="7130"/>
                            <a:pt x="3355" y="6944"/>
                          </a:cubicBezTo>
                          <a:close/>
                          <a:moveTo>
                            <a:pt x="7195" y="6680"/>
                          </a:moveTo>
                          <a:lnTo>
                            <a:pt x="7195" y="6680"/>
                          </a:lnTo>
                          <a:cubicBezTo>
                            <a:pt x="7049" y="7069"/>
                            <a:pt x="6947" y="7487"/>
                            <a:pt x="6893" y="7926"/>
                          </a:cubicBezTo>
                          <a:lnTo>
                            <a:pt x="6893" y="7926"/>
                          </a:lnTo>
                          <a:cubicBezTo>
                            <a:pt x="6629" y="8027"/>
                            <a:pt x="6371" y="8146"/>
                            <a:pt x="6120" y="8284"/>
                          </a:cubicBezTo>
                          <a:cubicBezTo>
                            <a:pt x="6088" y="8301"/>
                            <a:pt x="6056" y="8319"/>
                            <a:pt x="6024" y="8338"/>
                          </a:cubicBezTo>
                          <a:lnTo>
                            <a:pt x="6024" y="8338"/>
                          </a:lnTo>
                          <a:cubicBezTo>
                            <a:pt x="6046" y="8092"/>
                            <a:pt x="6081" y="7850"/>
                            <a:pt x="6129" y="7613"/>
                          </a:cubicBezTo>
                          <a:lnTo>
                            <a:pt x="6129" y="7613"/>
                          </a:lnTo>
                          <a:cubicBezTo>
                            <a:pt x="6454" y="7275"/>
                            <a:pt x="6819" y="6963"/>
                            <a:pt x="7195" y="6680"/>
                          </a:cubicBezTo>
                          <a:close/>
                          <a:moveTo>
                            <a:pt x="5649" y="8176"/>
                          </a:moveTo>
                          <a:lnTo>
                            <a:pt x="5649" y="8176"/>
                          </a:lnTo>
                          <a:cubicBezTo>
                            <a:pt x="5634" y="8316"/>
                            <a:pt x="5622" y="8456"/>
                            <a:pt x="5614" y="8596"/>
                          </a:cubicBezTo>
                          <a:lnTo>
                            <a:pt x="5614" y="8596"/>
                          </a:lnTo>
                          <a:cubicBezTo>
                            <a:pt x="5472" y="8695"/>
                            <a:pt x="5334" y="8800"/>
                            <a:pt x="5202" y="8911"/>
                          </a:cubicBezTo>
                          <a:lnTo>
                            <a:pt x="5202" y="8911"/>
                          </a:lnTo>
                          <a:cubicBezTo>
                            <a:pt x="5323" y="8655"/>
                            <a:pt x="5474" y="8411"/>
                            <a:pt x="5649" y="8176"/>
                          </a:cubicBezTo>
                          <a:close/>
                          <a:moveTo>
                            <a:pt x="2687" y="7177"/>
                          </a:moveTo>
                          <a:cubicBezTo>
                            <a:pt x="2687" y="7291"/>
                            <a:pt x="2689" y="7404"/>
                            <a:pt x="2693" y="7516"/>
                          </a:cubicBezTo>
                          <a:lnTo>
                            <a:pt x="2693" y="7516"/>
                          </a:lnTo>
                          <a:cubicBezTo>
                            <a:pt x="2474" y="8019"/>
                            <a:pt x="2305" y="8549"/>
                            <a:pt x="2192" y="9105"/>
                          </a:cubicBezTo>
                          <a:lnTo>
                            <a:pt x="2192" y="9105"/>
                          </a:lnTo>
                          <a:cubicBezTo>
                            <a:pt x="2178" y="8971"/>
                            <a:pt x="2168" y="8837"/>
                            <a:pt x="2163" y="8702"/>
                          </a:cubicBezTo>
                          <a:lnTo>
                            <a:pt x="2163" y="8702"/>
                          </a:lnTo>
                          <a:cubicBezTo>
                            <a:pt x="2288" y="8180"/>
                            <a:pt x="2465" y="7669"/>
                            <a:pt x="2687" y="7177"/>
                          </a:cubicBezTo>
                          <a:close/>
                          <a:moveTo>
                            <a:pt x="11174" y="4497"/>
                          </a:moveTo>
                          <a:cubicBezTo>
                            <a:pt x="12595" y="5330"/>
                            <a:pt x="13732" y="6671"/>
                            <a:pt x="14276" y="8200"/>
                          </a:cubicBezTo>
                          <a:cubicBezTo>
                            <a:pt x="14402" y="8558"/>
                            <a:pt x="14491" y="8931"/>
                            <a:pt x="14542" y="9308"/>
                          </a:cubicBezTo>
                          <a:lnTo>
                            <a:pt x="14542" y="9308"/>
                          </a:lnTo>
                          <a:cubicBezTo>
                            <a:pt x="13574" y="8182"/>
                            <a:pt x="11861" y="7758"/>
                            <a:pt x="10454" y="7557"/>
                          </a:cubicBezTo>
                          <a:cubicBezTo>
                            <a:pt x="10095" y="7508"/>
                            <a:pt x="9734" y="7483"/>
                            <a:pt x="9373" y="7483"/>
                          </a:cubicBezTo>
                          <a:cubicBezTo>
                            <a:pt x="8661" y="7483"/>
                            <a:pt x="7954" y="7582"/>
                            <a:pt x="7277" y="7793"/>
                          </a:cubicBezTo>
                          <a:lnTo>
                            <a:pt x="7277" y="7793"/>
                          </a:lnTo>
                          <a:cubicBezTo>
                            <a:pt x="7300" y="7613"/>
                            <a:pt x="7331" y="7435"/>
                            <a:pt x="7371" y="7260"/>
                          </a:cubicBezTo>
                          <a:cubicBezTo>
                            <a:pt x="7445" y="6927"/>
                            <a:pt x="7557" y="6611"/>
                            <a:pt x="7704" y="6315"/>
                          </a:cubicBezTo>
                          <a:lnTo>
                            <a:pt x="7704" y="6315"/>
                          </a:lnTo>
                          <a:cubicBezTo>
                            <a:pt x="8090" y="6053"/>
                            <a:pt x="8473" y="5820"/>
                            <a:pt x="8823" y="5617"/>
                          </a:cubicBezTo>
                          <a:cubicBezTo>
                            <a:pt x="9550" y="5201"/>
                            <a:pt x="10346" y="4803"/>
                            <a:pt x="11174" y="4497"/>
                          </a:cubicBezTo>
                          <a:close/>
                          <a:moveTo>
                            <a:pt x="4919" y="5001"/>
                          </a:moveTo>
                          <a:lnTo>
                            <a:pt x="4919" y="5001"/>
                          </a:lnTo>
                          <a:cubicBezTo>
                            <a:pt x="4114" y="6496"/>
                            <a:pt x="3607" y="8147"/>
                            <a:pt x="3453" y="9581"/>
                          </a:cubicBezTo>
                          <a:cubicBezTo>
                            <a:pt x="3447" y="9644"/>
                            <a:pt x="3441" y="9706"/>
                            <a:pt x="3435" y="9769"/>
                          </a:cubicBezTo>
                          <a:lnTo>
                            <a:pt x="3435" y="9769"/>
                          </a:lnTo>
                          <a:cubicBezTo>
                            <a:pt x="3388" y="9598"/>
                            <a:pt x="3345" y="9427"/>
                            <a:pt x="3306" y="9254"/>
                          </a:cubicBezTo>
                          <a:lnTo>
                            <a:pt x="3306" y="9254"/>
                          </a:lnTo>
                          <a:cubicBezTo>
                            <a:pt x="3319" y="8737"/>
                            <a:pt x="3382" y="8223"/>
                            <a:pt x="3501" y="7724"/>
                          </a:cubicBezTo>
                          <a:cubicBezTo>
                            <a:pt x="3683" y="6925"/>
                            <a:pt x="3985" y="6155"/>
                            <a:pt x="4443" y="5491"/>
                          </a:cubicBezTo>
                          <a:lnTo>
                            <a:pt x="4443" y="5491"/>
                          </a:lnTo>
                          <a:cubicBezTo>
                            <a:pt x="4598" y="5322"/>
                            <a:pt x="4757" y="5159"/>
                            <a:pt x="4919" y="5001"/>
                          </a:cubicBezTo>
                          <a:close/>
                          <a:moveTo>
                            <a:pt x="12148" y="4186"/>
                          </a:moveTo>
                          <a:cubicBezTo>
                            <a:pt x="12439" y="4340"/>
                            <a:pt x="12717" y="4522"/>
                            <a:pt x="12978" y="4736"/>
                          </a:cubicBezTo>
                          <a:cubicBezTo>
                            <a:pt x="13319" y="5013"/>
                            <a:pt x="13615" y="5322"/>
                            <a:pt x="13870" y="5656"/>
                          </a:cubicBezTo>
                          <a:lnTo>
                            <a:pt x="13870" y="5656"/>
                          </a:lnTo>
                          <a:cubicBezTo>
                            <a:pt x="14306" y="6366"/>
                            <a:pt x="14666" y="7124"/>
                            <a:pt x="14949" y="7900"/>
                          </a:cubicBezTo>
                          <a:lnTo>
                            <a:pt x="14949" y="7900"/>
                          </a:lnTo>
                          <a:cubicBezTo>
                            <a:pt x="15081" y="8392"/>
                            <a:pt x="15166" y="8901"/>
                            <a:pt x="15209" y="9414"/>
                          </a:cubicBezTo>
                          <a:lnTo>
                            <a:pt x="15209" y="9414"/>
                          </a:lnTo>
                          <a:cubicBezTo>
                            <a:pt x="15165" y="9645"/>
                            <a:pt x="15114" y="9872"/>
                            <a:pt x="15059" y="10092"/>
                          </a:cubicBezTo>
                          <a:lnTo>
                            <a:pt x="15059" y="10092"/>
                          </a:lnTo>
                          <a:cubicBezTo>
                            <a:pt x="15076" y="7786"/>
                            <a:pt x="13620" y="5594"/>
                            <a:pt x="11625" y="4340"/>
                          </a:cubicBezTo>
                          <a:lnTo>
                            <a:pt x="11625" y="4340"/>
                          </a:lnTo>
                          <a:cubicBezTo>
                            <a:pt x="11798" y="4284"/>
                            <a:pt x="11973" y="4232"/>
                            <a:pt x="12148" y="4186"/>
                          </a:cubicBezTo>
                          <a:close/>
                          <a:moveTo>
                            <a:pt x="16099" y="4921"/>
                          </a:moveTo>
                          <a:cubicBezTo>
                            <a:pt x="16393" y="5260"/>
                            <a:pt x="16652" y="5638"/>
                            <a:pt x="16870" y="6050"/>
                          </a:cubicBezTo>
                          <a:lnTo>
                            <a:pt x="16870" y="6050"/>
                          </a:lnTo>
                          <a:cubicBezTo>
                            <a:pt x="17187" y="6923"/>
                            <a:pt x="17406" y="7840"/>
                            <a:pt x="17546" y="8754"/>
                          </a:cubicBezTo>
                          <a:lnTo>
                            <a:pt x="17546" y="8754"/>
                          </a:lnTo>
                          <a:cubicBezTo>
                            <a:pt x="17425" y="9281"/>
                            <a:pt x="17271" y="9804"/>
                            <a:pt x="17091" y="10318"/>
                          </a:cubicBezTo>
                          <a:lnTo>
                            <a:pt x="17091" y="10318"/>
                          </a:lnTo>
                          <a:cubicBezTo>
                            <a:pt x="17264" y="8883"/>
                            <a:pt x="17123" y="7408"/>
                            <a:pt x="16622" y="6045"/>
                          </a:cubicBezTo>
                          <a:cubicBezTo>
                            <a:pt x="16479" y="5655"/>
                            <a:pt x="16304" y="5278"/>
                            <a:pt x="16099" y="4921"/>
                          </a:cubicBezTo>
                          <a:close/>
                          <a:moveTo>
                            <a:pt x="8031" y="3603"/>
                          </a:moveTo>
                          <a:cubicBezTo>
                            <a:pt x="8111" y="3603"/>
                            <a:pt x="8190" y="3605"/>
                            <a:pt x="8269" y="3608"/>
                          </a:cubicBezTo>
                          <a:lnTo>
                            <a:pt x="8269" y="3608"/>
                          </a:lnTo>
                          <a:cubicBezTo>
                            <a:pt x="6897" y="4521"/>
                            <a:pt x="6064" y="5950"/>
                            <a:pt x="5748" y="7532"/>
                          </a:cubicBezTo>
                          <a:lnTo>
                            <a:pt x="5748" y="7532"/>
                          </a:lnTo>
                          <a:cubicBezTo>
                            <a:pt x="5248" y="8095"/>
                            <a:pt x="4845" y="8730"/>
                            <a:pt x="4644" y="9437"/>
                          </a:cubicBezTo>
                          <a:lnTo>
                            <a:pt x="4644" y="9437"/>
                          </a:lnTo>
                          <a:cubicBezTo>
                            <a:pt x="4335" y="9765"/>
                            <a:pt x="4058" y="10125"/>
                            <a:pt x="3809" y="10506"/>
                          </a:cubicBezTo>
                          <a:lnTo>
                            <a:pt x="3809" y="10506"/>
                          </a:lnTo>
                          <a:cubicBezTo>
                            <a:pt x="3810" y="9683"/>
                            <a:pt x="3921" y="8860"/>
                            <a:pt x="4096" y="8105"/>
                          </a:cubicBezTo>
                          <a:cubicBezTo>
                            <a:pt x="4415" y="6758"/>
                            <a:pt x="4986" y="5408"/>
                            <a:pt x="5796" y="4235"/>
                          </a:cubicBezTo>
                          <a:lnTo>
                            <a:pt x="5796" y="4235"/>
                          </a:lnTo>
                          <a:cubicBezTo>
                            <a:pt x="6010" y="4144"/>
                            <a:pt x="6226" y="4061"/>
                            <a:pt x="6442" y="3985"/>
                          </a:cubicBezTo>
                          <a:cubicBezTo>
                            <a:pt x="6943" y="3815"/>
                            <a:pt x="7471" y="3684"/>
                            <a:pt x="8007" y="3603"/>
                          </a:cubicBezTo>
                          <a:lnTo>
                            <a:pt x="8007" y="3603"/>
                          </a:lnTo>
                          <a:cubicBezTo>
                            <a:pt x="8015" y="3603"/>
                            <a:pt x="8023" y="3603"/>
                            <a:pt x="8031" y="3603"/>
                          </a:cubicBezTo>
                          <a:close/>
                          <a:moveTo>
                            <a:pt x="18217" y="6361"/>
                          </a:moveTo>
                          <a:lnTo>
                            <a:pt x="18217" y="6361"/>
                          </a:lnTo>
                          <a:cubicBezTo>
                            <a:pt x="18250" y="6422"/>
                            <a:pt x="18281" y="6483"/>
                            <a:pt x="18312" y="6545"/>
                          </a:cubicBezTo>
                          <a:lnTo>
                            <a:pt x="18312" y="6545"/>
                          </a:lnTo>
                          <a:cubicBezTo>
                            <a:pt x="18649" y="7952"/>
                            <a:pt x="18557" y="9425"/>
                            <a:pt x="18167" y="10830"/>
                          </a:cubicBezTo>
                          <a:lnTo>
                            <a:pt x="18167" y="10830"/>
                          </a:lnTo>
                          <a:cubicBezTo>
                            <a:pt x="18152" y="10269"/>
                            <a:pt x="18105" y="9708"/>
                            <a:pt x="18027" y="9150"/>
                          </a:cubicBezTo>
                          <a:lnTo>
                            <a:pt x="18027" y="9150"/>
                          </a:lnTo>
                          <a:cubicBezTo>
                            <a:pt x="18022" y="8930"/>
                            <a:pt x="18008" y="8709"/>
                            <a:pt x="17984" y="8489"/>
                          </a:cubicBezTo>
                          <a:lnTo>
                            <a:pt x="17984" y="8489"/>
                          </a:lnTo>
                          <a:cubicBezTo>
                            <a:pt x="18130" y="7786"/>
                            <a:pt x="18217" y="7070"/>
                            <a:pt x="18217" y="6361"/>
                          </a:cubicBezTo>
                          <a:close/>
                          <a:moveTo>
                            <a:pt x="1956" y="10175"/>
                          </a:moveTo>
                          <a:cubicBezTo>
                            <a:pt x="1977" y="10253"/>
                            <a:pt x="1999" y="10332"/>
                            <a:pt x="2023" y="10409"/>
                          </a:cubicBezTo>
                          <a:lnTo>
                            <a:pt x="2023" y="10409"/>
                          </a:lnTo>
                          <a:cubicBezTo>
                            <a:pt x="2003" y="10698"/>
                            <a:pt x="1993" y="10988"/>
                            <a:pt x="1992" y="11278"/>
                          </a:cubicBezTo>
                          <a:lnTo>
                            <a:pt x="1992" y="11278"/>
                          </a:lnTo>
                          <a:cubicBezTo>
                            <a:pt x="1952" y="10908"/>
                            <a:pt x="1940" y="10540"/>
                            <a:pt x="1956" y="10175"/>
                          </a:cubicBezTo>
                          <a:close/>
                          <a:moveTo>
                            <a:pt x="2760" y="8357"/>
                          </a:moveTo>
                          <a:lnTo>
                            <a:pt x="2760" y="8357"/>
                          </a:lnTo>
                          <a:cubicBezTo>
                            <a:pt x="2761" y="8365"/>
                            <a:pt x="2762" y="8372"/>
                            <a:pt x="2763" y="8379"/>
                          </a:cubicBezTo>
                          <a:cubicBezTo>
                            <a:pt x="2803" y="8712"/>
                            <a:pt x="2859" y="9042"/>
                            <a:pt x="2931" y="9369"/>
                          </a:cubicBezTo>
                          <a:lnTo>
                            <a:pt x="2931" y="9369"/>
                          </a:lnTo>
                          <a:cubicBezTo>
                            <a:pt x="2919" y="10115"/>
                            <a:pt x="3014" y="10865"/>
                            <a:pt x="3198" y="11594"/>
                          </a:cubicBezTo>
                          <a:lnTo>
                            <a:pt x="3198" y="11594"/>
                          </a:lnTo>
                          <a:cubicBezTo>
                            <a:pt x="3162" y="11668"/>
                            <a:pt x="3128" y="11742"/>
                            <a:pt x="3094" y="11816"/>
                          </a:cubicBezTo>
                          <a:lnTo>
                            <a:pt x="3094" y="11816"/>
                          </a:lnTo>
                          <a:cubicBezTo>
                            <a:pt x="2810" y="11325"/>
                            <a:pt x="2581" y="10804"/>
                            <a:pt x="2422" y="10263"/>
                          </a:cubicBezTo>
                          <a:lnTo>
                            <a:pt x="2422" y="10263"/>
                          </a:lnTo>
                          <a:cubicBezTo>
                            <a:pt x="2472" y="9620"/>
                            <a:pt x="2579" y="8976"/>
                            <a:pt x="2760" y="8357"/>
                          </a:cubicBezTo>
                          <a:close/>
                          <a:moveTo>
                            <a:pt x="3368" y="12187"/>
                          </a:moveTo>
                          <a:cubicBezTo>
                            <a:pt x="3383" y="12232"/>
                            <a:pt x="3398" y="12277"/>
                            <a:pt x="3413" y="12322"/>
                          </a:cubicBezTo>
                          <a:lnTo>
                            <a:pt x="3413" y="12322"/>
                          </a:lnTo>
                          <a:cubicBezTo>
                            <a:pt x="3392" y="12291"/>
                            <a:pt x="3371" y="12260"/>
                            <a:pt x="3350" y="12229"/>
                          </a:cubicBezTo>
                          <a:lnTo>
                            <a:pt x="3350" y="12229"/>
                          </a:lnTo>
                          <a:cubicBezTo>
                            <a:pt x="3356" y="12215"/>
                            <a:pt x="3362" y="12201"/>
                            <a:pt x="3368" y="12187"/>
                          </a:cubicBezTo>
                          <a:close/>
                          <a:moveTo>
                            <a:pt x="5603" y="9086"/>
                          </a:moveTo>
                          <a:cubicBezTo>
                            <a:pt x="5605" y="9405"/>
                            <a:pt x="5627" y="9726"/>
                            <a:pt x="5668" y="10046"/>
                          </a:cubicBezTo>
                          <a:cubicBezTo>
                            <a:pt x="5802" y="11111"/>
                            <a:pt x="6127" y="12149"/>
                            <a:pt x="6598" y="13119"/>
                          </a:cubicBezTo>
                          <a:lnTo>
                            <a:pt x="6598" y="13119"/>
                          </a:lnTo>
                          <a:cubicBezTo>
                            <a:pt x="5547" y="12382"/>
                            <a:pt x="4802" y="11331"/>
                            <a:pt x="4894" y="10034"/>
                          </a:cubicBezTo>
                          <a:cubicBezTo>
                            <a:pt x="4902" y="9927"/>
                            <a:pt x="4916" y="9822"/>
                            <a:pt x="4936" y="9718"/>
                          </a:cubicBezTo>
                          <a:lnTo>
                            <a:pt x="4936" y="9718"/>
                          </a:lnTo>
                          <a:cubicBezTo>
                            <a:pt x="5070" y="9572"/>
                            <a:pt x="5211" y="9431"/>
                            <a:pt x="5358" y="9296"/>
                          </a:cubicBezTo>
                          <a:cubicBezTo>
                            <a:pt x="5438" y="9223"/>
                            <a:pt x="5520" y="9153"/>
                            <a:pt x="5603" y="9086"/>
                          </a:cubicBezTo>
                          <a:close/>
                          <a:moveTo>
                            <a:pt x="2388" y="11358"/>
                          </a:moveTo>
                          <a:cubicBezTo>
                            <a:pt x="2535" y="11676"/>
                            <a:pt x="2704" y="11984"/>
                            <a:pt x="2892" y="12282"/>
                          </a:cubicBezTo>
                          <a:lnTo>
                            <a:pt x="2892" y="12282"/>
                          </a:lnTo>
                          <a:cubicBezTo>
                            <a:pt x="2761" y="12601"/>
                            <a:pt x="2644" y="12925"/>
                            <a:pt x="2539" y="13247"/>
                          </a:cubicBezTo>
                          <a:lnTo>
                            <a:pt x="2539" y="13247"/>
                          </a:lnTo>
                          <a:cubicBezTo>
                            <a:pt x="2442" y="12618"/>
                            <a:pt x="2394" y="11983"/>
                            <a:pt x="2388" y="11358"/>
                          </a:cubicBezTo>
                          <a:close/>
                          <a:moveTo>
                            <a:pt x="17605" y="9935"/>
                          </a:moveTo>
                          <a:cubicBezTo>
                            <a:pt x="17466" y="11340"/>
                            <a:pt x="16916" y="12691"/>
                            <a:pt x="16008" y="13780"/>
                          </a:cubicBezTo>
                          <a:lnTo>
                            <a:pt x="16008" y="13780"/>
                          </a:lnTo>
                          <a:cubicBezTo>
                            <a:pt x="16205" y="13410"/>
                            <a:pt x="16378" y="13024"/>
                            <a:pt x="16527" y="12628"/>
                          </a:cubicBezTo>
                          <a:lnTo>
                            <a:pt x="16527" y="12628"/>
                          </a:lnTo>
                          <a:cubicBezTo>
                            <a:pt x="16792" y="12085"/>
                            <a:pt x="17023" y="11551"/>
                            <a:pt x="17217" y="11046"/>
                          </a:cubicBezTo>
                          <a:cubicBezTo>
                            <a:pt x="17355" y="10686"/>
                            <a:pt x="17486" y="10315"/>
                            <a:pt x="17605" y="9935"/>
                          </a:cubicBezTo>
                          <a:close/>
                          <a:moveTo>
                            <a:pt x="4014" y="12345"/>
                          </a:moveTo>
                          <a:cubicBezTo>
                            <a:pt x="4311" y="12936"/>
                            <a:pt x="4646" y="13507"/>
                            <a:pt x="5005" y="14057"/>
                          </a:cubicBezTo>
                          <a:lnTo>
                            <a:pt x="5005" y="14057"/>
                          </a:lnTo>
                          <a:cubicBezTo>
                            <a:pt x="4813" y="13898"/>
                            <a:pt x="4628" y="13732"/>
                            <a:pt x="4451" y="13557"/>
                          </a:cubicBezTo>
                          <a:lnTo>
                            <a:pt x="4451" y="13557"/>
                          </a:lnTo>
                          <a:cubicBezTo>
                            <a:pt x="4259" y="13174"/>
                            <a:pt x="4116" y="12767"/>
                            <a:pt x="4014" y="12345"/>
                          </a:cubicBezTo>
                          <a:close/>
                          <a:moveTo>
                            <a:pt x="15193" y="11316"/>
                          </a:moveTo>
                          <a:cubicBezTo>
                            <a:pt x="15156" y="11706"/>
                            <a:pt x="15100" y="12090"/>
                            <a:pt x="15026" y="12463"/>
                          </a:cubicBezTo>
                          <a:cubicBezTo>
                            <a:pt x="14961" y="12775"/>
                            <a:pt x="14881" y="13090"/>
                            <a:pt x="14788" y="13403"/>
                          </a:cubicBezTo>
                          <a:lnTo>
                            <a:pt x="14788" y="13403"/>
                          </a:lnTo>
                          <a:cubicBezTo>
                            <a:pt x="14505" y="13785"/>
                            <a:pt x="14152" y="14077"/>
                            <a:pt x="13752" y="14276"/>
                          </a:cubicBezTo>
                          <a:lnTo>
                            <a:pt x="13752" y="14276"/>
                          </a:lnTo>
                          <a:cubicBezTo>
                            <a:pt x="13822" y="14173"/>
                            <a:pt x="13890" y="14068"/>
                            <a:pt x="13955" y="13963"/>
                          </a:cubicBezTo>
                          <a:cubicBezTo>
                            <a:pt x="14142" y="13653"/>
                            <a:pt x="14321" y="13330"/>
                            <a:pt x="14488" y="12997"/>
                          </a:cubicBezTo>
                          <a:lnTo>
                            <a:pt x="14488" y="12997"/>
                          </a:lnTo>
                          <a:cubicBezTo>
                            <a:pt x="14843" y="12483"/>
                            <a:pt x="15100" y="11927"/>
                            <a:pt x="15178" y="11361"/>
                          </a:cubicBezTo>
                          <a:lnTo>
                            <a:pt x="15178" y="11361"/>
                          </a:lnTo>
                          <a:cubicBezTo>
                            <a:pt x="15183" y="11346"/>
                            <a:pt x="15188" y="11331"/>
                            <a:pt x="15193" y="11316"/>
                          </a:cubicBezTo>
                          <a:close/>
                          <a:moveTo>
                            <a:pt x="1671" y="7649"/>
                          </a:moveTo>
                          <a:cubicBezTo>
                            <a:pt x="1464" y="8719"/>
                            <a:pt x="1437" y="9824"/>
                            <a:pt x="1557" y="10916"/>
                          </a:cubicBezTo>
                          <a:lnTo>
                            <a:pt x="1557" y="10916"/>
                          </a:lnTo>
                          <a:cubicBezTo>
                            <a:pt x="1595" y="11722"/>
                            <a:pt x="1756" y="12489"/>
                            <a:pt x="2020" y="13206"/>
                          </a:cubicBezTo>
                          <a:lnTo>
                            <a:pt x="2020" y="13206"/>
                          </a:lnTo>
                          <a:cubicBezTo>
                            <a:pt x="2026" y="13224"/>
                            <a:pt x="2031" y="13242"/>
                            <a:pt x="2037" y="13260"/>
                          </a:cubicBezTo>
                          <a:cubicBezTo>
                            <a:pt x="2109" y="13498"/>
                            <a:pt x="2190" y="13735"/>
                            <a:pt x="2279" y="13970"/>
                          </a:cubicBezTo>
                          <a:lnTo>
                            <a:pt x="2279" y="13970"/>
                          </a:lnTo>
                          <a:cubicBezTo>
                            <a:pt x="2302" y="14074"/>
                            <a:pt x="2326" y="14177"/>
                            <a:pt x="2351" y="14280"/>
                          </a:cubicBezTo>
                          <a:lnTo>
                            <a:pt x="2351" y="14280"/>
                          </a:lnTo>
                          <a:cubicBezTo>
                            <a:pt x="1029" y="12568"/>
                            <a:pt x="449" y="10350"/>
                            <a:pt x="1346" y="8295"/>
                          </a:cubicBezTo>
                          <a:cubicBezTo>
                            <a:pt x="1442" y="8073"/>
                            <a:pt x="1550" y="7857"/>
                            <a:pt x="1671" y="7649"/>
                          </a:cubicBezTo>
                          <a:close/>
                          <a:moveTo>
                            <a:pt x="9404" y="7859"/>
                          </a:moveTo>
                          <a:cubicBezTo>
                            <a:pt x="9723" y="7859"/>
                            <a:pt x="10042" y="7879"/>
                            <a:pt x="10359" y="7914"/>
                          </a:cubicBezTo>
                          <a:cubicBezTo>
                            <a:pt x="11857" y="8090"/>
                            <a:pt x="13792" y="8634"/>
                            <a:pt x="14592" y="10031"/>
                          </a:cubicBezTo>
                          <a:lnTo>
                            <a:pt x="14592" y="10031"/>
                          </a:lnTo>
                          <a:cubicBezTo>
                            <a:pt x="14596" y="10849"/>
                            <a:pt x="14417" y="11662"/>
                            <a:pt x="14038" y="12379"/>
                          </a:cubicBezTo>
                          <a:cubicBezTo>
                            <a:pt x="13404" y="13583"/>
                            <a:pt x="12133" y="14169"/>
                            <a:pt x="10849" y="14294"/>
                          </a:cubicBezTo>
                          <a:lnTo>
                            <a:pt x="10849" y="14294"/>
                          </a:lnTo>
                          <a:cubicBezTo>
                            <a:pt x="8490" y="13371"/>
                            <a:pt x="7099" y="10681"/>
                            <a:pt x="7240" y="8196"/>
                          </a:cubicBezTo>
                          <a:lnTo>
                            <a:pt x="7240" y="8196"/>
                          </a:lnTo>
                          <a:cubicBezTo>
                            <a:pt x="7930" y="7963"/>
                            <a:pt x="8664" y="7859"/>
                            <a:pt x="9404" y="7859"/>
                          </a:cubicBezTo>
                          <a:close/>
                          <a:moveTo>
                            <a:pt x="6856" y="8341"/>
                          </a:moveTo>
                          <a:lnTo>
                            <a:pt x="6856" y="8341"/>
                          </a:lnTo>
                          <a:cubicBezTo>
                            <a:pt x="6726" y="10709"/>
                            <a:pt x="7983" y="13047"/>
                            <a:pt x="9968" y="14309"/>
                          </a:cubicBezTo>
                          <a:lnTo>
                            <a:pt x="9968" y="14309"/>
                          </a:lnTo>
                          <a:cubicBezTo>
                            <a:pt x="9112" y="14251"/>
                            <a:pt x="8147" y="13985"/>
                            <a:pt x="7290" y="13538"/>
                          </a:cubicBezTo>
                          <a:lnTo>
                            <a:pt x="7290" y="13538"/>
                          </a:lnTo>
                          <a:cubicBezTo>
                            <a:pt x="6715" y="12503"/>
                            <a:pt x="6311" y="11372"/>
                            <a:pt x="6108" y="10224"/>
                          </a:cubicBezTo>
                          <a:cubicBezTo>
                            <a:pt x="6023" y="9745"/>
                            <a:pt x="5987" y="9267"/>
                            <a:pt x="5998" y="8798"/>
                          </a:cubicBezTo>
                          <a:lnTo>
                            <a:pt x="5998" y="8798"/>
                          </a:lnTo>
                          <a:cubicBezTo>
                            <a:pt x="6272" y="8618"/>
                            <a:pt x="6559" y="8466"/>
                            <a:pt x="6856" y="8341"/>
                          </a:cubicBezTo>
                          <a:close/>
                          <a:moveTo>
                            <a:pt x="12821" y="14144"/>
                          </a:moveTo>
                          <a:cubicBezTo>
                            <a:pt x="12633" y="14299"/>
                            <a:pt x="12434" y="14450"/>
                            <a:pt x="12227" y="14594"/>
                          </a:cubicBezTo>
                          <a:lnTo>
                            <a:pt x="12227" y="14594"/>
                          </a:lnTo>
                          <a:cubicBezTo>
                            <a:pt x="12093" y="14589"/>
                            <a:pt x="11957" y="14577"/>
                            <a:pt x="11820" y="14558"/>
                          </a:cubicBezTo>
                          <a:lnTo>
                            <a:pt x="11820" y="14558"/>
                          </a:lnTo>
                          <a:cubicBezTo>
                            <a:pt x="12171" y="14457"/>
                            <a:pt x="12507" y="14319"/>
                            <a:pt x="12821" y="14144"/>
                          </a:cubicBezTo>
                          <a:close/>
                          <a:moveTo>
                            <a:pt x="14119" y="3908"/>
                          </a:moveTo>
                          <a:cubicBezTo>
                            <a:pt x="14207" y="3908"/>
                            <a:pt x="14295" y="3910"/>
                            <a:pt x="14383" y="3914"/>
                          </a:cubicBezTo>
                          <a:cubicBezTo>
                            <a:pt x="14585" y="3924"/>
                            <a:pt x="14779" y="3944"/>
                            <a:pt x="14966" y="3975"/>
                          </a:cubicBezTo>
                          <a:lnTo>
                            <a:pt x="14966" y="3975"/>
                          </a:lnTo>
                          <a:cubicBezTo>
                            <a:pt x="16230" y="5476"/>
                            <a:pt x="16825" y="7520"/>
                            <a:pt x="16776" y="9510"/>
                          </a:cubicBezTo>
                          <a:cubicBezTo>
                            <a:pt x="16755" y="10466"/>
                            <a:pt x="16574" y="11423"/>
                            <a:pt x="16251" y="12328"/>
                          </a:cubicBezTo>
                          <a:lnTo>
                            <a:pt x="16251" y="12328"/>
                          </a:lnTo>
                          <a:cubicBezTo>
                            <a:pt x="16042" y="12763"/>
                            <a:pt x="15822" y="13186"/>
                            <a:pt x="15598" y="13594"/>
                          </a:cubicBezTo>
                          <a:cubicBezTo>
                            <a:pt x="15352" y="14041"/>
                            <a:pt x="15079" y="14490"/>
                            <a:pt x="14781" y="14926"/>
                          </a:cubicBezTo>
                          <a:lnTo>
                            <a:pt x="14781" y="14926"/>
                          </a:lnTo>
                          <a:cubicBezTo>
                            <a:pt x="14706" y="14979"/>
                            <a:pt x="14631" y="15031"/>
                            <a:pt x="14554" y="15081"/>
                          </a:cubicBezTo>
                          <a:lnTo>
                            <a:pt x="14554" y="15081"/>
                          </a:lnTo>
                          <a:cubicBezTo>
                            <a:pt x="14730" y="14692"/>
                            <a:pt x="14888" y="14285"/>
                            <a:pt x="15026" y="13867"/>
                          </a:cubicBezTo>
                          <a:lnTo>
                            <a:pt x="15026" y="13867"/>
                          </a:lnTo>
                          <a:cubicBezTo>
                            <a:pt x="15571" y="13177"/>
                            <a:pt x="15849" y="12262"/>
                            <a:pt x="15931" y="11403"/>
                          </a:cubicBezTo>
                          <a:cubicBezTo>
                            <a:pt x="16012" y="10587"/>
                            <a:pt x="15932" y="9745"/>
                            <a:pt x="15735" y="8914"/>
                          </a:cubicBezTo>
                          <a:lnTo>
                            <a:pt x="15735" y="8914"/>
                          </a:lnTo>
                          <a:cubicBezTo>
                            <a:pt x="15798" y="8315"/>
                            <a:pt x="15804" y="7716"/>
                            <a:pt x="15741" y="7129"/>
                          </a:cubicBezTo>
                          <a:cubicBezTo>
                            <a:pt x="15633" y="6176"/>
                            <a:pt x="15252" y="5259"/>
                            <a:pt x="14550" y="4593"/>
                          </a:cubicBezTo>
                          <a:cubicBezTo>
                            <a:pt x="14214" y="4290"/>
                            <a:pt x="13824" y="4083"/>
                            <a:pt x="13406" y="3947"/>
                          </a:cubicBezTo>
                          <a:lnTo>
                            <a:pt x="13406" y="3947"/>
                          </a:lnTo>
                          <a:cubicBezTo>
                            <a:pt x="13644" y="3922"/>
                            <a:pt x="13882" y="3908"/>
                            <a:pt x="14119" y="3908"/>
                          </a:cubicBezTo>
                          <a:close/>
                          <a:moveTo>
                            <a:pt x="5609" y="15032"/>
                          </a:moveTo>
                          <a:lnTo>
                            <a:pt x="5609" y="15032"/>
                          </a:lnTo>
                          <a:cubicBezTo>
                            <a:pt x="5650" y="15058"/>
                            <a:pt x="5691" y="15085"/>
                            <a:pt x="5732" y="15110"/>
                          </a:cubicBezTo>
                          <a:lnTo>
                            <a:pt x="5732" y="15110"/>
                          </a:lnTo>
                          <a:cubicBezTo>
                            <a:pt x="5744" y="15126"/>
                            <a:pt x="5756" y="15142"/>
                            <a:pt x="5767" y="15158"/>
                          </a:cubicBezTo>
                          <a:lnTo>
                            <a:pt x="5767" y="15158"/>
                          </a:lnTo>
                          <a:cubicBezTo>
                            <a:pt x="5750" y="15145"/>
                            <a:pt x="5733" y="15131"/>
                            <a:pt x="5716" y="15118"/>
                          </a:cubicBezTo>
                          <a:cubicBezTo>
                            <a:pt x="5680" y="15090"/>
                            <a:pt x="5644" y="15061"/>
                            <a:pt x="5609" y="15032"/>
                          </a:cubicBezTo>
                          <a:close/>
                          <a:moveTo>
                            <a:pt x="18898" y="8295"/>
                          </a:moveTo>
                          <a:lnTo>
                            <a:pt x="18898" y="8295"/>
                          </a:lnTo>
                          <a:cubicBezTo>
                            <a:pt x="19004" y="8824"/>
                            <a:pt x="19058" y="9370"/>
                            <a:pt x="19062" y="9915"/>
                          </a:cubicBezTo>
                          <a:cubicBezTo>
                            <a:pt x="19088" y="11819"/>
                            <a:pt x="18564" y="13903"/>
                            <a:pt x="17433" y="15515"/>
                          </a:cubicBezTo>
                          <a:lnTo>
                            <a:pt x="17433" y="15515"/>
                          </a:lnTo>
                          <a:cubicBezTo>
                            <a:pt x="17710" y="14802"/>
                            <a:pt x="17898" y="14051"/>
                            <a:pt x="18015" y="13308"/>
                          </a:cubicBezTo>
                          <a:cubicBezTo>
                            <a:pt x="18066" y="12974"/>
                            <a:pt x="18105" y="12637"/>
                            <a:pt x="18131" y="12298"/>
                          </a:cubicBezTo>
                          <a:lnTo>
                            <a:pt x="18131" y="12298"/>
                          </a:lnTo>
                          <a:cubicBezTo>
                            <a:pt x="18639" y="11013"/>
                            <a:pt x="18913" y="9640"/>
                            <a:pt x="18898" y="8295"/>
                          </a:cubicBezTo>
                          <a:close/>
                          <a:moveTo>
                            <a:pt x="6713" y="15651"/>
                          </a:moveTo>
                          <a:cubicBezTo>
                            <a:pt x="6840" y="15711"/>
                            <a:pt x="6968" y="15769"/>
                            <a:pt x="7098" y="15824"/>
                          </a:cubicBezTo>
                          <a:lnTo>
                            <a:pt x="7098" y="15824"/>
                          </a:lnTo>
                          <a:cubicBezTo>
                            <a:pt x="6988" y="15793"/>
                            <a:pt x="6878" y="15757"/>
                            <a:pt x="6770" y="15716"/>
                          </a:cubicBezTo>
                          <a:lnTo>
                            <a:pt x="6770" y="15716"/>
                          </a:lnTo>
                          <a:cubicBezTo>
                            <a:pt x="6751" y="15695"/>
                            <a:pt x="6732" y="15673"/>
                            <a:pt x="6713" y="15651"/>
                          </a:cubicBezTo>
                          <a:close/>
                          <a:moveTo>
                            <a:pt x="4510" y="10223"/>
                          </a:moveTo>
                          <a:cubicBezTo>
                            <a:pt x="4418" y="11802"/>
                            <a:pt x="5608" y="13046"/>
                            <a:pt x="6973" y="13825"/>
                          </a:cubicBezTo>
                          <a:lnTo>
                            <a:pt x="6973" y="13825"/>
                          </a:lnTo>
                          <a:cubicBezTo>
                            <a:pt x="7390" y="14545"/>
                            <a:pt x="7889" y="15219"/>
                            <a:pt x="8448" y="15825"/>
                          </a:cubicBezTo>
                          <a:lnTo>
                            <a:pt x="8448" y="15825"/>
                          </a:lnTo>
                          <a:cubicBezTo>
                            <a:pt x="7678" y="15612"/>
                            <a:pt x="6935" y="15302"/>
                            <a:pt x="6251" y="14915"/>
                          </a:cubicBezTo>
                          <a:cubicBezTo>
                            <a:pt x="6167" y="14868"/>
                            <a:pt x="6083" y="14818"/>
                            <a:pt x="6000" y="14768"/>
                          </a:cubicBezTo>
                          <a:lnTo>
                            <a:pt x="6000" y="14768"/>
                          </a:lnTo>
                          <a:cubicBezTo>
                            <a:pt x="5703" y="14374"/>
                            <a:pt x="5436" y="13985"/>
                            <a:pt x="5204" y="13618"/>
                          </a:cubicBezTo>
                          <a:cubicBezTo>
                            <a:pt x="4697" y="12831"/>
                            <a:pt x="4252" y="11999"/>
                            <a:pt x="3900" y="11133"/>
                          </a:cubicBezTo>
                          <a:lnTo>
                            <a:pt x="3900" y="11133"/>
                          </a:lnTo>
                          <a:cubicBezTo>
                            <a:pt x="4084" y="10817"/>
                            <a:pt x="4286" y="10513"/>
                            <a:pt x="4510" y="10223"/>
                          </a:cubicBezTo>
                          <a:close/>
                          <a:moveTo>
                            <a:pt x="7677" y="14180"/>
                          </a:moveTo>
                          <a:lnTo>
                            <a:pt x="7677" y="14180"/>
                          </a:lnTo>
                          <a:cubicBezTo>
                            <a:pt x="8022" y="14333"/>
                            <a:pt x="8366" y="14455"/>
                            <a:pt x="8692" y="14546"/>
                          </a:cubicBezTo>
                          <a:cubicBezTo>
                            <a:pt x="9226" y="14692"/>
                            <a:pt x="9771" y="14765"/>
                            <a:pt x="10307" y="14765"/>
                          </a:cubicBezTo>
                          <a:cubicBezTo>
                            <a:pt x="10472" y="14765"/>
                            <a:pt x="10637" y="14758"/>
                            <a:pt x="10800" y="14744"/>
                          </a:cubicBezTo>
                          <a:lnTo>
                            <a:pt x="10800" y="14744"/>
                          </a:lnTo>
                          <a:cubicBezTo>
                            <a:pt x="11062" y="14851"/>
                            <a:pt x="11333" y="14933"/>
                            <a:pt x="11608" y="14987"/>
                          </a:cubicBezTo>
                          <a:lnTo>
                            <a:pt x="11608" y="14987"/>
                          </a:lnTo>
                          <a:cubicBezTo>
                            <a:pt x="10832" y="15437"/>
                            <a:pt x="9972" y="15776"/>
                            <a:pt x="9107" y="15913"/>
                          </a:cubicBezTo>
                          <a:lnTo>
                            <a:pt x="9107" y="15913"/>
                          </a:lnTo>
                          <a:cubicBezTo>
                            <a:pt x="8568" y="15395"/>
                            <a:pt x="8089" y="14811"/>
                            <a:pt x="7677" y="14180"/>
                          </a:cubicBezTo>
                          <a:close/>
                          <a:moveTo>
                            <a:pt x="14418" y="14450"/>
                          </a:moveTo>
                          <a:cubicBezTo>
                            <a:pt x="14283" y="14781"/>
                            <a:pt x="14132" y="15107"/>
                            <a:pt x="13964" y="15424"/>
                          </a:cubicBezTo>
                          <a:lnTo>
                            <a:pt x="13964" y="15424"/>
                          </a:lnTo>
                          <a:cubicBezTo>
                            <a:pt x="13390" y="15717"/>
                            <a:pt x="12782" y="15916"/>
                            <a:pt x="12158" y="16031"/>
                          </a:cubicBezTo>
                          <a:lnTo>
                            <a:pt x="12158" y="16031"/>
                          </a:lnTo>
                          <a:cubicBezTo>
                            <a:pt x="12547" y="15718"/>
                            <a:pt x="12904" y="15360"/>
                            <a:pt x="13225" y="14975"/>
                          </a:cubicBezTo>
                          <a:lnTo>
                            <a:pt x="13225" y="14975"/>
                          </a:lnTo>
                          <a:cubicBezTo>
                            <a:pt x="13529" y="14906"/>
                            <a:pt x="13826" y="14796"/>
                            <a:pt x="14109" y="14642"/>
                          </a:cubicBezTo>
                          <a:cubicBezTo>
                            <a:pt x="14218" y="14584"/>
                            <a:pt x="14321" y="14520"/>
                            <a:pt x="14418" y="14450"/>
                          </a:cubicBezTo>
                          <a:close/>
                          <a:moveTo>
                            <a:pt x="12538" y="15065"/>
                          </a:moveTo>
                          <a:lnTo>
                            <a:pt x="12538" y="15065"/>
                          </a:lnTo>
                          <a:cubicBezTo>
                            <a:pt x="12132" y="15487"/>
                            <a:pt x="11675" y="15854"/>
                            <a:pt x="11161" y="16145"/>
                          </a:cubicBezTo>
                          <a:lnTo>
                            <a:pt x="11161" y="16145"/>
                          </a:lnTo>
                          <a:cubicBezTo>
                            <a:pt x="11039" y="16150"/>
                            <a:pt x="10917" y="16153"/>
                            <a:pt x="10794" y="16153"/>
                          </a:cubicBezTo>
                          <a:cubicBezTo>
                            <a:pt x="10556" y="16153"/>
                            <a:pt x="10318" y="16143"/>
                            <a:pt x="10080" y="16122"/>
                          </a:cubicBezTo>
                          <a:lnTo>
                            <a:pt x="10080" y="16122"/>
                          </a:lnTo>
                          <a:cubicBezTo>
                            <a:pt x="10863" y="15879"/>
                            <a:pt x="11615" y="15504"/>
                            <a:pt x="12288" y="15065"/>
                          </a:cubicBezTo>
                          <a:lnTo>
                            <a:pt x="12288" y="15065"/>
                          </a:lnTo>
                          <a:cubicBezTo>
                            <a:pt x="12326" y="15066"/>
                            <a:pt x="12364" y="15067"/>
                            <a:pt x="12402" y="15067"/>
                          </a:cubicBezTo>
                          <a:cubicBezTo>
                            <a:pt x="12448" y="15067"/>
                            <a:pt x="12493" y="15066"/>
                            <a:pt x="12538" y="15065"/>
                          </a:cubicBezTo>
                          <a:close/>
                          <a:moveTo>
                            <a:pt x="9821" y="16532"/>
                          </a:moveTo>
                          <a:lnTo>
                            <a:pt x="9821" y="16532"/>
                          </a:lnTo>
                          <a:cubicBezTo>
                            <a:pt x="9954" y="16546"/>
                            <a:pt x="10087" y="16557"/>
                            <a:pt x="10220" y="16565"/>
                          </a:cubicBezTo>
                          <a:lnTo>
                            <a:pt x="10220" y="16565"/>
                          </a:lnTo>
                          <a:cubicBezTo>
                            <a:pt x="10152" y="16588"/>
                            <a:pt x="10083" y="16609"/>
                            <a:pt x="10014" y="16630"/>
                          </a:cubicBezTo>
                          <a:cubicBezTo>
                            <a:pt x="9998" y="16634"/>
                            <a:pt x="9983" y="16639"/>
                            <a:pt x="9968" y="16643"/>
                          </a:cubicBezTo>
                          <a:lnTo>
                            <a:pt x="9968" y="16643"/>
                          </a:lnTo>
                          <a:cubicBezTo>
                            <a:pt x="9918" y="16606"/>
                            <a:pt x="9869" y="16569"/>
                            <a:pt x="9821" y="16532"/>
                          </a:cubicBezTo>
                          <a:close/>
                          <a:moveTo>
                            <a:pt x="7336" y="16333"/>
                          </a:moveTo>
                          <a:cubicBezTo>
                            <a:pt x="7636" y="16391"/>
                            <a:pt x="7940" y="16418"/>
                            <a:pt x="8246" y="16418"/>
                          </a:cubicBezTo>
                          <a:cubicBezTo>
                            <a:pt x="8453" y="16418"/>
                            <a:pt x="8661" y="16405"/>
                            <a:pt x="8868" y="16382"/>
                          </a:cubicBezTo>
                          <a:lnTo>
                            <a:pt x="8868" y="16382"/>
                          </a:lnTo>
                          <a:cubicBezTo>
                            <a:pt x="8921" y="16393"/>
                            <a:pt x="8975" y="16404"/>
                            <a:pt x="9028" y="16414"/>
                          </a:cubicBezTo>
                          <a:lnTo>
                            <a:pt x="9028" y="16414"/>
                          </a:lnTo>
                          <a:cubicBezTo>
                            <a:pt x="9153" y="16531"/>
                            <a:pt x="9282" y="16645"/>
                            <a:pt x="9415" y="16755"/>
                          </a:cubicBezTo>
                          <a:lnTo>
                            <a:pt x="9415" y="16755"/>
                          </a:lnTo>
                          <a:cubicBezTo>
                            <a:pt x="9253" y="16776"/>
                            <a:pt x="9092" y="16786"/>
                            <a:pt x="8933" y="16786"/>
                          </a:cubicBezTo>
                          <a:cubicBezTo>
                            <a:pt x="8443" y="16786"/>
                            <a:pt x="7970" y="16691"/>
                            <a:pt x="7521" y="16521"/>
                          </a:cubicBezTo>
                          <a:lnTo>
                            <a:pt x="7521" y="16521"/>
                          </a:lnTo>
                          <a:cubicBezTo>
                            <a:pt x="7459" y="16459"/>
                            <a:pt x="7397" y="16396"/>
                            <a:pt x="7336" y="16333"/>
                          </a:cubicBezTo>
                          <a:close/>
                          <a:moveTo>
                            <a:pt x="17745" y="11387"/>
                          </a:moveTo>
                          <a:cubicBezTo>
                            <a:pt x="17745" y="11627"/>
                            <a:pt x="17738" y="11867"/>
                            <a:pt x="17725" y="12106"/>
                          </a:cubicBezTo>
                          <a:lnTo>
                            <a:pt x="17725" y="12106"/>
                          </a:lnTo>
                          <a:cubicBezTo>
                            <a:pt x="17262" y="13220"/>
                            <a:pt x="16624" y="14261"/>
                            <a:pt x="15883" y="15153"/>
                          </a:cubicBezTo>
                          <a:cubicBezTo>
                            <a:pt x="15117" y="16078"/>
                            <a:pt x="14200" y="16818"/>
                            <a:pt x="13187" y="17334"/>
                          </a:cubicBezTo>
                          <a:lnTo>
                            <a:pt x="13187" y="17334"/>
                          </a:lnTo>
                          <a:cubicBezTo>
                            <a:pt x="13740" y="16822"/>
                            <a:pt x="14251" y="16238"/>
                            <a:pt x="14718" y="15616"/>
                          </a:cubicBezTo>
                          <a:lnTo>
                            <a:pt x="14718" y="15616"/>
                          </a:lnTo>
                          <a:cubicBezTo>
                            <a:pt x="14819" y="15506"/>
                            <a:pt x="14917" y="15393"/>
                            <a:pt x="15012" y="15277"/>
                          </a:cubicBezTo>
                          <a:lnTo>
                            <a:pt x="15012" y="15277"/>
                          </a:lnTo>
                          <a:cubicBezTo>
                            <a:pt x="16313" y="14342"/>
                            <a:pt x="17289" y="12968"/>
                            <a:pt x="17741" y="11403"/>
                          </a:cubicBezTo>
                          <a:cubicBezTo>
                            <a:pt x="17742" y="11398"/>
                            <a:pt x="17744" y="11392"/>
                            <a:pt x="17745" y="11387"/>
                          </a:cubicBezTo>
                          <a:close/>
                          <a:moveTo>
                            <a:pt x="13598" y="16061"/>
                          </a:moveTo>
                          <a:lnTo>
                            <a:pt x="13598" y="16061"/>
                          </a:lnTo>
                          <a:cubicBezTo>
                            <a:pt x="13578" y="16093"/>
                            <a:pt x="13558" y="16124"/>
                            <a:pt x="13538" y="16155"/>
                          </a:cubicBezTo>
                          <a:lnTo>
                            <a:pt x="13538" y="16155"/>
                          </a:lnTo>
                          <a:cubicBezTo>
                            <a:pt x="13063" y="16525"/>
                            <a:pt x="12542" y="16838"/>
                            <a:pt x="11978" y="17082"/>
                          </a:cubicBezTo>
                          <a:cubicBezTo>
                            <a:pt x="11717" y="17196"/>
                            <a:pt x="11451" y="17291"/>
                            <a:pt x="11182" y="17370"/>
                          </a:cubicBezTo>
                          <a:lnTo>
                            <a:pt x="11182" y="17370"/>
                          </a:lnTo>
                          <a:cubicBezTo>
                            <a:pt x="10940" y="17256"/>
                            <a:pt x="10704" y="17127"/>
                            <a:pt x="10475" y="16986"/>
                          </a:cubicBezTo>
                          <a:lnTo>
                            <a:pt x="10475" y="16986"/>
                          </a:lnTo>
                          <a:cubicBezTo>
                            <a:pt x="10794" y="16875"/>
                            <a:pt x="11102" y="16730"/>
                            <a:pt x="11396" y="16559"/>
                          </a:cubicBezTo>
                          <a:lnTo>
                            <a:pt x="11396" y="16559"/>
                          </a:lnTo>
                          <a:cubicBezTo>
                            <a:pt x="11662" y="16539"/>
                            <a:pt x="11928" y="16508"/>
                            <a:pt x="12193" y="16463"/>
                          </a:cubicBezTo>
                          <a:cubicBezTo>
                            <a:pt x="12680" y="16380"/>
                            <a:pt x="13151" y="16244"/>
                            <a:pt x="13598" y="16061"/>
                          </a:cubicBezTo>
                          <a:close/>
                          <a:moveTo>
                            <a:pt x="3164" y="12687"/>
                          </a:moveTo>
                          <a:lnTo>
                            <a:pt x="3164" y="12687"/>
                          </a:lnTo>
                          <a:cubicBezTo>
                            <a:pt x="3418" y="13044"/>
                            <a:pt x="3700" y="13382"/>
                            <a:pt x="4001" y="13699"/>
                          </a:cubicBezTo>
                          <a:lnTo>
                            <a:pt x="4001" y="13699"/>
                          </a:lnTo>
                          <a:cubicBezTo>
                            <a:pt x="4109" y="13907"/>
                            <a:pt x="4225" y="14110"/>
                            <a:pt x="4346" y="14308"/>
                          </a:cubicBezTo>
                          <a:cubicBezTo>
                            <a:pt x="5052" y="15443"/>
                            <a:pt x="6061" y="16411"/>
                            <a:pt x="7280" y="16900"/>
                          </a:cubicBezTo>
                          <a:lnTo>
                            <a:pt x="7280" y="16900"/>
                          </a:lnTo>
                          <a:cubicBezTo>
                            <a:pt x="7514" y="17129"/>
                            <a:pt x="7755" y="17349"/>
                            <a:pt x="8004" y="17560"/>
                          </a:cubicBezTo>
                          <a:lnTo>
                            <a:pt x="8004" y="17560"/>
                          </a:lnTo>
                          <a:cubicBezTo>
                            <a:pt x="6867" y="17388"/>
                            <a:pt x="5756" y="16976"/>
                            <a:pt x="4760" y="16383"/>
                          </a:cubicBezTo>
                          <a:lnTo>
                            <a:pt x="4760" y="16383"/>
                          </a:lnTo>
                          <a:cubicBezTo>
                            <a:pt x="3937" y="15696"/>
                            <a:pt x="3257" y="14841"/>
                            <a:pt x="2771" y="13875"/>
                          </a:cubicBezTo>
                          <a:lnTo>
                            <a:pt x="2771" y="13875"/>
                          </a:lnTo>
                          <a:cubicBezTo>
                            <a:pt x="2885" y="13474"/>
                            <a:pt x="3015" y="13076"/>
                            <a:pt x="3164" y="12687"/>
                          </a:cubicBezTo>
                          <a:close/>
                          <a:moveTo>
                            <a:pt x="9917" y="17142"/>
                          </a:moveTo>
                          <a:lnTo>
                            <a:pt x="9917" y="17142"/>
                          </a:lnTo>
                          <a:cubicBezTo>
                            <a:pt x="10111" y="17279"/>
                            <a:pt x="10311" y="17409"/>
                            <a:pt x="10517" y="17528"/>
                          </a:cubicBezTo>
                          <a:lnTo>
                            <a:pt x="10517" y="17528"/>
                          </a:lnTo>
                          <a:cubicBezTo>
                            <a:pt x="10076" y="17610"/>
                            <a:pt x="9631" y="17649"/>
                            <a:pt x="9185" y="17649"/>
                          </a:cubicBezTo>
                          <a:cubicBezTo>
                            <a:pt x="9054" y="17649"/>
                            <a:pt x="8924" y="17646"/>
                            <a:pt x="8793" y="17639"/>
                          </a:cubicBezTo>
                          <a:lnTo>
                            <a:pt x="8793" y="17639"/>
                          </a:lnTo>
                          <a:cubicBezTo>
                            <a:pt x="8596" y="17490"/>
                            <a:pt x="8403" y="17332"/>
                            <a:pt x="8214" y="17168"/>
                          </a:cubicBezTo>
                          <a:lnTo>
                            <a:pt x="8214" y="17168"/>
                          </a:lnTo>
                          <a:cubicBezTo>
                            <a:pt x="8440" y="17208"/>
                            <a:pt x="8671" y="17231"/>
                            <a:pt x="8906" y="17237"/>
                          </a:cubicBezTo>
                          <a:cubicBezTo>
                            <a:pt x="8938" y="17238"/>
                            <a:pt x="8970" y="17238"/>
                            <a:pt x="9002" y="17238"/>
                          </a:cubicBezTo>
                          <a:cubicBezTo>
                            <a:pt x="9315" y="17238"/>
                            <a:pt x="9620" y="17204"/>
                            <a:pt x="9917" y="17142"/>
                          </a:cubicBezTo>
                          <a:close/>
                          <a:moveTo>
                            <a:pt x="12805" y="17149"/>
                          </a:moveTo>
                          <a:lnTo>
                            <a:pt x="12805" y="17149"/>
                          </a:lnTo>
                          <a:cubicBezTo>
                            <a:pt x="12782" y="17176"/>
                            <a:pt x="12759" y="17203"/>
                            <a:pt x="12736" y="17229"/>
                          </a:cubicBezTo>
                          <a:lnTo>
                            <a:pt x="12736" y="17229"/>
                          </a:lnTo>
                          <a:cubicBezTo>
                            <a:pt x="12530" y="17402"/>
                            <a:pt x="12316" y="17565"/>
                            <a:pt x="12096" y="17715"/>
                          </a:cubicBezTo>
                          <a:lnTo>
                            <a:pt x="12096" y="17715"/>
                          </a:lnTo>
                          <a:cubicBezTo>
                            <a:pt x="11995" y="17686"/>
                            <a:pt x="11894" y="17655"/>
                            <a:pt x="11794" y="17620"/>
                          </a:cubicBezTo>
                          <a:lnTo>
                            <a:pt x="11794" y="17620"/>
                          </a:lnTo>
                          <a:cubicBezTo>
                            <a:pt x="12146" y="17488"/>
                            <a:pt x="12483" y="17330"/>
                            <a:pt x="12805" y="17149"/>
                          </a:cubicBezTo>
                          <a:close/>
                          <a:moveTo>
                            <a:pt x="17565" y="13514"/>
                          </a:moveTo>
                          <a:cubicBezTo>
                            <a:pt x="17359" y="14683"/>
                            <a:pt x="16960" y="15807"/>
                            <a:pt x="16290" y="16786"/>
                          </a:cubicBezTo>
                          <a:lnTo>
                            <a:pt x="16290" y="16786"/>
                          </a:lnTo>
                          <a:cubicBezTo>
                            <a:pt x="16109" y="16943"/>
                            <a:pt x="15917" y="17089"/>
                            <a:pt x="15717" y="17225"/>
                          </a:cubicBezTo>
                          <a:cubicBezTo>
                            <a:pt x="14997" y="17707"/>
                            <a:pt x="14223" y="17913"/>
                            <a:pt x="13447" y="17913"/>
                          </a:cubicBezTo>
                          <a:cubicBezTo>
                            <a:pt x="13317" y="17913"/>
                            <a:pt x="13187" y="17907"/>
                            <a:pt x="13058" y="17896"/>
                          </a:cubicBezTo>
                          <a:lnTo>
                            <a:pt x="13058" y="17896"/>
                          </a:lnTo>
                          <a:cubicBezTo>
                            <a:pt x="14961" y="17041"/>
                            <a:pt x="16534" y="15432"/>
                            <a:pt x="17565" y="13514"/>
                          </a:cubicBezTo>
                          <a:close/>
                          <a:moveTo>
                            <a:pt x="7961" y="17977"/>
                          </a:moveTo>
                          <a:lnTo>
                            <a:pt x="7961" y="17977"/>
                          </a:lnTo>
                          <a:cubicBezTo>
                            <a:pt x="8183" y="18010"/>
                            <a:pt x="8406" y="18035"/>
                            <a:pt x="8630" y="18052"/>
                          </a:cubicBezTo>
                          <a:lnTo>
                            <a:pt x="8630" y="18052"/>
                          </a:lnTo>
                          <a:cubicBezTo>
                            <a:pt x="8658" y="18072"/>
                            <a:pt x="8687" y="18093"/>
                            <a:pt x="8716" y="18114"/>
                          </a:cubicBezTo>
                          <a:lnTo>
                            <a:pt x="8716" y="18114"/>
                          </a:lnTo>
                          <a:cubicBezTo>
                            <a:pt x="8465" y="18081"/>
                            <a:pt x="8213" y="18036"/>
                            <a:pt x="7961" y="17977"/>
                          </a:cubicBezTo>
                          <a:close/>
                          <a:moveTo>
                            <a:pt x="11111" y="17837"/>
                          </a:moveTo>
                          <a:cubicBezTo>
                            <a:pt x="11220" y="17887"/>
                            <a:pt x="11330" y="17934"/>
                            <a:pt x="11441" y="17977"/>
                          </a:cubicBezTo>
                          <a:lnTo>
                            <a:pt x="11441" y="17977"/>
                          </a:lnTo>
                          <a:cubicBezTo>
                            <a:pt x="10878" y="18110"/>
                            <a:pt x="10298" y="18179"/>
                            <a:pt x="9709" y="18179"/>
                          </a:cubicBezTo>
                          <a:cubicBezTo>
                            <a:pt x="9664" y="18179"/>
                            <a:pt x="9619" y="18179"/>
                            <a:pt x="9574" y="18178"/>
                          </a:cubicBezTo>
                          <a:lnTo>
                            <a:pt x="9574" y="18178"/>
                          </a:lnTo>
                          <a:cubicBezTo>
                            <a:pt x="9518" y="18144"/>
                            <a:pt x="9463" y="18109"/>
                            <a:pt x="9408" y="18073"/>
                          </a:cubicBezTo>
                          <a:lnTo>
                            <a:pt x="9408" y="18073"/>
                          </a:lnTo>
                          <a:cubicBezTo>
                            <a:pt x="10003" y="18060"/>
                            <a:pt x="10572" y="17978"/>
                            <a:pt x="11111" y="17837"/>
                          </a:cubicBezTo>
                          <a:close/>
                          <a:moveTo>
                            <a:pt x="10400" y="18567"/>
                          </a:moveTo>
                          <a:lnTo>
                            <a:pt x="10400" y="18567"/>
                          </a:lnTo>
                          <a:cubicBezTo>
                            <a:pt x="10377" y="18575"/>
                            <a:pt x="10354" y="18583"/>
                            <a:pt x="10331" y="18590"/>
                          </a:cubicBezTo>
                          <a:lnTo>
                            <a:pt x="10331" y="18590"/>
                          </a:lnTo>
                          <a:cubicBezTo>
                            <a:pt x="10320" y="18585"/>
                            <a:pt x="10309" y="18579"/>
                            <a:pt x="10297" y="18574"/>
                          </a:cubicBezTo>
                          <a:lnTo>
                            <a:pt x="10297" y="18574"/>
                          </a:lnTo>
                          <a:cubicBezTo>
                            <a:pt x="10332" y="18572"/>
                            <a:pt x="10366" y="18570"/>
                            <a:pt x="10400" y="18567"/>
                          </a:cubicBezTo>
                          <a:close/>
                          <a:moveTo>
                            <a:pt x="4254" y="16578"/>
                          </a:moveTo>
                          <a:lnTo>
                            <a:pt x="4254" y="16578"/>
                          </a:lnTo>
                          <a:cubicBezTo>
                            <a:pt x="4456" y="16708"/>
                            <a:pt x="4663" y="16831"/>
                            <a:pt x="4875" y="16946"/>
                          </a:cubicBezTo>
                          <a:lnTo>
                            <a:pt x="4875" y="16946"/>
                          </a:lnTo>
                          <a:cubicBezTo>
                            <a:pt x="6186" y="17905"/>
                            <a:pt x="7771" y="18493"/>
                            <a:pt x="9417" y="18577"/>
                          </a:cubicBezTo>
                          <a:lnTo>
                            <a:pt x="9417" y="18577"/>
                          </a:lnTo>
                          <a:cubicBezTo>
                            <a:pt x="9453" y="18599"/>
                            <a:pt x="9489" y="18621"/>
                            <a:pt x="9526" y="18642"/>
                          </a:cubicBezTo>
                          <a:cubicBezTo>
                            <a:pt x="9589" y="18679"/>
                            <a:pt x="9653" y="18716"/>
                            <a:pt x="9717" y="18751"/>
                          </a:cubicBezTo>
                          <a:lnTo>
                            <a:pt x="9717" y="18751"/>
                          </a:lnTo>
                          <a:cubicBezTo>
                            <a:pt x="9611" y="18773"/>
                            <a:pt x="9503" y="18792"/>
                            <a:pt x="9395" y="18809"/>
                          </a:cubicBezTo>
                          <a:cubicBezTo>
                            <a:pt x="9147" y="18846"/>
                            <a:pt x="8903" y="18864"/>
                            <a:pt x="8664" y="18864"/>
                          </a:cubicBezTo>
                          <a:cubicBezTo>
                            <a:pt x="6904" y="18864"/>
                            <a:pt x="5372" y="17898"/>
                            <a:pt x="4254" y="16578"/>
                          </a:cubicBezTo>
                          <a:close/>
                          <a:moveTo>
                            <a:pt x="15242" y="17984"/>
                          </a:moveTo>
                          <a:cubicBezTo>
                            <a:pt x="14346" y="18781"/>
                            <a:pt x="13404" y="19112"/>
                            <a:pt x="12465" y="19112"/>
                          </a:cubicBezTo>
                          <a:cubicBezTo>
                            <a:pt x="12088" y="19112"/>
                            <a:pt x="11711" y="19058"/>
                            <a:pt x="11337" y="18960"/>
                          </a:cubicBezTo>
                          <a:lnTo>
                            <a:pt x="11337" y="18960"/>
                          </a:lnTo>
                          <a:cubicBezTo>
                            <a:pt x="11673" y="18747"/>
                            <a:pt x="11992" y="18505"/>
                            <a:pt x="12292" y="18241"/>
                          </a:cubicBezTo>
                          <a:lnTo>
                            <a:pt x="12292" y="18241"/>
                          </a:lnTo>
                          <a:cubicBezTo>
                            <a:pt x="12660" y="18324"/>
                            <a:pt x="13037" y="18369"/>
                            <a:pt x="13418" y="18369"/>
                          </a:cubicBezTo>
                          <a:cubicBezTo>
                            <a:pt x="13643" y="18369"/>
                            <a:pt x="13870" y="18353"/>
                            <a:pt x="14098" y="18321"/>
                          </a:cubicBezTo>
                          <a:cubicBezTo>
                            <a:pt x="14499" y="18260"/>
                            <a:pt x="14881" y="18144"/>
                            <a:pt x="15242" y="17984"/>
                          </a:cubicBezTo>
                          <a:close/>
                          <a:moveTo>
                            <a:pt x="3409" y="16162"/>
                          </a:moveTo>
                          <a:cubicBezTo>
                            <a:pt x="4199" y="17319"/>
                            <a:pt x="5242" y="18285"/>
                            <a:pt x="6549" y="18844"/>
                          </a:cubicBezTo>
                          <a:cubicBezTo>
                            <a:pt x="7316" y="19167"/>
                            <a:pt x="8055" y="19312"/>
                            <a:pt x="8763" y="19312"/>
                          </a:cubicBezTo>
                          <a:cubicBezTo>
                            <a:pt x="9256" y="19312"/>
                            <a:pt x="9733" y="19242"/>
                            <a:pt x="10194" y="19113"/>
                          </a:cubicBezTo>
                          <a:lnTo>
                            <a:pt x="10194" y="19113"/>
                          </a:lnTo>
                          <a:cubicBezTo>
                            <a:pt x="9502" y="19405"/>
                            <a:pt x="8804" y="19548"/>
                            <a:pt x="8127" y="19548"/>
                          </a:cubicBezTo>
                          <a:cubicBezTo>
                            <a:pt x="6591" y="19548"/>
                            <a:pt x="5166" y="18814"/>
                            <a:pt x="4168" y="17439"/>
                          </a:cubicBezTo>
                          <a:cubicBezTo>
                            <a:pt x="3875" y="17040"/>
                            <a:pt x="3624" y="16612"/>
                            <a:pt x="3409" y="16162"/>
                          </a:cubicBezTo>
                          <a:close/>
                          <a:moveTo>
                            <a:pt x="9994" y="0"/>
                          </a:moveTo>
                          <a:cubicBezTo>
                            <a:pt x="9761" y="0"/>
                            <a:pt x="9525" y="14"/>
                            <a:pt x="9287" y="44"/>
                          </a:cubicBezTo>
                          <a:cubicBezTo>
                            <a:pt x="8280" y="170"/>
                            <a:pt x="7334" y="589"/>
                            <a:pt x="6469" y="1125"/>
                          </a:cubicBezTo>
                          <a:lnTo>
                            <a:pt x="6469" y="1125"/>
                          </a:lnTo>
                          <a:cubicBezTo>
                            <a:pt x="6408" y="1136"/>
                            <a:pt x="6348" y="1149"/>
                            <a:pt x="6287" y="1164"/>
                          </a:cubicBezTo>
                          <a:cubicBezTo>
                            <a:pt x="4724" y="1524"/>
                            <a:pt x="3753" y="2668"/>
                            <a:pt x="3219" y="4061"/>
                          </a:cubicBezTo>
                          <a:lnTo>
                            <a:pt x="3219" y="4061"/>
                          </a:lnTo>
                          <a:cubicBezTo>
                            <a:pt x="3044" y="4302"/>
                            <a:pt x="2880" y="4555"/>
                            <a:pt x="2727" y="4819"/>
                          </a:cubicBezTo>
                          <a:cubicBezTo>
                            <a:pt x="2396" y="5382"/>
                            <a:pt x="2136" y="5973"/>
                            <a:pt x="1942" y="6582"/>
                          </a:cubicBezTo>
                          <a:lnTo>
                            <a:pt x="1942" y="6582"/>
                          </a:lnTo>
                          <a:cubicBezTo>
                            <a:pt x="1589" y="7022"/>
                            <a:pt x="1287" y="7492"/>
                            <a:pt x="1048" y="7986"/>
                          </a:cubicBezTo>
                          <a:cubicBezTo>
                            <a:pt x="1" y="10129"/>
                            <a:pt x="548" y="12475"/>
                            <a:pt x="1906" y="14356"/>
                          </a:cubicBezTo>
                          <a:cubicBezTo>
                            <a:pt x="2126" y="14665"/>
                            <a:pt x="2368" y="14957"/>
                            <a:pt x="2628" y="15231"/>
                          </a:cubicBezTo>
                          <a:lnTo>
                            <a:pt x="2628" y="15231"/>
                          </a:lnTo>
                          <a:cubicBezTo>
                            <a:pt x="2765" y="15639"/>
                            <a:pt x="2925" y="16039"/>
                            <a:pt x="3108" y="16427"/>
                          </a:cubicBezTo>
                          <a:cubicBezTo>
                            <a:pt x="3942" y="18213"/>
                            <a:pt x="5489" y="19797"/>
                            <a:pt x="7537" y="19952"/>
                          </a:cubicBezTo>
                          <a:cubicBezTo>
                            <a:pt x="7701" y="19966"/>
                            <a:pt x="7864" y="19973"/>
                            <a:pt x="8026" y="19973"/>
                          </a:cubicBezTo>
                          <a:cubicBezTo>
                            <a:pt x="9028" y="19973"/>
                            <a:pt x="9988" y="19701"/>
                            <a:pt x="10858" y="19240"/>
                          </a:cubicBezTo>
                          <a:lnTo>
                            <a:pt x="10858" y="19240"/>
                          </a:lnTo>
                          <a:cubicBezTo>
                            <a:pt x="11374" y="19402"/>
                            <a:pt x="11903" y="19489"/>
                            <a:pt x="12431" y="19489"/>
                          </a:cubicBezTo>
                          <a:cubicBezTo>
                            <a:pt x="13186" y="19489"/>
                            <a:pt x="13938" y="19311"/>
                            <a:pt x="14645" y="18916"/>
                          </a:cubicBezTo>
                          <a:cubicBezTo>
                            <a:pt x="15459" y="18466"/>
                            <a:pt x="16104" y="17836"/>
                            <a:pt x="16607" y="17102"/>
                          </a:cubicBezTo>
                          <a:lnTo>
                            <a:pt x="16607" y="17102"/>
                          </a:lnTo>
                          <a:cubicBezTo>
                            <a:pt x="17604" y="16231"/>
                            <a:pt x="18352" y="15019"/>
                            <a:pt x="18789" y="13820"/>
                          </a:cubicBezTo>
                          <a:cubicBezTo>
                            <a:pt x="19646" y="11463"/>
                            <a:pt x="19813" y="8629"/>
                            <a:pt x="18693" y="6307"/>
                          </a:cubicBezTo>
                          <a:cubicBezTo>
                            <a:pt x="18666" y="6251"/>
                            <a:pt x="18638" y="6195"/>
                            <a:pt x="18609" y="6140"/>
                          </a:cubicBezTo>
                          <a:lnTo>
                            <a:pt x="18609" y="6140"/>
                          </a:lnTo>
                          <a:cubicBezTo>
                            <a:pt x="18466" y="5608"/>
                            <a:pt x="18268" y="5092"/>
                            <a:pt x="18011" y="4599"/>
                          </a:cubicBezTo>
                          <a:lnTo>
                            <a:pt x="18011" y="4599"/>
                          </a:lnTo>
                          <a:cubicBezTo>
                            <a:pt x="17929" y="4269"/>
                            <a:pt x="17820" y="3944"/>
                            <a:pt x="17681" y="3628"/>
                          </a:cubicBezTo>
                          <a:cubicBezTo>
                            <a:pt x="16898" y="1828"/>
                            <a:pt x="15060" y="1014"/>
                            <a:pt x="13191" y="792"/>
                          </a:cubicBezTo>
                          <a:lnTo>
                            <a:pt x="13191" y="792"/>
                          </a:lnTo>
                          <a:cubicBezTo>
                            <a:pt x="12175" y="327"/>
                            <a:pt x="11112" y="0"/>
                            <a:pt x="9994" y="0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43" name="Google Shape;1043;p41"/>
                    <p:cNvSpPr/>
                    <p:nvPr/>
                  </p:nvSpPr>
                  <p:spPr>
                    <a:xfrm>
                      <a:off x="-1355987" y="2076784"/>
                      <a:ext cx="748636" cy="715031"/>
                    </a:xfrm>
                    <a:custGeom>
                      <a:rect b="b" l="l" r="r" t="t"/>
                      <a:pathLst>
                        <a:path extrusionOk="0" h="19873" w="20807">
                          <a:moveTo>
                            <a:pt x="11513" y="1183"/>
                          </a:moveTo>
                          <a:cubicBezTo>
                            <a:pt x="11621" y="1225"/>
                            <a:pt x="11729" y="1269"/>
                            <a:pt x="11836" y="1313"/>
                          </a:cubicBezTo>
                          <a:cubicBezTo>
                            <a:pt x="12450" y="1565"/>
                            <a:pt x="13062" y="1868"/>
                            <a:pt x="13647" y="2223"/>
                          </a:cubicBezTo>
                          <a:lnTo>
                            <a:pt x="13647" y="2223"/>
                          </a:lnTo>
                          <a:cubicBezTo>
                            <a:pt x="13318" y="2181"/>
                            <a:pt x="12985" y="2161"/>
                            <a:pt x="12649" y="2161"/>
                          </a:cubicBezTo>
                          <a:cubicBezTo>
                            <a:pt x="12536" y="2161"/>
                            <a:pt x="12423" y="2164"/>
                            <a:pt x="12309" y="2168"/>
                          </a:cubicBezTo>
                          <a:lnTo>
                            <a:pt x="12309" y="2168"/>
                          </a:lnTo>
                          <a:cubicBezTo>
                            <a:pt x="12057" y="1826"/>
                            <a:pt x="11789" y="1496"/>
                            <a:pt x="11513" y="1183"/>
                          </a:cubicBezTo>
                          <a:close/>
                          <a:moveTo>
                            <a:pt x="13539" y="1754"/>
                          </a:moveTo>
                          <a:cubicBezTo>
                            <a:pt x="14004" y="1956"/>
                            <a:pt x="14452" y="2202"/>
                            <a:pt x="14875" y="2488"/>
                          </a:cubicBezTo>
                          <a:lnTo>
                            <a:pt x="14875" y="2488"/>
                          </a:lnTo>
                          <a:cubicBezTo>
                            <a:pt x="14757" y="2451"/>
                            <a:pt x="14638" y="2417"/>
                            <a:pt x="14518" y="2387"/>
                          </a:cubicBezTo>
                          <a:lnTo>
                            <a:pt x="14518" y="2387"/>
                          </a:lnTo>
                          <a:cubicBezTo>
                            <a:pt x="14517" y="2386"/>
                            <a:pt x="14516" y="2385"/>
                            <a:pt x="14515" y="2384"/>
                          </a:cubicBezTo>
                          <a:cubicBezTo>
                            <a:pt x="14212" y="2168"/>
                            <a:pt x="13885" y="1957"/>
                            <a:pt x="13539" y="1754"/>
                          </a:cubicBezTo>
                          <a:close/>
                          <a:moveTo>
                            <a:pt x="12222" y="2502"/>
                          </a:moveTo>
                          <a:cubicBezTo>
                            <a:pt x="12262" y="2559"/>
                            <a:pt x="12301" y="2616"/>
                            <a:pt x="12339" y="2673"/>
                          </a:cubicBezTo>
                          <a:lnTo>
                            <a:pt x="12339" y="2673"/>
                          </a:lnTo>
                          <a:cubicBezTo>
                            <a:pt x="12139" y="2620"/>
                            <a:pt x="11935" y="2575"/>
                            <a:pt x="11729" y="2536"/>
                          </a:cubicBezTo>
                          <a:lnTo>
                            <a:pt x="11729" y="2536"/>
                          </a:lnTo>
                          <a:cubicBezTo>
                            <a:pt x="11893" y="2520"/>
                            <a:pt x="12058" y="2508"/>
                            <a:pt x="12222" y="2502"/>
                          </a:cubicBezTo>
                          <a:close/>
                          <a:moveTo>
                            <a:pt x="10292" y="2803"/>
                          </a:moveTo>
                          <a:cubicBezTo>
                            <a:pt x="10491" y="2813"/>
                            <a:pt x="10689" y="2832"/>
                            <a:pt x="10883" y="2861"/>
                          </a:cubicBezTo>
                          <a:cubicBezTo>
                            <a:pt x="11253" y="2914"/>
                            <a:pt x="11613" y="3002"/>
                            <a:pt x="11965" y="3119"/>
                          </a:cubicBezTo>
                          <a:lnTo>
                            <a:pt x="11965" y="3119"/>
                          </a:lnTo>
                          <a:cubicBezTo>
                            <a:pt x="11420" y="3064"/>
                            <a:pt x="10871" y="3037"/>
                            <a:pt x="10322" y="3037"/>
                          </a:cubicBezTo>
                          <a:cubicBezTo>
                            <a:pt x="10048" y="3037"/>
                            <a:pt x="9774" y="3044"/>
                            <a:pt x="9501" y="3056"/>
                          </a:cubicBezTo>
                          <a:lnTo>
                            <a:pt x="9501" y="3056"/>
                          </a:lnTo>
                          <a:cubicBezTo>
                            <a:pt x="9762" y="2960"/>
                            <a:pt x="10026" y="2876"/>
                            <a:pt x="10292" y="2803"/>
                          </a:cubicBezTo>
                          <a:close/>
                          <a:moveTo>
                            <a:pt x="9054" y="2883"/>
                          </a:moveTo>
                          <a:cubicBezTo>
                            <a:pt x="8860" y="2961"/>
                            <a:pt x="8668" y="3045"/>
                            <a:pt x="8479" y="3134"/>
                          </a:cubicBezTo>
                          <a:lnTo>
                            <a:pt x="8479" y="3134"/>
                          </a:lnTo>
                          <a:cubicBezTo>
                            <a:pt x="8346" y="3148"/>
                            <a:pt x="8214" y="3163"/>
                            <a:pt x="8083" y="3179"/>
                          </a:cubicBezTo>
                          <a:lnTo>
                            <a:pt x="8083" y="3179"/>
                          </a:lnTo>
                          <a:cubicBezTo>
                            <a:pt x="8392" y="3043"/>
                            <a:pt x="8719" y="2945"/>
                            <a:pt x="9054" y="2883"/>
                          </a:cubicBezTo>
                          <a:close/>
                          <a:moveTo>
                            <a:pt x="12994" y="3208"/>
                          </a:moveTo>
                          <a:lnTo>
                            <a:pt x="12994" y="3208"/>
                          </a:lnTo>
                          <a:cubicBezTo>
                            <a:pt x="13097" y="3243"/>
                            <a:pt x="13199" y="3281"/>
                            <a:pt x="13301" y="3320"/>
                          </a:cubicBezTo>
                          <a:lnTo>
                            <a:pt x="13301" y="3320"/>
                          </a:lnTo>
                          <a:cubicBezTo>
                            <a:pt x="13229" y="3305"/>
                            <a:pt x="13156" y="3291"/>
                            <a:pt x="13084" y="3278"/>
                          </a:cubicBezTo>
                          <a:lnTo>
                            <a:pt x="13084" y="3278"/>
                          </a:lnTo>
                          <a:cubicBezTo>
                            <a:pt x="13061" y="3267"/>
                            <a:pt x="13038" y="3255"/>
                            <a:pt x="13015" y="3244"/>
                          </a:cubicBezTo>
                          <a:lnTo>
                            <a:pt x="13015" y="3244"/>
                          </a:lnTo>
                          <a:cubicBezTo>
                            <a:pt x="13008" y="3232"/>
                            <a:pt x="13001" y="3220"/>
                            <a:pt x="12994" y="3208"/>
                          </a:cubicBezTo>
                          <a:close/>
                          <a:moveTo>
                            <a:pt x="7351" y="3169"/>
                          </a:moveTo>
                          <a:lnTo>
                            <a:pt x="7351" y="3169"/>
                          </a:lnTo>
                          <a:cubicBezTo>
                            <a:pt x="7268" y="3219"/>
                            <a:pt x="7187" y="3272"/>
                            <a:pt x="7107" y="3328"/>
                          </a:cubicBezTo>
                          <a:lnTo>
                            <a:pt x="7107" y="3328"/>
                          </a:lnTo>
                          <a:cubicBezTo>
                            <a:pt x="7043" y="3340"/>
                            <a:pt x="6980" y="3352"/>
                            <a:pt x="6916" y="3364"/>
                          </a:cubicBezTo>
                          <a:lnTo>
                            <a:pt x="6916" y="3364"/>
                          </a:lnTo>
                          <a:cubicBezTo>
                            <a:pt x="7058" y="3292"/>
                            <a:pt x="7203" y="3227"/>
                            <a:pt x="7351" y="3169"/>
                          </a:cubicBezTo>
                          <a:close/>
                          <a:moveTo>
                            <a:pt x="11819" y="476"/>
                          </a:moveTo>
                          <a:cubicBezTo>
                            <a:pt x="13336" y="476"/>
                            <a:pt x="14835" y="915"/>
                            <a:pt x="15967" y="1956"/>
                          </a:cubicBezTo>
                          <a:cubicBezTo>
                            <a:pt x="16512" y="2447"/>
                            <a:pt x="16935" y="3040"/>
                            <a:pt x="17254" y="3689"/>
                          </a:cubicBezTo>
                          <a:lnTo>
                            <a:pt x="17254" y="3689"/>
                          </a:lnTo>
                          <a:cubicBezTo>
                            <a:pt x="16247" y="2729"/>
                            <a:pt x="15045" y="1963"/>
                            <a:pt x="13744" y="1422"/>
                          </a:cubicBezTo>
                          <a:lnTo>
                            <a:pt x="13744" y="1422"/>
                          </a:lnTo>
                          <a:cubicBezTo>
                            <a:pt x="13357" y="1247"/>
                            <a:pt x="12951" y="1098"/>
                            <a:pt x="12526" y="980"/>
                          </a:cubicBezTo>
                          <a:cubicBezTo>
                            <a:pt x="12383" y="940"/>
                            <a:pt x="12239" y="904"/>
                            <a:pt x="12095" y="872"/>
                          </a:cubicBezTo>
                          <a:lnTo>
                            <a:pt x="12095" y="872"/>
                          </a:lnTo>
                          <a:cubicBezTo>
                            <a:pt x="11831" y="805"/>
                            <a:pt x="11564" y="746"/>
                            <a:pt x="11296" y="697"/>
                          </a:cubicBezTo>
                          <a:lnTo>
                            <a:pt x="11296" y="697"/>
                          </a:lnTo>
                          <a:cubicBezTo>
                            <a:pt x="11143" y="641"/>
                            <a:pt x="10987" y="587"/>
                            <a:pt x="10831" y="537"/>
                          </a:cubicBezTo>
                          <a:lnTo>
                            <a:pt x="10831" y="537"/>
                          </a:lnTo>
                          <a:cubicBezTo>
                            <a:pt x="11159" y="497"/>
                            <a:pt x="11489" y="476"/>
                            <a:pt x="11819" y="476"/>
                          </a:cubicBezTo>
                          <a:close/>
                          <a:moveTo>
                            <a:pt x="10333" y="1080"/>
                          </a:moveTo>
                          <a:cubicBezTo>
                            <a:pt x="10590" y="1080"/>
                            <a:pt x="10847" y="1093"/>
                            <a:pt x="11103" y="1118"/>
                          </a:cubicBezTo>
                          <a:lnTo>
                            <a:pt x="11103" y="1118"/>
                          </a:lnTo>
                          <a:cubicBezTo>
                            <a:pt x="11417" y="1459"/>
                            <a:pt x="11716" y="1816"/>
                            <a:pt x="11993" y="2186"/>
                          </a:cubicBezTo>
                          <a:lnTo>
                            <a:pt x="11993" y="2186"/>
                          </a:lnTo>
                          <a:cubicBezTo>
                            <a:pt x="11529" y="2222"/>
                            <a:pt x="11064" y="2293"/>
                            <a:pt x="10604" y="2398"/>
                          </a:cubicBezTo>
                          <a:lnTo>
                            <a:pt x="10604" y="2398"/>
                          </a:lnTo>
                          <a:cubicBezTo>
                            <a:pt x="10424" y="2387"/>
                            <a:pt x="10244" y="2382"/>
                            <a:pt x="10064" y="2382"/>
                          </a:cubicBezTo>
                          <a:cubicBezTo>
                            <a:pt x="8591" y="2382"/>
                            <a:pt x="7124" y="2748"/>
                            <a:pt x="6010" y="3560"/>
                          </a:cubicBezTo>
                          <a:lnTo>
                            <a:pt x="6010" y="3560"/>
                          </a:lnTo>
                          <a:cubicBezTo>
                            <a:pt x="5879" y="3591"/>
                            <a:pt x="5749" y="3624"/>
                            <a:pt x="5621" y="3658"/>
                          </a:cubicBezTo>
                          <a:cubicBezTo>
                            <a:pt x="5346" y="3733"/>
                            <a:pt x="5070" y="3816"/>
                            <a:pt x="4796" y="3909"/>
                          </a:cubicBezTo>
                          <a:lnTo>
                            <a:pt x="4796" y="3909"/>
                          </a:lnTo>
                          <a:cubicBezTo>
                            <a:pt x="5559" y="2950"/>
                            <a:pt x="6538" y="2157"/>
                            <a:pt x="7618" y="1575"/>
                          </a:cubicBezTo>
                          <a:lnTo>
                            <a:pt x="7618" y="1575"/>
                          </a:lnTo>
                          <a:cubicBezTo>
                            <a:pt x="7880" y="1478"/>
                            <a:pt x="8147" y="1395"/>
                            <a:pt x="8419" y="1325"/>
                          </a:cubicBezTo>
                          <a:cubicBezTo>
                            <a:pt x="9049" y="1160"/>
                            <a:pt x="9692" y="1080"/>
                            <a:pt x="10333" y="1080"/>
                          </a:cubicBezTo>
                          <a:close/>
                          <a:moveTo>
                            <a:pt x="7599" y="3600"/>
                          </a:moveTo>
                          <a:cubicBezTo>
                            <a:pt x="7299" y="3778"/>
                            <a:pt x="7010" y="3970"/>
                            <a:pt x="6734" y="4175"/>
                          </a:cubicBezTo>
                          <a:lnTo>
                            <a:pt x="6734" y="4175"/>
                          </a:lnTo>
                          <a:cubicBezTo>
                            <a:pt x="6907" y="3982"/>
                            <a:pt x="7097" y="3804"/>
                            <a:pt x="7304" y="3644"/>
                          </a:cubicBezTo>
                          <a:lnTo>
                            <a:pt x="7304" y="3644"/>
                          </a:lnTo>
                          <a:cubicBezTo>
                            <a:pt x="7403" y="3628"/>
                            <a:pt x="7501" y="3614"/>
                            <a:pt x="7599" y="3600"/>
                          </a:cubicBezTo>
                          <a:close/>
                          <a:moveTo>
                            <a:pt x="12542" y="2496"/>
                          </a:moveTo>
                          <a:cubicBezTo>
                            <a:pt x="13182" y="2497"/>
                            <a:pt x="13817" y="2577"/>
                            <a:pt x="14433" y="2743"/>
                          </a:cubicBezTo>
                          <a:lnTo>
                            <a:pt x="14433" y="2743"/>
                          </a:lnTo>
                          <a:cubicBezTo>
                            <a:pt x="15032" y="3177"/>
                            <a:pt x="15586" y="3670"/>
                            <a:pt x="16062" y="4222"/>
                          </a:cubicBezTo>
                          <a:lnTo>
                            <a:pt x="16062" y="4222"/>
                          </a:lnTo>
                          <a:cubicBezTo>
                            <a:pt x="15626" y="4013"/>
                            <a:pt x="15173" y="3835"/>
                            <a:pt x="14708" y="3684"/>
                          </a:cubicBezTo>
                          <a:lnTo>
                            <a:pt x="14708" y="3684"/>
                          </a:lnTo>
                          <a:cubicBezTo>
                            <a:pt x="14072" y="3302"/>
                            <a:pt x="13401" y="2997"/>
                            <a:pt x="12736" y="2787"/>
                          </a:cubicBezTo>
                          <a:lnTo>
                            <a:pt x="12736" y="2787"/>
                          </a:lnTo>
                          <a:cubicBezTo>
                            <a:pt x="12673" y="2689"/>
                            <a:pt x="12608" y="2592"/>
                            <a:pt x="12542" y="2496"/>
                          </a:cubicBezTo>
                          <a:close/>
                          <a:moveTo>
                            <a:pt x="4981" y="3140"/>
                          </a:moveTo>
                          <a:cubicBezTo>
                            <a:pt x="4693" y="3453"/>
                            <a:pt x="4428" y="3785"/>
                            <a:pt x="4189" y="4134"/>
                          </a:cubicBezTo>
                          <a:lnTo>
                            <a:pt x="4189" y="4134"/>
                          </a:lnTo>
                          <a:cubicBezTo>
                            <a:pt x="4107" y="4167"/>
                            <a:pt x="4026" y="4201"/>
                            <a:pt x="3944" y="4236"/>
                          </a:cubicBezTo>
                          <a:lnTo>
                            <a:pt x="3944" y="4236"/>
                          </a:lnTo>
                          <a:cubicBezTo>
                            <a:pt x="4255" y="3839"/>
                            <a:pt x="4602" y="3472"/>
                            <a:pt x="4981" y="3140"/>
                          </a:cubicBezTo>
                          <a:close/>
                          <a:moveTo>
                            <a:pt x="8140" y="927"/>
                          </a:moveTo>
                          <a:cubicBezTo>
                            <a:pt x="7936" y="1015"/>
                            <a:pt x="7735" y="1109"/>
                            <a:pt x="7538" y="1210"/>
                          </a:cubicBezTo>
                          <a:lnTo>
                            <a:pt x="7538" y="1210"/>
                          </a:lnTo>
                          <a:cubicBezTo>
                            <a:pt x="5823" y="1843"/>
                            <a:pt x="4313" y="3020"/>
                            <a:pt x="3291" y="4550"/>
                          </a:cubicBezTo>
                          <a:lnTo>
                            <a:pt x="3291" y="4550"/>
                          </a:lnTo>
                          <a:cubicBezTo>
                            <a:pt x="3158" y="4621"/>
                            <a:pt x="3027" y="4695"/>
                            <a:pt x="2898" y="4772"/>
                          </a:cubicBezTo>
                          <a:lnTo>
                            <a:pt x="2898" y="4772"/>
                          </a:lnTo>
                          <a:cubicBezTo>
                            <a:pt x="3216" y="3846"/>
                            <a:pt x="3785" y="2992"/>
                            <a:pt x="4680" y="2265"/>
                          </a:cubicBezTo>
                          <a:cubicBezTo>
                            <a:pt x="5671" y="1466"/>
                            <a:pt x="6885" y="1062"/>
                            <a:pt x="8140" y="927"/>
                          </a:cubicBezTo>
                          <a:close/>
                          <a:moveTo>
                            <a:pt x="15402" y="3086"/>
                          </a:moveTo>
                          <a:cubicBezTo>
                            <a:pt x="15592" y="3171"/>
                            <a:pt x="15780" y="3265"/>
                            <a:pt x="15965" y="3369"/>
                          </a:cubicBezTo>
                          <a:lnTo>
                            <a:pt x="15965" y="3369"/>
                          </a:lnTo>
                          <a:cubicBezTo>
                            <a:pt x="16438" y="3823"/>
                            <a:pt x="16852" y="4326"/>
                            <a:pt x="17207" y="4867"/>
                          </a:cubicBezTo>
                          <a:lnTo>
                            <a:pt x="17207" y="4867"/>
                          </a:lnTo>
                          <a:cubicBezTo>
                            <a:pt x="17103" y="4799"/>
                            <a:pt x="16999" y="4733"/>
                            <a:pt x="16896" y="4670"/>
                          </a:cubicBezTo>
                          <a:cubicBezTo>
                            <a:pt x="16853" y="4645"/>
                            <a:pt x="16809" y="4619"/>
                            <a:pt x="16766" y="4594"/>
                          </a:cubicBezTo>
                          <a:lnTo>
                            <a:pt x="16766" y="4594"/>
                          </a:lnTo>
                          <a:cubicBezTo>
                            <a:pt x="16378" y="4041"/>
                            <a:pt x="15920" y="3543"/>
                            <a:pt x="15402" y="3086"/>
                          </a:cubicBezTo>
                          <a:close/>
                          <a:moveTo>
                            <a:pt x="7714" y="384"/>
                          </a:moveTo>
                          <a:cubicBezTo>
                            <a:pt x="8180" y="384"/>
                            <a:pt x="8648" y="428"/>
                            <a:pt x="9113" y="505"/>
                          </a:cubicBezTo>
                          <a:lnTo>
                            <a:pt x="9113" y="505"/>
                          </a:lnTo>
                          <a:cubicBezTo>
                            <a:pt x="8909" y="507"/>
                            <a:pt x="8705" y="514"/>
                            <a:pt x="8502" y="527"/>
                          </a:cubicBezTo>
                          <a:cubicBezTo>
                            <a:pt x="6585" y="646"/>
                            <a:pt x="4609" y="1444"/>
                            <a:pt x="3442" y="3027"/>
                          </a:cubicBezTo>
                          <a:cubicBezTo>
                            <a:pt x="2982" y="3649"/>
                            <a:pt x="2673" y="4328"/>
                            <a:pt x="2487" y="5038"/>
                          </a:cubicBezTo>
                          <a:lnTo>
                            <a:pt x="2487" y="5038"/>
                          </a:lnTo>
                          <a:cubicBezTo>
                            <a:pt x="2431" y="5077"/>
                            <a:pt x="2377" y="5116"/>
                            <a:pt x="2322" y="5157"/>
                          </a:cubicBezTo>
                          <a:lnTo>
                            <a:pt x="2322" y="5157"/>
                          </a:lnTo>
                          <a:cubicBezTo>
                            <a:pt x="2329" y="5090"/>
                            <a:pt x="2337" y="5023"/>
                            <a:pt x="2346" y="4956"/>
                          </a:cubicBezTo>
                          <a:cubicBezTo>
                            <a:pt x="2620" y="2885"/>
                            <a:pt x="3918" y="1158"/>
                            <a:pt x="5978" y="610"/>
                          </a:cubicBezTo>
                          <a:cubicBezTo>
                            <a:pt x="6544" y="453"/>
                            <a:pt x="7127" y="384"/>
                            <a:pt x="7714" y="384"/>
                          </a:cubicBezTo>
                          <a:close/>
                          <a:moveTo>
                            <a:pt x="10312" y="3426"/>
                          </a:moveTo>
                          <a:cubicBezTo>
                            <a:pt x="11190" y="3426"/>
                            <a:pt x="12061" y="3493"/>
                            <a:pt x="12920" y="3640"/>
                          </a:cubicBezTo>
                          <a:lnTo>
                            <a:pt x="12920" y="3640"/>
                          </a:lnTo>
                          <a:cubicBezTo>
                            <a:pt x="13113" y="4006"/>
                            <a:pt x="13279" y="4380"/>
                            <a:pt x="13415" y="4762"/>
                          </a:cubicBezTo>
                          <a:lnTo>
                            <a:pt x="13415" y="4762"/>
                          </a:lnTo>
                          <a:cubicBezTo>
                            <a:pt x="12903" y="4395"/>
                            <a:pt x="12271" y="4179"/>
                            <a:pt x="11497" y="4179"/>
                          </a:cubicBezTo>
                          <a:cubicBezTo>
                            <a:pt x="11379" y="4179"/>
                            <a:pt x="11258" y="4184"/>
                            <a:pt x="11133" y="4194"/>
                          </a:cubicBezTo>
                          <a:cubicBezTo>
                            <a:pt x="10307" y="4268"/>
                            <a:pt x="9504" y="4538"/>
                            <a:pt x="8773" y="4947"/>
                          </a:cubicBezTo>
                          <a:lnTo>
                            <a:pt x="8773" y="4947"/>
                          </a:lnTo>
                          <a:cubicBezTo>
                            <a:pt x="8718" y="4946"/>
                            <a:pt x="8664" y="4945"/>
                            <a:pt x="8609" y="4944"/>
                          </a:cubicBezTo>
                          <a:cubicBezTo>
                            <a:pt x="8563" y="4944"/>
                            <a:pt x="8516" y="4943"/>
                            <a:pt x="8470" y="4943"/>
                          </a:cubicBezTo>
                          <a:cubicBezTo>
                            <a:pt x="7695" y="4943"/>
                            <a:pt x="6875" y="5032"/>
                            <a:pt x="6069" y="5214"/>
                          </a:cubicBezTo>
                          <a:lnTo>
                            <a:pt x="6069" y="5214"/>
                          </a:lnTo>
                          <a:cubicBezTo>
                            <a:pt x="6774" y="4530"/>
                            <a:pt x="7594" y="3949"/>
                            <a:pt x="8478" y="3503"/>
                          </a:cubicBezTo>
                          <a:lnTo>
                            <a:pt x="8478" y="3503"/>
                          </a:lnTo>
                          <a:cubicBezTo>
                            <a:pt x="8940" y="3463"/>
                            <a:pt x="9402" y="3441"/>
                            <a:pt x="9859" y="3432"/>
                          </a:cubicBezTo>
                          <a:cubicBezTo>
                            <a:pt x="10010" y="3428"/>
                            <a:pt x="10162" y="3426"/>
                            <a:pt x="10312" y="3426"/>
                          </a:cubicBezTo>
                          <a:close/>
                          <a:moveTo>
                            <a:pt x="17181" y="4260"/>
                          </a:moveTo>
                          <a:cubicBezTo>
                            <a:pt x="17364" y="4434"/>
                            <a:pt x="17535" y="4618"/>
                            <a:pt x="17692" y="4811"/>
                          </a:cubicBezTo>
                          <a:lnTo>
                            <a:pt x="17692" y="4811"/>
                          </a:lnTo>
                          <a:cubicBezTo>
                            <a:pt x="17735" y="4955"/>
                            <a:pt x="17774" y="5099"/>
                            <a:pt x="17810" y="5244"/>
                          </a:cubicBezTo>
                          <a:lnTo>
                            <a:pt x="17810" y="5244"/>
                          </a:lnTo>
                          <a:cubicBezTo>
                            <a:pt x="17619" y="4903"/>
                            <a:pt x="17409" y="4574"/>
                            <a:pt x="17181" y="4260"/>
                          </a:cubicBezTo>
                          <a:close/>
                          <a:moveTo>
                            <a:pt x="6564" y="3778"/>
                          </a:moveTo>
                          <a:cubicBezTo>
                            <a:pt x="6498" y="3843"/>
                            <a:pt x="6433" y="3910"/>
                            <a:pt x="6371" y="3980"/>
                          </a:cubicBezTo>
                          <a:cubicBezTo>
                            <a:pt x="6039" y="4348"/>
                            <a:pt x="5770" y="4765"/>
                            <a:pt x="5556" y="5212"/>
                          </a:cubicBezTo>
                          <a:lnTo>
                            <a:pt x="5556" y="5212"/>
                          </a:lnTo>
                          <a:cubicBezTo>
                            <a:pt x="5500" y="5272"/>
                            <a:pt x="5444" y="5332"/>
                            <a:pt x="5389" y="5392"/>
                          </a:cubicBezTo>
                          <a:lnTo>
                            <a:pt x="5389" y="5392"/>
                          </a:lnTo>
                          <a:cubicBezTo>
                            <a:pt x="5191" y="5451"/>
                            <a:pt x="4995" y="5517"/>
                            <a:pt x="4802" y="5588"/>
                          </a:cubicBezTo>
                          <a:lnTo>
                            <a:pt x="4802" y="5588"/>
                          </a:lnTo>
                          <a:cubicBezTo>
                            <a:pt x="4990" y="5160"/>
                            <a:pt x="5252" y="4749"/>
                            <a:pt x="5597" y="4361"/>
                          </a:cubicBezTo>
                          <a:cubicBezTo>
                            <a:pt x="5754" y="4186"/>
                            <a:pt x="5924" y="4026"/>
                            <a:pt x="6103" y="3883"/>
                          </a:cubicBezTo>
                          <a:lnTo>
                            <a:pt x="6103" y="3883"/>
                          </a:lnTo>
                          <a:cubicBezTo>
                            <a:pt x="6256" y="3845"/>
                            <a:pt x="6410" y="3810"/>
                            <a:pt x="6564" y="3778"/>
                          </a:cubicBezTo>
                          <a:close/>
                          <a:moveTo>
                            <a:pt x="2888" y="5219"/>
                          </a:moveTo>
                          <a:cubicBezTo>
                            <a:pt x="2813" y="5358"/>
                            <a:pt x="2742" y="5499"/>
                            <a:pt x="2675" y="5643"/>
                          </a:cubicBezTo>
                          <a:lnTo>
                            <a:pt x="2675" y="5643"/>
                          </a:lnTo>
                          <a:cubicBezTo>
                            <a:pt x="2694" y="5533"/>
                            <a:pt x="2716" y="5425"/>
                            <a:pt x="2742" y="5317"/>
                          </a:cubicBezTo>
                          <a:lnTo>
                            <a:pt x="2742" y="5317"/>
                          </a:lnTo>
                          <a:cubicBezTo>
                            <a:pt x="2790" y="5283"/>
                            <a:pt x="2839" y="5251"/>
                            <a:pt x="2888" y="5219"/>
                          </a:cubicBezTo>
                          <a:close/>
                          <a:moveTo>
                            <a:pt x="18260" y="5638"/>
                          </a:moveTo>
                          <a:lnTo>
                            <a:pt x="18260" y="5638"/>
                          </a:lnTo>
                          <a:cubicBezTo>
                            <a:pt x="18268" y="5651"/>
                            <a:pt x="18275" y="5663"/>
                            <a:pt x="18282" y="5676"/>
                          </a:cubicBezTo>
                          <a:lnTo>
                            <a:pt x="18282" y="5676"/>
                          </a:lnTo>
                          <a:cubicBezTo>
                            <a:pt x="18276" y="5671"/>
                            <a:pt x="18271" y="5666"/>
                            <a:pt x="18265" y="5661"/>
                          </a:cubicBezTo>
                          <a:lnTo>
                            <a:pt x="18265" y="5661"/>
                          </a:lnTo>
                          <a:cubicBezTo>
                            <a:pt x="18263" y="5654"/>
                            <a:pt x="18262" y="5646"/>
                            <a:pt x="18260" y="5638"/>
                          </a:cubicBezTo>
                          <a:close/>
                          <a:moveTo>
                            <a:pt x="15867" y="4504"/>
                          </a:moveTo>
                          <a:cubicBezTo>
                            <a:pt x="16099" y="4608"/>
                            <a:pt x="16327" y="4722"/>
                            <a:pt x="16549" y="4847"/>
                          </a:cubicBezTo>
                          <a:lnTo>
                            <a:pt x="16549" y="4847"/>
                          </a:lnTo>
                          <a:cubicBezTo>
                            <a:pt x="16549" y="4847"/>
                            <a:pt x="16550" y="4848"/>
                            <a:pt x="16551" y="4849"/>
                          </a:cubicBezTo>
                          <a:cubicBezTo>
                            <a:pt x="16739" y="5118"/>
                            <a:pt x="16906" y="5403"/>
                            <a:pt x="17054" y="5700"/>
                          </a:cubicBezTo>
                          <a:lnTo>
                            <a:pt x="17054" y="5700"/>
                          </a:lnTo>
                          <a:cubicBezTo>
                            <a:pt x="16707" y="5267"/>
                            <a:pt x="16305" y="4866"/>
                            <a:pt x="15867" y="4504"/>
                          </a:cubicBezTo>
                          <a:close/>
                          <a:moveTo>
                            <a:pt x="2367" y="5594"/>
                          </a:moveTo>
                          <a:lnTo>
                            <a:pt x="2367" y="5594"/>
                          </a:lnTo>
                          <a:cubicBezTo>
                            <a:pt x="2335" y="5780"/>
                            <a:pt x="2310" y="5968"/>
                            <a:pt x="2293" y="6157"/>
                          </a:cubicBezTo>
                          <a:lnTo>
                            <a:pt x="2293" y="6157"/>
                          </a:lnTo>
                          <a:cubicBezTo>
                            <a:pt x="2285" y="5991"/>
                            <a:pt x="2284" y="5824"/>
                            <a:pt x="2289" y="5657"/>
                          </a:cubicBezTo>
                          <a:lnTo>
                            <a:pt x="2289" y="5657"/>
                          </a:lnTo>
                          <a:cubicBezTo>
                            <a:pt x="2315" y="5635"/>
                            <a:pt x="2341" y="5614"/>
                            <a:pt x="2367" y="5594"/>
                          </a:cubicBezTo>
                          <a:close/>
                          <a:moveTo>
                            <a:pt x="5415" y="4072"/>
                          </a:moveTo>
                          <a:cubicBezTo>
                            <a:pt x="4964" y="4531"/>
                            <a:pt x="4604" y="5091"/>
                            <a:pt x="4371" y="5759"/>
                          </a:cubicBezTo>
                          <a:lnTo>
                            <a:pt x="4371" y="5759"/>
                          </a:lnTo>
                          <a:cubicBezTo>
                            <a:pt x="4086" y="5880"/>
                            <a:pt x="3809" y="6016"/>
                            <a:pt x="3543" y="6166"/>
                          </a:cubicBezTo>
                          <a:lnTo>
                            <a:pt x="3543" y="6166"/>
                          </a:lnTo>
                          <a:cubicBezTo>
                            <a:pt x="3756" y="5548"/>
                            <a:pt x="4052" y="4968"/>
                            <a:pt x="4413" y="4431"/>
                          </a:cubicBezTo>
                          <a:lnTo>
                            <a:pt x="4413" y="4431"/>
                          </a:lnTo>
                          <a:cubicBezTo>
                            <a:pt x="4740" y="4296"/>
                            <a:pt x="5075" y="4176"/>
                            <a:pt x="5415" y="4072"/>
                          </a:cubicBezTo>
                          <a:close/>
                          <a:moveTo>
                            <a:pt x="11483" y="4536"/>
                          </a:moveTo>
                          <a:cubicBezTo>
                            <a:pt x="12253" y="4536"/>
                            <a:pt x="12995" y="4771"/>
                            <a:pt x="13597" y="5347"/>
                          </a:cubicBezTo>
                          <a:lnTo>
                            <a:pt x="13597" y="5347"/>
                          </a:lnTo>
                          <a:cubicBezTo>
                            <a:pt x="13680" y="5657"/>
                            <a:pt x="13741" y="5972"/>
                            <a:pt x="13778" y="6291"/>
                          </a:cubicBezTo>
                          <a:lnTo>
                            <a:pt x="13778" y="6291"/>
                          </a:lnTo>
                          <a:cubicBezTo>
                            <a:pt x="12489" y="5521"/>
                            <a:pt x="11010" y="5114"/>
                            <a:pt x="9513" y="4987"/>
                          </a:cubicBezTo>
                          <a:lnTo>
                            <a:pt x="9513" y="4987"/>
                          </a:lnTo>
                          <a:cubicBezTo>
                            <a:pt x="10144" y="4709"/>
                            <a:pt x="10824" y="4536"/>
                            <a:pt x="11483" y="4536"/>
                          </a:cubicBezTo>
                          <a:close/>
                          <a:moveTo>
                            <a:pt x="4973" y="5886"/>
                          </a:moveTo>
                          <a:cubicBezTo>
                            <a:pt x="4806" y="6100"/>
                            <a:pt x="4648" y="6322"/>
                            <a:pt x="4501" y="6550"/>
                          </a:cubicBezTo>
                          <a:lnTo>
                            <a:pt x="4501" y="6550"/>
                          </a:lnTo>
                          <a:cubicBezTo>
                            <a:pt x="4537" y="6369"/>
                            <a:pt x="4583" y="6189"/>
                            <a:pt x="4640" y="6012"/>
                          </a:cubicBezTo>
                          <a:lnTo>
                            <a:pt x="4640" y="6012"/>
                          </a:lnTo>
                          <a:cubicBezTo>
                            <a:pt x="4750" y="5968"/>
                            <a:pt x="4861" y="5926"/>
                            <a:pt x="4973" y="5886"/>
                          </a:cubicBezTo>
                          <a:close/>
                          <a:moveTo>
                            <a:pt x="3842" y="4686"/>
                          </a:moveTo>
                          <a:lnTo>
                            <a:pt x="3842" y="4686"/>
                          </a:lnTo>
                          <a:cubicBezTo>
                            <a:pt x="3520" y="5243"/>
                            <a:pt x="3262" y="5835"/>
                            <a:pt x="3077" y="6453"/>
                          </a:cubicBezTo>
                          <a:lnTo>
                            <a:pt x="3077" y="6453"/>
                          </a:lnTo>
                          <a:cubicBezTo>
                            <a:pt x="2926" y="6554"/>
                            <a:pt x="2779" y="6661"/>
                            <a:pt x="2638" y="6773"/>
                          </a:cubicBezTo>
                          <a:lnTo>
                            <a:pt x="2638" y="6773"/>
                          </a:lnTo>
                          <a:cubicBezTo>
                            <a:pt x="2736" y="6438"/>
                            <a:pt x="2856" y="6110"/>
                            <a:pt x="3001" y="5790"/>
                          </a:cubicBezTo>
                          <a:cubicBezTo>
                            <a:pt x="3149" y="5465"/>
                            <a:pt x="3319" y="5152"/>
                            <a:pt x="3508" y="4854"/>
                          </a:cubicBezTo>
                          <a:lnTo>
                            <a:pt x="3508" y="4854"/>
                          </a:lnTo>
                          <a:cubicBezTo>
                            <a:pt x="3619" y="4796"/>
                            <a:pt x="3730" y="4740"/>
                            <a:pt x="3842" y="4686"/>
                          </a:cubicBezTo>
                          <a:close/>
                          <a:moveTo>
                            <a:pt x="14022" y="5837"/>
                          </a:moveTo>
                          <a:cubicBezTo>
                            <a:pt x="14241" y="6139"/>
                            <a:pt x="14418" y="6471"/>
                            <a:pt x="14560" y="6823"/>
                          </a:cubicBezTo>
                          <a:lnTo>
                            <a:pt x="14560" y="6823"/>
                          </a:lnTo>
                          <a:cubicBezTo>
                            <a:pt x="14415" y="6711"/>
                            <a:pt x="14267" y="6605"/>
                            <a:pt x="14115" y="6504"/>
                          </a:cubicBezTo>
                          <a:lnTo>
                            <a:pt x="14115" y="6504"/>
                          </a:lnTo>
                          <a:cubicBezTo>
                            <a:pt x="14096" y="6280"/>
                            <a:pt x="14064" y="6057"/>
                            <a:pt x="14022" y="5837"/>
                          </a:cubicBezTo>
                          <a:close/>
                          <a:moveTo>
                            <a:pt x="17165" y="5226"/>
                          </a:moveTo>
                          <a:cubicBezTo>
                            <a:pt x="17317" y="5329"/>
                            <a:pt x="17466" y="5436"/>
                            <a:pt x="17612" y="5547"/>
                          </a:cubicBezTo>
                          <a:lnTo>
                            <a:pt x="17612" y="5547"/>
                          </a:lnTo>
                          <a:cubicBezTo>
                            <a:pt x="17758" y="5819"/>
                            <a:pt x="17891" y="6098"/>
                            <a:pt x="18011" y="6383"/>
                          </a:cubicBezTo>
                          <a:lnTo>
                            <a:pt x="18011" y="6383"/>
                          </a:lnTo>
                          <a:cubicBezTo>
                            <a:pt x="18045" y="6674"/>
                            <a:pt x="18066" y="6966"/>
                            <a:pt x="18075" y="7254"/>
                          </a:cubicBezTo>
                          <a:cubicBezTo>
                            <a:pt x="18077" y="7339"/>
                            <a:pt x="18079" y="7424"/>
                            <a:pt x="18079" y="7508"/>
                          </a:cubicBezTo>
                          <a:lnTo>
                            <a:pt x="18079" y="7508"/>
                          </a:lnTo>
                          <a:cubicBezTo>
                            <a:pt x="18039" y="7394"/>
                            <a:pt x="17995" y="7281"/>
                            <a:pt x="17948" y="7169"/>
                          </a:cubicBezTo>
                          <a:lnTo>
                            <a:pt x="17948" y="7169"/>
                          </a:lnTo>
                          <a:cubicBezTo>
                            <a:pt x="17885" y="6949"/>
                            <a:pt x="17816" y="6731"/>
                            <a:pt x="17741" y="6516"/>
                          </a:cubicBezTo>
                          <a:cubicBezTo>
                            <a:pt x="17585" y="6057"/>
                            <a:pt x="17392" y="5628"/>
                            <a:pt x="17165" y="5226"/>
                          </a:cubicBezTo>
                          <a:close/>
                          <a:moveTo>
                            <a:pt x="8916" y="5291"/>
                          </a:moveTo>
                          <a:cubicBezTo>
                            <a:pt x="10049" y="5334"/>
                            <a:pt x="11177" y="5556"/>
                            <a:pt x="12241" y="5944"/>
                          </a:cubicBezTo>
                          <a:cubicBezTo>
                            <a:pt x="12792" y="6147"/>
                            <a:pt x="13322" y="6411"/>
                            <a:pt x="13813" y="6729"/>
                          </a:cubicBezTo>
                          <a:lnTo>
                            <a:pt x="13813" y="6729"/>
                          </a:lnTo>
                          <a:cubicBezTo>
                            <a:pt x="13829" y="7085"/>
                            <a:pt x="13815" y="7444"/>
                            <a:pt x="13765" y="7807"/>
                          </a:cubicBezTo>
                          <a:lnTo>
                            <a:pt x="13765" y="7807"/>
                          </a:lnTo>
                          <a:cubicBezTo>
                            <a:pt x="12579" y="7015"/>
                            <a:pt x="11106" y="6623"/>
                            <a:pt x="9712" y="6623"/>
                          </a:cubicBezTo>
                          <a:cubicBezTo>
                            <a:pt x="9697" y="6623"/>
                            <a:pt x="9683" y="6623"/>
                            <a:pt x="9669" y="6623"/>
                          </a:cubicBezTo>
                          <a:cubicBezTo>
                            <a:pt x="8681" y="6628"/>
                            <a:pt x="7603" y="6897"/>
                            <a:pt x="6672" y="7401"/>
                          </a:cubicBezTo>
                          <a:lnTo>
                            <a:pt x="6672" y="7401"/>
                          </a:lnTo>
                          <a:cubicBezTo>
                            <a:pt x="7157" y="6675"/>
                            <a:pt x="7792" y="6041"/>
                            <a:pt x="8466" y="5575"/>
                          </a:cubicBezTo>
                          <a:cubicBezTo>
                            <a:pt x="8610" y="5475"/>
                            <a:pt x="8760" y="5380"/>
                            <a:pt x="8916" y="5291"/>
                          </a:cubicBezTo>
                          <a:close/>
                          <a:moveTo>
                            <a:pt x="14160" y="3912"/>
                          </a:moveTo>
                          <a:cubicBezTo>
                            <a:pt x="14411" y="3979"/>
                            <a:pt x="14661" y="4054"/>
                            <a:pt x="14910" y="4137"/>
                          </a:cubicBezTo>
                          <a:lnTo>
                            <a:pt x="14910" y="4137"/>
                          </a:lnTo>
                          <a:cubicBezTo>
                            <a:pt x="15281" y="4378"/>
                            <a:pt x="15631" y="4647"/>
                            <a:pt x="15955" y="4944"/>
                          </a:cubicBezTo>
                          <a:cubicBezTo>
                            <a:pt x="16736" y="5669"/>
                            <a:pt x="17362" y="6544"/>
                            <a:pt x="17703" y="7492"/>
                          </a:cubicBezTo>
                          <a:lnTo>
                            <a:pt x="17703" y="7492"/>
                          </a:lnTo>
                          <a:cubicBezTo>
                            <a:pt x="17738" y="7629"/>
                            <a:pt x="17769" y="7767"/>
                            <a:pt x="17798" y="7906"/>
                          </a:cubicBezTo>
                          <a:lnTo>
                            <a:pt x="17798" y="7906"/>
                          </a:lnTo>
                          <a:cubicBezTo>
                            <a:pt x="16911" y="6317"/>
                            <a:pt x="15634" y="4907"/>
                            <a:pt x="14160" y="3912"/>
                          </a:cubicBezTo>
                          <a:close/>
                          <a:moveTo>
                            <a:pt x="2942" y="6964"/>
                          </a:moveTo>
                          <a:cubicBezTo>
                            <a:pt x="2842" y="7396"/>
                            <a:pt x="2777" y="7840"/>
                            <a:pt x="2751" y="8290"/>
                          </a:cubicBezTo>
                          <a:cubicBezTo>
                            <a:pt x="2749" y="8339"/>
                            <a:pt x="2747" y="8387"/>
                            <a:pt x="2745" y="8436"/>
                          </a:cubicBezTo>
                          <a:lnTo>
                            <a:pt x="2745" y="8436"/>
                          </a:lnTo>
                          <a:cubicBezTo>
                            <a:pt x="2741" y="8424"/>
                            <a:pt x="2737" y="8412"/>
                            <a:pt x="2733" y="8400"/>
                          </a:cubicBezTo>
                          <a:lnTo>
                            <a:pt x="2733" y="8400"/>
                          </a:lnTo>
                          <a:cubicBezTo>
                            <a:pt x="2661" y="8018"/>
                            <a:pt x="2612" y="7636"/>
                            <a:pt x="2590" y="7258"/>
                          </a:cubicBezTo>
                          <a:lnTo>
                            <a:pt x="2590" y="7258"/>
                          </a:lnTo>
                          <a:cubicBezTo>
                            <a:pt x="2703" y="7155"/>
                            <a:pt x="2820" y="7057"/>
                            <a:pt x="2942" y="6964"/>
                          </a:cubicBezTo>
                          <a:close/>
                          <a:moveTo>
                            <a:pt x="8230" y="5286"/>
                          </a:moveTo>
                          <a:cubicBezTo>
                            <a:pt x="7270" y="5948"/>
                            <a:pt x="6472" y="6854"/>
                            <a:pt x="5961" y="7855"/>
                          </a:cubicBezTo>
                          <a:lnTo>
                            <a:pt x="5961" y="7855"/>
                          </a:lnTo>
                          <a:cubicBezTo>
                            <a:pt x="5721" y="8035"/>
                            <a:pt x="5498" y="8234"/>
                            <a:pt x="5298" y="8451"/>
                          </a:cubicBezTo>
                          <a:lnTo>
                            <a:pt x="5298" y="8451"/>
                          </a:lnTo>
                          <a:cubicBezTo>
                            <a:pt x="5313" y="7715"/>
                            <a:pt x="5416" y="6978"/>
                            <a:pt x="5621" y="6266"/>
                          </a:cubicBezTo>
                          <a:cubicBezTo>
                            <a:pt x="5682" y="6048"/>
                            <a:pt x="5755" y="5833"/>
                            <a:pt x="5840" y="5624"/>
                          </a:cubicBezTo>
                          <a:lnTo>
                            <a:pt x="5840" y="5624"/>
                          </a:lnTo>
                          <a:cubicBezTo>
                            <a:pt x="5890" y="5611"/>
                            <a:pt x="5940" y="5599"/>
                            <a:pt x="5990" y="5587"/>
                          </a:cubicBezTo>
                          <a:cubicBezTo>
                            <a:pt x="6721" y="5404"/>
                            <a:pt x="7474" y="5305"/>
                            <a:pt x="8230" y="5286"/>
                          </a:cubicBezTo>
                          <a:close/>
                          <a:moveTo>
                            <a:pt x="14138" y="6951"/>
                          </a:moveTo>
                          <a:cubicBezTo>
                            <a:pt x="14362" y="7113"/>
                            <a:pt x="14576" y="7286"/>
                            <a:pt x="14780" y="7471"/>
                          </a:cubicBezTo>
                          <a:lnTo>
                            <a:pt x="14780" y="7471"/>
                          </a:lnTo>
                          <a:cubicBezTo>
                            <a:pt x="14916" y="7959"/>
                            <a:pt x="15001" y="8471"/>
                            <a:pt x="15052" y="8980"/>
                          </a:cubicBezTo>
                          <a:lnTo>
                            <a:pt x="15052" y="8980"/>
                          </a:lnTo>
                          <a:cubicBezTo>
                            <a:pt x="14762" y="8615"/>
                            <a:pt x="14426" y="8293"/>
                            <a:pt x="14056" y="8014"/>
                          </a:cubicBezTo>
                          <a:lnTo>
                            <a:pt x="14056" y="8014"/>
                          </a:lnTo>
                          <a:cubicBezTo>
                            <a:pt x="14117" y="7657"/>
                            <a:pt x="14143" y="7302"/>
                            <a:pt x="14138" y="6951"/>
                          </a:cubicBezTo>
                          <a:close/>
                          <a:moveTo>
                            <a:pt x="5180" y="6215"/>
                          </a:moveTo>
                          <a:cubicBezTo>
                            <a:pt x="4923" y="7112"/>
                            <a:pt x="4837" y="8074"/>
                            <a:pt x="4875" y="8994"/>
                          </a:cubicBezTo>
                          <a:lnTo>
                            <a:pt x="4875" y="8994"/>
                          </a:lnTo>
                          <a:cubicBezTo>
                            <a:pt x="4808" y="9096"/>
                            <a:pt x="4746" y="9201"/>
                            <a:pt x="4689" y="9310"/>
                          </a:cubicBezTo>
                          <a:lnTo>
                            <a:pt x="4689" y="9310"/>
                          </a:lnTo>
                          <a:cubicBezTo>
                            <a:pt x="4505" y="8682"/>
                            <a:pt x="4404" y="8048"/>
                            <a:pt x="4413" y="7426"/>
                          </a:cubicBezTo>
                          <a:lnTo>
                            <a:pt x="4413" y="7426"/>
                          </a:lnTo>
                          <a:cubicBezTo>
                            <a:pt x="4630" y="7003"/>
                            <a:pt x="4888" y="6598"/>
                            <a:pt x="5180" y="6215"/>
                          </a:cubicBezTo>
                          <a:close/>
                          <a:moveTo>
                            <a:pt x="4244" y="6183"/>
                          </a:moveTo>
                          <a:cubicBezTo>
                            <a:pt x="4210" y="6318"/>
                            <a:pt x="4180" y="6457"/>
                            <a:pt x="4156" y="6599"/>
                          </a:cubicBezTo>
                          <a:cubicBezTo>
                            <a:pt x="4116" y="6830"/>
                            <a:pt x="4090" y="7059"/>
                            <a:pt x="4078" y="7286"/>
                          </a:cubicBezTo>
                          <a:lnTo>
                            <a:pt x="4078" y="7286"/>
                          </a:lnTo>
                          <a:cubicBezTo>
                            <a:pt x="3691" y="8044"/>
                            <a:pt x="3421" y="8858"/>
                            <a:pt x="3295" y="9703"/>
                          </a:cubicBezTo>
                          <a:lnTo>
                            <a:pt x="3295" y="9703"/>
                          </a:lnTo>
                          <a:cubicBezTo>
                            <a:pt x="3258" y="9631"/>
                            <a:pt x="3221" y="9558"/>
                            <a:pt x="3185" y="9485"/>
                          </a:cubicBezTo>
                          <a:lnTo>
                            <a:pt x="3185" y="9485"/>
                          </a:lnTo>
                          <a:cubicBezTo>
                            <a:pt x="3078" y="8544"/>
                            <a:pt x="3140" y="7583"/>
                            <a:pt x="3395" y="6646"/>
                          </a:cubicBezTo>
                          <a:lnTo>
                            <a:pt x="3395" y="6646"/>
                          </a:lnTo>
                          <a:cubicBezTo>
                            <a:pt x="3666" y="6473"/>
                            <a:pt x="3951" y="6319"/>
                            <a:pt x="4244" y="6183"/>
                          </a:cubicBezTo>
                          <a:close/>
                          <a:moveTo>
                            <a:pt x="19971" y="8320"/>
                          </a:moveTo>
                          <a:cubicBezTo>
                            <a:pt x="20025" y="8446"/>
                            <a:pt x="20072" y="8575"/>
                            <a:pt x="20111" y="8707"/>
                          </a:cubicBezTo>
                          <a:cubicBezTo>
                            <a:pt x="20227" y="9130"/>
                            <a:pt x="20272" y="9557"/>
                            <a:pt x="20254" y="9984"/>
                          </a:cubicBezTo>
                          <a:lnTo>
                            <a:pt x="20254" y="9984"/>
                          </a:lnTo>
                          <a:cubicBezTo>
                            <a:pt x="20194" y="9443"/>
                            <a:pt x="20102" y="8913"/>
                            <a:pt x="19991" y="8409"/>
                          </a:cubicBezTo>
                          <a:cubicBezTo>
                            <a:pt x="19985" y="8379"/>
                            <a:pt x="19978" y="8349"/>
                            <a:pt x="19971" y="8320"/>
                          </a:cubicBezTo>
                          <a:close/>
                          <a:moveTo>
                            <a:pt x="5625" y="8658"/>
                          </a:moveTo>
                          <a:lnTo>
                            <a:pt x="5625" y="8658"/>
                          </a:lnTo>
                          <a:cubicBezTo>
                            <a:pt x="5475" y="9128"/>
                            <a:pt x="5404" y="9596"/>
                            <a:pt x="5407" y="10055"/>
                          </a:cubicBezTo>
                          <a:lnTo>
                            <a:pt x="5407" y="10055"/>
                          </a:lnTo>
                          <a:cubicBezTo>
                            <a:pt x="5389" y="9937"/>
                            <a:pt x="5373" y="9821"/>
                            <a:pt x="5359" y="9707"/>
                          </a:cubicBezTo>
                          <a:cubicBezTo>
                            <a:pt x="5333" y="9482"/>
                            <a:pt x="5315" y="9256"/>
                            <a:pt x="5305" y="9029"/>
                          </a:cubicBezTo>
                          <a:lnTo>
                            <a:pt x="5305" y="9029"/>
                          </a:lnTo>
                          <a:cubicBezTo>
                            <a:pt x="5403" y="8899"/>
                            <a:pt x="5511" y="8776"/>
                            <a:pt x="5625" y="8658"/>
                          </a:cubicBezTo>
                          <a:close/>
                          <a:moveTo>
                            <a:pt x="4925" y="9667"/>
                          </a:moveTo>
                          <a:cubicBezTo>
                            <a:pt x="4934" y="9748"/>
                            <a:pt x="4943" y="9829"/>
                            <a:pt x="4954" y="9909"/>
                          </a:cubicBezTo>
                          <a:cubicBezTo>
                            <a:pt x="4966" y="9995"/>
                            <a:pt x="4979" y="10082"/>
                            <a:pt x="4995" y="10171"/>
                          </a:cubicBezTo>
                          <a:lnTo>
                            <a:pt x="4995" y="10171"/>
                          </a:lnTo>
                          <a:cubicBezTo>
                            <a:pt x="4947" y="10056"/>
                            <a:pt x="4902" y="9942"/>
                            <a:pt x="4860" y="9826"/>
                          </a:cubicBezTo>
                          <a:lnTo>
                            <a:pt x="4860" y="9826"/>
                          </a:lnTo>
                          <a:cubicBezTo>
                            <a:pt x="4880" y="9773"/>
                            <a:pt x="4902" y="9720"/>
                            <a:pt x="4925" y="9667"/>
                          </a:cubicBezTo>
                          <a:close/>
                          <a:moveTo>
                            <a:pt x="1928" y="5979"/>
                          </a:moveTo>
                          <a:cubicBezTo>
                            <a:pt x="1931" y="6151"/>
                            <a:pt x="1939" y="6322"/>
                            <a:pt x="1954" y="6492"/>
                          </a:cubicBezTo>
                          <a:cubicBezTo>
                            <a:pt x="1976" y="6762"/>
                            <a:pt x="2013" y="7029"/>
                            <a:pt x="2064" y="7293"/>
                          </a:cubicBezTo>
                          <a:lnTo>
                            <a:pt x="2064" y="7293"/>
                          </a:lnTo>
                          <a:cubicBezTo>
                            <a:pt x="1317" y="8066"/>
                            <a:pt x="813" y="9042"/>
                            <a:pt x="711" y="10236"/>
                          </a:cubicBezTo>
                          <a:lnTo>
                            <a:pt x="711" y="10236"/>
                          </a:lnTo>
                          <a:cubicBezTo>
                            <a:pt x="569" y="9540"/>
                            <a:pt x="555" y="8822"/>
                            <a:pt x="703" y="8111"/>
                          </a:cubicBezTo>
                          <a:cubicBezTo>
                            <a:pt x="884" y="7261"/>
                            <a:pt x="1335" y="6556"/>
                            <a:pt x="1928" y="5979"/>
                          </a:cubicBezTo>
                          <a:close/>
                          <a:moveTo>
                            <a:pt x="18352" y="6180"/>
                          </a:moveTo>
                          <a:cubicBezTo>
                            <a:pt x="18463" y="6286"/>
                            <a:pt x="18572" y="6395"/>
                            <a:pt x="18678" y="6507"/>
                          </a:cubicBezTo>
                          <a:lnTo>
                            <a:pt x="18678" y="6507"/>
                          </a:lnTo>
                          <a:cubicBezTo>
                            <a:pt x="19143" y="7677"/>
                            <a:pt x="19299" y="8989"/>
                            <a:pt x="19188" y="10279"/>
                          </a:cubicBezTo>
                          <a:lnTo>
                            <a:pt x="19188" y="10279"/>
                          </a:lnTo>
                          <a:cubicBezTo>
                            <a:pt x="19142" y="8961"/>
                            <a:pt x="18870" y="7655"/>
                            <a:pt x="18385" y="6449"/>
                          </a:cubicBezTo>
                          <a:lnTo>
                            <a:pt x="18385" y="6449"/>
                          </a:lnTo>
                          <a:cubicBezTo>
                            <a:pt x="18375" y="6359"/>
                            <a:pt x="18364" y="6270"/>
                            <a:pt x="18352" y="6180"/>
                          </a:cubicBezTo>
                          <a:close/>
                          <a:moveTo>
                            <a:pt x="18446" y="7641"/>
                          </a:moveTo>
                          <a:cubicBezTo>
                            <a:pt x="18703" y="8573"/>
                            <a:pt x="18835" y="9545"/>
                            <a:pt x="18844" y="10520"/>
                          </a:cubicBezTo>
                          <a:lnTo>
                            <a:pt x="18844" y="10520"/>
                          </a:lnTo>
                          <a:cubicBezTo>
                            <a:pt x="18719" y="10014"/>
                            <a:pt x="18551" y="9513"/>
                            <a:pt x="18344" y="9023"/>
                          </a:cubicBezTo>
                          <a:lnTo>
                            <a:pt x="18344" y="9023"/>
                          </a:lnTo>
                          <a:cubicBezTo>
                            <a:pt x="18344" y="9019"/>
                            <a:pt x="18344" y="9016"/>
                            <a:pt x="18344" y="9012"/>
                          </a:cubicBezTo>
                          <a:lnTo>
                            <a:pt x="18344" y="9012"/>
                          </a:lnTo>
                          <a:cubicBezTo>
                            <a:pt x="18409" y="8558"/>
                            <a:pt x="18443" y="8099"/>
                            <a:pt x="18446" y="7641"/>
                          </a:cubicBezTo>
                          <a:close/>
                          <a:moveTo>
                            <a:pt x="4093" y="8137"/>
                          </a:moveTo>
                          <a:cubicBezTo>
                            <a:pt x="4144" y="8715"/>
                            <a:pt x="4276" y="9277"/>
                            <a:pt x="4468" y="9823"/>
                          </a:cubicBezTo>
                          <a:lnTo>
                            <a:pt x="4468" y="9823"/>
                          </a:lnTo>
                          <a:cubicBezTo>
                            <a:pt x="4397" y="10029"/>
                            <a:pt x="4344" y="10245"/>
                            <a:pt x="4311" y="10469"/>
                          </a:cubicBezTo>
                          <a:cubicBezTo>
                            <a:pt x="4270" y="10744"/>
                            <a:pt x="4264" y="11008"/>
                            <a:pt x="4288" y="11262"/>
                          </a:cubicBezTo>
                          <a:lnTo>
                            <a:pt x="4288" y="11262"/>
                          </a:lnTo>
                          <a:cubicBezTo>
                            <a:pt x="4049" y="10950"/>
                            <a:pt x="3825" y="10621"/>
                            <a:pt x="3619" y="10280"/>
                          </a:cubicBezTo>
                          <a:lnTo>
                            <a:pt x="3619" y="10280"/>
                          </a:lnTo>
                          <a:cubicBezTo>
                            <a:pt x="3658" y="9676"/>
                            <a:pt x="3772" y="9075"/>
                            <a:pt x="3966" y="8492"/>
                          </a:cubicBezTo>
                          <a:cubicBezTo>
                            <a:pt x="4005" y="8373"/>
                            <a:pt x="4047" y="8254"/>
                            <a:pt x="4093" y="8137"/>
                          </a:cubicBezTo>
                          <a:close/>
                          <a:moveTo>
                            <a:pt x="13266" y="3704"/>
                          </a:moveTo>
                          <a:lnTo>
                            <a:pt x="13266" y="3704"/>
                          </a:lnTo>
                          <a:cubicBezTo>
                            <a:pt x="14410" y="4352"/>
                            <a:pt x="15418" y="5279"/>
                            <a:pt x="16241" y="6254"/>
                          </a:cubicBezTo>
                          <a:cubicBezTo>
                            <a:pt x="16929" y="7067"/>
                            <a:pt x="17527" y="7988"/>
                            <a:pt x="17973" y="8974"/>
                          </a:cubicBezTo>
                          <a:lnTo>
                            <a:pt x="17973" y="8974"/>
                          </a:lnTo>
                          <a:cubicBezTo>
                            <a:pt x="17845" y="9844"/>
                            <a:pt x="17600" y="10700"/>
                            <a:pt x="17242" y="11500"/>
                          </a:cubicBezTo>
                          <a:lnTo>
                            <a:pt x="17242" y="11500"/>
                          </a:lnTo>
                          <a:cubicBezTo>
                            <a:pt x="17210" y="11549"/>
                            <a:pt x="17178" y="11598"/>
                            <a:pt x="17145" y="11646"/>
                          </a:cubicBezTo>
                          <a:lnTo>
                            <a:pt x="17145" y="11646"/>
                          </a:lnTo>
                          <a:cubicBezTo>
                            <a:pt x="17105" y="9944"/>
                            <a:pt x="16277" y="8358"/>
                            <a:pt x="14992" y="7187"/>
                          </a:cubicBezTo>
                          <a:lnTo>
                            <a:pt x="14992" y="7187"/>
                          </a:lnTo>
                          <a:cubicBezTo>
                            <a:pt x="14743" y="6390"/>
                            <a:pt x="14374" y="5669"/>
                            <a:pt x="13847" y="5133"/>
                          </a:cubicBezTo>
                          <a:lnTo>
                            <a:pt x="13847" y="5133"/>
                          </a:lnTo>
                          <a:cubicBezTo>
                            <a:pt x="13700" y="4643"/>
                            <a:pt x="13502" y="4166"/>
                            <a:pt x="13266" y="3704"/>
                          </a:cubicBezTo>
                          <a:close/>
                          <a:moveTo>
                            <a:pt x="19261" y="7291"/>
                          </a:moveTo>
                          <a:lnTo>
                            <a:pt x="19261" y="7291"/>
                          </a:lnTo>
                          <a:cubicBezTo>
                            <a:pt x="19549" y="8036"/>
                            <a:pt x="19741" y="8819"/>
                            <a:pt x="19849" y="9612"/>
                          </a:cubicBezTo>
                          <a:cubicBezTo>
                            <a:pt x="19925" y="10194"/>
                            <a:pt x="19971" y="10787"/>
                            <a:pt x="19965" y="11379"/>
                          </a:cubicBezTo>
                          <a:lnTo>
                            <a:pt x="19965" y="11379"/>
                          </a:lnTo>
                          <a:cubicBezTo>
                            <a:pt x="19763" y="11899"/>
                            <a:pt x="19465" y="12367"/>
                            <a:pt x="19098" y="12784"/>
                          </a:cubicBezTo>
                          <a:lnTo>
                            <a:pt x="19098" y="12784"/>
                          </a:lnTo>
                          <a:cubicBezTo>
                            <a:pt x="19103" y="12674"/>
                            <a:pt x="19104" y="12564"/>
                            <a:pt x="19103" y="12454"/>
                          </a:cubicBezTo>
                          <a:lnTo>
                            <a:pt x="19103" y="12454"/>
                          </a:lnTo>
                          <a:cubicBezTo>
                            <a:pt x="19648" y="10798"/>
                            <a:pt x="19713" y="8962"/>
                            <a:pt x="19261" y="7291"/>
                          </a:cubicBezTo>
                          <a:close/>
                          <a:moveTo>
                            <a:pt x="15171" y="7854"/>
                          </a:moveTo>
                          <a:cubicBezTo>
                            <a:pt x="16207" y="8955"/>
                            <a:pt x="16855" y="10372"/>
                            <a:pt x="16801" y="11969"/>
                          </a:cubicBezTo>
                          <a:cubicBezTo>
                            <a:pt x="16799" y="12014"/>
                            <a:pt x="16798" y="12058"/>
                            <a:pt x="16795" y="12102"/>
                          </a:cubicBezTo>
                          <a:lnTo>
                            <a:pt x="16795" y="12102"/>
                          </a:lnTo>
                          <a:cubicBezTo>
                            <a:pt x="16520" y="12426"/>
                            <a:pt x="16208" y="12721"/>
                            <a:pt x="15870" y="12985"/>
                          </a:cubicBezTo>
                          <a:lnTo>
                            <a:pt x="15870" y="12985"/>
                          </a:lnTo>
                          <a:cubicBezTo>
                            <a:pt x="16173" y="11819"/>
                            <a:pt x="16071" y="10597"/>
                            <a:pt x="15408" y="9493"/>
                          </a:cubicBezTo>
                          <a:lnTo>
                            <a:pt x="15408" y="9493"/>
                          </a:lnTo>
                          <a:cubicBezTo>
                            <a:pt x="15368" y="8948"/>
                            <a:pt x="15292" y="8392"/>
                            <a:pt x="15171" y="7854"/>
                          </a:cubicBezTo>
                          <a:close/>
                          <a:moveTo>
                            <a:pt x="15444" y="10286"/>
                          </a:moveTo>
                          <a:cubicBezTo>
                            <a:pt x="15812" y="11246"/>
                            <a:pt x="15790" y="12295"/>
                            <a:pt x="15449" y="13290"/>
                          </a:cubicBezTo>
                          <a:lnTo>
                            <a:pt x="15449" y="13290"/>
                          </a:lnTo>
                          <a:cubicBezTo>
                            <a:pt x="15363" y="13347"/>
                            <a:pt x="15276" y="13402"/>
                            <a:pt x="15188" y="13456"/>
                          </a:cubicBezTo>
                          <a:lnTo>
                            <a:pt x="15188" y="13456"/>
                          </a:lnTo>
                          <a:cubicBezTo>
                            <a:pt x="15296" y="12822"/>
                            <a:pt x="15362" y="12184"/>
                            <a:pt x="15408" y="11564"/>
                          </a:cubicBezTo>
                          <a:cubicBezTo>
                            <a:pt x="15437" y="11170"/>
                            <a:pt x="15452" y="10737"/>
                            <a:pt x="15444" y="10286"/>
                          </a:cubicBezTo>
                          <a:close/>
                          <a:moveTo>
                            <a:pt x="18428" y="10171"/>
                          </a:moveTo>
                          <a:cubicBezTo>
                            <a:pt x="18600" y="10731"/>
                            <a:pt x="18720" y="11305"/>
                            <a:pt x="18778" y="11885"/>
                          </a:cubicBezTo>
                          <a:lnTo>
                            <a:pt x="18778" y="11885"/>
                          </a:lnTo>
                          <a:cubicBezTo>
                            <a:pt x="18752" y="12137"/>
                            <a:pt x="18717" y="12387"/>
                            <a:pt x="18674" y="12635"/>
                          </a:cubicBezTo>
                          <a:lnTo>
                            <a:pt x="18674" y="12635"/>
                          </a:lnTo>
                          <a:cubicBezTo>
                            <a:pt x="18561" y="12949"/>
                            <a:pt x="18431" y="13254"/>
                            <a:pt x="18285" y="13548"/>
                          </a:cubicBezTo>
                          <a:lnTo>
                            <a:pt x="18285" y="13548"/>
                          </a:lnTo>
                          <a:cubicBezTo>
                            <a:pt x="18225" y="13595"/>
                            <a:pt x="18165" y="13641"/>
                            <a:pt x="18103" y="13686"/>
                          </a:cubicBezTo>
                          <a:lnTo>
                            <a:pt x="18103" y="13686"/>
                          </a:lnTo>
                          <a:cubicBezTo>
                            <a:pt x="18173" y="13379"/>
                            <a:pt x="18231" y="13072"/>
                            <a:pt x="18277" y="12767"/>
                          </a:cubicBezTo>
                          <a:cubicBezTo>
                            <a:pt x="18414" y="11918"/>
                            <a:pt x="18465" y="11044"/>
                            <a:pt x="18428" y="10171"/>
                          </a:cubicBezTo>
                          <a:close/>
                          <a:moveTo>
                            <a:pt x="9835" y="6968"/>
                          </a:moveTo>
                          <a:cubicBezTo>
                            <a:pt x="11203" y="6968"/>
                            <a:pt x="12582" y="7398"/>
                            <a:pt x="13703" y="8176"/>
                          </a:cubicBezTo>
                          <a:lnTo>
                            <a:pt x="13703" y="8176"/>
                          </a:lnTo>
                          <a:cubicBezTo>
                            <a:pt x="13634" y="8521"/>
                            <a:pt x="13532" y="8869"/>
                            <a:pt x="13395" y="9219"/>
                          </a:cubicBezTo>
                          <a:cubicBezTo>
                            <a:pt x="12788" y="10766"/>
                            <a:pt x="11538" y="12159"/>
                            <a:pt x="10157" y="13052"/>
                          </a:cubicBezTo>
                          <a:cubicBezTo>
                            <a:pt x="9574" y="13432"/>
                            <a:pt x="8891" y="13703"/>
                            <a:pt x="8224" y="13703"/>
                          </a:cubicBezTo>
                          <a:cubicBezTo>
                            <a:pt x="8150" y="13703"/>
                            <a:pt x="8075" y="13700"/>
                            <a:pt x="8001" y="13693"/>
                          </a:cubicBezTo>
                          <a:lnTo>
                            <a:pt x="8001" y="13693"/>
                          </a:lnTo>
                          <a:cubicBezTo>
                            <a:pt x="7362" y="13304"/>
                            <a:pt x="6801" y="12789"/>
                            <a:pt x="6371" y="12148"/>
                          </a:cubicBezTo>
                          <a:cubicBezTo>
                            <a:pt x="5503" y="10856"/>
                            <a:pt x="5630" y="9394"/>
                            <a:pt x="6259" y="8114"/>
                          </a:cubicBezTo>
                          <a:lnTo>
                            <a:pt x="6259" y="8114"/>
                          </a:lnTo>
                          <a:cubicBezTo>
                            <a:pt x="6681" y="7808"/>
                            <a:pt x="7146" y="7563"/>
                            <a:pt x="7597" y="7385"/>
                          </a:cubicBezTo>
                          <a:cubicBezTo>
                            <a:pt x="8308" y="7102"/>
                            <a:pt x="9070" y="6968"/>
                            <a:pt x="9835" y="6968"/>
                          </a:cubicBezTo>
                          <a:close/>
                          <a:moveTo>
                            <a:pt x="4710" y="10435"/>
                          </a:moveTo>
                          <a:cubicBezTo>
                            <a:pt x="4921" y="10915"/>
                            <a:pt x="5175" y="11381"/>
                            <a:pt x="5457" y="11832"/>
                          </a:cubicBezTo>
                          <a:lnTo>
                            <a:pt x="5457" y="11832"/>
                          </a:lnTo>
                          <a:cubicBezTo>
                            <a:pt x="5765" y="12596"/>
                            <a:pt x="6212" y="13294"/>
                            <a:pt x="6832" y="13711"/>
                          </a:cubicBezTo>
                          <a:lnTo>
                            <a:pt x="6832" y="13711"/>
                          </a:lnTo>
                          <a:cubicBezTo>
                            <a:pt x="6858" y="13741"/>
                            <a:pt x="6885" y="13771"/>
                            <a:pt x="6911" y="13801"/>
                          </a:cubicBezTo>
                          <a:lnTo>
                            <a:pt x="6911" y="13801"/>
                          </a:lnTo>
                          <a:cubicBezTo>
                            <a:pt x="6194" y="13292"/>
                            <a:pt x="5536" y="12695"/>
                            <a:pt x="4955" y="12058"/>
                          </a:cubicBezTo>
                          <a:lnTo>
                            <a:pt x="4955" y="12058"/>
                          </a:lnTo>
                          <a:cubicBezTo>
                            <a:pt x="4770" y="11622"/>
                            <a:pt x="4671" y="11151"/>
                            <a:pt x="4692" y="10659"/>
                          </a:cubicBezTo>
                          <a:cubicBezTo>
                            <a:pt x="4695" y="10583"/>
                            <a:pt x="4701" y="10508"/>
                            <a:pt x="4710" y="10435"/>
                          </a:cubicBezTo>
                          <a:close/>
                          <a:moveTo>
                            <a:pt x="6393" y="13828"/>
                          </a:moveTo>
                          <a:cubicBezTo>
                            <a:pt x="6427" y="13853"/>
                            <a:pt x="6461" y="13877"/>
                            <a:pt x="6495" y="13902"/>
                          </a:cubicBezTo>
                          <a:lnTo>
                            <a:pt x="6495" y="13902"/>
                          </a:lnTo>
                          <a:cubicBezTo>
                            <a:pt x="6461" y="13878"/>
                            <a:pt x="6427" y="13853"/>
                            <a:pt x="6393" y="13828"/>
                          </a:cubicBezTo>
                          <a:close/>
                          <a:moveTo>
                            <a:pt x="16384" y="13001"/>
                          </a:moveTo>
                          <a:lnTo>
                            <a:pt x="16384" y="13001"/>
                          </a:lnTo>
                          <a:cubicBezTo>
                            <a:pt x="16121" y="13369"/>
                            <a:pt x="15827" y="13697"/>
                            <a:pt x="15506" y="13984"/>
                          </a:cubicBezTo>
                          <a:lnTo>
                            <a:pt x="15506" y="13984"/>
                          </a:lnTo>
                          <a:cubicBezTo>
                            <a:pt x="15574" y="13841"/>
                            <a:pt x="15636" y="13695"/>
                            <a:pt x="15691" y="13549"/>
                          </a:cubicBezTo>
                          <a:lnTo>
                            <a:pt x="15691" y="13549"/>
                          </a:lnTo>
                          <a:cubicBezTo>
                            <a:pt x="15933" y="13380"/>
                            <a:pt x="16165" y="13197"/>
                            <a:pt x="16384" y="13001"/>
                          </a:cubicBezTo>
                          <a:close/>
                          <a:moveTo>
                            <a:pt x="15220" y="13851"/>
                          </a:moveTo>
                          <a:cubicBezTo>
                            <a:pt x="15165" y="13967"/>
                            <a:pt x="15106" y="14081"/>
                            <a:pt x="15043" y="14194"/>
                          </a:cubicBezTo>
                          <a:lnTo>
                            <a:pt x="15043" y="14194"/>
                          </a:lnTo>
                          <a:cubicBezTo>
                            <a:pt x="15063" y="14103"/>
                            <a:pt x="15083" y="14011"/>
                            <a:pt x="15102" y="13919"/>
                          </a:cubicBezTo>
                          <a:lnTo>
                            <a:pt x="15102" y="13919"/>
                          </a:lnTo>
                          <a:cubicBezTo>
                            <a:pt x="15142" y="13897"/>
                            <a:pt x="15181" y="13874"/>
                            <a:pt x="15220" y="13851"/>
                          </a:cubicBezTo>
                          <a:close/>
                          <a:moveTo>
                            <a:pt x="13981" y="8380"/>
                          </a:moveTo>
                          <a:cubicBezTo>
                            <a:pt x="14086" y="8462"/>
                            <a:pt x="14189" y="8547"/>
                            <a:pt x="14288" y="8635"/>
                          </a:cubicBezTo>
                          <a:cubicBezTo>
                            <a:pt x="14618" y="8932"/>
                            <a:pt x="14887" y="9254"/>
                            <a:pt x="15098" y="9593"/>
                          </a:cubicBezTo>
                          <a:lnTo>
                            <a:pt x="15098" y="9593"/>
                          </a:lnTo>
                          <a:cubicBezTo>
                            <a:pt x="15120" y="9991"/>
                            <a:pt x="15124" y="10383"/>
                            <a:pt x="15122" y="10755"/>
                          </a:cubicBezTo>
                          <a:cubicBezTo>
                            <a:pt x="15109" y="11707"/>
                            <a:pt x="15022" y="12698"/>
                            <a:pt x="14828" y="13662"/>
                          </a:cubicBezTo>
                          <a:lnTo>
                            <a:pt x="14828" y="13662"/>
                          </a:lnTo>
                          <a:cubicBezTo>
                            <a:pt x="14148" y="14028"/>
                            <a:pt x="13413" y="14291"/>
                            <a:pt x="12681" y="14445"/>
                          </a:cubicBezTo>
                          <a:cubicBezTo>
                            <a:pt x="12233" y="14541"/>
                            <a:pt x="11771" y="14588"/>
                            <a:pt x="11308" y="14588"/>
                          </a:cubicBezTo>
                          <a:cubicBezTo>
                            <a:pt x="10413" y="14588"/>
                            <a:pt x="9512" y="14410"/>
                            <a:pt x="8696" y="14053"/>
                          </a:cubicBezTo>
                          <a:lnTo>
                            <a:pt x="8696" y="14053"/>
                          </a:lnTo>
                          <a:cubicBezTo>
                            <a:pt x="9888" y="13827"/>
                            <a:pt x="10902" y="13033"/>
                            <a:pt x="11729" y="12207"/>
                          </a:cubicBezTo>
                          <a:cubicBezTo>
                            <a:pt x="12741" y="11195"/>
                            <a:pt x="13550" y="9957"/>
                            <a:pt x="13931" y="8576"/>
                          </a:cubicBezTo>
                          <a:cubicBezTo>
                            <a:pt x="13949" y="8511"/>
                            <a:pt x="13966" y="8445"/>
                            <a:pt x="13981" y="8380"/>
                          </a:cubicBezTo>
                          <a:close/>
                          <a:moveTo>
                            <a:pt x="1999" y="7897"/>
                          </a:moveTo>
                          <a:cubicBezTo>
                            <a:pt x="1665" y="10178"/>
                            <a:pt x="2308" y="12589"/>
                            <a:pt x="3567" y="14629"/>
                          </a:cubicBezTo>
                          <a:lnTo>
                            <a:pt x="3567" y="14629"/>
                          </a:lnTo>
                          <a:cubicBezTo>
                            <a:pt x="3231" y="14346"/>
                            <a:pt x="2911" y="14046"/>
                            <a:pt x="2608" y="13731"/>
                          </a:cubicBezTo>
                          <a:cubicBezTo>
                            <a:pt x="2015" y="13112"/>
                            <a:pt x="1506" y="12379"/>
                            <a:pt x="1149" y="11583"/>
                          </a:cubicBezTo>
                          <a:lnTo>
                            <a:pt x="1149" y="11583"/>
                          </a:lnTo>
                          <a:cubicBezTo>
                            <a:pt x="990" y="10628"/>
                            <a:pt x="1062" y="9653"/>
                            <a:pt x="1477" y="8754"/>
                          </a:cubicBezTo>
                          <a:cubicBezTo>
                            <a:pt x="1621" y="8444"/>
                            <a:pt x="1797" y="8159"/>
                            <a:pt x="1999" y="7897"/>
                          </a:cubicBezTo>
                          <a:close/>
                          <a:moveTo>
                            <a:pt x="18083" y="10544"/>
                          </a:moveTo>
                          <a:lnTo>
                            <a:pt x="18083" y="10544"/>
                          </a:lnTo>
                          <a:cubicBezTo>
                            <a:pt x="18085" y="10663"/>
                            <a:pt x="18086" y="10781"/>
                            <a:pt x="18086" y="10897"/>
                          </a:cubicBezTo>
                          <a:cubicBezTo>
                            <a:pt x="18086" y="11913"/>
                            <a:pt x="17971" y="12957"/>
                            <a:pt x="17710" y="13956"/>
                          </a:cubicBezTo>
                          <a:lnTo>
                            <a:pt x="17710" y="13956"/>
                          </a:lnTo>
                          <a:cubicBezTo>
                            <a:pt x="17302" y="14218"/>
                            <a:pt x="16866" y="14445"/>
                            <a:pt x="16419" y="14639"/>
                          </a:cubicBezTo>
                          <a:lnTo>
                            <a:pt x="16419" y="14639"/>
                          </a:lnTo>
                          <a:cubicBezTo>
                            <a:pt x="16645" y="14184"/>
                            <a:pt x="16825" y="13706"/>
                            <a:pt x="16955" y="13219"/>
                          </a:cubicBezTo>
                          <a:cubicBezTo>
                            <a:pt x="17012" y="13008"/>
                            <a:pt x="17056" y="12798"/>
                            <a:pt x="17087" y="12588"/>
                          </a:cubicBezTo>
                          <a:lnTo>
                            <a:pt x="17087" y="12588"/>
                          </a:lnTo>
                          <a:cubicBezTo>
                            <a:pt x="17322" y="12205"/>
                            <a:pt x="17527" y="11800"/>
                            <a:pt x="17701" y="11380"/>
                          </a:cubicBezTo>
                          <a:lnTo>
                            <a:pt x="17701" y="11380"/>
                          </a:lnTo>
                          <a:cubicBezTo>
                            <a:pt x="17727" y="11334"/>
                            <a:pt x="17752" y="11289"/>
                            <a:pt x="17777" y="11243"/>
                          </a:cubicBezTo>
                          <a:cubicBezTo>
                            <a:pt x="17900" y="11009"/>
                            <a:pt x="18001" y="10776"/>
                            <a:pt x="18083" y="10544"/>
                          </a:cubicBezTo>
                          <a:close/>
                          <a:moveTo>
                            <a:pt x="16613" y="13276"/>
                          </a:moveTo>
                          <a:cubicBezTo>
                            <a:pt x="16473" y="13814"/>
                            <a:pt x="16258" y="14332"/>
                            <a:pt x="15982" y="14816"/>
                          </a:cubicBezTo>
                          <a:lnTo>
                            <a:pt x="15982" y="14816"/>
                          </a:lnTo>
                          <a:cubicBezTo>
                            <a:pt x="15577" y="14969"/>
                            <a:pt x="15168" y="15096"/>
                            <a:pt x="14765" y="15196"/>
                          </a:cubicBezTo>
                          <a:lnTo>
                            <a:pt x="14765" y="15196"/>
                          </a:lnTo>
                          <a:cubicBezTo>
                            <a:pt x="14765" y="15196"/>
                            <a:pt x="14766" y="15195"/>
                            <a:pt x="14766" y="15194"/>
                          </a:cubicBezTo>
                          <a:lnTo>
                            <a:pt x="14766" y="15194"/>
                          </a:lnTo>
                          <a:cubicBezTo>
                            <a:pt x="14878" y="15047"/>
                            <a:pt x="14984" y="14897"/>
                            <a:pt x="15083" y="14744"/>
                          </a:cubicBezTo>
                          <a:lnTo>
                            <a:pt x="15083" y="14744"/>
                          </a:lnTo>
                          <a:cubicBezTo>
                            <a:pt x="15454" y="14491"/>
                            <a:pt x="15810" y="14187"/>
                            <a:pt x="16146" y="13826"/>
                          </a:cubicBezTo>
                          <a:cubicBezTo>
                            <a:pt x="16310" y="13651"/>
                            <a:pt x="16466" y="13467"/>
                            <a:pt x="16613" y="13276"/>
                          </a:cubicBezTo>
                          <a:close/>
                          <a:moveTo>
                            <a:pt x="14368" y="15160"/>
                          </a:moveTo>
                          <a:lnTo>
                            <a:pt x="14368" y="15160"/>
                          </a:lnTo>
                          <a:cubicBezTo>
                            <a:pt x="14362" y="15168"/>
                            <a:pt x="14355" y="15176"/>
                            <a:pt x="14348" y="15184"/>
                          </a:cubicBezTo>
                          <a:cubicBezTo>
                            <a:pt x="14309" y="15229"/>
                            <a:pt x="14270" y="15273"/>
                            <a:pt x="14231" y="15316"/>
                          </a:cubicBezTo>
                          <a:lnTo>
                            <a:pt x="14231" y="15316"/>
                          </a:lnTo>
                          <a:cubicBezTo>
                            <a:pt x="14146" y="15332"/>
                            <a:pt x="14062" y="15348"/>
                            <a:pt x="13979" y="15362"/>
                          </a:cubicBezTo>
                          <a:cubicBezTo>
                            <a:pt x="13934" y="15370"/>
                            <a:pt x="13889" y="15377"/>
                            <a:pt x="13843" y="15384"/>
                          </a:cubicBezTo>
                          <a:lnTo>
                            <a:pt x="13843" y="15384"/>
                          </a:lnTo>
                          <a:cubicBezTo>
                            <a:pt x="14021" y="15319"/>
                            <a:pt x="14196" y="15244"/>
                            <a:pt x="14368" y="15160"/>
                          </a:cubicBezTo>
                          <a:close/>
                          <a:moveTo>
                            <a:pt x="7676" y="14064"/>
                          </a:moveTo>
                          <a:cubicBezTo>
                            <a:pt x="7765" y="14082"/>
                            <a:pt x="7857" y="14094"/>
                            <a:pt x="7951" y="14102"/>
                          </a:cubicBezTo>
                          <a:lnTo>
                            <a:pt x="7951" y="14102"/>
                          </a:lnTo>
                          <a:cubicBezTo>
                            <a:pt x="8950" y="14679"/>
                            <a:pt x="10088" y="14947"/>
                            <a:pt x="11238" y="14947"/>
                          </a:cubicBezTo>
                          <a:cubicBezTo>
                            <a:pt x="12437" y="14947"/>
                            <a:pt x="13648" y="14655"/>
                            <a:pt x="14728" y="14118"/>
                          </a:cubicBezTo>
                          <a:lnTo>
                            <a:pt x="14728" y="14118"/>
                          </a:lnTo>
                          <a:cubicBezTo>
                            <a:pt x="14685" y="14299"/>
                            <a:pt x="14638" y="14479"/>
                            <a:pt x="14586" y="14657"/>
                          </a:cubicBezTo>
                          <a:lnTo>
                            <a:pt x="14586" y="14657"/>
                          </a:lnTo>
                          <a:cubicBezTo>
                            <a:pt x="13699" y="15178"/>
                            <a:pt x="12681" y="15448"/>
                            <a:pt x="11610" y="15448"/>
                          </a:cubicBezTo>
                          <a:cubicBezTo>
                            <a:pt x="11378" y="15448"/>
                            <a:pt x="11143" y="15435"/>
                            <a:pt x="10907" y="15410"/>
                          </a:cubicBezTo>
                          <a:cubicBezTo>
                            <a:pt x="9990" y="15312"/>
                            <a:pt x="9108" y="15032"/>
                            <a:pt x="8281" y="14623"/>
                          </a:cubicBezTo>
                          <a:lnTo>
                            <a:pt x="8281" y="14623"/>
                          </a:lnTo>
                          <a:cubicBezTo>
                            <a:pt x="8078" y="14449"/>
                            <a:pt x="7876" y="14262"/>
                            <a:pt x="7676" y="14064"/>
                          </a:cubicBezTo>
                          <a:close/>
                          <a:moveTo>
                            <a:pt x="2346" y="8368"/>
                          </a:moveTo>
                          <a:cubicBezTo>
                            <a:pt x="2367" y="8432"/>
                            <a:pt x="2389" y="8496"/>
                            <a:pt x="2412" y="8560"/>
                          </a:cubicBezTo>
                          <a:lnTo>
                            <a:pt x="2412" y="8560"/>
                          </a:lnTo>
                          <a:cubicBezTo>
                            <a:pt x="2448" y="8765"/>
                            <a:pt x="2490" y="8969"/>
                            <a:pt x="2537" y="9171"/>
                          </a:cubicBezTo>
                          <a:cubicBezTo>
                            <a:pt x="2670" y="9736"/>
                            <a:pt x="2848" y="10291"/>
                            <a:pt x="3063" y="10833"/>
                          </a:cubicBezTo>
                          <a:lnTo>
                            <a:pt x="3063" y="10833"/>
                          </a:lnTo>
                          <a:cubicBezTo>
                            <a:pt x="3115" y="11011"/>
                            <a:pt x="3174" y="11188"/>
                            <a:pt x="3238" y="11362"/>
                          </a:cubicBezTo>
                          <a:lnTo>
                            <a:pt x="3238" y="11362"/>
                          </a:lnTo>
                          <a:cubicBezTo>
                            <a:pt x="3382" y="13120"/>
                            <a:pt x="4208" y="14737"/>
                            <a:pt x="5457" y="15965"/>
                          </a:cubicBezTo>
                          <a:lnTo>
                            <a:pt x="5457" y="15965"/>
                          </a:lnTo>
                          <a:cubicBezTo>
                            <a:pt x="5093" y="15750"/>
                            <a:pt x="4739" y="15520"/>
                            <a:pt x="4397" y="15274"/>
                          </a:cubicBezTo>
                          <a:lnTo>
                            <a:pt x="4397" y="15274"/>
                          </a:lnTo>
                          <a:cubicBezTo>
                            <a:pt x="2953" y="13262"/>
                            <a:pt x="2150" y="10749"/>
                            <a:pt x="2346" y="8368"/>
                          </a:cubicBezTo>
                          <a:close/>
                          <a:moveTo>
                            <a:pt x="9578" y="15564"/>
                          </a:moveTo>
                          <a:cubicBezTo>
                            <a:pt x="10430" y="15752"/>
                            <a:pt x="11309" y="15849"/>
                            <a:pt x="12187" y="15849"/>
                          </a:cubicBezTo>
                          <a:cubicBezTo>
                            <a:pt x="12712" y="15849"/>
                            <a:pt x="13236" y="15814"/>
                            <a:pt x="13754" y="15743"/>
                          </a:cubicBezTo>
                          <a:lnTo>
                            <a:pt x="13754" y="15743"/>
                          </a:lnTo>
                          <a:cubicBezTo>
                            <a:pt x="13213" y="16139"/>
                            <a:pt x="12615" y="16306"/>
                            <a:pt x="12002" y="16306"/>
                          </a:cubicBezTo>
                          <a:cubicBezTo>
                            <a:pt x="11187" y="16306"/>
                            <a:pt x="10346" y="16011"/>
                            <a:pt x="9578" y="15564"/>
                          </a:cubicBezTo>
                          <a:close/>
                          <a:moveTo>
                            <a:pt x="19930" y="12114"/>
                          </a:moveTo>
                          <a:lnTo>
                            <a:pt x="19930" y="12114"/>
                          </a:lnTo>
                          <a:cubicBezTo>
                            <a:pt x="19875" y="12750"/>
                            <a:pt x="19749" y="13378"/>
                            <a:pt x="19527" y="13981"/>
                          </a:cubicBezTo>
                          <a:cubicBezTo>
                            <a:pt x="19168" y="14964"/>
                            <a:pt x="18527" y="15750"/>
                            <a:pt x="17749" y="16412"/>
                          </a:cubicBezTo>
                          <a:lnTo>
                            <a:pt x="17749" y="16412"/>
                          </a:lnTo>
                          <a:cubicBezTo>
                            <a:pt x="18506" y="15530"/>
                            <a:pt x="18940" y="14415"/>
                            <a:pt x="19065" y="13248"/>
                          </a:cubicBezTo>
                          <a:lnTo>
                            <a:pt x="19065" y="13248"/>
                          </a:lnTo>
                          <a:cubicBezTo>
                            <a:pt x="19399" y="12904"/>
                            <a:pt x="19693" y="12526"/>
                            <a:pt x="19930" y="12114"/>
                          </a:cubicBezTo>
                          <a:close/>
                          <a:moveTo>
                            <a:pt x="3902" y="12777"/>
                          </a:moveTo>
                          <a:lnTo>
                            <a:pt x="3902" y="12777"/>
                          </a:lnTo>
                          <a:cubicBezTo>
                            <a:pt x="4193" y="13283"/>
                            <a:pt x="4531" y="13765"/>
                            <a:pt x="4904" y="14214"/>
                          </a:cubicBezTo>
                          <a:lnTo>
                            <a:pt x="4904" y="14214"/>
                          </a:lnTo>
                          <a:cubicBezTo>
                            <a:pt x="5177" y="14611"/>
                            <a:pt x="5461" y="14998"/>
                            <a:pt x="5752" y="15374"/>
                          </a:cubicBezTo>
                          <a:cubicBezTo>
                            <a:pt x="6073" y="15791"/>
                            <a:pt x="6415" y="16204"/>
                            <a:pt x="6777" y="16601"/>
                          </a:cubicBezTo>
                          <a:lnTo>
                            <a:pt x="6777" y="16601"/>
                          </a:lnTo>
                          <a:cubicBezTo>
                            <a:pt x="6356" y="16318"/>
                            <a:pt x="5963" y="15997"/>
                            <a:pt x="5609" y="15648"/>
                          </a:cubicBezTo>
                          <a:cubicBezTo>
                            <a:pt x="4794" y="14838"/>
                            <a:pt x="4221" y="13845"/>
                            <a:pt x="3902" y="12777"/>
                          </a:cubicBezTo>
                          <a:close/>
                          <a:moveTo>
                            <a:pt x="18272" y="14248"/>
                          </a:moveTo>
                          <a:cubicBezTo>
                            <a:pt x="18030" y="14979"/>
                            <a:pt x="17714" y="15678"/>
                            <a:pt x="17324" y="16327"/>
                          </a:cubicBezTo>
                          <a:cubicBezTo>
                            <a:pt x="17301" y="16366"/>
                            <a:pt x="17277" y="16404"/>
                            <a:pt x="17253" y="16443"/>
                          </a:cubicBezTo>
                          <a:lnTo>
                            <a:pt x="17253" y="16443"/>
                          </a:lnTo>
                          <a:cubicBezTo>
                            <a:pt x="17105" y="16591"/>
                            <a:pt x="16947" y="16730"/>
                            <a:pt x="16780" y="16861"/>
                          </a:cubicBezTo>
                          <a:lnTo>
                            <a:pt x="16780" y="16861"/>
                          </a:lnTo>
                          <a:cubicBezTo>
                            <a:pt x="17157" y="16306"/>
                            <a:pt x="17459" y="15695"/>
                            <a:pt x="17695" y="15060"/>
                          </a:cubicBezTo>
                          <a:lnTo>
                            <a:pt x="17695" y="15060"/>
                          </a:lnTo>
                          <a:cubicBezTo>
                            <a:pt x="17904" y="14802"/>
                            <a:pt x="18097" y="14531"/>
                            <a:pt x="18272" y="14248"/>
                          </a:cubicBezTo>
                          <a:close/>
                          <a:moveTo>
                            <a:pt x="17579" y="14416"/>
                          </a:moveTo>
                          <a:lnTo>
                            <a:pt x="17579" y="14416"/>
                          </a:lnTo>
                          <a:cubicBezTo>
                            <a:pt x="17525" y="14589"/>
                            <a:pt x="17466" y="14760"/>
                            <a:pt x="17403" y="14930"/>
                          </a:cubicBezTo>
                          <a:lnTo>
                            <a:pt x="17403" y="14930"/>
                          </a:lnTo>
                          <a:cubicBezTo>
                            <a:pt x="16664" y="15827"/>
                            <a:pt x="15712" y="16492"/>
                            <a:pt x="14651" y="16907"/>
                          </a:cubicBezTo>
                          <a:lnTo>
                            <a:pt x="14651" y="16907"/>
                          </a:lnTo>
                          <a:cubicBezTo>
                            <a:pt x="15250" y="16409"/>
                            <a:pt x="15758" y="15796"/>
                            <a:pt x="16159" y="15118"/>
                          </a:cubicBezTo>
                          <a:lnTo>
                            <a:pt x="16159" y="15118"/>
                          </a:lnTo>
                          <a:cubicBezTo>
                            <a:pt x="16646" y="14926"/>
                            <a:pt x="17125" y="14691"/>
                            <a:pt x="17579" y="14416"/>
                          </a:cubicBezTo>
                          <a:close/>
                          <a:moveTo>
                            <a:pt x="15681" y="15293"/>
                          </a:moveTo>
                          <a:lnTo>
                            <a:pt x="15681" y="15293"/>
                          </a:lnTo>
                          <a:cubicBezTo>
                            <a:pt x="15195" y="15993"/>
                            <a:pt x="14574" y="16598"/>
                            <a:pt x="13860" y="17050"/>
                          </a:cubicBezTo>
                          <a:lnTo>
                            <a:pt x="13860" y="17050"/>
                          </a:lnTo>
                          <a:cubicBezTo>
                            <a:pt x="14009" y="16840"/>
                            <a:pt x="14144" y="16618"/>
                            <a:pt x="14265" y="16386"/>
                          </a:cubicBezTo>
                          <a:cubicBezTo>
                            <a:pt x="14400" y="16128"/>
                            <a:pt x="14519" y="15861"/>
                            <a:pt x="14625" y="15587"/>
                          </a:cubicBezTo>
                          <a:lnTo>
                            <a:pt x="14625" y="15587"/>
                          </a:lnTo>
                          <a:cubicBezTo>
                            <a:pt x="14828" y="15542"/>
                            <a:pt x="15030" y="15491"/>
                            <a:pt x="15229" y="15434"/>
                          </a:cubicBezTo>
                          <a:cubicBezTo>
                            <a:pt x="15379" y="15391"/>
                            <a:pt x="15530" y="15344"/>
                            <a:pt x="15681" y="15293"/>
                          </a:cubicBezTo>
                          <a:close/>
                          <a:moveTo>
                            <a:pt x="3606" y="10887"/>
                          </a:moveTo>
                          <a:lnTo>
                            <a:pt x="3606" y="10887"/>
                          </a:lnTo>
                          <a:cubicBezTo>
                            <a:pt x="3869" y="11276"/>
                            <a:pt x="4153" y="11650"/>
                            <a:pt x="4453" y="12006"/>
                          </a:cubicBezTo>
                          <a:lnTo>
                            <a:pt x="4453" y="12006"/>
                          </a:lnTo>
                          <a:cubicBezTo>
                            <a:pt x="5024" y="13624"/>
                            <a:pt x="6847" y="14727"/>
                            <a:pt x="8407" y="15243"/>
                          </a:cubicBezTo>
                          <a:cubicBezTo>
                            <a:pt x="8419" y="15247"/>
                            <a:pt x="8431" y="15251"/>
                            <a:pt x="8443" y="15255"/>
                          </a:cubicBezTo>
                          <a:lnTo>
                            <a:pt x="8443" y="15255"/>
                          </a:lnTo>
                          <a:cubicBezTo>
                            <a:pt x="8973" y="15669"/>
                            <a:pt x="9541" y="16026"/>
                            <a:pt x="10145" y="16303"/>
                          </a:cubicBezTo>
                          <a:cubicBezTo>
                            <a:pt x="10715" y="16556"/>
                            <a:pt x="11295" y="16683"/>
                            <a:pt x="11858" y="16683"/>
                          </a:cubicBezTo>
                          <a:cubicBezTo>
                            <a:pt x="12699" y="16683"/>
                            <a:pt x="13502" y="16399"/>
                            <a:pt x="14171" y="15827"/>
                          </a:cubicBezTo>
                          <a:lnTo>
                            <a:pt x="14171" y="15827"/>
                          </a:lnTo>
                          <a:cubicBezTo>
                            <a:pt x="14147" y="15883"/>
                            <a:pt x="14123" y="15938"/>
                            <a:pt x="14098" y="15993"/>
                          </a:cubicBezTo>
                          <a:cubicBezTo>
                            <a:pt x="13874" y="16483"/>
                            <a:pt x="13591" y="16919"/>
                            <a:pt x="13259" y="17296"/>
                          </a:cubicBezTo>
                          <a:lnTo>
                            <a:pt x="13259" y="17296"/>
                          </a:lnTo>
                          <a:cubicBezTo>
                            <a:pt x="12839" y="17369"/>
                            <a:pt x="12411" y="17408"/>
                            <a:pt x="11979" y="17410"/>
                          </a:cubicBezTo>
                          <a:cubicBezTo>
                            <a:pt x="9303" y="17410"/>
                            <a:pt x="6792" y="15927"/>
                            <a:pt x="5101" y="13908"/>
                          </a:cubicBezTo>
                          <a:lnTo>
                            <a:pt x="5101" y="13908"/>
                          </a:lnTo>
                          <a:cubicBezTo>
                            <a:pt x="4560" y="13081"/>
                            <a:pt x="4043" y="12157"/>
                            <a:pt x="3619" y="11189"/>
                          </a:cubicBezTo>
                          <a:lnTo>
                            <a:pt x="3619" y="11189"/>
                          </a:lnTo>
                          <a:cubicBezTo>
                            <a:pt x="3613" y="11088"/>
                            <a:pt x="3609" y="10987"/>
                            <a:pt x="3606" y="10887"/>
                          </a:cubicBezTo>
                          <a:close/>
                          <a:moveTo>
                            <a:pt x="6412" y="15686"/>
                          </a:moveTo>
                          <a:cubicBezTo>
                            <a:pt x="8044" y="16962"/>
                            <a:pt x="10082" y="17694"/>
                            <a:pt x="12077" y="17694"/>
                          </a:cubicBezTo>
                          <a:cubicBezTo>
                            <a:pt x="12215" y="17694"/>
                            <a:pt x="12354" y="17691"/>
                            <a:pt x="12493" y="17683"/>
                          </a:cubicBezTo>
                          <a:lnTo>
                            <a:pt x="12493" y="17683"/>
                          </a:lnTo>
                          <a:cubicBezTo>
                            <a:pt x="12359" y="17725"/>
                            <a:pt x="12223" y="17761"/>
                            <a:pt x="12086" y="17791"/>
                          </a:cubicBezTo>
                          <a:cubicBezTo>
                            <a:pt x="11681" y="17878"/>
                            <a:pt x="11271" y="17920"/>
                            <a:pt x="10861" y="17920"/>
                          </a:cubicBezTo>
                          <a:cubicBezTo>
                            <a:pt x="10800" y="17920"/>
                            <a:pt x="10738" y="17919"/>
                            <a:pt x="10677" y="17917"/>
                          </a:cubicBezTo>
                          <a:lnTo>
                            <a:pt x="10677" y="17917"/>
                          </a:lnTo>
                          <a:cubicBezTo>
                            <a:pt x="10048" y="17801"/>
                            <a:pt x="9432" y="17641"/>
                            <a:pt x="8847" y="17458"/>
                          </a:cubicBezTo>
                          <a:cubicBezTo>
                            <a:pt x="8436" y="17331"/>
                            <a:pt x="8028" y="17188"/>
                            <a:pt x="7625" y="17027"/>
                          </a:cubicBezTo>
                          <a:lnTo>
                            <a:pt x="7625" y="17027"/>
                          </a:lnTo>
                          <a:cubicBezTo>
                            <a:pt x="7192" y="16600"/>
                            <a:pt x="6788" y="16145"/>
                            <a:pt x="6412" y="15686"/>
                          </a:cubicBezTo>
                          <a:close/>
                          <a:moveTo>
                            <a:pt x="12411" y="18057"/>
                          </a:moveTo>
                          <a:cubicBezTo>
                            <a:pt x="12387" y="18074"/>
                            <a:pt x="12362" y="18091"/>
                            <a:pt x="12338" y="18108"/>
                          </a:cubicBezTo>
                          <a:lnTo>
                            <a:pt x="12338" y="18108"/>
                          </a:lnTo>
                          <a:cubicBezTo>
                            <a:pt x="12295" y="18106"/>
                            <a:pt x="12253" y="18104"/>
                            <a:pt x="12211" y="18102"/>
                          </a:cubicBezTo>
                          <a:lnTo>
                            <a:pt x="12211" y="18102"/>
                          </a:lnTo>
                          <a:cubicBezTo>
                            <a:pt x="12233" y="18098"/>
                            <a:pt x="12255" y="18093"/>
                            <a:pt x="12276" y="18089"/>
                          </a:cubicBezTo>
                          <a:cubicBezTo>
                            <a:pt x="12321" y="18079"/>
                            <a:pt x="12366" y="18068"/>
                            <a:pt x="12411" y="18057"/>
                          </a:cubicBezTo>
                          <a:close/>
                          <a:moveTo>
                            <a:pt x="17036" y="15774"/>
                          </a:moveTo>
                          <a:cubicBezTo>
                            <a:pt x="16794" y="16257"/>
                            <a:pt x="16507" y="16714"/>
                            <a:pt x="16170" y="17136"/>
                          </a:cubicBezTo>
                          <a:cubicBezTo>
                            <a:pt x="16097" y="17226"/>
                            <a:pt x="16023" y="17313"/>
                            <a:pt x="15947" y="17397"/>
                          </a:cubicBezTo>
                          <a:lnTo>
                            <a:pt x="15947" y="17397"/>
                          </a:lnTo>
                          <a:cubicBezTo>
                            <a:pt x="15875" y="17435"/>
                            <a:pt x="15803" y="17471"/>
                            <a:pt x="15729" y="17505"/>
                          </a:cubicBezTo>
                          <a:cubicBezTo>
                            <a:pt x="14841" y="17919"/>
                            <a:pt x="13870" y="18097"/>
                            <a:pt x="12881" y="18114"/>
                          </a:cubicBezTo>
                          <a:lnTo>
                            <a:pt x="12881" y="18114"/>
                          </a:lnTo>
                          <a:cubicBezTo>
                            <a:pt x="13011" y="18006"/>
                            <a:pt x="13136" y="17891"/>
                            <a:pt x="13256" y="17771"/>
                          </a:cubicBezTo>
                          <a:lnTo>
                            <a:pt x="13256" y="17771"/>
                          </a:lnTo>
                          <a:cubicBezTo>
                            <a:pt x="13438" y="17692"/>
                            <a:pt x="13615" y="17603"/>
                            <a:pt x="13786" y="17506"/>
                          </a:cubicBezTo>
                          <a:lnTo>
                            <a:pt x="13786" y="17506"/>
                          </a:lnTo>
                          <a:cubicBezTo>
                            <a:pt x="14969" y="17237"/>
                            <a:pt x="16086" y="16674"/>
                            <a:pt x="17036" y="15774"/>
                          </a:cubicBezTo>
                          <a:close/>
                          <a:moveTo>
                            <a:pt x="1621" y="13171"/>
                          </a:moveTo>
                          <a:cubicBezTo>
                            <a:pt x="2330" y="14116"/>
                            <a:pt x="3245" y="14922"/>
                            <a:pt x="4204" y="15612"/>
                          </a:cubicBezTo>
                          <a:cubicBezTo>
                            <a:pt x="4233" y="15633"/>
                            <a:pt x="4262" y="15654"/>
                            <a:pt x="4292" y="15675"/>
                          </a:cubicBezTo>
                          <a:lnTo>
                            <a:pt x="4292" y="15675"/>
                          </a:lnTo>
                          <a:cubicBezTo>
                            <a:pt x="5256" y="16919"/>
                            <a:pt x="6458" y="17965"/>
                            <a:pt x="7797" y="18668"/>
                          </a:cubicBezTo>
                          <a:lnTo>
                            <a:pt x="7797" y="18668"/>
                          </a:lnTo>
                          <a:cubicBezTo>
                            <a:pt x="5744" y="18063"/>
                            <a:pt x="3892" y="16580"/>
                            <a:pt x="2632" y="14922"/>
                          </a:cubicBezTo>
                          <a:cubicBezTo>
                            <a:pt x="2239" y="14396"/>
                            <a:pt x="1889" y="13802"/>
                            <a:pt x="1621" y="13171"/>
                          </a:cubicBezTo>
                          <a:close/>
                          <a:moveTo>
                            <a:pt x="8548" y="17856"/>
                          </a:moveTo>
                          <a:cubicBezTo>
                            <a:pt x="9104" y="18038"/>
                            <a:pt x="9680" y="18157"/>
                            <a:pt x="10260" y="18206"/>
                          </a:cubicBezTo>
                          <a:lnTo>
                            <a:pt x="10260" y="18206"/>
                          </a:lnTo>
                          <a:cubicBezTo>
                            <a:pt x="10444" y="18242"/>
                            <a:pt x="10628" y="18274"/>
                            <a:pt x="10812" y="18303"/>
                          </a:cubicBezTo>
                          <a:cubicBezTo>
                            <a:pt x="11137" y="18357"/>
                            <a:pt x="11467" y="18398"/>
                            <a:pt x="11800" y="18424"/>
                          </a:cubicBezTo>
                          <a:lnTo>
                            <a:pt x="11800" y="18424"/>
                          </a:lnTo>
                          <a:cubicBezTo>
                            <a:pt x="11295" y="18677"/>
                            <a:pt x="10746" y="18842"/>
                            <a:pt x="10171" y="18910"/>
                          </a:cubicBezTo>
                          <a:lnTo>
                            <a:pt x="10171" y="18910"/>
                          </a:lnTo>
                          <a:cubicBezTo>
                            <a:pt x="9598" y="18628"/>
                            <a:pt x="9057" y="18267"/>
                            <a:pt x="8548" y="17856"/>
                          </a:cubicBezTo>
                          <a:close/>
                          <a:moveTo>
                            <a:pt x="5196" y="16263"/>
                          </a:moveTo>
                          <a:cubicBezTo>
                            <a:pt x="5849" y="16656"/>
                            <a:pt x="6536" y="17001"/>
                            <a:pt x="7245" y="17295"/>
                          </a:cubicBezTo>
                          <a:lnTo>
                            <a:pt x="7245" y="17295"/>
                          </a:lnTo>
                          <a:cubicBezTo>
                            <a:pt x="7389" y="17374"/>
                            <a:pt x="7536" y="17448"/>
                            <a:pt x="7686" y="17517"/>
                          </a:cubicBezTo>
                          <a:lnTo>
                            <a:pt x="7686" y="17517"/>
                          </a:lnTo>
                          <a:cubicBezTo>
                            <a:pt x="8275" y="18060"/>
                            <a:pt x="8912" y="18549"/>
                            <a:pt x="9596" y="18945"/>
                          </a:cubicBezTo>
                          <a:lnTo>
                            <a:pt x="9596" y="18945"/>
                          </a:lnTo>
                          <a:cubicBezTo>
                            <a:pt x="9587" y="18945"/>
                            <a:pt x="9578" y="18945"/>
                            <a:pt x="9569" y="18945"/>
                          </a:cubicBezTo>
                          <a:cubicBezTo>
                            <a:pt x="9472" y="18945"/>
                            <a:pt x="9375" y="18942"/>
                            <a:pt x="9277" y="18937"/>
                          </a:cubicBezTo>
                          <a:lnTo>
                            <a:pt x="9277" y="18937"/>
                          </a:lnTo>
                          <a:cubicBezTo>
                            <a:pt x="7723" y="18465"/>
                            <a:pt x="6324" y="17507"/>
                            <a:pt x="5196" y="16263"/>
                          </a:cubicBezTo>
                          <a:close/>
                          <a:moveTo>
                            <a:pt x="15213" y="18063"/>
                          </a:moveTo>
                          <a:lnTo>
                            <a:pt x="15213" y="18063"/>
                          </a:lnTo>
                          <a:cubicBezTo>
                            <a:pt x="14717" y="18329"/>
                            <a:pt x="14223" y="18580"/>
                            <a:pt x="13753" y="18827"/>
                          </a:cubicBezTo>
                          <a:cubicBezTo>
                            <a:pt x="13716" y="18846"/>
                            <a:pt x="13692" y="18872"/>
                            <a:pt x="13678" y="18901"/>
                          </a:cubicBezTo>
                          <a:lnTo>
                            <a:pt x="13678" y="18901"/>
                          </a:lnTo>
                          <a:cubicBezTo>
                            <a:pt x="12981" y="19150"/>
                            <a:pt x="12236" y="19270"/>
                            <a:pt x="11480" y="19270"/>
                          </a:cubicBezTo>
                          <a:cubicBezTo>
                            <a:pt x="11323" y="19270"/>
                            <a:pt x="11166" y="19265"/>
                            <a:pt x="11009" y="19255"/>
                          </a:cubicBezTo>
                          <a:lnTo>
                            <a:pt x="11009" y="19255"/>
                          </a:lnTo>
                          <a:cubicBezTo>
                            <a:pt x="10935" y="19230"/>
                            <a:pt x="10862" y="19204"/>
                            <a:pt x="10789" y="19177"/>
                          </a:cubicBezTo>
                          <a:lnTo>
                            <a:pt x="10789" y="19177"/>
                          </a:lnTo>
                          <a:cubicBezTo>
                            <a:pt x="11376" y="19036"/>
                            <a:pt x="11929" y="18788"/>
                            <a:pt x="12428" y="18454"/>
                          </a:cubicBezTo>
                          <a:lnTo>
                            <a:pt x="12428" y="18454"/>
                          </a:lnTo>
                          <a:cubicBezTo>
                            <a:pt x="12492" y="18456"/>
                            <a:pt x="12557" y="18456"/>
                            <a:pt x="12622" y="18456"/>
                          </a:cubicBezTo>
                          <a:cubicBezTo>
                            <a:pt x="13504" y="18456"/>
                            <a:pt x="14385" y="18339"/>
                            <a:pt x="15213" y="18063"/>
                          </a:cubicBezTo>
                          <a:close/>
                          <a:moveTo>
                            <a:pt x="15970" y="18028"/>
                          </a:moveTo>
                          <a:cubicBezTo>
                            <a:pt x="15035" y="18908"/>
                            <a:pt x="13888" y="19496"/>
                            <a:pt x="12609" y="19517"/>
                          </a:cubicBezTo>
                          <a:lnTo>
                            <a:pt x="12609" y="19517"/>
                          </a:lnTo>
                          <a:cubicBezTo>
                            <a:pt x="13591" y="19353"/>
                            <a:pt x="14530" y="18977"/>
                            <a:pt x="15335" y="18381"/>
                          </a:cubicBezTo>
                          <a:lnTo>
                            <a:pt x="15335" y="18381"/>
                          </a:lnTo>
                          <a:cubicBezTo>
                            <a:pt x="15548" y="18266"/>
                            <a:pt x="15760" y="18148"/>
                            <a:pt x="15970" y="18028"/>
                          </a:cubicBezTo>
                          <a:close/>
                          <a:moveTo>
                            <a:pt x="7690" y="0"/>
                          </a:moveTo>
                          <a:cubicBezTo>
                            <a:pt x="6346" y="0"/>
                            <a:pt x="5056" y="340"/>
                            <a:pt x="3989" y="1182"/>
                          </a:cubicBezTo>
                          <a:cubicBezTo>
                            <a:pt x="2692" y="2214"/>
                            <a:pt x="2035" y="3831"/>
                            <a:pt x="1940" y="5463"/>
                          </a:cubicBezTo>
                          <a:lnTo>
                            <a:pt x="1940" y="5463"/>
                          </a:lnTo>
                          <a:cubicBezTo>
                            <a:pt x="1687" y="5682"/>
                            <a:pt x="1452" y="5921"/>
                            <a:pt x="1239" y="6183"/>
                          </a:cubicBezTo>
                          <a:cubicBezTo>
                            <a:pt x="120" y="7516"/>
                            <a:pt x="1" y="9254"/>
                            <a:pt x="465" y="10886"/>
                          </a:cubicBezTo>
                          <a:cubicBezTo>
                            <a:pt x="553" y="11199"/>
                            <a:pt x="664" y="11501"/>
                            <a:pt x="796" y="11793"/>
                          </a:cubicBezTo>
                          <a:lnTo>
                            <a:pt x="796" y="11793"/>
                          </a:lnTo>
                          <a:cubicBezTo>
                            <a:pt x="1128" y="13549"/>
                            <a:pt x="2202" y="15158"/>
                            <a:pt x="3430" y="16386"/>
                          </a:cubicBezTo>
                          <a:cubicBezTo>
                            <a:pt x="4990" y="17946"/>
                            <a:pt x="7109" y="19160"/>
                            <a:pt x="9335" y="19303"/>
                          </a:cubicBezTo>
                          <a:cubicBezTo>
                            <a:pt x="9337" y="19303"/>
                            <a:pt x="9338" y="19303"/>
                            <a:pt x="9340" y="19303"/>
                          </a:cubicBezTo>
                          <a:lnTo>
                            <a:pt x="9340" y="19303"/>
                          </a:lnTo>
                          <a:cubicBezTo>
                            <a:pt x="9889" y="19469"/>
                            <a:pt x="10457" y="19569"/>
                            <a:pt x="11027" y="19602"/>
                          </a:cubicBezTo>
                          <a:lnTo>
                            <a:pt x="11027" y="19602"/>
                          </a:lnTo>
                          <a:cubicBezTo>
                            <a:pt x="11585" y="19787"/>
                            <a:pt x="12119" y="19872"/>
                            <a:pt x="12629" y="19872"/>
                          </a:cubicBezTo>
                          <a:cubicBezTo>
                            <a:pt x="14382" y="19872"/>
                            <a:pt x="15840" y="18862"/>
                            <a:pt x="16933" y="17435"/>
                          </a:cubicBezTo>
                          <a:lnTo>
                            <a:pt x="16933" y="17435"/>
                          </a:lnTo>
                          <a:cubicBezTo>
                            <a:pt x="17815" y="16848"/>
                            <a:pt x="18619" y="16164"/>
                            <a:pt x="19229" y="15291"/>
                          </a:cubicBezTo>
                          <a:cubicBezTo>
                            <a:pt x="20049" y="14129"/>
                            <a:pt x="20335" y="12687"/>
                            <a:pt x="20329" y="11241"/>
                          </a:cubicBezTo>
                          <a:lnTo>
                            <a:pt x="20329" y="11241"/>
                          </a:lnTo>
                          <a:cubicBezTo>
                            <a:pt x="20367" y="11128"/>
                            <a:pt x="20402" y="11014"/>
                            <a:pt x="20432" y="10897"/>
                          </a:cubicBezTo>
                          <a:cubicBezTo>
                            <a:pt x="20806" y="9482"/>
                            <a:pt x="20372" y="8169"/>
                            <a:pt x="19568" y="7057"/>
                          </a:cubicBezTo>
                          <a:lnTo>
                            <a:pt x="19568" y="7057"/>
                          </a:lnTo>
                          <a:cubicBezTo>
                            <a:pt x="19170" y="6069"/>
                            <a:pt x="18606" y="5172"/>
                            <a:pt x="17916" y="4380"/>
                          </a:cubicBezTo>
                          <a:lnTo>
                            <a:pt x="17916" y="4380"/>
                          </a:lnTo>
                          <a:cubicBezTo>
                            <a:pt x="17781" y="3999"/>
                            <a:pt x="17619" y="3629"/>
                            <a:pt x="17432" y="3277"/>
                          </a:cubicBezTo>
                          <a:cubicBezTo>
                            <a:pt x="16251" y="1053"/>
                            <a:pt x="14113" y="134"/>
                            <a:pt x="11864" y="134"/>
                          </a:cubicBezTo>
                          <a:cubicBezTo>
                            <a:pt x="11271" y="134"/>
                            <a:pt x="10671" y="198"/>
                            <a:pt x="10078" y="319"/>
                          </a:cubicBezTo>
                          <a:lnTo>
                            <a:pt x="10078" y="319"/>
                          </a:lnTo>
                          <a:cubicBezTo>
                            <a:pt x="9286" y="117"/>
                            <a:pt x="8479" y="0"/>
                            <a:pt x="7690" y="0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44" name="Google Shape;1044;p41"/>
                    <p:cNvSpPr/>
                    <p:nvPr/>
                  </p:nvSpPr>
                  <p:spPr>
                    <a:xfrm>
                      <a:off x="-1424530" y="1995575"/>
                      <a:ext cx="759898" cy="828583"/>
                    </a:xfrm>
                    <a:custGeom>
                      <a:rect b="b" l="l" r="r" t="t"/>
                      <a:pathLst>
                        <a:path extrusionOk="0" h="23029" w="21120">
                          <a:moveTo>
                            <a:pt x="11861" y="398"/>
                          </a:moveTo>
                          <a:cubicBezTo>
                            <a:pt x="13577" y="398"/>
                            <a:pt x="15018" y="1466"/>
                            <a:pt x="16124" y="2744"/>
                          </a:cubicBezTo>
                          <a:lnTo>
                            <a:pt x="16124" y="2744"/>
                          </a:lnTo>
                          <a:cubicBezTo>
                            <a:pt x="15657" y="2600"/>
                            <a:pt x="15178" y="2492"/>
                            <a:pt x="14690" y="2420"/>
                          </a:cubicBezTo>
                          <a:lnTo>
                            <a:pt x="14690" y="2420"/>
                          </a:lnTo>
                          <a:cubicBezTo>
                            <a:pt x="13548" y="1454"/>
                            <a:pt x="12238" y="738"/>
                            <a:pt x="10831" y="512"/>
                          </a:cubicBezTo>
                          <a:lnTo>
                            <a:pt x="10831" y="512"/>
                          </a:lnTo>
                          <a:cubicBezTo>
                            <a:pt x="11103" y="451"/>
                            <a:pt x="11382" y="414"/>
                            <a:pt x="11669" y="403"/>
                          </a:cubicBezTo>
                          <a:cubicBezTo>
                            <a:pt x="11733" y="400"/>
                            <a:pt x="11797" y="398"/>
                            <a:pt x="11861" y="398"/>
                          </a:cubicBezTo>
                          <a:close/>
                          <a:moveTo>
                            <a:pt x="10083" y="822"/>
                          </a:moveTo>
                          <a:cubicBezTo>
                            <a:pt x="10562" y="822"/>
                            <a:pt x="11051" y="885"/>
                            <a:pt x="11550" y="1022"/>
                          </a:cubicBezTo>
                          <a:cubicBezTo>
                            <a:pt x="12491" y="1282"/>
                            <a:pt x="13348" y="1755"/>
                            <a:pt x="14118" y="2351"/>
                          </a:cubicBezTo>
                          <a:lnTo>
                            <a:pt x="14118" y="2351"/>
                          </a:lnTo>
                          <a:cubicBezTo>
                            <a:pt x="13788" y="2321"/>
                            <a:pt x="13456" y="2306"/>
                            <a:pt x="13121" y="2306"/>
                          </a:cubicBezTo>
                          <a:cubicBezTo>
                            <a:pt x="10758" y="2306"/>
                            <a:pt x="8320" y="3052"/>
                            <a:pt x="6284" y="4371"/>
                          </a:cubicBezTo>
                          <a:lnTo>
                            <a:pt x="6284" y="4371"/>
                          </a:lnTo>
                          <a:cubicBezTo>
                            <a:pt x="7131" y="2928"/>
                            <a:pt x="8364" y="1511"/>
                            <a:pt x="9897" y="826"/>
                          </a:cubicBezTo>
                          <a:lnTo>
                            <a:pt x="9897" y="826"/>
                          </a:lnTo>
                          <a:cubicBezTo>
                            <a:pt x="9959" y="823"/>
                            <a:pt x="10021" y="822"/>
                            <a:pt x="10083" y="822"/>
                          </a:cubicBezTo>
                          <a:close/>
                          <a:moveTo>
                            <a:pt x="15130" y="2812"/>
                          </a:moveTo>
                          <a:lnTo>
                            <a:pt x="15130" y="2812"/>
                          </a:lnTo>
                          <a:cubicBezTo>
                            <a:pt x="15594" y="2903"/>
                            <a:pt x="16049" y="3028"/>
                            <a:pt x="16491" y="3190"/>
                          </a:cubicBezTo>
                          <a:lnTo>
                            <a:pt x="16491" y="3190"/>
                          </a:lnTo>
                          <a:cubicBezTo>
                            <a:pt x="16681" y="3433"/>
                            <a:pt x="16860" y="3681"/>
                            <a:pt x="17027" y="3927"/>
                          </a:cubicBezTo>
                          <a:cubicBezTo>
                            <a:pt x="18456" y="6023"/>
                            <a:pt x="19384" y="8499"/>
                            <a:pt x="19837" y="10987"/>
                          </a:cubicBezTo>
                          <a:cubicBezTo>
                            <a:pt x="19951" y="11599"/>
                            <a:pt x="20033" y="12221"/>
                            <a:pt x="20061" y="12839"/>
                          </a:cubicBezTo>
                          <a:lnTo>
                            <a:pt x="20061" y="12839"/>
                          </a:lnTo>
                          <a:cubicBezTo>
                            <a:pt x="20020" y="12552"/>
                            <a:pt x="19973" y="12268"/>
                            <a:pt x="19920" y="11988"/>
                          </a:cubicBezTo>
                          <a:cubicBezTo>
                            <a:pt x="19491" y="9749"/>
                            <a:pt x="18610" y="7559"/>
                            <a:pt x="17408" y="5606"/>
                          </a:cubicBezTo>
                          <a:cubicBezTo>
                            <a:pt x="16789" y="4616"/>
                            <a:pt x="16017" y="3642"/>
                            <a:pt x="15130" y="2812"/>
                          </a:cubicBezTo>
                          <a:close/>
                          <a:moveTo>
                            <a:pt x="8914" y="946"/>
                          </a:moveTo>
                          <a:cubicBezTo>
                            <a:pt x="7837" y="1652"/>
                            <a:pt x="6915" y="2671"/>
                            <a:pt x="6228" y="3713"/>
                          </a:cubicBezTo>
                          <a:cubicBezTo>
                            <a:pt x="5982" y="4082"/>
                            <a:pt x="5746" y="4481"/>
                            <a:pt x="5528" y="4901"/>
                          </a:cubicBezTo>
                          <a:lnTo>
                            <a:pt x="5528" y="4901"/>
                          </a:lnTo>
                          <a:cubicBezTo>
                            <a:pt x="3907" y="6130"/>
                            <a:pt x="2613" y="7749"/>
                            <a:pt x="1930" y="9654"/>
                          </a:cubicBezTo>
                          <a:cubicBezTo>
                            <a:pt x="1543" y="10730"/>
                            <a:pt x="1425" y="11808"/>
                            <a:pt x="1518" y="12859"/>
                          </a:cubicBezTo>
                          <a:lnTo>
                            <a:pt x="1518" y="12859"/>
                          </a:lnTo>
                          <a:cubicBezTo>
                            <a:pt x="941" y="12000"/>
                            <a:pt x="487" y="11037"/>
                            <a:pt x="572" y="9987"/>
                          </a:cubicBezTo>
                          <a:cubicBezTo>
                            <a:pt x="668" y="8618"/>
                            <a:pt x="1418" y="7320"/>
                            <a:pt x="2180" y="6213"/>
                          </a:cubicBezTo>
                          <a:cubicBezTo>
                            <a:pt x="3025" y="4963"/>
                            <a:pt x="4097" y="3856"/>
                            <a:pt x="5252" y="2867"/>
                          </a:cubicBezTo>
                          <a:cubicBezTo>
                            <a:pt x="6358" y="1951"/>
                            <a:pt x="7588" y="1225"/>
                            <a:pt x="8914" y="946"/>
                          </a:cubicBezTo>
                          <a:close/>
                          <a:moveTo>
                            <a:pt x="13206" y="2629"/>
                          </a:moveTo>
                          <a:cubicBezTo>
                            <a:pt x="13662" y="2629"/>
                            <a:pt x="14116" y="2659"/>
                            <a:pt x="14563" y="2719"/>
                          </a:cubicBezTo>
                          <a:lnTo>
                            <a:pt x="14563" y="2719"/>
                          </a:lnTo>
                          <a:cubicBezTo>
                            <a:pt x="15301" y="3363"/>
                            <a:pt x="15949" y="4114"/>
                            <a:pt x="16503" y="4880"/>
                          </a:cubicBezTo>
                          <a:cubicBezTo>
                            <a:pt x="17896" y="6773"/>
                            <a:pt x="18848" y="8987"/>
                            <a:pt x="19408" y="11261"/>
                          </a:cubicBezTo>
                          <a:cubicBezTo>
                            <a:pt x="19711" y="12494"/>
                            <a:pt x="19897" y="13789"/>
                            <a:pt x="19871" y="15073"/>
                          </a:cubicBezTo>
                          <a:lnTo>
                            <a:pt x="19871" y="15073"/>
                          </a:lnTo>
                          <a:cubicBezTo>
                            <a:pt x="19666" y="15911"/>
                            <a:pt x="19289" y="16702"/>
                            <a:pt x="18670" y="17405"/>
                          </a:cubicBezTo>
                          <a:cubicBezTo>
                            <a:pt x="17212" y="19055"/>
                            <a:pt x="14951" y="19615"/>
                            <a:pt x="12795" y="19615"/>
                          </a:cubicBezTo>
                          <a:cubicBezTo>
                            <a:pt x="12274" y="19615"/>
                            <a:pt x="11760" y="19582"/>
                            <a:pt x="11264" y="19524"/>
                          </a:cubicBezTo>
                          <a:cubicBezTo>
                            <a:pt x="8645" y="19215"/>
                            <a:pt x="6585" y="17965"/>
                            <a:pt x="4632" y="16262"/>
                          </a:cubicBezTo>
                          <a:cubicBezTo>
                            <a:pt x="3708" y="15450"/>
                            <a:pt x="2828" y="14577"/>
                            <a:pt x="2068" y="13611"/>
                          </a:cubicBezTo>
                          <a:lnTo>
                            <a:pt x="2068" y="13611"/>
                          </a:lnTo>
                          <a:cubicBezTo>
                            <a:pt x="2031" y="13417"/>
                            <a:pt x="2000" y="13221"/>
                            <a:pt x="1977" y="13023"/>
                          </a:cubicBezTo>
                          <a:cubicBezTo>
                            <a:pt x="1643" y="10167"/>
                            <a:pt x="3042" y="7656"/>
                            <a:pt x="5095" y="5825"/>
                          </a:cubicBezTo>
                          <a:lnTo>
                            <a:pt x="5095" y="5825"/>
                          </a:lnTo>
                          <a:cubicBezTo>
                            <a:pt x="4236" y="7871"/>
                            <a:pt x="3888" y="10248"/>
                            <a:pt x="4859" y="12190"/>
                          </a:cubicBezTo>
                          <a:cubicBezTo>
                            <a:pt x="4896" y="12260"/>
                            <a:pt x="4952" y="12289"/>
                            <a:pt x="5009" y="12289"/>
                          </a:cubicBezTo>
                          <a:cubicBezTo>
                            <a:pt x="5136" y="12289"/>
                            <a:pt x="5266" y="12147"/>
                            <a:pt x="5192" y="12000"/>
                          </a:cubicBezTo>
                          <a:cubicBezTo>
                            <a:pt x="4149" y="9890"/>
                            <a:pt x="4839" y="7241"/>
                            <a:pt x="5829" y="5219"/>
                          </a:cubicBezTo>
                          <a:lnTo>
                            <a:pt x="5829" y="5219"/>
                          </a:lnTo>
                          <a:cubicBezTo>
                            <a:pt x="6663" y="4583"/>
                            <a:pt x="7574" y="4051"/>
                            <a:pt x="8502" y="3641"/>
                          </a:cubicBezTo>
                          <a:cubicBezTo>
                            <a:pt x="9981" y="2989"/>
                            <a:pt x="11606" y="2629"/>
                            <a:pt x="13206" y="2629"/>
                          </a:cubicBezTo>
                          <a:close/>
                          <a:moveTo>
                            <a:pt x="2352" y="14680"/>
                          </a:moveTo>
                          <a:lnTo>
                            <a:pt x="2352" y="14680"/>
                          </a:lnTo>
                          <a:cubicBezTo>
                            <a:pt x="3490" y="15965"/>
                            <a:pt x="4865" y="17084"/>
                            <a:pt x="6204" y="18036"/>
                          </a:cubicBezTo>
                          <a:cubicBezTo>
                            <a:pt x="8157" y="19405"/>
                            <a:pt x="10455" y="20012"/>
                            <a:pt x="12812" y="20012"/>
                          </a:cubicBezTo>
                          <a:cubicBezTo>
                            <a:pt x="15169" y="20012"/>
                            <a:pt x="17753" y="19262"/>
                            <a:pt x="19229" y="17310"/>
                          </a:cubicBezTo>
                          <a:cubicBezTo>
                            <a:pt x="19433" y="17039"/>
                            <a:pt x="19606" y="16760"/>
                            <a:pt x="19751" y="16473"/>
                          </a:cubicBezTo>
                          <a:lnTo>
                            <a:pt x="19751" y="16473"/>
                          </a:lnTo>
                          <a:cubicBezTo>
                            <a:pt x="19688" y="16884"/>
                            <a:pt x="19598" y="17290"/>
                            <a:pt x="19480" y="17691"/>
                          </a:cubicBezTo>
                          <a:cubicBezTo>
                            <a:pt x="18741" y="20191"/>
                            <a:pt x="16384" y="22072"/>
                            <a:pt x="13860" y="22525"/>
                          </a:cubicBezTo>
                          <a:cubicBezTo>
                            <a:pt x="13452" y="22598"/>
                            <a:pt x="13043" y="22633"/>
                            <a:pt x="12636" y="22633"/>
                          </a:cubicBezTo>
                          <a:cubicBezTo>
                            <a:pt x="10088" y="22633"/>
                            <a:pt x="7612" y="21271"/>
                            <a:pt x="5764" y="19608"/>
                          </a:cubicBezTo>
                          <a:cubicBezTo>
                            <a:pt x="4287" y="18289"/>
                            <a:pt x="2991" y="16586"/>
                            <a:pt x="2352" y="14680"/>
                          </a:cubicBezTo>
                          <a:close/>
                          <a:moveTo>
                            <a:pt x="11820" y="1"/>
                          </a:moveTo>
                          <a:cubicBezTo>
                            <a:pt x="11131" y="1"/>
                            <a:pt x="10467" y="162"/>
                            <a:pt x="9843" y="437"/>
                          </a:cubicBezTo>
                          <a:lnTo>
                            <a:pt x="9843" y="437"/>
                          </a:lnTo>
                          <a:cubicBezTo>
                            <a:pt x="9112" y="444"/>
                            <a:pt x="8360" y="589"/>
                            <a:pt x="7597" y="903"/>
                          </a:cubicBezTo>
                          <a:cubicBezTo>
                            <a:pt x="5180" y="1903"/>
                            <a:pt x="3132" y="4046"/>
                            <a:pt x="1680" y="6177"/>
                          </a:cubicBezTo>
                          <a:cubicBezTo>
                            <a:pt x="977" y="7213"/>
                            <a:pt x="382" y="8404"/>
                            <a:pt x="168" y="9666"/>
                          </a:cubicBezTo>
                          <a:cubicBezTo>
                            <a:pt x="1" y="10678"/>
                            <a:pt x="275" y="11595"/>
                            <a:pt x="763" y="12464"/>
                          </a:cubicBezTo>
                          <a:cubicBezTo>
                            <a:pt x="1027" y="12944"/>
                            <a:pt x="1332" y="13405"/>
                            <a:pt x="1668" y="13849"/>
                          </a:cubicBezTo>
                          <a:lnTo>
                            <a:pt x="1668" y="13849"/>
                          </a:lnTo>
                          <a:cubicBezTo>
                            <a:pt x="2325" y="16907"/>
                            <a:pt x="4683" y="19648"/>
                            <a:pt x="7264" y="21322"/>
                          </a:cubicBezTo>
                          <a:cubicBezTo>
                            <a:pt x="8864" y="22361"/>
                            <a:pt x="10733" y="23028"/>
                            <a:pt x="12621" y="23028"/>
                          </a:cubicBezTo>
                          <a:cubicBezTo>
                            <a:pt x="13373" y="23028"/>
                            <a:pt x="14129" y="22922"/>
                            <a:pt x="14872" y="22691"/>
                          </a:cubicBezTo>
                          <a:cubicBezTo>
                            <a:pt x="17074" y="22025"/>
                            <a:pt x="18979" y="20215"/>
                            <a:pt x="19741" y="18036"/>
                          </a:cubicBezTo>
                          <a:cubicBezTo>
                            <a:pt x="20055" y="17134"/>
                            <a:pt x="20195" y="16178"/>
                            <a:pt x="20216" y="15213"/>
                          </a:cubicBezTo>
                          <a:lnTo>
                            <a:pt x="20216" y="15213"/>
                          </a:lnTo>
                          <a:cubicBezTo>
                            <a:pt x="20515" y="14007"/>
                            <a:pt x="20467" y="12719"/>
                            <a:pt x="20289" y="11440"/>
                          </a:cubicBezTo>
                          <a:cubicBezTo>
                            <a:pt x="19944" y="8999"/>
                            <a:pt x="19051" y="6606"/>
                            <a:pt x="17813" y="4475"/>
                          </a:cubicBezTo>
                          <a:cubicBezTo>
                            <a:pt x="17616" y="4139"/>
                            <a:pt x="17403" y="3803"/>
                            <a:pt x="17174" y="3475"/>
                          </a:cubicBezTo>
                          <a:lnTo>
                            <a:pt x="17174" y="3475"/>
                          </a:lnTo>
                          <a:cubicBezTo>
                            <a:pt x="18217" y="3965"/>
                            <a:pt x="19167" y="4678"/>
                            <a:pt x="19956" y="5642"/>
                          </a:cubicBezTo>
                          <a:cubicBezTo>
                            <a:pt x="20253" y="6011"/>
                            <a:pt x="20527" y="6416"/>
                            <a:pt x="20765" y="6832"/>
                          </a:cubicBezTo>
                          <a:cubicBezTo>
                            <a:pt x="20781" y="6914"/>
                            <a:pt x="20829" y="6948"/>
                            <a:pt x="20882" y="6948"/>
                          </a:cubicBezTo>
                          <a:cubicBezTo>
                            <a:pt x="20990" y="6948"/>
                            <a:pt x="21119" y="6809"/>
                            <a:pt x="21039" y="6666"/>
                          </a:cubicBezTo>
                          <a:cubicBezTo>
                            <a:pt x="19993" y="4862"/>
                            <a:pt x="18509" y="3665"/>
                            <a:pt x="16819" y="2989"/>
                          </a:cubicBezTo>
                          <a:lnTo>
                            <a:pt x="16819" y="2989"/>
                          </a:lnTo>
                          <a:cubicBezTo>
                            <a:pt x="15883" y="1771"/>
                            <a:pt x="14706" y="715"/>
                            <a:pt x="13253" y="236"/>
                          </a:cubicBezTo>
                          <a:cubicBezTo>
                            <a:pt x="12766" y="75"/>
                            <a:pt x="12287" y="1"/>
                            <a:pt x="11820" y="1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45" name="Google Shape;1045;p41"/>
                    <p:cNvSpPr/>
                    <p:nvPr/>
                  </p:nvSpPr>
                  <p:spPr>
                    <a:xfrm>
                      <a:off x="-1062527" y="2025043"/>
                      <a:ext cx="523941" cy="675237"/>
                    </a:xfrm>
                    <a:custGeom>
                      <a:rect b="b" l="l" r="r" t="t"/>
                      <a:pathLst>
                        <a:path extrusionOk="0" h="18767" w="14562">
                          <a:moveTo>
                            <a:pt x="263" y="1"/>
                          </a:moveTo>
                          <a:cubicBezTo>
                            <a:pt x="1" y="12"/>
                            <a:pt x="1" y="405"/>
                            <a:pt x="263" y="405"/>
                          </a:cubicBezTo>
                          <a:cubicBezTo>
                            <a:pt x="593" y="415"/>
                            <a:pt x="925" y="418"/>
                            <a:pt x="1259" y="418"/>
                          </a:cubicBezTo>
                          <a:cubicBezTo>
                            <a:pt x="1883" y="418"/>
                            <a:pt x="2512" y="407"/>
                            <a:pt x="3141" y="407"/>
                          </a:cubicBezTo>
                          <a:cubicBezTo>
                            <a:pt x="5094" y="407"/>
                            <a:pt x="7042" y="513"/>
                            <a:pt x="8835" y="1382"/>
                          </a:cubicBezTo>
                          <a:cubicBezTo>
                            <a:pt x="11062" y="2453"/>
                            <a:pt x="12586" y="4525"/>
                            <a:pt x="13181" y="6894"/>
                          </a:cubicBezTo>
                          <a:cubicBezTo>
                            <a:pt x="14205" y="11061"/>
                            <a:pt x="12383" y="16193"/>
                            <a:pt x="8633" y="18396"/>
                          </a:cubicBezTo>
                          <a:cubicBezTo>
                            <a:pt x="8450" y="18507"/>
                            <a:pt x="8570" y="18766"/>
                            <a:pt x="8742" y="18766"/>
                          </a:cubicBezTo>
                          <a:cubicBezTo>
                            <a:pt x="8772" y="18766"/>
                            <a:pt x="8804" y="18759"/>
                            <a:pt x="8835" y="18741"/>
                          </a:cubicBezTo>
                          <a:cubicBezTo>
                            <a:pt x="12788" y="16419"/>
                            <a:pt x="14562" y="11145"/>
                            <a:pt x="13550" y="6787"/>
                          </a:cubicBezTo>
                          <a:cubicBezTo>
                            <a:pt x="12978" y="4346"/>
                            <a:pt x="11407" y="2334"/>
                            <a:pt x="9216" y="1132"/>
                          </a:cubicBezTo>
                          <a:cubicBezTo>
                            <a:pt x="7355" y="120"/>
                            <a:pt x="5268" y="11"/>
                            <a:pt x="3183" y="11"/>
                          </a:cubicBezTo>
                          <a:cubicBezTo>
                            <a:pt x="2608" y="11"/>
                            <a:pt x="2032" y="19"/>
                            <a:pt x="1462" y="19"/>
                          </a:cubicBezTo>
                          <a:cubicBezTo>
                            <a:pt x="1059" y="19"/>
                            <a:pt x="659" y="15"/>
                            <a:pt x="263" y="1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46" name="Google Shape;1046;p41"/>
                    <p:cNvSpPr/>
                    <p:nvPr/>
                  </p:nvSpPr>
                  <p:spPr>
                    <a:xfrm>
                      <a:off x="-1358973" y="2178717"/>
                      <a:ext cx="667033" cy="714167"/>
                    </a:xfrm>
                    <a:custGeom>
                      <a:rect b="b" l="l" r="r" t="t"/>
                      <a:pathLst>
                        <a:path extrusionOk="0" h="19849" w="18539">
                          <a:moveTo>
                            <a:pt x="2460" y="1"/>
                          </a:moveTo>
                          <a:cubicBezTo>
                            <a:pt x="2404" y="1"/>
                            <a:pt x="2347" y="30"/>
                            <a:pt x="2310" y="99"/>
                          </a:cubicBezTo>
                          <a:cubicBezTo>
                            <a:pt x="1036" y="2635"/>
                            <a:pt x="1" y="5314"/>
                            <a:pt x="72" y="8183"/>
                          </a:cubicBezTo>
                          <a:cubicBezTo>
                            <a:pt x="155" y="11422"/>
                            <a:pt x="1798" y="14649"/>
                            <a:pt x="3763" y="17161"/>
                          </a:cubicBezTo>
                          <a:cubicBezTo>
                            <a:pt x="5228" y="19022"/>
                            <a:pt x="7630" y="19849"/>
                            <a:pt x="9963" y="19849"/>
                          </a:cubicBezTo>
                          <a:cubicBezTo>
                            <a:pt x="10570" y="19849"/>
                            <a:pt x="11172" y="19793"/>
                            <a:pt x="11752" y="19685"/>
                          </a:cubicBezTo>
                          <a:cubicBezTo>
                            <a:pt x="14098" y="19256"/>
                            <a:pt x="16193" y="17030"/>
                            <a:pt x="17217" y="15006"/>
                          </a:cubicBezTo>
                          <a:cubicBezTo>
                            <a:pt x="17884" y="13684"/>
                            <a:pt x="18146" y="12101"/>
                            <a:pt x="17265" y="10827"/>
                          </a:cubicBezTo>
                          <a:cubicBezTo>
                            <a:pt x="17218" y="10766"/>
                            <a:pt x="17157" y="10741"/>
                            <a:pt x="17096" y="10741"/>
                          </a:cubicBezTo>
                          <a:cubicBezTo>
                            <a:pt x="16953" y="10741"/>
                            <a:pt x="16819" y="10882"/>
                            <a:pt x="16919" y="11041"/>
                          </a:cubicBezTo>
                          <a:cubicBezTo>
                            <a:pt x="18539" y="13398"/>
                            <a:pt x="16098" y="16411"/>
                            <a:pt x="14336" y="17887"/>
                          </a:cubicBezTo>
                          <a:cubicBezTo>
                            <a:pt x="13037" y="18968"/>
                            <a:pt x="11456" y="19472"/>
                            <a:pt x="9854" y="19472"/>
                          </a:cubicBezTo>
                          <a:cubicBezTo>
                            <a:pt x="8475" y="19472"/>
                            <a:pt x="7080" y="19099"/>
                            <a:pt x="5835" y="18399"/>
                          </a:cubicBezTo>
                          <a:cubicBezTo>
                            <a:pt x="4156" y="17458"/>
                            <a:pt x="3156" y="15732"/>
                            <a:pt x="2251" y="14113"/>
                          </a:cubicBezTo>
                          <a:cubicBezTo>
                            <a:pt x="1429" y="12613"/>
                            <a:pt x="822" y="11005"/>
                            <a:pt x="548" y="9326"/>
                          </a:cubicBezTo>
                          <a:cubicBezTo>
                            <a:pt x="72" y="6290"/>
                            <a:pt x="1132" y="3350"/>
                            <a:pt x="2441" y="659"/>
                          </a:cubicBezTo>
                          <a:cubicBezTo>
                            <a:pt x="2501" y="540"/>
                            <a:pt x="2560" y="433"/>
                            <a:pt x="2608" y="313"/>
                          </a:cubicBezTo>
                          <a:cubicBezTo>
                            <a:pt x="2715" y="148"/>
                            <a:pt x="2588" y="1"/>
                            <a:pt x="2460" y="1"/>
                          </a:cubicBezTo>
                          <a:close/>
                        </a:path>
                      </a:pathLst>
                    </a:custGeom>
                    <a:solidFill>
                      <a:srgbClr val="FFA333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</p:grpSp>
              <p:grpSp>
                <p:nvGrpSpPr>
                  <p:cNvPr id="1047" name="Google Shape;1047;p41"/>
                  <p:cNvGrpSpPr/>
                  <p:nvPr/>
                </p:nvGrpSpPr>
                <p:grpSpPr>
                  <a:xfrm>
                    <a:off x="10503649" y="2625848"/>
                    <a:ext cx="466999" cy="466230"/>
                    <a:chOff x="900778" y="296381"/>
                    <a:chExt cx="1477846" cy="1475412"/>
                  </a:xfrm>
                </p:grpSpPr>
                <p:sp>
                  <p:nvSpPr>
                    <p:cNvPr id="1048" name="Google Shape;1048;p41"/>
                    <p:cNvSpPr/>
                    <p:nvPr/>
                  </p:nvSpPr>
                  <p:spPr>
                    <a:xfrm>
                      <a:off x="1061167" y="1145841"/>
                      <a:ext cx="138808" cy="580158"/>
                    </a:xfrm>
                    <a:custGeom>
                      <a:rect b="b" l="l" r="r" t="t"/>
                      <a:pathLst>
                        <a:path extrusionOk="0" h="5726" w="1370">
                          <a:moveTo>
                            <a:pt x="335" y="0"/>
                          </a:moveTo>
                          <a:cubicBezTo>
                            <a:pt x="199" y="0"/>
                            <a:pt x="18" y="308"/>
                            <a:pt x="2" y="308"/>
                          </a:cubicBezTo>
                          <a:cubicBezTo>
                            <a:pt x="1" y="308"/>
                            <a:pt x="1" y="308"/>
                            <a:pt x="1" y="308"/>
                          </a:cubicBezTo>
                          <a:lnTo>
                            <a:pt x="1" y="308"/>
                          </a:lnTo>
                          <a:cubicBezTo>
                            <a:pt x="1" y="844"/>
                            <a:pt x="203" y="1725"/>
                            <a:pt x="548" y="2856"/>
                          </a:cubicBezTo>
                          <a:cubicBezTo>
                            <a:pt x="894" y="3987"/>
                            <a:pt x="822" y="5273"/>
                            <a:pt x="822" y="5273"/>
                          </a:cubicBezTo>
                          <a:lnTo>
                            <a:pt x="775" y="5725"/>
                          </a:lnTo>
                          <a:cubicBezTo>
                            <a:pt x="1072" y="5725"/>
                            <a:pt x="1298" y="5225"/>
                            <a:pt x="1298" y="5225"/>
                          </a:cubicBezTo>
                          <a:cubicBezTo>
                            <a:pt x="1298" y="5225"/>
                            <a:pt x="1370" y="3939"/>
                            <a:pt x="1025" y="2808"/>
                          </a:cubicBezTo>
                          <a:cubicBezTo>
                            <a:pt x="679" y="1677"/>
                            <a:pt x="536" y="784"/>
                            <a:pt x="477" y="272"/>
                          </a:cubicBezTo>
                          <a:cubicBezTo>
                            <a:pt x="454" y="69"/>
                            <a:pt x="400" y="0"/>
                            <a:pt x="335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49" name="Google Shape;1049;p41"/>
                    <p:cNvSpPr/>
                    <p:nvPr/>
                  </p:nvSpPr>
                  <p:spPr>
                    <a:xfrm>
                      <a:off x="1214361" y="1656590"/>
                      <a:ext cx="623827" cy="103448"/>
                    </a:xfrm>
                    <a:custGeom>
                      <a:rect b="b" l="l" r="r" t="t"/>
                      <a:pathLst>
                        <a:path extrusionOk="0" h="1021" w="6157">
                          <a:moveTo>
                            <a:pt x="5315" y="0"/>
                          </a:moveTo>
                          <a:cubicBezTo>
                            <a:pt x="4773" y="0"/>
                            <a:pt x="3961" y="150"/>
                            <a:pt x="2906" y="387"/>
                          </a:cubicBezTo>
                          <a:cubicBezTo>
                            <a:pt x="2385" y="510"/>
                            <a:pt x="1840" y="544"/>
                            <a:pt x="1398" y="544"/>
                          </a:cubicBezTo>
                          <a:cubicBezTo>
                            <a:pt x="861" y="544"/>
                            <a:pt x="477" y="494"/>
                            <a:pt x="477" y="494"/>
                          </a:cubicBezTo>
                          <a:lnTo>
                            <a:pt x="25" y="422"/>
                          </a:lnTo>
                          <a:lnTo>
                            <a:pt x="25" y="422"/>
                          </a:lnTo>
                          <a:cubicBezTo>
                            <a:pt x="1" y="720"/>
                            <a:pt x="489" y="970"/>
                            <a:pt x="489" y="970"/>
                          </a:cubicBezTo>
                          <a:cubicBezTo>
                            <a:pt x="489" y="970"/>
                            <a:pt x="873" y="1020"/>
                            <a:pt x="1410" y="1020"/>
                          </a:cubicBezTo>
                          <a:cubicBezTo>
                            <a:pt x="1852" y="1020"/>
                            <a:pt x="2397" y="986"/>
                            <a:pt x="2918" y="863"/>
                          </a:cubicBezTo>
                          <a:cubicBezTo>
                            <a:pt x="4085" y="601"/>
                            <a:pt x="4966" y="506"/>
                            <a:pt x="5501" y="482"/>
                          </a:cubicBezTo>
                          <a:cubicBezTo>
                            <a:pt x="6156" y="446"/>
                            <a:pt x="5478" y="6"/>
                            <a:pt x="5478" y="6"/>
                          </a:cubicBezTo>
                          <a:cubicBezTo>
                            <a:pt x="5426" y="2"/>
                            <a:pt x="5372" y="0"/>
                            <a:pt x="5315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50" name="Google Shape;1050;p41"/>
                    <p:cNvSpPr/>
                    <p:nvPr/>
                  </p:nvSpPr>
                  <p:spPr>
                    <a:xfrm>
                      <a:off x="900778" y="1091331"/>
                      <a:ext cx="214798" cy="563542"/>
                    </a:xfrm>
                    <a:custGeom>
                      <a:rect b="b" l="l" r="r" t="t"/>
                      <a:pathLst>
                        <a:path extrusionOk="0" h="5562" w="2120">
                          <a:moveTo>
                            <a:pt x="441" y="1"/>
                          </a:moveTo>
                          <a:cubicBezTo>
                            <a:pt x="143" y="48"/>
                            <a:pt x="0" y="584"/>
                            <a:pt x="0" y="584"/>
                          </a:cubicBezTo>
                          <a:cubicBezTo>
                            <a:pt x="0" y="584"/>
                            <a:pt x="143" y="1846"/>
                            <a:pt x="679" y="2906"/>
                          </a:cubicBezTo>
                          <a:cubicBezTo>
                            <a:pt x="1215" y="3965"/>
                            <a:pt x="1512" y="4811"/>
                            <a:pt x="1655" y="5311"/>
                          </a:cubicBezTo>
                          <a:cubicBezTo>
                            <a:pt x="1707" y="5496"/>
                            <a:pt x="1768" y="5561"/>
                            <a:pt x="1828" y="5561"/>
                          </a:cubicBezTo>
                          <a:cubicBezTo>
                            <a:pt x="1970" y="5561"/>
                            <a:pt x="2108" y="5192"/>
                            <a:pt x="2119" y="5192"/>
                          </a:cubicBezTo>
                          <a:cubicBezTo>
                            <a:pt x="2119" y="5192"/>
                            <a:pt x="2119" y="5192"/>
                            <a:pt x="2119" y="5192"/>
                          </a:cubicBezTo>
                          <a:cubicBezTo>
                            <a:pt x="2012" y="4668"/>
                            <a:pt x="1667" y="3846"/>
                            <a:pt x="1131" y="2787"/>
                          </a:cubicBezTo>
                          <a:cubicBezTo>
                            <a:pt x="595" y="1727"/>
                            <a:pt x="464" y="465"/>
                            <a:pt x="464" y="465"/>
                          </a:cubicBezTo>
                          <a:lnTo>
                            <a:pt x="441" y="1"/>
                          </a:ln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51" name="Google Shape;1051;p41"/>
                    <p:cNvSpPr/>
                    <p:nvPr/>
                  </p:nvSpPr>
                  <p:spPr>
                    <a:xfrm>
                      <a:off x="1371609" y="371154"/>
                      <a:ext cx="590797" cy="244992"/>
                    </a:xfrm>
                    <a:custGeom>
                      <a:rect b="b" l="l" r="r" t="t"/>
                      <a:pathLst>
                        <a:path extrusionOk="0" h="2418" w="5831">
                          <a:moveTo>
                            <a:pt x="5223" y="1"/>
                          </a:moveTo>
                          <a:cubicBezTo>
                            <a:pt x="5223" y="1"/>
                            <a:pt x="3961" y="215"/>
                            <a:pt x="2949" y="834"/>
                          </a:cubicBezTo>
                          <a:cubicBezTo>
                            <a:pt x="1925" y="1441"/>
                            <a:pt x="1116" y="1798"/>
                            <a:pt x="616" y="1977"/>
                          </a:cubicBezTo>
                          <a:cubicBezTo>
                            <a:pt x="1" y="2202"/>
                            <a:pt x="759" y="2414"/>
                            <a:pt x="759" y="2417"/>
                          </a:cubicBezTo>
                          <a:lnTo>
                            <a:pt x="759" y="2417"/>
                          </a:lnTo>
                          <a:cubicBezTo>
                            <a:pt x="1283" y="2286"/>
                            <a:pt x="2080" y="1882"/>
                            <a:pt x="3092" y="1274"/>
                          </a:cubicBezTo>
                          <a:cubicBezTo>
                            <a:pt x="4128" y="667"/>
                            <a:pt x="5378" y="441"/>
                            <a:pt x="5378" y="441"/>
                          </a:cubicBezTo>
                          <a:lnTo>
                            <a:pt x="5831" y="382"/>
                          </a:lnTo>
                          <a:cubicBezTo>
                            <a:pt x="5771" y="84"/>
                            <a:pt x="5223" y="1"/>
                            <a:pt x="5223" y="1"/>
                          </a:cubicBezTo>
                          <a:close/>
                          <a:moveTo>
                            <a:pt x="759" y="2417"/>
                          </a:moveTo>
                          <a:cubicBezTo>
                            <a:pt x="759" y="2417"/>
                            <a:pt x="759" y="2417"/>
                            <a:pt x="759" y="2417"/>
                          </a:cubicBezTo>
                          <a:cubicBezTo>
                            <a:pt x="759" y="2417"/>
                            <a:pt x="759" y="2417"/>
                            <a:pt x="759" y="2417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52" name="Google Shape;1052;p41"/>
                    <p:cNvSpPr/>
                    <p:nvPr/>
                  </p:nvSpPr>
                  <p:spPr>
                    <a:xfrm>
                      <a:off x="1759661" y="631747"/>
                      <a:ext cx="590797" cy="242560"/>
                    </a:xfrm>
                    <a:custGeom>
                      <a:rect b="b" l="l" r="r" t="t"/>
                      <a:pathLst>
                        <a:path extrusionOk="0" h="2394" w="5831">
                          <a:moveTo>
                            <a:pt x="5072" y="0"/>
                          </a:moveTo>
                          <a:lnTo>
                            <a:pt x="5072" y="0"/>
                          </a:lnTo>
                          <a:cubicBezTo>
                            <a:pt x="5072" y="0"/>
                            <a:pt x="5072" y="0"/>
                            <a:pt x="5072" y="0"/>
                          </a:cubicBezTo>
                          <a:lnTo>
                            <a:pt x="5072" y="0"/>
                          </a:lnTo>
                          <a:cubicBezTo>
                            <a:pt x="5072" y="0"/>
                            <a:pt x="5072" y="0"/>
                            <a:pt x="5072" y="0"/>
                          </a:cubicBezTo>
                          <a:close/>
                          <a:moveTo>
                            <a:pt x="5072" y="0"/>
                          </a:moveTo>
                          <a:cubicBezTo>
                            <a:pt x="4560" y="131"/>
                            <a:pt x="3763" y="524"/>
                            <a:pt x="2739" y="1131"/>
                          </a:cubicBezTo>
                          <a:cubicBezTo>
                            <a:pt x="1703" y="1727"/>
                            <a:pt x="453" y="1953"/>
                            <a:pt x="453" y="1953"/>
                          </a:cubicBezTo>
                          <a:lnTo>
                            <a:pt x="0" y="2012"/>
                          </a:lnTo>
                          <a:cubicBezTo>
                            <a:pt x="60" y="2286"/>
                            <a:pt x="608" y="2393"/>
                            <a:pt x="608" y="2393"/>
                          </a:cubicBezTo>
                          <a:cubicBezTo>
                            <a:pt x="608" y="2393"/>
                            <a:pt x="1858" y="2167"/>
                            <a:pt x="2882" y="1572"/>
                          </a:cubicBezTo>
                          <a:cubicBezTo>
                            <a:pt x="3894" y="977"/>
                            <a:pt x="4715" y="619"/>
                            <a:pt x="5215" y="441"/>
                          </a:cubicBezTo>
                          <a:cubicBezTo>
                            <a:pt x="5830" y="240"/>
                            <a:pt x="5071" y="4"/>
                            <a:pt x="5072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53" name="Google Shape;1053;p41"/>
                    <p:cNvSpPr/>
                    <p:nvPr/>
                  </p:nvSpPr>
                  <p:spPr>
                    <a:xfrm>
                      <a:off x="1017701" y="1260230"/>
                      <a:ext cx="532335" cy="299705"/>
                    </a:xfrm>
                    <a:custGeom>
                      <a:rect b="b" l="l" r="r" t="t"/>
                      <a:pathLst>
                        <a:path extrusionOk="0" h="2958" w="5254">
                          <a:moveTo>
                            <a:pt x="156" y="0"/>
                          </a:moveTo>
                          <a:cubicBezTo>
                            <a:pt x="1" y="239"/>
                            <a:pt x="275" y="715"/>
                            <a:pt x="275" y="715"/>
                          </a:cubicBezTo>
                          <a:cubicBezTo>
                            <a:pt x="275" y="715"/>
                            <a:pt x="1275" y="1501"/>
                            <a:pt x="2406" y="1882"/>
                          </a:cubicBezTo>
                          <a:cubicBezTo>
                            <a:pt x="3537" y="2239"/>
                            <a:pt x="4347" y="2620"/>
                            <a:pt x="4799" y="2870"/>
                          </a:cubicBezTo>
                          <a:cubicBezTo>
                            <a:pt x="4906" y="2932"/>
                            <a:pt x="4981" y="2957"/>
                            <a:pt x="5032" y="2957"/>
                          </a:cubicBezTo>
                          <a:cubicBezTo>
                            <a:pt x="5254" y="2957"/>
                            <a:pt x="5025" y="2477"/>
                            <a:pt x="5025" y="2477"/>
                          </a:cubicBezTo>
                          <a:cubicBezTo>
                            <a:pt x="4597" y="2155"/>
                            <a:pt x="3763" y="1834"/>
                            <a:pt x="2632" y="1465"/>
                          </a:cubicBezTo>
                          <a:cubicBezTo>
                            <a:pt x="1501" y="1084"/>
                            <a:pt x="501" y="298"/>
                            <a:pt x="501" y="298"/>
                          </a:cubicBezTo>
                          <a:lnTo>
                            <a:pt x="156" y="0"/>
                          </a:ln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54" name="Google Shape;1054;p41"/>
                    <p:cNvSpPr/>
                    <p:nvPr/>
                  </p:nvSpPr>
                  <p:spPr>
                    <a:xfrm>
                      <a:off x="1464113" y="1452027"/>
                      <a:ext cx="573370" cy="220371"/>
                    </a:xfrm>
                    <a:custGeom>
                      <a:rect b="b" l="l" r="r" t="t"/>
                      <a:pathLst>
                        <a:path extrusionOk="0" h="2175" w="5659">
                          <a:moveTo>
                            <a:pt x="131" y="0"/>
                          </a:moveTo>
                          <a:lnTo>
                            <a:pt x="131" y="0"/>
                          </a:lnTo>
                          <a:cubicBezTo>
                            <a:pt x="0" y="251"/>
                            <a:pt x="357" y="679"/>
                            <a:pt x="357" y="679"/>
                          </a:cubicBezTo>
                          <a:cubicBezTo>
                            <a:pt x="357" y="679"/>
                            <a:pt x="1453" y="1310"/>
                            <a:pt x="2632" y="1501"/>
                          </a:cubicBezTo>
                          <a:cubicBezTo>
                            <a:pt x="3810" y="1691"/>
                            <a:pt x="4668" y="1953"/>
                            <a:pt x="5156" y="2132"/>
                          </a:cubicBezTo>
                          <a:cubicBezTo>
                            <a:pt x="5241" y="2161"/>
                            <a:pt x="5307" y="2174"/>
                            <a:pt x="5355" y="2174"/>
                          </a:cubicBezTo>
                          <a:cubicBezTo>
                            <a:pt x="5658" y="2174"/>
                            <a:pt x="5322" y="1679"/>
                            <a:pt x="5322" y="1679"/>
                          </a:cubicBezTo>
                          <a:cubicBezTo>
                            <a:pt x="4834" y="1453"/>
                            <a:pt x="3965" y="1251"/>
                            <a:pt x="2798" y="1060"/>
                          </a:cubicBezTo>
                          <a:cubicBezTo>
                            <a:pt x="1620" y="882"/>
                            <a:pt x="512" y="239"/>
                            <a:pt x="512" y="239"/>
                          </a:cubicBezTo>
                          <a:lnTo>
                            <a:pt x="131" y="0"/>
                          </a:ln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55" name="Google Shape;1055;p41"/>
                    <p:cNvSpPr/>
                    <p:nvPr/>
                  </p:nvSpPr>
                  <p:spPr>
                    <a:xfrm>
                      <a:off x="1881852" y="1142598"/>
                      <a:ext cx="289269" cy="533956"/>
                    </a:xfrm>
                    <a:custGeom>
                      <a:rect b="b" l="l" r="r" t="t"/>
                      <a:pathLst>
                        <a:path extrusionOk="0" h="5270" w="2855">
                          <a:moveTo>
                            <a:pt x="225" y="0"/>
                          </a:moveTo>
                          <a:cubicBezTo>
                            <a:pt x="74" y="0"/>
                            <a:pt x="0" y="426"/>
                            <a:pt x="9" y="435"/>
                          </a:cubicBezTo>
                          <a:cubicBezTo>
                            <a:pt x="187" y="935"/>
                            <a:pt x="676" y="1697"/>
                            <a:pt x="1378" y="2650"/>
                          </a:cubicBezTo>
                          <a:cubicBezTo>
                            <a:pt x="2080" y="3602"/>
                            <a:pt x="2438" y="4829"/>
                            <a:pt x="2438" y="4829"/>
                          </a:cubicBezTo>
                          <a:lnTo>
                            <a:pt x="2533" y="5269"/>
                          </a:lnTo>
                          <a:cubicBezTo>
                            <a:pt x="2807" y="5162"/>
                            <a:pt x="2854" y="4614"/>
                            <a:pt x="2854" y="4614"/>
                          </a:cubicBezTo>
                          <a:cubicBezTo>
                            <a:pt x="2854" y="4614"/>
                            <a:pt x="2497" y="3400"/>
                            <a:pt x="1795" y="2447"/>
                          </a:cubicBezTo>
                          <a:cubicBezTo>
                            <a:pt x="1092" y="1495"/>
                            <a:pt x="652" y="697"/>
                            <a:pt x="425" y="221"/>
                          </a:cubicBezTo>
                          <a:cubicBezTo>
                            <a:pt x="348" y="59"/>
                            <a:pt x="281" y="0"/>
                            <a:pt x="225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56" name="Google Shape;1056;p41"/>
                    <p:cNvSpPr/>
                    <p:nvPr/>
                  </p:nvSpPr>
                  <p:spPr>
                    <a:xfrm>
                      <a:off x="2041632" y="894062"/>
                      <a:ext cx="240432" cy="554423"/>
                    </a:xfrm>
                    <a:custGeom>
                      <a:rect b="b" l="l" r="r" t="t"/>
                      <a:pathLst>
                        <a:path extrusionOk="0" h="5472" w="2373">
                          <a:moveTo>
                            <a:pt x="267" y="0"/>
                          </a:moveTo>
                          <a:cubicBezTo>
                            <a:pt x="118" y="0"/>
                            <a:pt x="1" y="388"/>
                            <a:pt x="15" y="388"/>
                          </a:cubicBezTo>
                          <a:cubicBezTo>
                            <a:pt x="15" y="388"/>
                            <a:pt x="15" y="388"/>
                            <a:pt x="15" y="388"/>
                          </a:cubicBezTo>
                          <a:cubicBezTo>
                            <a:pt x="146" y="912"/>
                            <a:pt x="527" y="1709"/>
                            <a:pt x="1123" y="2733"/>
                          </a:cubicBezTo>
                          <a:cubicBezTo>
                            <a:pt x="1718" y="3745"/>
                            <a:pt x="1932" y="5019"/>
                            <a:pt x="1932" y="5019"/>
                          </a:cubicBezTo>
                          <a:lnTo>
                            <a:pt x="1992" y="5472"/>
                          </a:lnTo>
                          <a:cubicBezTo>
                            <a:pt x="2277" y="5412"/>
                            <a:pt x="2373" y="4865"/>
                            <a:pt x="2373" y="4865"/>
                          </a:cubicBezTo>
                          <a:cubicBezTo>
                            <a:pt x="2373" y="4865"/>
                            <a:pt x="2170" y="3614"/>
                            <a:pt x="1575" y="2590"/>
                          </a:cubicBezTo>
                          <a:cubicBezTo>
                            <a:pt x="980" y="1567"/>
                            <a:pt x="634" y="745"/>
                            <a:pt x="456" y="233"/>
                          </a:cubicBezTo>
                          <a:cubicBezTo>
                            <a:pt x="392" y="62"/>
                            <a:pt x="327" y="0"/>
                            <a:pt x="267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57" name="Google Shape;1057;p41"/>
                    <p:cNvSpPr/>
                    <p:nvPr/>
                  </p:nvSpPr>
                  <p:spPr>
                    <a:xfrm>
                      <a:off x="1273836" y="850090"/>
                      <a:ext cx="530512" cy="305075"/>
                    </a:xfrm>
                    <a:custGeom>
                      <a:rect b="b" l="l" r="r" t="t"/>
                      <a:pathLst>
                        <a:path extrusionOk="0" h="3011" w="5236">
                          <a:moveTo>
                            <a:pt x="5057" y="0"/>
                          </a:moveTo>
                          <a:lnTo>
                            <a:pt x="4712" y="310"/>
                          </a:lnTo>
                          <a:cubicBezTo>
                            <a:pt x="4712" y="310"/>
                            <a:pt x="3736" y="1119"/>
                            <a:pt x="2605" y="1500"/>
                          </a:cubicBezTo>
                          <a:cubicBezTo>
                            <a:pt x="1473" y="1870"/>
                            <a:pt x="652" y="2227"/>
                            <a:pt x="223" y="2524"/>
                          </a:cubicBezTo>
                          <a:cubicBezTo>
                            <a:pt x="223" y="2524"/>
                            <a:pt x="223" y="2524"/>
                            <a:pt x="223" y="2524"/>
                          </a:cubicBezTo>
                          <a:lnTo>
                            <a:pt x="223" y="2524"/>
                          </a:lnTo>
                          <a:cubicBezTo>
                            <a:pt x="219" y="2524"/>
                            <a:pt x="1" y="3010"/>
                            <a:pt x="234" y="3010"/>
                          </a:cubicBezTo>
                          <a:cubicBezTo>
                            <a:pt x="286" y="3010"/>
                            <a:pt x="359" y="2987"/>
                            <a:pt x="461" y="2929"/>
                          </a:cubicBezTo>
                          <a:cubicBezTo>
                            <a:pt x="926" y="2667"/>
                            <a:pt x="1724" y="2274"/>
                            <a:pt x="2843" y="1905"/>
                          </a:cubicBezTo>
                          <a:cubicBezTo>
                            <a:pt x="3974" y="1536"/>
                            <a:pt x="4950" y="715"/>
                            <a:pt x="4950" y="715"/>
                          </a:cubicBezTo>
                          <a:cubicBezTo>
                            <a:pt x="4950" y="715"/>
                            <a:pt x="5236" y="238"/>
                            <a:pt x="5057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58" name="Google Shape;1058;p41"/>
                    <p:cNvSpPr/>
                    <p:nvPr/>
                  </p:nvSpPr>
                  <p:spPr>
                    <a:xfrm>
                      <a:off x="1606466" y="591219"/>
                      <a:ext cx="249754" cy="549661"/>
                    </a:xfrm>
                    <a:custGeom>
                      <a:rect b="b" l="l" r="r" t="t"/>
                      <a:pathLst>
                        <a:path extrusionOk="0" h="5425" w="2465">
                          <a:moveTo>
                            <a:pt x="2204" y="1"/>
                          </a:moveTo>
                          <a:cubicBezTo>
                            <a:pt x="2145" y="1"/>
                            <a:pt x="2080" y="62"/>
                            <a:pt x="2012" y="234"/>
                          </a:cubicBezTo>
                          <a:cubicBezTo>
                            <a:pt x="1834" y="722"/>
                            <a:pt x="1465" y="1543"/>
                            <a:pt x="857" y="2555"/>
                          </a:cubicBezTo>
                          <a:cubicBezTo>
                            <a:pt x="238" y="3567"/>
                            <a:pt x="0" y="4817"/>
                            <a:pt x="0" y="4817"/>
                          </a:cubicBezTo>
                          <a:cubicBezTo>
                            <a:pt x="0" y="4817"/>
                            <a:pt x="95" y="5365"/>
                            <a:pt x="381" y="5425"/>
                          </a:cubicBezTo>
                          <a:lnTo>
                            <a:pt x="453" y="4972"/>
                          </a:lnTo>
                          <a:cubicBezTo>
                            <a:pt x="453" y="4972"/>
                            <a:pt x="691" y="3722"/>
                            <a:pt x="1298" y="2710"/>
                          </a:cubicBezTo>
                          <a:cubicBezTo>
                            <a:pt x="1905" y="1698"/>
                            <a:pt x="2322" y="889"/>
                            <a:pt x="2465" y="388"/>
                          </a:cubicBezTo>
                          <a:lnTo>
                            <a:pt x="2465" y="388"/>
                          </a:lnTo>
                          <a:cubicBezTo>
                            <a:pt x="2465" y="388"/>
                            <a:pt x="2465" y="388"/>
                            <a:pt x="2465" y="388"/>
                          </a:cubicBezTo>
                          <a:cubicBezTo>
                            <a:pt x="2465" y="388"/>
                            <a:pt x="2465" y="388"/>
                            <a:pt x="2465" y="388"/>
                          </a:cubicBezTo>
                          <a:lnTo>
                            <a:pt x="2465" y="388"/>
                          </a:lnTo>
                          <a:cubicBezTo>
                            <a:pt x="2465" y="388"/>
                            <a:pt x="2465" y="388"/>
                            <a:pt x="2465" y="388"/>
                          </a:cubicBezTo>
                          <a:lnTo>
                            <a:pt x="2465" y="388"/>
                          </a:lnTo>
                          <a:cubicBezTo>
                            <a:pt x="2462" y="388"/>
                            <a:pt x="2353" y="1"/>
                            <a:pt x="2204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59" name="Google Shape;1059;p41"/>
                    <p:cNvSpPr/>
                    <p:nvPr/>
                  </p:nvSpPr>
                  <p:spPr>
                    <a:xfrm>
                      <a:off x="1075655" y="1407345"/>
                      <a:ext cx="581577" cy="267991"/>
                    </a:xfrm>
                    <a:custGeom>
                      <a:rect b="b" l="l" r="r" t="t"/>
                      <a:pathLst>
                        <a:path extrusionOk="0" h="2645" w="5740">
                          <a:moveTo>
                            <a:pt x="632" y="1"/>
                          </a:moveTo>
                          <a:cubicBezTo>
                            <a:pt x="632" y="1"/>
                            <a:pt x="84" y="84"/>
                            <a:pt x="0" y="358"/>
                          </a:cubicBezTo>
                          <a:lnTo>
                            <a:pt x="453" y="453"/>
                          </a:lnTo>
                          <a:cubicBezTo>
                            <a:pt x="453" y="453"/>
                            <a:pt x="1703" y="739"/>
                            <a:pt x="2679" y="1394"/>
                          </a:cubicBezTo>
                          <a:cubicBezTo>
                            <a:pt x="3668" y="2049"/>
                            <a:pt x="4453" y="2489"/>
                            <a:pt x="4965" y="2644"/>
                          </a:cubicBezTo>
                          <a:cubicBezTo>
                            <a:pt x="4965" y="2644"/>
                            <a:pt x="5739" y="2454"/>
                            <a:pt x="5144" y="2192"/>
                          </a:cubicBezTo>
                          <a:cubicBezTo>
                            <a:pt x="4644" y="1989"/>
                            <a:pt x="3846" y="1596"/>
                            <a:pt x="2858" y="942"/>
                          </a:cubicBezTo>
                          <a:cubicBezTo>
                            <a:pt x="1882" y="287"/>
                            <a:pt x="632" y="1"/>
                            <a:pt x="632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60" name="Google Shape;1060;p41"/>
                    <p:cNvSpPr/>
                    <p:nvPr/>
                  </p:nvSpPr>
                  <p:spPr>
                    <a:xfrm>
                      <a:off x="1091360" y="372370"/>
                      <a:ext cx="138808" cy="580969"/>
                    </a:xfrm>
                    <a:custGeom>
                      <a:rect b="b" l="l" r="r" t="t"/>
                      <a:pathLst>
                        <a:path extrusionOk="0" h="5734" w="1370">
                          <a:moveTo>
                            <a:pt x="774" y="0"/>
                          </a:moveTo>
                          <a:lnTo>
                            <a:pt x="822" y="465"/>
                          </a:lnTo>
                          <a:cubicBezTo>
                            <a:pt x="822" y="465"/>
                            <a:pt x="893" y="1739"/>
                            <a:pt x="548" y="2870"/>
                          </a:cubicBezTo>
                          <a:cubicBezTo>
                            <a:pt x="203" y="4001"/>
                            <a:pt x="0" y="4882"/>
                            <a:pt x="0" y="5418"/>
                          </a:cubicBezTo>
                          <a:cubicBezTo>
                            <a:pt x="0" y="5418"/>
                            <a:pt x="189" y="5734"/>
                            <a:pt x="331" y="5734"/>
                          </a:cubicBezTo>
                          <a:cubicBezTo>
                            <a:pt x="398" y="5734"/>
                            <a:pt x="454" y="5666"/>
                            <a:pt x="477" y="5465"/>
                          </a:cubicBezTo>
                          <a:cubicBezTo>
                            <a:pt x="536" y="4942"/>
                            <a:pt x="679" y="4049"/>
                            <a:pt x="1024" y="2917"/>
                          </a:cubicBezTo>
                          <a:cubicBezTo>
                            <a:pt x="1369" y="1786"/>
                            <a:pt x="1298" y="500"/>
                            <a:pt x="1298" y="500"/>
                          </a:cubicBezTo>
                          <a:cubicBezTo>
                            <a:pt x="1298" y="500"/>
                            <a:pt x="1072" y="0"/>
                            <a:pt x="774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61" name="Google Shape;1061;p41"/>
                    <p:cNvSpPr/>
                    <p:nvPr/>
                  </p:nvSpPr>
                  <p:spPr>
                    <a:xfrm>
                      <a:off x="1709001" y="296381"/>
                      <a:ext cx="576713" cy="279947"/>
                    </a:xfrm>
                    <a:custGeom>
                      <a:rect b="b" l="l" r="r" t="t"/>
                      <a:pathLst>
                        <a:path extrusionOk="0" h="2763" w="5692">
                          <a:moveTo>
                            <a:pt x="643" y="0"/>
                          </a:moveTo>
                          <a:cubicBezTo>
                            <a:pt x="643" y="0"/>
                            <a:pt x="96" y="60"/>
                            <a:pt x="0" y="346"/>
                          </a:cubicBezTo>
                          <a:lnTo>
                            <a:pt x="453" y="453"/>
                          </a:lnTo>
                          <a:cubicBezTo>
                            <a:pt x="453" y="453"/>
                            <a:pt x="1691" y="774"/>
                            <a:pt x="2655" y="1453"/>
                          </a:cubicBezTo>
                          <a:cubicBezTo>
                            <a:pt x="3620" y="2132"/>
                            <a:pt x="4394" y="2596"/>
                            <a:pt x="4906" y="2763"/>
                          </a:cubicBezTo>
                          <a:cubicBezTo>
                            <a:pt x="4906" y="2739"/>
                            <a:pt x="5691" y="2584"/>
                            <a:pt x="5096" y="2310"/>
                          </a:cubicBezTo>
                          <a:cubicBezTo>
                            <a:pt x="4620" y="2084"/>
                            <a:pt x="3810" y="1667"/>
                            <a:pt x="2846" y="1000"/>
                          </a:cubicBezTo>
                          <a:cubicBezTo>
                            <a:pt x="1881" y="322"/>
                            <a:pt x="643" y="0"/>
                            <a:pt x="643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62" name="Google Shape;1062;p41"/>
                    <p:cNvSpPr/>
                    <p:nvPr/>
                  </p:nvSpPr>
                  <p:spPr>
                    <a:xfrm>
                      <a:off x="1243339" y="338327"/>
                      <a:ext cx="622611" cy="103448"/>
                    </a:xfrm>
                    <a:custGeom>
                      <a:rect b="b" l="l" r="r" t="t"/>
                      <a:pathLst>
                        <a:path extrusionOk="0" h="1021" w="6145">
                          <a:moveTo>
                            <a:pt x="1410" y="0"/>
                          </a:moveTo>
                          <a:cubicBezTo>
                            <a:pt x="873" y="0"/>
                            <a:pt x="489" y="51"/>
                            <a:pt x="489" y="51"/>
                          </a:cubicBezTo>
                          <a:cubicBezTo>
                            <a:pt x="489" y="51"/>
                            <a:pt x="0" y="301"/>
                            <a:pt x="12" y="598"/>
                          </a:cubicBezTo>
                          <a:lnTo>
                            <a:pt x="477" y="527"/>
                          </a:lnTo>
                          <a:cubicBezTo>
                            <a:pt x="477" y="527"/>
                            <a:pt x="857" y="477"/>
                            <a:pt x="1393" y="477"/>
                          </a:cubicBezTo>
                          <a:cubicBezTo>
                            <a:pt x="1834" y="477"/>
                            <a:pt x="2379" y="511"/>
                            <a:pt x="2906" y="634"/>
                          </a:cubicBezTo>
                          <a:cubicBezTo>
                            <a:pt x="3950" y="871"/>
                            <a:pt x="4770" y="1020"/>
                            <a:pt x="5314" y="1020"/>
                          </a:cubicBezTo>
                          <a:cubicBezTo>
                            <a:pt x="5372" y="1020"/>
                            <a:pt x="5426" y="1018"/>
                            <a:pt x="5477" y="1015"/>
                          </a:cubicBezTo>
                          <a:cubicBezTo>
                            <a:pt x="5477" y="1015"/>
                            <a:pt x="6144" y="575"/>
                            <a:pt x="5489" y="539"/>
                          </a:cubicBezTo>
                          <a:cubicBezTo>
                            <a:pt x="4953" y="515"/>
                            <a:pt x="4084" y="420"/>
                            <a:pt x="2917" y="158"/>
                          </a:cubicBezTo>
                          <a:cubicBezTo>
                            <a:pt x="2397" y="34"/>
                            <a:pt x="1852" y="0"/>
                            <a:pt x="1410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63" name="Google Shape;1063;p41"/>
                    <p:cNvSpPr/>
                    <p:nvPr/>
                  </p:nvSpPr>
                  <p:spPr>
                    <a:xfrm>
                      <a:off x="929654" y="445016"/>
                      <a:ext cx="214900" cy="563137"/>
                    </a:xfrm>
                    <a:custGeom>
                      <a:rect b="b" l="l" r="r" t="t"/>
                      <a:pathLst>
                        <a:path extrusionOk="0" h="5558" w="2121">
                          <a:moveTo>
                            <a:pt x="1832" y="0"/>
                          </a:moveTo>
                          <a:cubicBezTo>
                            <a:pt x="1771" y="0"/>
                            <a:pt x="1709" y="65"/>
                            <a:pt x="1656" y="248"/>
                          </a:cubicBezTo>
                          <a:cubicBezTo>
                            <a:pt x="1501" y="760"/>
                            <a:pt x="1203" y="1605"/>
                            <a:pt x="668" y="2665"/>
                          </a:cubicBezTo>
                          <a:cubicBezTo>
                            <a:pt x="132" y="3713"/>
                            <a:pt x="1" y="4987"/>
                            <a:pt x="1" y="4987"/>
                          </a:cubicBezTo>
                          <a:cubicBezTo>
                            <a:pt x="1" y="4987"/>
                            <a:pt x="132" y="5522"/>
                            <a:pt x="429" y="5558"/>
                          </a:cubicBezTo>
                          <a:lnTo>
                            <a:pt x="465" y="5106"/>
                          </a:lnTo>
                          <a:cubicBezTo>
                            <a:pt x="465" y="5106"/>
                            <a:pt x="596" y="3832"/>
                            <a:pt x="1132" y="2784"/>
                          </a:cubicBezTo>
                          <a:cubicBezTo>
                            <a:pt x="1668" y="1724"/>
                            <a:pt x="2013" y="891"/>
                            <a:pt x="2120" y="367"/>
                          </a:cubicBezTo>
                          <a:cubicBezTo>
                            <a:pt x="2120" y="367"/>
                            <a:pt x="1978" y="0"/>
                            <a:pt x="1832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64" name="Google Shape;1064;p41"/>
                    <p:cNvSpPr/>
                    <p:nvPr/>
                  </p:nvSpPr>
                  <p:spPr>
                    <a:xfrm>
                      <a:off x="1663104" y="1551117"/>
                      <a:ext cx="573066" cy="220675"/>
                    </a:xfrm>
                    <a:custGeom>
                      <a:rect b="b" l="l" r="r" t="t"/>
                      <a:pathLst>
                        <a:path extrusionOk="0" h="2178" w="5656">
                          <a:moveTo>
                            <a:pt x="5360" y="0"/>
                          </a:moveTo>
                          <a:cubicBezTo>
                            <a:pt x="5311" y="0"/>
                            <a:pt x="5245" y="14"/>
                            <a:pt x="5156" y="46"/>
                          </a:cubicBezTo>
                          <a:cubicBezTo>
                            <a:pt x="4668" y="225"/>
                            <a:pt x="3811" y="475"/>
                            <a:pt x="2632" y="677"/>
                          </a:cubicBezTo>
                          <a:cubicBezTo>
                            <a:pt x="1453" y="868"/>
                            <a:pt x="358" y="1487"/>
                            <a:pt x="358" y="1487"/>
                          </a:cubicBezTo>
                          <a:cubicBezTo>
                            <a:pt x="358" y="1487"/>
                            <a:pt x="1" y="1928"/>
                            <a:pt x="132" y="2178"/>
                          </a:cubicBezTo>
                          <a:lnTo>
                            <a:pt x="513" y="1940"/>
                          </a:lnTo>
                          <a:cubicBezTo>
                            <a:pt x="513" y="1940"/>
                            <a:pt x="1620" y="1297"/>
                            <a:pt x="2799" y="1118"/>
                          </a:cubicBezTo>
                          <a:cubicBezTo>
                            <a:pt x="3966" y="927"/>
                            <a:pt x="4835" y="713"/>
                            <a:pt x="5323" y="499"/>
                          </a:cubicBezTo>
                          <a:cubicBezTo>
                            <a:pt x="5323" y="499"/>
                            <a:pt x="5655" y="0"/>
                            <a:pt x="5360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65" name="Google Shape;1065;p41"/>
                    <p:cNvSpPr/>
                    <p:nvPr/>
                  </p:nvSpPr>
                  <p:spPr>
                    <a:xfrm>
                      <a:off x="1787423" y="1224059"/>
                      <a:ext cx="591202" cy="242560"/>
                    </a:xfrm>
                    <a:custGeom>
                      <a:rect b="b" l="l" r="r" t="t"/>
                      <a:pathLst>
                        <a:path extrusionOk="0" h="2394" w="5835">
                          <a:moveTo>
                            <a:pt x="619" y="0"/>
                          </a:moveTo>
                          <a:cubicBezTo>
                            <a:pt x="619" y="0"/>
                            <a:pt x="60" y="107"/>
                            <a:pt x="0" y="393"/>
                          </a:cubicBezTo>
                          <a:lnTo>
                            <a:pt x="465" y="453"/>
                          </a:lnTo>
                          <a:cubicBezTo>
                            <a:pt x="465" y="453"/>
                            <a:pt x="1715" y="667"/>
                            <a:pt x="2739" y="1262"/>
                          </a:cubicBezTo>
                          <a:cubicBezTo>
                            <a:pt x="3774" y="1881"/>
                            <a:pt x="4572" y="2262"/>
                            <a:pt x="5084" y="2393"/>
                          </a:cubicBezTo>
                          <a:cubicBezTo>
                            <a:pt x="5084" y="2393"/>
                            <a:pt x="5834" y="2179"/>
                            <a:pt x="5227" y="1953"/>
                          </a:cubicBezTo>
                          <a:cubicBezTo>
                            <a:pt x="4727" y="1774"/>
                            <a:pt x="3905" y="1417"/>
                            <a:pt x="2893" y="822"/>
                          </a:cubicBezTo>
                          <a:cubicBezTo>
                            <a:pt x="1869" y="226"/>
                            <a:pt x="619" y="0"/>
                            <a:pt x="619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66" name="Google Shape;1066;p41"/>
                    <p:cNvSpPr/>
                    <p:nvPr/>
                  </p:nvSpPr>
                  <p:spPr>
                    <a:xfrm>
                      <a:off x="1045462" y="539547"/>
                      <a:ext cx="535375" cy="298590"/>
                    </a:xfrm>
                    <a:custGeom>
                      <a:rect b="b" l="l" r="r" t="t"/>
                      <a:pathLst>
                        <a:path extrusionOk="0" h="2947" w="5284">
                          <a:moveTo>
                            <a:pt x="5039" y="0"/>
                          </a:moveTo>
                          <a:cubicBezTo>
                            <a:pt x="4987" y="0"/>
                            <a:pt x="4913" y="22"/>
                            <a:pt x="4811" y="77"/>
                          </a:cubicBezTo>
                          <a:cubicBezTo>
                            <a:pt x="4347" y="327"/>
                            <a:pt x="3537" y="720"/>
                            <a:pt x="2418" y="1077"/>
                          </a:cubicBezTo>
                          <a:cubicBezTo>
                            <a:pt x="1287" y="1446"/>
                            <a:pt x="287" y="2232"/>
                            <a:pt x="287" y="2232"/>
                          </a:cubicBezTo>
                          <a:cubicBezTo>
                            <a:pt x="287" y="2232"/>
                            <a:pt x="1" y="2708"/>
                            <a:pt x="168" y="2946"/>
                          </a:cubicBezTo>
                          <a:lnTo>
                            <a:pt x="513" y="2649"/>
                          </a:lnTo>
                          <a:cubicBezTo>
                            <a:pt x="513" y="2649"/>
                            <a:pt x="1501" y="1863"/>
                            <a:pt x="2644" y="1494"/>
                          </a:cubicBezTo>
                          <a:cubicBezTo>
                            <a:pt x="3775" y="1113"/>
                            <a:pt x="4609" y="779"/>
                            <a:pt x="5037" y="494"/>
                          </a:cubicBezTo>
                          <a:cubicBezTo>
                            <a:pt x="5047" y="494"/>
                            <a:pt x="5283" y="0"/>
                            <a:pt x="5039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67" name="Google Shape;1067;p41"/>
                    <p:cNvSpPr/>
                    <p:nvPr/>
                  </p:nvSpPr>
                  <p:spPr>
                    <a:xfrm>
                      <a:off x="1231282" y="359097"/>
                      <a:ext cx="591202" cy="244992"/>
                    </a:xfrm>
                    <a:custGeom>
                      <a:rect b="b" l="l" r="r" t="t"/>
                      <a:pathLst>
                        <a:path extrusionOk="0" h="2418" w="5835">
                          <a:moveTo>
                            <a:pt x="762" y="0"/>
                          </a:moveTo>
                          <a:cubicBezTo>
                            <a:pt x="762" y="0"/>
                            <a:pt x="0" y="215"/>
                            <a:pt x="608" y="441"/>
                          </a:cubicBezTo>
                          <a:cubicBezTo>
                            <a:pt x="1108" y="620"/>
                            <a:pt x="1941" y="977"/>
                            <a:pt x="2953" y="1584"/>
                          </a:cubicBezTo>
                          <a:cubicBezTo>
                            <a:pt x="3965" y="2203"/>
                            <a:pt x="5227" y="2417"/>
                            <a:pt x="5227" y="2417"/>
                          </a:cubicBezTo>
                          <a:cubicBezTo>
                            <a:pt x="5227" y="2417"/>
                            <a:pt x="5775" y="2334"/>
                            <a:pt x="5834" y="2036"/>
                          </a:cubicBezTo>
                          <a:lnTo>
                            <a:pt x="5370" y="1977"/>
                          </a:lnTo>
                          <a:cubicBezTo>
                            <a:pt x="5370" y="1977"/>
                            <a:pt x="4120" y="1751"/>
                            <a:pt x="3096" y="1143"/>
                          </a:cubicBezTo>
                          <a:cubicBezTo>
                            <a:pt x="2084" y="536"/>
                            <a:pt x="1286" y="131"/>
                            <a:pt x="762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68" name="Google Shape;1068;p41"/>
                    <p:cNvSpPr/>
                    <p:nvPr/>
                  </p:nvSpPr>
                  <p:spPr>
                    <a:xfrm>
                      <a:off x="903109" y="994368"/>
                      <a:ext cx="466984" cy="400417"/>
                    </a:xfrm>
                    <a:custGeom>
                      <a:rect b="b" l="l" r="r" t="t"/>
                      <a:pathLst>
                        <a:path extrusionOk="0" h="3952" w="4609">
                          <a:moveTo>
                            <a:pt x="552" y="1"/>
                          </a:moveTo>
                          <a:cubicBezTo>
                            <a:pt x="354" y="1"/>
                            <a:pt x="1" y="41"/>
                            <a:pt x="358" y="362"/>
                          </a:cubicBezTo>
                          <a:cubicBezTo>
                            <a:pt x="739" y="719"/>
                            <a:pt x="1382" y="1362"/>
                            <a:pt x="2096" y="2303"/>
                          </a:cubicBezTo>
                          <a:cubicBezTo>
                            <a:pt x="2811" y="3232"/>
                            <a:pt x="3894" y="3922"/>
                            <a:pt x="3894" y="3922"/>
                          </a:cubicBezTo>
                          <a:cubicBezTo>
                            <a:pt x="3894" y="3922"/>
                            <a:pt x="4031" y="3952"/>
                            <a:pt x="4189" y="3952"/>
                          </a:cubicBezTo>
                          <a:cubicBezTo>
                            <a:pt x="4347" y="3952"/>
                            <a:pt x="4525" y="3922"/>
                            <a:pt x="4609" y="3803"/>
                          </a:cubicBezTo>
                          <a:lnTo>
                            <a:pt x="4204" y="3565"/>
                          </a:lnTo>
                          <a:cubicBezTo>
                            <a:pt x="4204" y="3565"/>
                            <a:pt x="3132" y="2874"/>
                            <a:pt x="2406" y="1946"/>
                          </a:cubicBezTo>
                          <a:cubicBezTo>
                            <a:pt x="1692" y="993"/>
                            <a:pt x="1096" y="315"/>
                            <a:pt x="668" y="5"/>
                          </a:cubicBezTo>
                          <a:cubicBezTo>
                            <a:pt x="668" y="5"/>
                            <a:pt x="619" y="1"/>
                            <a:pt x="552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69" name="Google Shape;1069;p41"/>
                    <p:cNvSpPr/>
                    <p:nvPr/>
                  </p:nvSpPr>
                  <p:spPr>
                    <a:xfrm>
                      <a:off x="1651047" y="1161342"/>
                      <a:ext cx="618964" cy="128879"/>
                    </a:xfrm>
                    <a:custGeom>
                      <a:rect b="b" l="l" r="r" t="t"/>
                      <a:pathLst>
                        <a:path extrusionOk="0" h="1272" w="6109">
                          <a:moveTo>
                            <a:pt x="691" y="0"/>
                          </a:moveTo>
                          <a:cubicBezTo>
                            <a:pt x="691" y="0"/>
                            <a:pt x="1" y="393"/>
                            <a:pt x="656" y="476"/>
                          </a:cubicBezTo>
                          <a:cubicBezTo>
                            <a:pt x="1168" y="536"/>
                            <a:pt x="2061" y="667"/>
                            <a:pt x="3192" y="1012"/>
                          </a:cubicBezTo>
                          <a:cubicBezTo>
                            <a:pt x="3946" y="1234"/>
                            <a:pt x="4769" y="1271"/>
                            <a:pt x="5233" y="1271"/>
                          </a:cubicBezTo>
                          <a:cubicBezTo>
                            <a:pt x="5466" y="1271"/>
                            <a:pt x="5609" y="1262"/>
                            <a:pt x="5609" y="1262"/>
                          </a:cubicBezTo>
                          <a:cubicBezTo>
                            <a:pt x="5609" y="1262"/>
                            <a:pt x="6109" y="1036"/>
                            <a:pt x="6109" y="738"/>
                          </a:cubicBezTo>
                          <a:lnTo>
                            <a:pt x="6109" y="738"/>
                          </a:lnTo>
                          <a:lnTo>
                            <a:pt x="5656" y="786"/>
                          </a:lnTo>
                          <a:cubicBezTo>
                            <a:pt x="5656" y="786"/>
                            <a:pt x="5513" y="795"/>
                            <a:pt x="5281" y="795"/>
                          </a:cubicBezTo>
                          <a:cubicBezTo>
                            <a:pt x="4816" y="795"/>
                            <a:pt x="3993" y="758"/>
                            <a:pt x="3239" y="536"/>
                          </a:cubicBezTo>
                          <a:cubicBezTo>
                            <a:pt x="2108" y="191"/>
                            <a:pt x="1227" y="0"/>
                            <a:pt x="691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070" name="Google Shape;1070;p41"/>
                    <p:cNvSpPr/>
                    <p:nvPr/>
                  </p:nvSpPr>
                  <p:spPr>
                    <a:xfrm>
                      <a:off x="2070914" y="649782"/>
                      <a:ext cx="240128" cy="554828"/>
                    </a:xfrm>
                    <a:custGeom>
                      <a:rect b="b" l="l" r="r" t="t"/>
                      <a:pathLst>
                        <a:path extrusionOk="0" h="5476" w="2370">
                          <a:moveTo>
                            <a:pt x="0" y="5108"/>
                          </a:moveTo>
                          <a:lnTo>
                            <a:pt x="0" y="5108"/>
                          </a:lnTo>
                          <a:cubicBezTo>
                            <a:pt x="0" y="5108"/>
                            <a:pt x="0" y="5108"/>
                            <a:pt x="0" y="5109"/>
                          </a:cubicBezTo>
                          <a:cubicBezTo>
                            <a:pt x="0" y="5108"/>
                            <a:pt x="0" y="5108"/>
                            <a:pt x="0" y="5108"/>
                          </a:cubicBezTo>
                          <a:close/>
                          <a:moveTo>
                            <a:pt x="1988" y="1"/>
                          </a:moveTo>
                          <a:lnTo>
                            <a:pt x="1929" y="465"/>
                          </a:lnTo>
                          <a:cubicBezTo>
                            <a:pt x="1929" y="465"/>
                            <a:pt x="1715" y="1727"/>
                            <a:pt x="1119" y="2751"/>
                          </a:cubicBezTo>
                          <a:cubicBezTo>
                            <a:pt x="524" y="3775"/>
                            <a:pt x="143" y="4584"/>
                            <a:pt x="0" y="5108"/>
                          </a:cubicBezTo>
                          <a:lnTo>
                            <a:pt x="0" y="5108"/>
                          </a:lnTo>
                          <a:cubicBezTo>
                            <a:pt x="0" y="5108"/>
                            <a:pt x="0" y="5108"/>
                            <a:pt x="0" y="5108"/>
                          </a:cubicBezTo>
                          <a:cubicBezTo>
                            <a:pt x="5" y="5108"/>
                            <a:pt x="119" y="5475"/>
                            <a:pt x="264" y="5475"/>
                          </a:cubicBezTo>
                          <a:cubicBezTo>
                            <a:pt x="323" y="5475"/>
                            <a:pt x="388" y="5413"/>
                            <a:pt x="453" y="5240"/>
                          </a:cubicBezTo>
                          <a:cubicBezTo>
                            <a:pt x="631" y="4728"/>
                            <a:pt x="976" y="3918"/>
                            <a:pt x="1572" y="2882"/>
                          </a:cubicBezTo>
                          <a:cubicBezTo>
                            <a:pt x="2167" y="1858"/>
                            <a:pt x="2369" y="608"/>
                            <a:pt x="2369" y="608"/>
                          </a:cubicBezTo>
                          <a:cubicBezTo>
                            <a:pt x="2369" y="608"/>
                            <a:pt x="2262" y="60"/>
                            <a:pt x="1988" y="1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</p:grpSp>
              <p:grpSp>
                <p:nvGrpSpPr>
                  <p:cNvPr id="1071" name="Google Shape;1071;p41"/>
                  <p:cNvGrpSpPr/>
                  <p:nvPr/>
                </p:nvGrpSpPr>
                <p:grpSpPr>
                  <a:xfrm>
                    <a:off x="10458457" y="2610464"/>
                    <a:ext cx="539887" cy="485482"/>
                    <a:chOff x="6750416" y="2377816"/>
                    <a:chExt cx="763415" cy="686485"/>
                  </a:xfrm>
                </p:grpSpPr>
                <p:grpSp>
                  <p:nvGrpSpPr>
                    <p:cNvPr id="1072" name="Google Shape;1072;p41"/>
                    <p:cNvGrpSpPr/>
                    <p:nvPr/>
                  </p:nvGrpSpPr>
                  <p:grpSpPr>
                    <a:xfrm>
                      <a:off x="6918584" y="2377816"/>
                      <a:ext cx="595247" cy="686485"/>
                      <a:chOff x="1134724" y="247950"/>
                      <a:chExt cx="1331946" cy="1536104"/>
                    </a:xfrm>
                  </p:grpSpPr>
                  <p:sp>
                    <p:nvSpPr>
                      <p:cNvPr id="1073" name="Google Shape;1073;p41"/>
                      <p:cNvSpPr/>
                      <p:nvPr/>
                    </p:nvSpPr>
                    <p:spPr>
                      <a:xfrm>
                        <a:off x="1907992" y="947762"/>
                        <a:ext cx="558678" cy="513490"/>
                      </a:xfrm>
                      <a:custGeom>
                        <a:rect b="b" l="l" r="r" t="t"/>
                        <a:pathLst>
                          <a:path extrusionOk="0" h="5068" w="5514">
                            <a:moveTo>
                              <a:pt x="5359" y="1"/>
                            </a:moveTo>
                            <a:cubicBezTo>
                              <a:pt x="5061" y="834"/>
                              <a:pt x="4382" y="1227"/>
                              <a:pt x="3894" y="1406"/>
                            </a:cubicBezTo>
                            <a:cubicBezTo>
                              <a:pt x="3906" y="1525"/>
                              <a:pt x="3906" y="1656"/>
                              <a:pt x="3906" y="1787"/>
                            </a:cubicBezTo>
                            <a:cubicBezTo>
                              <a:pt x="3906" y="2180"/>
                              <a:pt x="3835" y="2644"/>
                              <a:pt x="3668" y="3203"/>
                            </a:cubicBezTo>
                            <a:lnTo>
                              <a:pt x="3418" y="3608"/>
                            </a:lnTo>
                            <a:cubicBezTo>
                              <a:pt x="3257" y="3606"/>
                              <a:pt x="3053" y="3603"/>
                              <a:pt x="2829" y="3603"/>
                            </a:cubicBezTo>
                            <a:cubicBezTo>
                              <a:pt x="1858" y="3603"/>
                              <a:pt x="494" y="3653"/>
                              <a:pt x="465" y="4001"/>
                            </a:cubicBezTo>
                            <a:cubicBezTo>
                              <a:pt x="465" y="4001"/>
                              <a:pt x="441" y="4096"/>
                              <a:pt x="572" y="4180"/>
                            </a:cubicBezTo>
                            <a:cubicBezTo>
                              <a:pt x="275" y="4287"/>
                              <a:pt x="60" y="4406"/>
                              <a:pt x="60" y="4561"/>
                            </a:cubicBezTo>
                            <a:cubicBezTo>
                              <a:pt x="60" y="4561"/>
                              <a:pt x="1" y="4858"/>
                              <a:pt x="858" y="4918"/>
                            </a:cubicBezTo>
                            <a:lnTo>
                              <a:pt x="918" y="4918"/>
                            </a:lnTo>
                            <a:cubicBezTo>
                              <a:pt x="948" y="4980"/>
                              <a:pt x="1068" y="5068"/>
                              <a:pt x="1422" y="5068"/>
                            </a:cubicBezTo>
                            <a:cubicBezTo>
                              <a:pt x="1478" y="5068"/>
                              <a:pt x="1540" y="5066"/>
                              <a:pt x="1608" y="5061"/>
                            </a:cubicBezTo>
                            <a:cubicBezTo>
                              <a:pt x="1608" y="5061"/>
                              <a:pt x="3239" y="4644"/>
                              <a:pt x="3989" y="3965"/>
                            </a:cubicBezTo>
                            <a:lnTo>
                              <a:pt x="4001" y="3965"/>
                            </a:lnTo>
                            <a:cubicBezTo>
                              <a:pt x="4049" y="3918"/>
                              <a:pt x="4085" y="3870"/>
                              <a:pt x="4132" y="3823"/>
                            </a:cubicBezTo>
                            <a:cubicBezTo>
                              <a:pt x="4156" y="3799"/>
                              <a:pt x="4168" y="3763"/>
                              <a:pt x="4192" y="3751"/>
                            </a:cubicBezTo>
                            <a:cubicBezTo>
                              <a:pt x="4632" y="3203"/>
                              <a:pt x="4930" y="2691"/>
                              <a:pt x="5144" y="2215"/>
                            </a:cubicBezTo>
                            <a:cubicBezTo>
                              <a:pt x="5513" y="1346"/>
                              <a:pt x="5513" y="584"/>
                              <a:pt x="5359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>
                          <a:alpha val="8512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74" name="Google Shape;1074;p41"/>
                      <p:cNvSpPr/>
                      <p:nvPr/>
                    </p:nvSpPr>
                    <p:spPr>
                      <a:xfrm>
                        <a:off x="1611228" y="709256"/>
                        <a:ext cx="843388" cy="467794"/>
                      </a:xfrm>
                      <a:custGeom>
                        <a:rect b="b" l="l" r="r" t="t"/>
                        <a:pathLst>
                          <a:path extrusionOk="0" h="4617" w="8324">
                            <a:moveTo>
                              <a:pt x="4977" y="0"/>
                            </a:moveTo>
                            <a:cubicBezTo>
                              <a:pt x="3944" y="0"/>
                              <a:pt x="2998" y="410"/>
                              <a:pt x="2477" y="962"/>
                            </a:cubicBezTo>
                            <a:cubicBezTo>
                              <a:pt x="1" y="3569"/>
                              <a:pt x="2156" y="4295"/>
                              <a:pt x="3025" y="4545"/>
                            </a:cubicBezTo>
                            <a:cubicBezTo>
                              <a:pt x="3197" y="4595"/>
                              <a:pt x="3347" y="4617"/>
                              <a:pt x="3478" y="4617"/>
                            </a:cubicBezTo>
                            <a:cubicBezTo>
                              <a:pt x="4485" y="4617"/>
                              <a:pt x="4382" y="3331"/>
                              <a:pt x="4382" y="3331"/>
                            </a:cubicBezTo>
                            <a:cubicBezTo>
                              <a:pt x="4306" y="2481"/>
                              <a:pt x="5255" y="2397"/>
                              <a:pt x="5635" y="2397"/>
                            </a:cubicBezTo>
                            <a:cubicBezTo>
                              <a:pt x="5728" y="2397"/>
                              <a:pt x="5787" y="2402"/>
                              <a:pt x="5787" y="2402"/>
                            </a:cubicBezTo>
                            <a:cubicBezTo>
                              <a:pt x="5787" y="2402"/>
                              <a:pt x="6680" y="2509"/>
                              <a:pt x="6835" y="3724"/>
                            </a:cubicBezTo>
                            <a:cubicBezTo>
                              <a:pt x="7323" y="3545"/>
                              <a:pt x="8014" y="3152"/>
                              <a:pt x="8323" y="2283"/>
                            </a:cubicBezTo>
                            <a:cubicBezTo>
                              <a:pt x="8169" y="1783"/>
                              <a:pt x="7930" y="1390"/>
                              <a:pt x="7728" y="1188"/>
                            </a:cubicBezTo>
                            <a:cubicBezTo>
                              <a:pt x="6905" y="331"/>
                              <a:pt x="5906" y="0"/>
                              <a:pt x="4977" y="0"/>
                            </a:cubicBezTo>
                            <a:close/>
                          </a:path>
                        </a:pathLst>
                      </a:custGeom>
                      <a:solidFill>
                        <a:srgbClr val="CF4A4A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75" name="Google Shape;1075;p41"/>
                      <p:cNvSpPr/>
                      <p:nvPr/>
                    </p:nvSpPr>
                    <p:spPr>
                      <a:xfrm>
                        <a:off x="1134724" y="1311599"/>
                        <a:ext cx="586440" cy="472455"/>
                      </a:xfrm>
                      <a:custGeom>
                        <a:rect b="b" l="l" r="r" t="t"/>
                        <a:pathLst>
                          <a:path extrusionOk="0" h="4663" w="5788">
                            <a:moveTo>
                              <a:pt x="368" y="1"/>
                            </a:moveTo>
                            <a:cubicBezTo>
                              <a:pt x="357" y="1"/>
                              <a:pt x="345" y="2"/>
                              <a:pt x="334" y="5"/>
                            </a:cubicBezTo>
                            <a:cubicBezTo>
                              <a:pt x="334" y="5"/>
                              <a:pt x="37" y="5"/>
                              <a:pt x="120" y="851"/>
                            </a:cubicBezTo>
                            <a:cubicBezTo>
                              <a:pt x="120" y="851"/>
                              <a:pt x="120" y="863"/>
                              <a:pt x="132" y="910"/>
                            </a:cubicBezTo>
                            <a:cubicBezTo>
                              <a:pt x="72" y="970"/>
                              <a:pt x="1" y="1136"/>
                              <a:pt x="120" y="1625"/>
                            </a:cubicBezTo>
                            <a:cubicBezTo>
                              <a:pt x="120" y="1625"/>
                              <a:pt x="822" y="3137"/>
                              <a:pt x="1644" y="3768"/>
                            </a:cubicBezTo>
                            <a:lnTo>
                              <a:pt x="1644" y="3780"/>
                            </a:lnTo>
                            <a:cubicBezTo>
                              <a:pt x="1680" y="3815"/>
                              <a:pt x="1739" y="3839"/>
                              <a:pt x="1787" y="3875"/>
                            </a:cubicBezTo>
                            <a:lnTo>
                              <a:pt x="1870" y="3911"/>
                            </a:lnTo>
                            <a:cubicBezTo>
                              <a:pt x="2489" y="4256"/>
                              <a:pt x="3049" y="4470"/>
                              <a:pt x="3561" y="4565"/>
                            </a:cubicBezTo>
                            <a:cubicBezTo>
                              <a:pt x="3874" y="4633"/>
                              <a:pt x="4165" y="4662"/>
                              <a:pt x="4434" y="4662"/>
                            </a:cubicBezTo>
                            <a:cubicBezTo>
                              <a:pt x="4972" y="4662"/>
                              <a:pt x="5422" y="4546"/>
                              <a:pt x="5787" y="4387"/>
                            </a:cubicBezTo>
                            <a:cubicBezTo>
                              <a:pt x="4894" y="4244"/>
                              <a:pt x="4382" y="3637"/>
                              <a:pt x="4109" y="3184"/>
                            </a:cubicBezTo>
                            <a:cubicBezTo>
                              <a:pt x="3989" y="3220"/>
                              <a:pt x="3870" y="3244"/>
                              <a:pt x="3728" y="3280"/>
                            </a:cubicBezTo>
                            <a:cubicBezTo>
                              <a:pt x="3500" y="3315"/>
                              <a:pt x="3239" y="3338"/>
                              <a:pt x="2944" y="3338"/>
                            </a:cubicBezTo>
                            <a:cubicBezTo>
                              <a:pt x="2745" y="3338"/>
                              <a:pt x="2530" y="3327"/>
                              <a:pt x="2299" y="3303"/>
                            </a:cubicBezTo>
                            <a:lnTo>
                              <a:pt x="1858" y="3125"/>
                            </a:lnTo>
                            <a:cubicBezTo>
                              <a:pt x="1729" y="2301"/>
                              <a:pt x="1378" y="302"/>
                              <a:pt x="945" y="302"/>
                            </a:cubicBezTo>
                            <a:cubicBezTo>
                              <a:pt x="940" y="302"/>
                              <a:pt x="935" y="302"/>
                              <a:pt x="930" y="303"/>
                            </a:cubicBezTo>
                            <a:cubicBezTo>
                              <a:pt x="930" y="303"/>
                              <a:pt x="924" y="302"/>
                              <a:pt x="915" y="302"/>
                            </a:cubicBezTo>
                            <a:cubicBezTo>
                              <a:pt x="887" y="302"/>
                              <a:pt x="820" y="316"/>
                              <a:pt x="775" y="434"/>
                            </a:cubicBezTo>
                            <a:cubicBezTo>
                              <a:pt x="644" y="173"/>
                              <a:pt x="493" y="1"/>
                              <a:pt x="368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>
                          <a:alpha val="8512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76" name="Google Shape;1076;p41"/>
                      <p:cNvSpPr/>
                      <p:nvPr/>
                    </p:nvSpPr>
                    <p:spPr>
                      <a:xfrm>
                        <a:off x="1391265" y="1072080"/>
                        <a:ext cx="581982" cy="684011"/>
                      </a:xfrm>
                      <a:custGeom>
                        <a:rect b="b" l="l" r="r" t="t"/>
                        <a:pathLst>
                          <a:path extrusionOk="0" h="6751" w="5744">
                            <a:moveTo>
                              <a:pt x="1562" y="0"/>
                            </a:moveTo>
                            <a:cubicBezTo>
                              <a:pt x="368" y="0"/>
                              <a:pt x="177" y="1331"/>
                              <a:pt x="100" y="1976"/>
                            </a:cubicBezTo>
                            <a:cubicBezTo>
                              <a:pt x="1" y="2962"/>
                              <a:pt x="627" y="3139"/>
                              <a:pt x="1089" y="3139"/>
                            </a:cubicBezTo>
                            <a:cubicBezTo>
                              <a:pt x="1346" y="3139"/>
                              <a:pt x="1553" y="3084"/>
                              <a:pt x="1553" y="3084"/>
                            </a:cubicBezTo>
                            <a:cubicBezTo>
                              <a:pt x="1639" y="3061"/>
                              <a:pt x="1719" y="3050"/>
                              <a:pt x="1793" y="3050"/>
                            </a:cubicBezTo>
                            <a:cubicBezTo>
                              <a:pt x="2598" y="3050"/>
                              <a:pt x="2708" y="4298"/>
                              <a:pt x="2708" y="4298"/>
                            </a:cubicBezTo>
                            <a:cubicBezTo>
                              <a:pt x="2708" y="4298"/>
                              <a:pt x="2767" y="5191"/>
                              <a:pt x="1588" y="5560"/>
                            </a:cubicBezTo>
                            <a:cubicBezTo>
                              <a:pt x="1862" y="6013"/>
                              <a:pt x="2362" y="6620"/>
                              <a:pt x="3291" y="6751"/>
                            </a:cubicBezTo>
                            <a:cubicBezTo>
                              <a:pt x="3779" y="6513"/>
                              <a:pt x="4124" y="6203"/>
                              <a:pt x="4291" y="5977"/>
                            </a:cubicBezTo>
                            <a:cubicBezTo>
                              <a:pt x="5744" y="3941"/>
                              <a:pt x="4744" y="1560"/>
                              <a:pt x="3541" y="774"/>
                            </a:cubicBezTo>
                            <a:cubicBezTo>
                              <a:pt x="2682" y="215"/>
                              <a:pt x="2041" y="0"/>
                              <a:pt x="1562" y="0"/>
                            </a:cubicBezTo>
                            <a:close/>
                          </a:path>
                        </a:pathLst>
                      </a:custGeom>
                      <a:solidFill>
                        <a:srgbClr val="CF4A4A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77" name="Google Shape;1077;p41"/>
                      <p:cNvSpPr/>
                      <p:nvPr/>
                    </p:nvSpPr>
                    <p:spPr>
                      <a:xfrm>
                        <a:off x="1447193" y="247950"/>
                        <a:ext cx="586440" cy="473367"/>
                      </a:xfrm>
                      <a:custGeom>
                        <a:rect b="b" l="l" r="r" t="t"/>
                        <a:pathLst>
                          <a:path extrusionOk="0" h="4672" w="5788">
                            <a:moveTo>
                              <a:pt x="1359" y="1"/>
                            </a:moveTo>
                            <a:cubicBezTo>
                              <a:pt x="821" y="1"/>
                              <a:pt x="366" y="117"/>
                              <a:pt x="1" y="276"/>
                            </a:cubicBezTo>
                            <a:cubicBezTo>
                              <a:pt x="905" y="443"/>
                              <a:pt x="1417" y="1038"/>
                              <a:pt x="1679" y="1478"/>
                            </a:cubicBezTo>
                            <a:cubicBezTo>
                              <a:pt x="1798" y="1455"/>
                              <a:pt x="1918" y="1419"/>
                              <a:pt x="2072" y="1395"/>
                            </a:cubicBezTo>
                            <a:cubicBezTo>
                              <a:pt x="2308" y="1357"/>
                              <a:pt x="2587" y="1329"/>
                              <a:pt x="2910" y="1329"/>
                            </a:cubicBezTo>
                            <a:cubicBezTo>
                              <a:pt x="3093" y="1329"/>
                              <a:pt x="3290" y="1338"/>
                              <a:pt x="3501" y="1359"/>
                            </a:cubicBezTo>
                            <a:lnTo>
                              <a:pt x="3930" y="1538"/>
                            </a:lnTo>
                            <a:cubicBezTo>
                              <a:pt x="4059" y="2364"/>
                              <a:pt x="4412" y="4372"/>
                              <a:pt x="4858" y="4372"/>
                            </a:cubicBezTo>
                            <a:cubicBezTo>
                              <a:pt x="4862" y="4372"/>
                              <a:pt x="4866" y="4372"/>
                              <a:pt x="4870" y="4372"/>
                            </a:cubicBezTo>
                            <a:cubicBezTo>
                              <a:pt x="4870" y="4372"/>
                              <a:pt x="4872" y="4372"/>
                              <a:pt x="4874" y="4372"/>
                            </a:cubicBezTo>
                            <a:cubicBezTo>
                              <a:pt x="4892" y="4372"/>
                              <a:pt x="4962" y="4363"/>
                              <a:pt x="5013" y="4229"/>
                            </a:cubicBezTo>
                            <a:cubicBezTo>
                              <a:pt x="5159" y="4497"/>
                              <a:pt x="5304" y="4671"/>
                              <a:pt x="5440" y="4671"/>
                            </a:cubicBezTo>
                            <a:cubicBezTo>
                              <a:pt x="5448" y="4671"/>
                              <a:pt x="5457" y="4671"/>
                              <a:pt x="5466" y="4669"/>
                            </a:cubicBezTo>
                            <a:cubicBezTo>
                              <a:pt x="5466" y="4669"/>
                              <a:pt x="5763" y="4669"/>
                              <a:pt x="5668" y="3812"/>
                            </a:cubicBezTo>
                            <a:cubicBezTo>
                              <a:pt x="5668" y="3812"/>
                              <a:pt x="5668" y="3800"/>
                              <a:pt x="5656" y="3753"/>
                            </a:cubicBezTo>
                            <a:cubicBezTo>
                              <a:pt x="5716" y="3693"/>
                              <a:pt x="5787" y="3538"/>
                              <a:pt x="5668" y="3038"/>
                            </a:cubicBezTo>
                            <a:cubicBezTo>
                              <a:pt x="5668" y="3038"/>
                              <a:pt x="4966" y="1526"/>
                              <a:pt x="4156" y="895"/>
                            </a:cubicBezTo>
                            <a:lnTo>
                              <a:pt x="4156" y="883"/>
                            </a:lnTo>
                            <a:cubicBezTo>
                              <a:pt x="4108" y="859"/>
                              <a:pt x="4049" y="824"/>
                              <a:pt x="4001" y="800"/>
                            </a:cubicBezTo>
                            <a:lnTo>
                              <a:pt x="3918" y="752"/>
                            </a:lnTo>
                            <a:cubicBezTo>
                              <a:pt x="3299" y="407"/>
                              <a:pt x="2739" y="204"/>
                              <a:pt x="2227" y="97"/>
                            </a:cubicBezTo>
                            <a:cubicBezTo>
                              <a:pt x="1918" y="30"/>
                              <a:pt x="1628" y="1"/>
                              <a:pt x="1359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>
                          <a:alpha val="8512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78" name="Google Shape;1078;p41"/>
                      <p:cNvSpPr/>
                      <p:nvPr/>
                    </p:nvSpPr>
                    <p:spPr>
                      <a:xfrm>
                        <a:off x="1196326" y="277029"/>
                        <a:ext cx="582691" cy="684721"/>
                      </a:xfrm>
                      <a:custGeom>
                        <a:rect b="b" l="l" r="r" t="t"/>
                        <a:pathLst>
                          <a:path extrusionOk="0" h="6758" w="5751">
                            <a:moveTo>
                              <a:pt x="2453" y="1"/>
                            </a:moveTo>
                            <a:cubicBezTo>
                              <a:pt x="1953" y="227"/>
                              <a:pt x="1631" y="537"/>
                              <a:pt x="1465" y="775"/>
                            </a:cubicBezTo>
                            <a:cubicBezTo>
                              <a:pt x="0" y="2811"/>
                              <a:pt x="1000" y="5192"/>
                              <a:pt x="2203" y="5990"/>
                            </a:cubicBezTo>
                            <a:cubicBezTo>
                              <a:pt x="3064" y="6545"/>
                              <a:pt x="3706" y="6758"/>
                              <a:pt x="4185" y="6758"/>
                            </a:cubicBezTo>
                            <a:cubicBezTo>
                              <a:pt x="5381" y="6758"/>
                              <a:pt x="5567" y="5430"/>
                              <a:pt x="5644" y="4775"/>
                            </a:cubicBezTo>
                            <a:cubicBezTo>
                              <a:pt x="5750" y="3800"/>
                              <a:pt x="5130" y="3624"/>
                              <a:pt x="4670" y="3624"/>
                            </a:cubicBezTo>
                            <a:cubicBezTo>
                              <a:pt x="4411" y="3624"/>
                              <a:pt x="4203" y="3680"/>
                              <a:pt x="4203" y="3680"/>
                            </a:cubicBezTo>
                            <a:cubicBezTo>
                              <a:pt x="4120" y="3701"/>
                              <a:pt x="4043" y="3711"/>
                              <a:pt x="3971" y="3711"/>
                            </a:cubicBezTo>
                            <a:cubicBezTo>
                              <a:pt x="3157" y="3711"/>
                              <a:pt x="3036" y="2454"/>
                              <a:pt x="3036" y="2454"/>
                            </a:cubicBezTo>
                            <a:cubicBezTo>
                              <a:pt x="3036" y="2454"/>
                              <a:pt x="2977" y="1561"/>
                              <a:pt x="4155" y="1191"/>
                            </a:cubicBezTo>
                            <a:cubicBezTo>
                              <a:pt x="3882" y="751"/>
                              <a:pt x="3381" y="132"/>
                              <a:pt x="2453" y="1"/>
                            </a:cubicBezTo>
                            <a:close/>
                          </a:path>
                        </a:pathLst>
                      </a:custGeom>
                      <a:solidFill>
                        <a:srgbClr val="CF4A4A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</p:grpSp>
                <p:grpSp>
                  <p:nvGrpSpPr>
                    <p:cNvPr id="1079" name="Google Shape;1079;p41"/>
                    <p:cNvGrpSpPr/>
                    <p:nvPr/>
                  </p:nvGrpSpPr>
                  <p:grpSpPr>
                    <a:xfrm>
                      <a:off x="6750416" y="2567356"/>
                      <a:ext cx="379037" cy="264434"/>
                      <a:chOff x="758425" y="672072"/>
                      <a:chExt cx="848147" cy="591707"/>
                    </a:xfrm>
                  </p:grpSpPr>
                  <p:sp>
                    <p:nvSpPr>
                      <p:cNvPr id="1080" name="Google Shape;1080;p41"/>
                      <p:cNvSpPr/>
                      <p:nvPr/>
                    </p:nvSpPr>
                    <p:spPr>
                      <a:xfrm>
                        <a:off x="758425" y="672072"/>
                        <a:ext cx="424733" cy="378025"/>
                      </a:xfrm>
                      <a:custGeom>
                        <a:rect b="b" l="l" r="r" t="t"/>
                        <a:pathLst>
                          <a:path extrusionOk="0" h="3731" w="4192">
                            <a:moveTo>
                              <a:pt x="872" y="0"/>
                            </a:moveTo>
                            <a:cubicBezTo>
                              <a:pt x="730" y="0"/>
                              <a:pt x="615" y="32"/>
                              <a:pt x="536" y="102"/>
                            </a:cubicBezTo>
                            <a:cubicBezTo>
                              <a:pt x="0" y="579"/>
                              <a:pt x="1048" y="2960"/>
                              <a:pt x="2155" y="3496"/>
                            </a:cubicBezTo>
                            <a:cubicBezTo>
                              <a:pt x="2511" y="3672"/>
                              <a:pt x="2789" y="3731"/>
                              <a:pt x="3001" y="3731"/>
                            </a:cubicBezTo>
                            <a:cubicBezTo>
                              <a:pt x="3435" y="3731"/>
                              <a:pt x="3596" y="3484"/>
                              <a:pt x="3596" y="3484"/>
                            </a:cubicBezTo>
                            <a:cubicBezTo>
                              <a:pt x="3596" y="3484"/>
                              <a:pt x="4191" y="3186"/>
                              <a:pt x="3763" y="2043"/>
                            </a:cubicBezTo>
                            <a:cubicBezTo>
                              <a:pt x="3387" y="1078"/>
                              <a:pt x="1694" y="0"/>
                              <a:pt x="872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81" name="Google Shape;1081;p41"/>
                      <p:cNvSpPr/>
                      <p:nvPr/>
                    </p:nvSpPr>
                    <p:spPr>
                      <a:xfrm>
                        <a:off x="1069576" y="927396"/>
                        <a:ext cx="536996" cy="320880"/>
                      </a:xfrm>
                      <a:custGeom>
                        <a:rect b="b" l="l" r="r" t="t"/>
                        <a:pathLst>
                          <a:path extrusionOk="0" h="3167" w="5300">
                            <a:moveTo>
                              <a:pt x="1682" y="0"/>
                            </a:moveTo>
                            <a:cubicBezTo>
                              <a:pt x="601" y="0"/>
                              <a:pt x="477" y="618"/>
                              <a:pt x="477" y="618"/>
                            </a:cubicBezTo>
                            <a:cubicBezTo>
                              <a:pt x="477" y="618"/>
                              <a:pt x="1" y="1154"/>
                              <a:pt x="894" y="2154"/>
                            </a:cubicBezTo>
                            <a:cubicBezTo>
                              <a:pt x="1474" y="2781"/>
                              <a:pt x="2875" y="3167"/>
                              <a:pt x="3879" y="3167"/>
                            </a:cubicBezTo>
                            <a:cubicBezTo>
                              <a:pt x="4419" y="3167"/>
                              <a:pt x="4845" y="3055"/>
                              <a:pt x="4966" y="2809"/>
                            </a:cubicBezTo>
                            <a:cubicBezTo>
                              <a:pt x="5299" y="2095"/>
                              <a:pt x="3275" y="118"/>
                              <a:pt x="1942" y="11"/>
                            </a:cubicBezTo>
                            <a:cubicBezTo>
                              <a:pt x="1849" y="4"/>
                              <a:pt x="1763" y="0"/>
                              <a:pt x="1682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82" name="Google Shape;1082;p41"/>
                      <p:cNvSpPr/>
                      <p:nvPr/>
                    </p:nvSpPr>
                    <p:spPr>
                      <a:xfrm>
                        <a:off x="774028" y="948471"/>
                        <a:ext cx="390994" cy="315308"/>
                      </a:xfrm>
                      <a:custGeom>
                        <a:rect b="b" l="l" r="r" t="t"/>
                        <a:pathLst>
                          <a:path extrusionOk="0" h="3112" w="3859">
                            <a:moveTo>
                              <a:pt x="2775" y="0"/>
                            </a:moveTo>
                            <a:cubicBezTo>
                              <a:pt x="2601" y="0"/>
                              <a:pt x="2382" y="40"/>
                              <a:pt x="2108" y="148"/>
                            </a:cubicBezTo>
                            <a:cubicBezTo>
                              <a:pt x="1108" y="529"/>
                              <a:pt x="1" y="2530"/>
                              <a:pt x="441" y="2994"/>
                            </a:cubicBezTo>
                            <a:cubicBezTo>
                              <a:pt x="518" y="3075"/>
                              <a:pt x="648" y="3112"/>
                              <a:pt x="811" y="3112"/>
                            </a:cubicBezTo>
                            <a:cubicBezTo>
                              <a:pt x="1560" y="3112"/>
                              <a:pt x="3023" y="2341"/>
                              <a:pt x="3394" y="1530"/>
                            </a:cubicBezTo>
                            <a:cubicBezTo>
                              <a:pt x="3859" y="565"/>
                              <a:pt x="3370" y="268"/>
                              <a:pt x="3370" y="268"/>
                            </a:cubicBezTo>
                            <a:cubicBezTo>
                              <a:pt x="3370" y="268"/>
                              <a:pt x="3227" y="0"/>
                              <a:pt x="2775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83" name="Google Shape;1083;p41"/>
                      <p:cNvSpPr/>
                      <p:nvPr/>
                    </p:nvSpPr>
                    <p:spPr>
                      <a:xfrm>
                        <a:off x="1056303" y="696693"/>
                        <a:ext cx="390994" cy="314497"/>
                      </a:xfrm>
                      <a:custGeom>
                        <a:rect b="b" l="l" r="r" t="t"/>
                        <a:pathLst>
                          <a:path extrusionOk="0" h="3104" w="3859">
                            <a:moveTo>
                              <a:pt x="3054" y="0"/>
                            </a:moveTo>
                            <a:cubicBezTo>
                              <a:pt x="2300" y="0"/>
                              <a:pt x="846" y="783"/>
                              <a:pt x="465" y="1574"/>
                            </a:cubicBezTo>
                            <a:cubicBezTo>
                              <a:pt x="1" y="2538"/>
                              <a:pt x="489" y="2836"/>
                              <a:pt x="489" y="2836"/>
                            </a:cubicBezTo>
                            <a:cubicBezTo>
                              <a:pt x="489" y="2836"/>
                              <a:pt x="632" y="3103"/>
                              <a:pt x="1089" y="3103"/>
                            </a:cubicBezTo>
                            <a:cubicBezTo>
                              <a:pt x="1264" y="3103"/>
                              <a:pt x="1486" y="3064"/>
                              <a:pt x="1763" y="2955"/>
                            </a:cubicBezTo>
                            <a:cubicBezTo>
                              <a:pt x="2751" y="2574"/>
                              <a:pt x="3859" y="574"/>
                              <a:pt x="3430" y="121"/>
                            </a:cubicBezTo>
                            <a:cubicBezTo>
                              <a:pt x="3351" y="38"/>
                              <a:pt x="3219" y="0"/>
                              <a:pt x="3054" y="0"/>
                            </a:cubicBezTo>
                            <a:close/>
                          </a:path>
                        </a:pathLst>
                      </a:custGeom>
                      <a:solidFill>
                        <a:srgbClr val="AAD267"/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84" name="Google Shape;1084;p41"/>
                      <p:cNvSpPr/>
                      <p:nvPr/>
                    </p:nvSpPr>
                    <p:spPr>
                      <a:xfrm>
                        <a:off x="944143" y="904093"/>
                        <a:ext cx="176195" cy="101827"/>
                      </a:xfrm>
                      <a:custGeom>
                        <a:rect b="b" l="l" r="r" t="t"/>
                        <a:pathLst>
                          <a:path extrusionOk="0" h="1005" w="1739">
                            <a:moveTo>
                              <a:pt x="512" y="0"/>
                            </a:moveTo>
                            <a:cubicBezTo>
                              <a:pt x="311" y="0"/>
                              <a:pt x="149" y="43"/>
                              <a:pt x="108" y="134"/>
                            </a:cubicBezTo>
                            <a:cubicBezTo>
                              <a:pt x="1" y="372"/>
                              <a:pt x="691" y="991"/>
                              <a:pt x="1120" y="1003"/>
                            </a:cubicBezTo>
                            <a:cubicBezTo>
                              <a:pt x="1141" y="1004"/>
                              <a:pt x="1161" y="1005"/>
                              <a:pt x="1180" y="1005"/>
                            </a:cubicBezTo>
                            <a:cubicBezTo>
                              <a:pt x="1563" y="1005"/>
                              <a:pt x="1584" y="789"/>
                              <a:pt x="1584" y="789"/>
                            </a:cubicBezTo>
                            <a:cubicBezTo>
                              <a:pt x="1584" y="789"/>
                              <a:pt x="1739" y="610"/>
                              <a:pt x="1441" y="301"/>
                            </a:cubicBezTo>
                            <a:cubicBezTo>
                              <a:pt x="1258" y="110"/>
                              <a:pt x="834" y="0"/>
                              <a:pt x="512" y="0"/>
                            </a:cubicBezTo>
                            <a:close/>
                          </a:path>
                        </a:pathLst>
                      </a:custGeom>
                      <a:solidFill>
                        <a:srgbClr val="363636">
                          <a:alpha val="1856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  <p:sp>
                    <p:nvSpPr>
                      <p:cNvPr id="1085" name="Google Shape;1085;p41"/>
                      <p:cNvSpPr/>
                      <p:nvPr/>
                    </p:nvSpPr>
                    <p:spPr>
                      <a:xfrm>
                        <a:off x="1086496" y="960832"/>
                        <a:ext cx="175081" cy="102232"/>
                      </a:xfrm>
                      <a:custGeom>
                        <a:rect b="b" l="l" r="r" t="t"/>
                        <a:pathLst>
                          <a:path extrusionOk="0" h="1009" w="1728">
                            <a:moveTo>
                              <a:pt x="549" y="1"/>
                            </a:moveTo>
                            <a:cubicBezTo>
                              <a:pt x="177" y="1"/>
                              <a:pt x="155" y="217"/>
                              <a:pt x="155" y="217"/>
                            </a:cubicBezTo>
                            <a:cubicBezTo>
                              <a:pt x="155" y="217"/>
                              <a:pt x="1" y="396"/>
                              <a:pt x="298" y="705"/>
                            </a:cubicBezTo>
                            <a:cubicBezTo>
                              <a:pt x="480" y="901"/>
                              <a:pt x="896" y="1009"/>
                              <a:pt x="1215" y="1009"/>
                            </a:cubicBezTo>
                            <a:cubicBezTo>
                              <a:pt x="1419" y="1009"/>
                              <a:pt x="1583" y="965"/>
                              <a:pt x="1620" y="872"/>
                            </a:cubicBezTo>
                            <a:cubicBezTo>
                              <a:pt x="1727" y="634"/>
                              <a:pt x="1048" y="26"/>
                              <a:pt x="608" y="3"/>
                            </a:cubicBezTo>
                            <a:cubicBezTo>
                              <a:pt x="587" y="2"/>
                              <a:pt x="568" y="1"/>
                              <a:pt x="549" y="1"/>
                            </a:cubicBezTo>
                            <a:close/>
                          </a:path>
                        </a:pathLst>
                      </a:custGeom>
                      <a:solidFill>
                        <a:srgbClr val="363636">
                          <a:alpha val="18560"/>
                        </a:srgbClr>
                      </a:solidFill>
                      <a:ln>
                        <a:noFill/>
                      </a:ln>
                    </p:spPr>
                    <p:txBody>
                      <a:bodyPr anchorCtr="0" anchor="ctr" bIns="91425" lIns="91425" spcFirstLastPara="1" rIns="91425" wrap="square" tIns="91425">
                        <a:noAutofit/>
                      </a:bodyPr>
                      <a:lstStyle/>
                      <a:p>
                        <a:pPr indent="0" lvl="0" marL="0" rtl="0" algn="l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t/>
                        </a:r>
                        <a:endParaRPr/>
                      </a:p>
                    </p:txBody>
                  </p:sp>
                </p:grpSp>
              </p:grpSp>
            </p:grpSp>
          </p:grpSp>
        </p:grpSp>
        <p:grpSp>
          <p:nvGrpSpPr>
            <p:cNvPr id="1086" name="Google Shape;1086;p41"/>
            <p:cNvGrpSpPr/>
            <p:nvPr/>
          </p:nvGrpSpPr>
          <p:grpSpPr>
            <a:xfrm rot="5400000">
              <a:off x="7498036" y="546092"/>
              <a:ext cx="1300518" cy="760150"/>
              <a:chOff x="6688249" y="168216"/>
              <a:chExt cx="1740755" cy="1017467"/>
            </a:xfrm>
          </p:grpSpPr>
          <p:grpSp>
            <p:nvGrpSpPr>
              <p:cNvPr id="1087" name="Google Shape;1087;p41"/>
              <p:cNvGrpSpPr/>
              <p:nvPr/>
            </p:nvGrpSpPr>
            <p:grpSpPr>
              <a:xfrm flipH="1" rot="-5400000">
                <a:off x="7353728" y="110407"/>
                <a:ext cx="409798" cy="1740755"/>
                <a:chOff x="-1049900" y="1219025"/>
                <a:chExt cx="237550" cy="1009075"/>
              </a:xfrm>
            </p:grpSpPr>
            <p:sp>
              <p:nvSpPr>
                <p:cNvPr id="1088" name="Google Shape;1088;p41"/>
                <p:cNvSpPr/>
                <p:nvPr/>
              </p:nvSpPr>
              <p:spPr>
                <a:xfrm>
                  <a:off x="-1049900" y="1219025"/>
                  <a:ext cx="237550" cy="1009075"/>
                </a:xfrm>
                <a:custGeom>
                  <a:rect b="b" l="l" r="r" t="t"/>
                  <a:pathLst>
                    <a:path extrusionOk="0" h="40363" w="9502">
                      <a:moveTo>
                        <a:pt x="965" y="1"/>
                      </a:moveTo>
                      <a:cubicBezTo>
                        <a:pt x="417" y="1"/>
                        <a:pt x="0" y="453"/>
                        <a:pt x="36" y="989"/>
                      </a:cubicBezTo>
                      <a:lnTo>
                        <a:pt x="905" y="14502"/>
                      </a:lnTo>
                      <a:cubicBezTo>
                        <a:pt x="929" y="15038"/>
                        <a:pt x="965" y="15931"/>
                        <a:pt x="965" y="16479"/>
                      </a:cubicBezTo>
                      <a:lnTo>
                        <a:pt x="965" y="23396"/>
                      </a:lnTo>
                      <a:cubicBezTo>
                        <a:pt x="965" y="23944"/>
                        <a:pt x="929" y="24825"/>
                        <a:pt x="905" y="25385"/>
                      </a:cubicBezTo>
                      <a:lnTo>
                        <a:pt x="36" y="39386"/>
                      </a:lnTo>
                      <a:cubicBezTo>
                        <a:pt x="12" y="39922"/>
                        <a:pt x="429" y="40363"/>
                        <a:pt x="965" y="40363"/>
                      </a:cubicBezTo>
                      <a:lnTo>
                        <a:pt x="8537" y="40363"/>
                      </a:lnTo>
                      <a:cubicBezTo>
                        <a:pt x="9085" y="40363"/>
                        <a:pt x="9502" y="39922"/>
                        <a:pt x="9490" y="39386"/>
                      </a:cubicBezTo>
                      <a:lnTo>
                        <a:pt x="8906" y="25218"/>
                      </a:lnTo>
                      <a:cubicBezTo>
                        <a:pt x="8894" y="24682"/>
                        <a:pt x="8871" y="23789"/>
                        <a:pt x="8871" y="23242"/>
                      </a:cubicBezTo>
                      <a:lnTo>
                        <a:pt x="8871" y="17134"/>
                      </a:lnTo>
                      <a:cubicBezTo>
                        <a:pt x="8871" y="16586"/>
                        <a:pt x="8882" y="15705"/>
                        <a:pt x="8906" y="15157"/>
                      </a:cubicBezTo>
                      <a:lnTo>
                        <a:pt x="9490" y="989"/>
                      </a:lnTo>
                      <a:cubicBezTo>
                        <a:pt x="9502" y="453"/>
                        <a:pt x="9085" y="1"/>
                        <a:pt x="8537" y="1"/>
                      </a:cubicBezTo>
                      <a:close/>
                    </a:path>
                  </a:pathLst>
                </a:custGeom>
                <a:solidFill>
                  <a:srgbClr val="9898AE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089" name="Google Shape;1089;p41"/>
                <p:cNvSpPr/>
                <p:nvPr/>
              </p:nvSpPr>
              <p:spPr>
                <a:xfrm>
                  <a:off x="-1049600" y="1219025"/>
                  <a:ext cx="125925" cy="1009075"/>
                </a:xfrm>
                <a:custGeom>
                  <a:rect b="b" l="l" r="r" t="t"/>
                  <a:pathLst>
                    <a:path extrusionOk="0" h="40363" w="5037">
                      <a:moveTo>
                        <a:pt x="965" y="1"/>
                      </a:moveTo>
                      <a:cubicBezTo>
                        <a:pt x="417" y="1"/>
                        <a:pt x="0" y="453"/>
                        <a:pt x="36" y="989"/>
                      </a:cubicBezTo>
                      <a:lnTo>
                        <a:pt x="905" y="14502"/>
                      </a:lnTo>
                      <a:cubicBezTo>
                        <a:pt x="929" y="15038"/>
                        <a:pt x="965" y="15931"/>
                        <a:pt x="965" y="16479"/>
                      </a:cubicBezTo>
                      <a:lnTo>
                        <a:pt x="965" y="23396"/>
                      </a:lnTo>
                      <a:cubicBezTo>
                        <a:pt x="965" y="23944"/>
                        <a:pt x="929" y="24825"/>
                        <a:pt x="905" y="25385"/>
                      </a:cubicBezTo>
                      <a:lnTo>
                        <a:pt x="36" y="39386"/>
                      </a:lnTo>
                      <a:cubicBezTo>
                        <a:pt x="12" y="39922"/>
                        <a:pt x="429" y="40363"/>
                        <a:pt x="965" y="40363"/>
                      </a:cubicBezTo>
                      <a:lnTo>
                        <a:pt x="4060" y="40363"/>
                      </a:lnTo>
                      <a:cubicBezTo>
                        <a:pt x="4608" y="40363"/>
                        <a:pt x="5037" y="39922"/>
                        <a:pt x="5037" y="39386"/>
                      </a:cubicBezTo>
                      <a:lnTo>
                        <a:pt x="5037" y="989"/>
                      </a:lnTo>
                      <a:cubicBezTo>
                        <a:pt x="5037" y="441"/>
                        <a:pt x="4596" y="1"/>
                        <a:pt x="4060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090" name="Google Shape;1090;p41"/>
                <p:cNvSpPr/>
                <p:nvPr/>
              </p:nvSpPr>
              <p:spPr>
                <a:xfrm>
                  <a:off x="-1031150" y="1596750"/>
                  <a:ext cx="209275" cy="245300"/>
                </a:xfrm>
                <a:custGeom>
                  <a:rect b="b" l="l" r="r" t="t"/>
                  <a:pathLst>
                    <a:path extrusionOk="0" h="9812" w="8371">
                      <a:moveTo>
                        <a:pt x="4180" y="1"/>
                      </a:moveTo>
                      <a:cubicBezTo>
                        <a:pt x="1882" y="1"/>
                        <a:pt x="0" y="251"/>
                        <a:pt x="0" y="584"/>
                      </a:cubicBezTo>
                      <a:lnTo>
                        <a:pt x="0" y="9811"/>
                      </a:lnTo>
                      <a:cubicBezTo>
                        <a:pt x="0" y="9490"/>
                        <a:pt x="1882" y="9228"/>
                        <a:pt x="4180" y="9228"/>
                      </a:cubicBezTo>
                      <a:cubicBezTo>
                        <a:pt x="6489" y="9228"/>
                        <a:pt x="8371" y="9478"/>
                        <a:pt x="8371" y="9811"/>
                      </a:cubicBezTo>
                      <a:lnTo>
                        <a:pt x="8371" y="584"/>
                      </a:lnTo>
                      <a:cubicBezTo>
                        <a:pt x="8371" y="274"/>
                        <a:pt x="6489" y="1"/>
                        <a:pt x="418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091" name="Google Shape;1091;p41"/>
                <p:cNvSpPr/>
                <p:nvPr/>
              </p:nvSpPr>
              <p:spPr>
                <a:xfrm>
                  <a:off x="-951375" y="1654800"/>
                  <a:ext cx="55675" cy="113125"/>
                </a:xfrm>
                <a:custGeom>
                  <a:rect b="b" l="l" r="r" t="t"/>
                  <a:pathLst>
                    <a:path extrusionOk="0" h="4525" w="2227">
                      <a:moveTo>
                        <a:pt x="1108" y="0"/>
                      </a:moveTo>
                      <a:cubicBezTo>
                        <a:pt x="500" y="0"/>
                        <a:pt x="0" y="1012"/>
                        <a:pt x="0" y="2262"/>
                      </a:cubicBezTo>
                      <a:cubicBezTo>
                        <a:pt x="0" y="3513"/>
                        <a:pt x="500" y="4525"/>
                        <a:pt x="1108" y="4525"/>
                      </a:cubicBezTo>
                      <a:cubicBezTo>
                        <a:pt x="1727" y="4525"/>
                        <a:pt x="2227" y="3513"/>
                        <a:pt x="2227" y="2262"/>
                      </a:cubicBezTo>
                      <a:cubicBezTo>
                        <a:pt x="2227" y="1012"/>
                        <a:pt x="1727" y="0"/>
                        <a:pt x="1108" y="0"/>
                      </a:cubicBezTo>
                      <a:close/>
                    </a:path>
                  </a:pathLst>
                </a:custGeom>
                <a:solidFill>
                  <a:srgbClr val="6C356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092" name="Google Shape;1092;p41"/>
                <p:cNvSpPr/>
                <p:nvPr/>
              </p:nvSpPr>
              <p:spPr>
                <a:xfrm>
                  <a:off x="-980250" y="1683375"/>
                  <a:ext cx="113125" cy="55975"/>
                </a:xfrm>
                <a:custGeom>
                  <a:rect b="b" l="l" r="r" t="t"/>
                  <a:pathLst>
                    <a:path extrusionOk="0" h="2239" w="4525">
                      <a:moveTo>
                        <a:pt x="2263" y="0"/>
                      </a:moveTo>
                      <a:cubicBezTo>
                        <a:pt x="1024" y="0"/>
                        <a:pt x="0" y="500"/>
                        <a:pt x="0" y="1119"/>
                      </a:cubicBezTo>
                      <a:cubicBezTo>
                        <a:pt x="0" y="1739"/>
                        <a:pt x="1024" y="2239"/>
                        <a:pt x="2263" y="2239"/>
                      </a:cubicBezTo>
                      <a:cubicBezTo>
                        <a:pt x="3513" y="2239"/>
                        <a:pt x="4525" y="1739"/>
                        <a:pt x="4525" y="1119"/>
                      </a:cubicBezTo>
                      <a:cubicBezTo>
                        <a:pt x="4525" y="500"/>
                        <a:pt x="3513" y="0"/>
                        <a:pt x="2263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093" name="Google Shape;1093;p41"/>
                <p:cNvSpPr/>
                <p:nvPr/>
              </p:nvSpPr>
              <p:spPr>
                <a:xfrm>
                  <a:off x="-1031150" y="1597050"/>
                  <a:ext cx="104500" cy="245300"/>
                </a:xfrm>
                <a:custGeom>
                  <a:rect b="b" l="l" r="r" t="t"/>
                  <a:pathLst>
                    <a:path extrusionOk="0" h="9812" w="4180">
                      <a:moveTo>
                        <a:pt x="4180" y="1"/>
                      </a:moveTo>
                      <a:cubicBezTo>
                        <a:pt x="1882" y="1"/>
                        <a:pt x="0" y="262"/>
                        <a:pt x="0" y="584"/>
                      </a:cubicBezTo>
                      <a:lnTo>
                        <a:pt x="0" y="9811"/>
                      </a:lnTo>
                      <a:cubicBezTo>
                        <a:pt x="0" y="9502"/>
                        <a:pt x="1882" y="9228"/>
                        <a:pt x="4180" y="9228"/>
                      </a:cubicBezTo>
                      <a:lnTo>
                        <a:pt x="4180" y="1"/>
                      </a:ln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094" name="Google Shape;1094;p41"/>
              <p:cNvGrpSpPr/>
              <p:nvPr/>
            </p:nvGrpSpPr>
            <p:grpSpPr>
              <a:xfrm rot="-5400000">
                <a:off x="7445114" y="-310614"/>
                <a:ext cx="504963" cy="1462623"/>
                <a:chOff x="8428898" y="1636505"/>
                <a:chExt cx="645815" cy="1870361"/>
              </a:xfrm>
            </p:grpSpPr>
            <p:grpSp>
              <p:nvGrpSpPr>
                <p:cNvPr id="1095" name="Google Shape;1095;p41"/>
                <p:cNvGrpSpPr/>
                <p:nvPr/>
              </p:nvGrpSpPr>
              <p:grpSpPr>
                <a:xfrm>
                  <a:off x="8811521" y="1636505"/>
                  <a:ext cx="263193" cy="1865526"/>
                  <a:chOff x="-1310600" y="3676525"/>
                  <a:chExt cx="129225" cy="916000"/>
                </a:xfrm>
              </p:grpSpPr>
              <p:sp>
                <p:nvSpPr>
                  <p:cNvPr id="1096" name="Google Shape;1096;p41"/>
                  <p:cNvSpPr/>
                  <p:nvPr/>
                </p:nvSpPr>
                <p:spPr>
                  <a:xfrm>
                    <a:off x="-1310600" y="4116700"/>
                    <a:ext cx="97675" cy="475825"/>
                  </a:xfrm>
                  <a:custGeom>
                    <a:rect b="b" l="l" r="r" t="t"/>
                    <a:pathLst>
                      <a:path extrusionOk="0" h="19033" w="390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1" y="14455"/>
                          <a:pt x="72" y="14919"/>
                          <a:pt x="215" y="15348"/>
                        </a:cubicBezTo>
                        <a:lnTo>
                          <a:pt x="1382" y="18622"/>
                        </a:lnTo>
                        <a:cubicBezTo>
                          <a:pt x="1477" y="18896"/>
                          <a:pt x="1718" y="19033"/>
                          <a:pt x="1959" y="19033"/>
                        </a:cubicBezTo>
                        <a:cubicBezTo>
                          <a:pt x="2200" y="19033"/>
                          <a:pt x="2442" y="18896"/>
                          <a:pt x="2537" y="18622"/>
                        </a:cubicBezTo>
                        <a:lnTo>
                          <a:pt x="3680" y="15324"/>
                        </a:lnTo>
                        <a:cubicBezTo>
                          <a:pt x="3847" y="14836"/>
                          <a:pt x="3906" y="14336"/>
                          <a:pt x="3882" y="13848"/>
                        </a:cubicBezTo>
                        <a:lnTo>
                          <a:pt x="2811" y="37"/>
                        </a:ln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097" name="Google Shape;1097;p41"/>
                  <p:cNvSpPr/>
                  <p:nvPr/>
                </p:nvSpPr>
                <p:spPr>
                  <a:xfrm>
                    <a:off x="-1282625" y="4454850"/>
                    <a:ext cx="41700" cy="84250"/>
                  </a:xfrm>
                  <a:custGeom>
                    <a:rect b="b" l="l" r="r" t="t"/>
                    <a:pathLst>
                      <a:path extrusionOk="0" h="3370" w="1668">
                        <a:moveTo>
                          <a:pt x="834" y="0"/>
                        </a:moveTo>
                        <a:cubicBezTo>
                          <a:pt x="382" y="0"/>
                          <a:pt x="1" y="762"/>
                          <a:pt x="1" y="1691"/>
                        </a:cubicBezTo>
                        <a:cubicBezTo>
                          <a:pt x="1" y="2620"/>
                          <a:pt x="382" y="3370"/>
                          <a:pt x="834" y="3370"/>
                        </a:cubicBezTo>
                        <a:cubicBezTo>
                          <a:pt x="1299" y="3370"/>
                          <a:pt x="1668" y="2620"/>
                          <a:pt x="1668" y="1691"/>
                        </a:cubicBezTo>
                        <a:cubicBezTo>
                          <a:pt x="1668" y="762"/>
                          <a:pt x="1299" y="0"/>
                          <a:pt x="834" y="0"/>
                        </a:cubicBezTo>
                        <a:close/>
                      </a:path>
                    </a:pathLst>
                  </a:custGeom>
                  <a:solidFill>
                    <a:srgbClr val="363636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098" name="Google Shape;1098;p41"/>
                  <p:cNvSpPr/>
                  <p:nvPr/>
                </p:nvSpPr>
                <p:spPr>
                  <a:xfrm>
                    <a:off x="-1286475" y="3676525"/>
                    <a:ext cx="105100" cy="441100"/>
                  </a:xfrm>
                  <a:custGeom>
                    <a:rect b="b" l="l" r="r" t="t"/>
                    <a:pathLst>
                      <a:path extrusionOk="0" h="17644" w="4204">
                        <a:moveTo>
                          <a:pt x="2174" y="1"/>
                        </a:moveTo>
                        <a:cubicBezTo>
                          <a:pt x="1572" y="1"/>
                          <a:pt x="834" y="1047"/>
                          <a:pt x="500" y="2582"/>
                        </a:cubicBezTo>
                        <a:cubicBezTo>
                          <a:pt x="0" y="4868"/>
                          <a:pt x="500" y="17608"/>
                          <a:pt x="500" y="17608"/>
                        </a:cubicBezTo>
                        <a:lnTo>
                          <a:pt x="1810" y="17644"/>
                        </a:lnTo>
                        <a:cubicBezTo>
                          <a:pt x="1739" y="16655"/>
                          <a:pt x="2310" y="15917"/>
                          <a:pt x="2310" y="15917"/>
                        </a:cubicBezTo>
                        <a:cubicBezTo>
                          <a:pt x="4203" y="13655"/>
                          <a:pt x="3417" y="2594"/>
                          <a:pt x="2905" y="844"/>
                        </a:cubicBezTo>
                        <a:cubicBezTo>
                          <a:pt x="2739" y="259"/>
                          <a:pt x="2474" y="1"/>
                          <a:pt x="2174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099" name="Google Shape;1099;p41"/>
                  <p:cNvSpPr/>
                  <p:nvPr/>
                </p:nvSpPr>
                <p:spPr>
                  <a:xfrm>
                    <a:off x="-1286475" y="3740775"/>
                    <a:ext cx="45550" cy="376550"/>
                  </a:xfrm>
                  <a:custGeom>
                    <a:rect b="b" l="l" r="r" t="t"/>
                    <a:pathLst>
                      <a:path extrusionOk="0" h="15062" w="1822">
                        <a:moveTo>
                          <a:pt x="500" y="0"/>
                        </a:moveTo>
                        <a:cubicBezTo>
                          <a:pt x="0" y="2286"/>
                          <a:pt x="500" y="15026"/>
                          <a:pt x="500" y="15026"/>
                        </a:cubicBezTo>
                        <a:lnTo>
                          <a:pt x="1822" y="15062"/>
                        </a:lnTo>
                        <a:lnTo>
                          <a:pt x="1822" y="15062"/>
                        </a:lnTo>
                        <a:lnTo>
                          <a:pt x="500" y="0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100" name="Google Shape;1100;p41"/>
                  <p:cNvSpPr/>
                  <p:nvPr/>
                </p:nvSpPr>
                <p:spPr>
                  <a:xfrm>
                    <a:off x="-1310600" y="4116700"/>
                    <a:ext cx="63425" cy="475825"/>
                  </a:xfrm>
                  <a:custGeom>
                    <a:rect b="b" l="l" r="r" t="t"/>
                    <a:pathLst>
                      <a:path extrusionOk="0" h="19033" w="253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1" y="14455"/>
                          <a:pt x="72" y="14919"/>
                          <a:pt x="215" y="15348"/>
                        </a:cubicBezTo>
                        <a:lnTo>
                          <a:pt x="1382" y="18622"/>
                        </a:lnTo>
                        <a:cubicBezTo>
                          <a:pt x="1477" y="18896"/>
                          <a:pt x="1718" y="19033"/>
                          <a:pt x="1959" y="19033"/>
                        </a:cubicBezTo>
                        <a:cubicBezTo>
                          <a:pt x="2200" y="19033"/>
                          <a:pt x="2442" y="18896"/>
                          <a:pt x="2537" y="18622"/>
                        </a:cubicBez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1101" name="Google Shape;1101;p41"/>
                <p:cNvGrpSpPr/>
                <p:nvPr/>
              </p:nvGrpSpPr>
              <p:grpSpPr>
                <a:xfrm>
                  <a:off x="8428898" y="1985425"/>
                  <a:ext cx="308051" cy="1521442"/>
                  <a:chOff x="-3162025" y="3863875"/>
                  <a:chExt cx="151250" cy="747050"/>
                </a:xfrm>
              </p:grpSpPr>
              <p:sp>
                <p:nvSpPr>
                  <p:cNvPr id="1102" name="Google Shape;1102;p41"/>
                  <p:cNvSpPr/>
                  <p:nvPr/>
                </p:nvSpPr>
                <p:spPr>
                  <a:xfrm>
                    <a:off x="-3161425" y="3864700"/>
                    <a:ext cx="150650" cy="271375"/>
                  </a:xfrm>
                  <a:custGeom>
                    <a:rect b="b" l="l" r="r" t="t"/>
                    <a:pathLst>
                      <a:path extrusionOk="0" h="10855" w="6026">
                        <a:moveTo>
                          <a:pt x="1360" y="0"/>
                        </a:moveTo>
                        <a:cubicBezTo>
                          <a:pt x="1142" y="0"/>
                          <a:pt x="948" y="168"/>
                          <a:pt x="906" y="401"/>
                        </a:cubicBezTo>
                        <a:cubicBezTo>
                          <a:pt x="906" y="401"/>
                          <a:pt x="560" y="2616"/>
                          <a:pt x="453" y="3354"/>
                        </a:cubicBezTo>
                        <a:cubicBezTo>
                          <a:pt x="394" y="3747"/>
                          <a:pt x="358" y="4175"/>
                          <a:pt x="310" y="4663"/>
                        </a:cubicBezTo>
                        <a:cubicBezTo>
                          <a:pt x="1" y="6807"/>
                          <a:pt x="1263" y="7842"/>
                          <a:pt x="2584" y="8021"/>
                        </a:cubicBezTo>
                        <a:cubicBezTo>
                          <a:pt x="2525" y="8212"/>
                          <a:pt x="2477" y="8450"/>
                          <a:pt x="2477" y="8700"/>
                        </a:cubicBezTo>
                        <a:lnTo>
                          <a:pt x="2418" y="10819"/>
                        </a:lnTo>
                        <a:cubicBezTo>
                          <a:pt x="2418" y="10819"/>
                          <a:pt x="2418" y="10831"/>
                          <a:pt x="2442" y="10831"/>
                        </a:cubicBezTo>
                        <a:lnTo>
                          <a:pt x="3751" y="10831"/>
                        </a:lnTo>
                        <a:lnTo>
                          <a:pt x="3763" y="10855"/>
                        </a:lnTo>
                        <a:lnTo>
                          <a:pt x="3704" y="8712"/>
                        </a:lnTo>
                        <a:cubicBezTo>
                          <a:pt x="3692" y="8462"/>
                          <a:pt x="3656" y="8212"/>
                          <a:pt x="3596" y="8021"/>
                        </a:cubicBezTo>
                        <a:cubicBezTo>
                          <a:pt x="4858" y="7783"/>
                          <a:pt x="6025" y="6735"/>
                          <a:pt x="5787" y="4663"/>
                        </a:cubicBezTo>
                        <a:cubicBezTo>
                          <a:pt x="5728" y="4175"/>
                          <a:pt x="5680" y="3747"/>
                          <a:pt x="5632" y="3354"/>
                        </a:cubicBezTo>
                        <a:cubicBezTo>
                          <a:pt x="5537" y="2616"/>
                          <a:pt x="5192" y="401"/>
                          <a:pt x="5192" y="401"/>
                        </a:cubicBezTo>
                        <a:cubicBezTo>
                          <a:pt x="5149" y="168"/>
                          <a:pt x="4956" y="0"/>
                          <a:pt x="4737" y="0"/>
                        </a:cubicBezTo>
                        <a:cubicBezTo>
                          <a:pt x="4710" y="0"/>
                          <a:pt x="4683" y="3"/>
                          <a:pt x="4656" y="8"/>
                        </a:cubicBezTo>
                        <a:cubicBezTo>
                          <a:pt x="4406" y="56"/>
                          <a:pt x="4227" y="294"/>
                          <a:pt x="4263" y="544"/>
                        </a:cubicBezTo>
                        <a:lnTo>
                          <a:pt x="4763" y="3735"/>
                        </a:lnTo>
                        <a:cubicBezTo>
                          <a:pt x="4763" y="4056"/>
                          <a:pt x="4489" y="4330"/>
                          <a:pt x="4168" y="4330"/>
                        </a:cubicBezTo>
                        <a:cubicBezTo>
                          <a:pt x="3835" y="4330"/>
                          <a:pt x="3585" y="4056"/>
                          <a:pt x="3585" y="3747"/>
                        </a:cubicBezTo>
                        <a:lnTo>
                          <a:pt x="3585" y="472"/>
                        </a:lnTo>
                        <a:cubicBezTo>
                          <a:pt x="3585" y="222"/>
                          <a:pt x="3370" y="8"/>
                          <a:pt x="3120" y="8"/>
                        </a:cubicBezTo>
                        <a:lnTo>
                          <a:pt x="2977" y="8"/>
                        </a:lnTo>
                        <a:cubicBezTo>
                          <a:pt x="2715" y="8"/>
                          <a:pt x="2513" y="222"/>
                          <a:pt x="2513" y="472"/>
                        </a:cubicBezTo>
                        <a:lnTo>
                          <a:pt x="2513" y="3747"/>
                        </a:lnTo>
                        <a:cubicBezTo>
                          <a:pt x="2513" y="4068"/>
                          <a:pt x="2263" y="4330"/>
                          <a:pt x="1930" y="4330"/>
                        </a:cubicBezTo>
                        <a:cubicBezTo>
                          <a:pt x="1608" y="4330"/>
                          <a:pt x="1334" y="4056"/>
                          <a:pt x="1334" y="3735"/>
                        </a:cubicBezTo>
                        <a:lnTo>
                          <a:pt x="1822" y="544"/>
                        </a:lnTo>
                        <a:cubicBezTo>
                          <a:pt x="1870" y="294"/>
                          <a:pt x="1691" y="56"/>
                          <a:pt x="1441" y="8"/>
                        </a:cubicBezTo>
                        <a:cubicBezTo>
                          <a:pt x="1414" y="3"/>
                          <a:pt x="1387" y="0"/>
                          <a:pt x="136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103" name="Google Shape;1103;p41"/>
                  <p:cNvSpPr/>
                  <p:nvPr/>
                </p:nvSpPr>
                <p:spPr>
                  <a:xfrm>
                    <a:off x="-3162025" y="3863875"/>
                    <a:ext cx="94400" cy="271300"/>
                  </a:xfrm>
                  <a:custGeom>
                    <a:rect b="b" l="l" r="r" t="t"/>
                    <a:pathLst>
                      <a:path extrusionOk="0" h="10852" w="3776">
                        <a:moveTo>
                          <a:pt x="1327" y="1"/>
                        </a:moveTo>
                        <a:cubicBezTo>
                          <a:pt x="1093" y="1"/>
                          <a:pt x="891" y="170"/>
                          <a:pt x="858" y="398"/>
                        </a:cubicBezTo>
                        <a:cubicBezTo>
                          <a:pt x="858" y="398"/>
                          <a:pt x="513" y="2613"/>
                          <a:pt x="406" y="3363"/>
                        </a:cubicBezTo>
                        <a:cubicBezTo>
                          <a:pt x="370" y="3744"/>
                          <a:pt x="322" y="4173"/>
                          <a:pt x="263" y="4673"/>
                        </a:cubicBezTo>
                        <a:cubicBezTo>
                          <a:pt x="1" y="6828"/>
                          <a:pt x="1287" y="7864"/>
                          <a:pt x="2608" y="8030"/>
                        </a:cubicBezTo>
                        <a:cubicBezTo>
                          <a:pt x="2549" y="8245"/>
                          <a:pt x="2525" y="8459"/>
                          <a:pt x="2501" y="8721"/>
                        </a:cubicBezTo>
                        <a:lnTo>
                          <a:pt x="2442" y="10828"/>
                        </a:lnTo>
                        <a:cubicBezTo>
                          <a:pt x="2442" y="10852"/>
                          <a:pt x="2466" y="10852"/>
                          <a:pt x="2466" y="10852"/>
                        </a:cubicBezTo>
                        <a:lnTo>
                          <a:pt x="3775" y="10852"/>
                        </a:lnTo>
                        <a:lnTo>
                          <a:pt x="2466" y="3744"/>
                        </a:lnTo>
                        <a:cubicBezTo>
                          <a:pt x="2466" y="4065"/>
                          <a:pt x="2215" y="4327"/>
                          <a:pt x="1882" y="4327"/>
                        </a:cubicBezTo>
                        <a:cubicBezTo>
                          <a:pt x="1561" y="4327"/>
                          <a:pt x="1287" y="4065"/>
                          <a:pt x="1287" y="3732"/>
                        </a:cubicBezTo>
                        <a:lnTo>
                          <a:pt x="1775" y="541"/>
                        </a:lnTo>
                        <a:cubicBezTo>
                          <a:pt x="1823" y="291"/>
                          <a:pt x="1644" y="53"/>
                          <a:pt x="1394" y="5"/>
                        </a:cubicBezTo>
                        <a:cubicBezTo>
                          <a:pt x="1371" y="2"/>
                          <a:pt x="1349" y="1"/>
                          <a:pt x="132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104" name="Google Shape;1104;p41"/>
                  <p:cNvSpPr/>
                  <p:nvPr/>
                </p:nvSpPr>
                <p:spPr>
                  <a:xfrm>
                    <a:off x="-3137000" y="4135150"/>
                    <a:ext cx="97650" cy="475775"/>
                  </a:xfrm>
                  <a:custGeom>
                    <a:rect b="b" l="l" r="r" t="t"/>
                    <a:pathLst>
                      <a:path extrusionOk="0" h="19031" w="3906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0" y="14443"/>
                          <a:pt x="60" y="14908"/>
                          <a:pt x="214" y="15336"/>
                        </a:cubicBezTo>
                        <a:lnTo>
                          <a:pt x="1369" y="18610"/>
                        </a:lnTo>
                        <a:cubicBezTo>
                          <a:pt x="1465" y="18890"/>
                          <a:pt x="1706" y="19030"/>
                          <a:pt x="1948" y="19030"/>
                        </a:cubicBezTo>
                        <a:cubicBezTo>
                          <a:pt x="2191" y="19030"/>
                          <a:pt x="2435" y="18890"/>
                          <a:pt x="2536" y="18610"/>
                        </a:cubicBezTo>
                        <a:lnTo>
                          <a:pt x="3679" y="15312"/>
                        </a:lnTo>
                        <a:cubicBezTo>
                          <a:pt x="3846" y="14836"/>
                          <a:pt x="3905" y="14324"/>
                          <a:pt x="3870" y="13836"/>
                        </a:cubicBezTo>
                        <a:lnTo>
                          <a:pt x="2798" y="25"/>
                        </a:ln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105" name="Google Shape;1105;p41"/>
                  <p:cNvSpPr/>
                  <p:nvPr/>
                </p:nvSpPr>
                <p:spPr>
                  <a:xfrm>
                    <a:off x="-3109025" y="4473300"/>
                    <a:ext cx="41700" cy="83950"/>
                  </a:xfrm>
                  <a:custGeom>
                    <a:rect b="b" l="l" r="r" t="t"/>
                    <a:pathLst>
                      <a:path extrusionOk="0" h="3358" w="1668">
                        <a:moveTo>
                          <a:pt x="834" y="0"/>
                        </a:moveTo>
                        <a:cubicBezTo>
                          <a:pt x="369" y="0"/>
                          <a:pt x="0" y="751"/>
                          <a:pt x="0" y="1679"/>
                        </a:cubicBezTo>
                        <a:cubicBezTo>
                          <a:pt x="0" y="2608"/>
                          <a:pt x="369" y="3358"/>
                          <a:pt x="834" y="3358"/>
                        </a:cubicBezTo>
                        <a:cubicBezTo>
                          <a:pt x="1298" y="3358"/>
                          <a:pt x="1667" y="2608"/>
                          <a:pt x="1667" y="1679"/>
                        </a:cubicBezTo>
                        <a:cubicBezTo>
                          <a:pt x="1667" y="751"/>
                          <a:pt x="1298" y="0"/>
                          <a:pt x="834" y="0"/>
                        </a:cubicBezTo>
                        <a:close/>
                      </a:path>
                    </a:pathLst>
                  </a:custGeom>
                  <a:solidFill>
                    <a:srgbClr val="363636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106" name="Google Shape;1106;p41"/>
                  <p:cNvSpPr/>
                  <p:nvPr/>
                </p:nvSpPr>
                <p:spPr>
                  <a:xfrm>
                    <a:off x="-3137000" y="4135150"/>
                    <a:ext cx="63425" cy="475775"/>
                  </a:xfrm>
                  <a:custGeom>
                    <a:rect b="b" l="l" r="r" t="t"/>
                    <a:pathLst>
                      <a:path extrusionOk="0" h="19031" w="253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0" y="14443"/>
                          <a:pt x="60" y="14908"/>
                          <a:pt x="214" y="15336"/>
                        </a:cubicBezTo>
                        <a:lnTo>
                          <a:pt x="1369" y="18610"/>
                        </a:lnTo>
                        <a:cubicBezTo>
                          <a:pt x="1465" y="18890"/>
                          <a:pt x="1706" y="19030"/>
                          <a:pt x="1948" y="19030"/>
                        </a:cubicBezTo>
                        <a:cubicBezTo>
                          <a:pt x="2191" y="19030"/>
                          <a:pt x="2435" y="18890"/>
                          <a:pt x="2536" y="18610"/>
                        </a:cubicBez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</p:grpSp>
        </p:grpSp>
      </p:grpSp>
      <p:cxnSp>
        <p:nvCxnSpPr>
          <p:cNvPr id="1107" name="Google Shape;1107;p41"/>
          <p:cNvCxnSpPr/>
          <p:nvPr/>
        </p:nvCxnSpPr>
        <p:spPr>
          <a:xfrm>
            <a:off x="288825" y="1028017"/>
            <a:ext cx="3547500" cy="0"/>
          </a:xfrm>
          <a:prstGeom prst="straightConnector1">
            <a:avLst/>
          </a:prstGeom>
          <a:noFill/>
          <a:ln cap="rnd" cmpd="sng" w="38100">
            <a:solidFill>
              <a:srgbClr val="9898AE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108" name="Google Shape;1108;p41"/>
          <p:cNvSpPr txBox="1"/>
          <p:nvPr/>
        </p:nvSpPr>
        <p:spPr>
          <a:xfrm>
            <a:off x="246600" y="1073125"/>
            <a:ext cx="4684200" cy="195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Gourmet hotel</a:t>
            </a:r>
            <a:endParaRPr sz="1600" u="sng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Michelin-starred or fine-dining restaurants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Curated food experiences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Premium service and elegant ambiance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Personalization - french cuisine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09" name="Google Shape;1109;p41"/>
          <p:cNvSpPr txBox="1"/>
          <p:nvPr/>
        </p:nvSpPr>
        <p:spPr>
          <a:xfrm>
            <a:off x="246600" y="2370975"/>
            <a:ext cx="2818500" cy="100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Theme</a:t>
            </a:r>
            <a:endParaRPr sz="1600" u="sng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Modern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classy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grpSp>
        <p:nvGrpSpPr>
          <p:cNvPr id="1110" name="Google Shape;1110;p41"/>
          <p:cNvGrpSpPr/>
          <p:nvPr/>
        </p:nvGrpSpPr>
        <p:grpSpPr>
          <a:xfrm>
            <a:off x="5356526" y="3079383"/>
            <a:ext cx="3726384" cy="1985181"/>
            <a:chOff x="233350" y="949250"/>
            <a:chExt cx="7137300" cy="3802300"/>
          </a:xfrm>
        </p:grpSpPr>
        <p:sp>
          <p:nvSpPr>
            <p:cNvPr id="1111" name="Google Shape;1111;p41"/>
            <p:cNvSpPr/>
            <p:nvPr/>
          </p:nvSpPr>
          <p:spPr>
            <a:xfrm>
              <a:off x="4428450" y="2808675"/>
              <a:ext cx="1478900" cy="330100"/>
            </a:xfrm>
            <a:custGeom>
              <a:rect b="b" l="l" r="r" t="t"/>
              <a:pathLst>
                <a:path extrusionOk="0" h="13204" w="59156">
                  <a:moveTo>
                    <a:pt x="1" y="0"/>
                  </a:moveTo>
                  <a:lnTo>
                    <a:pt x="1" y="0"/>
                  </a:lnTo>
                  <a:close/>
                  <a:moveTo>
                    <a:pt x="59155" y="13203"/>
                  </a:move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" name="Google Shape;1112;p41"/>
            <p:cNvSpPr/>
            <p:nvPr/>
          </p:nvSpPr>
          <p:spPr>
            <a:xfrm>
              <a:off x="2909400" y="1076125"/>
              <a:ext cx="4118650" cy="3109225"/>
            </a:xfrm>
            <a:custGeom>
              <a:rect b="b" l="l" r="r" t="t"/>
              <a:pathLst>
                <a:path extrusionOk="0" h="124369" w="164746">
                  <a:moveTo>
                    <a:pt x="49520" y="11070"/>
                  </a:moveTo>
                  <a:cubicBezTo>
                    <a:pt x="49737" y="11070"/>
                    <a:pt x="49861" y="11136"/>
                    <a:pt x="49875" y="11358"/>
                  </a:cubicBezTo>
                  <a:cubicBezTo>
                    <a:pt x="49875" y="11575"/>
                    <a:pt x="49818" y="11698"/>
                    <a:pt x="49684" y="11698"/>
                  </a:cubicBezTo>
                  <a:cubicBezTo>
                    <a:pt x="49636" y="11698"/>
                    <a:pt x="49580" y="11683"/>
                    <a:pt x="49512" y="11651"/>
                  </a:cubicBezTo>
                  <a:cubicBezTo>
                    <a:pt x="49305" y="11565"/>
                    <a:pt x="49115" y="11444"/>
                    <a:pt x="48925" y="11323"/>
                  </a:cubicBezTo>
                  <a:lnTo>
                    <a:pt x="49339" y="11081"/>
                  </a:lnTo>
                  <a:cubicBezTo>
                    <a:pt x="49405" y="11074"/>
                    <a:pt x="49465" y="11070"/>
                    <a:pt x="49520" y="11070"/>
                  </a:cubicBezTo>
                  <a:close/>
                  <a:moveTo>
                    <a:pt x="46983" y="11081"/>
                  </a:moveTo>
                  <a:cubicBezTo>
                    <a:pt x="47014" y="11081"/>
                    <a:pt x="47051" y="11087"/>
                    <a:pt x="47093" y="11098"/>
                  </a:cubicBezTo>
                  <a:cubicBezTo>
                    <a:pt x="47369" y="11185"/>
                    <a:pt x="47870" y="11168"/>
                    <a:pt x="47767" y="11686"/>
                  </a:cubicBezTo>
                  <a:cubicBezTo>
                    <a:pt x="47732" y="11893"/>
                    <a:pt x="47888" y="12274"/>
                    <a:pt x="47490" y="12343"/>
                  </a:cubicBezTo>
                  <a:cubicBezTo>
                    <a:pt x="47110" y="12222"/>
                    <a:pt x="46834" y="11893"/>
                    <a:pt x="46799" y="11496"/>
                  </a:cubicBezTo>
                  <a:cubicBezTo>
                    <a:pt x="46784" y="11302"/>
                    <a:pt x="46782" y="11081"/>
                    <a:pt x="46983" y="11081"/>
                  </a:cubicBezTo>
                  <a:close/>
                  <a:moveTo>
                    <a:pt x="38158" y="11530"/>
                  </a:moveTo>
                  <a:cubicBezTo>
                    <a:pt x="38279" y="11530"/>
                    <a:pt x="38417" y="11703"/>
                    <a:pt x="38642" y="11876"/>
                  </a:cubicBezTo>
                  <a:cubicBezTo>
                    <a:pt x="38366" y="12118"/>
                    <a:pt x="38089" y="12360"/>
                    <a:pt x="37778" y="12585"/>
                  </a:cubicBezTo>
                  <a:cubicBezTo>
                    <a:pt x="35549" y="13967"/>
                    <a:pt x="35514" y="15903"/>
                    <a:pt x="37692" y="17268"/>
                  </a:cubicBezTo>
                  <a:cubicBezTo>
                    <a:pt x="38003" y="17458"/>
                    <a:pt x="38227" y="17631"/>
                    <a:pt x="38158" y="18080"/>
                  </a:cubicBezTo>
                  <a:cubicBezTo>
                    <a:pt x="38106" y="18529"/>
                    <a:pt x="37951" y="18599"/>
                    <a:pt x="37553" y="18737"/>
                  </a:cubicBezTo>
                  <a:cubicBezTo>
                    <a:pt x="36568" y="19117"/>
                    <a:pt x="36309" y="19981"/>
                    <a:pt x="36378" y="20949"/>
                  </a:cubicBezTo>
                  <a:cubicBezTo>
                    <a:pt x="36427" y="21679"/>
                    <a:pt x="36279" y="22143"/>
                    <a:pt x="35819" y="22143"/>
                  </a:cubicBezTo>
                  <a:cubicBezTo>
                    <a:pt x="35625" y="22143"/>
                    <a:pt x="35377" y="22061"/>
                    <a:pt x="35065" y="21882"/>
                  </a:cubicBezTo>
                  <a:cubicBezTo>
                    <a:pt x="34913" y="21798"/>
                    <a:pt x="34745" y="21754"/>
                    <a:pt x="34578" y="21754"/>
                  </a:cubicBezTo>
                  <a:cubicBezTo>
                    <a:pt x="34403" y="21754"/>
                    <a:pt x="34230" y="21802"/>
                    <a:pt x="34080" y="21899"/>
                  </a:cubicBezTo>
                  <a:cubicBezTo>
                    <a:pt x="33134" y="22372"/>
                    <a:pt x="32094" y="22613"/>
                    <a:pt x="31041" y="22613"/>
                  </a:cubicBezTo>
                  <a:cubicBezTo>
                    <a:pt x="30747" y="22613"/>
                    <a:pt x="30451" y="22594"/>
                    <a:pt x="30157" y="22556"/>
                  </a:cubicBezTo>
                  <a:cubicBezTo>
                    <a:pt x="29915" y="22521"/>
                    <a:pt x="29759" y="22608"/>
                    <a:pt x="29829" y="22262"/>
                  </a:cubicBezTo>
                  <a:lnTo>
                    <a:pt x="29829" y="22262"/>
                  </a:lnTo>
                  <a:lnTo>
                    <a:pt x="29829" y="22279"/>
                  </a:lnTo>
                  <a:cubicBezTo>
                    <a:pt x="29898" y="21986"/>
                    <a:pt x="29984" y="21882"/>
                    <a:pt x="30364" y="21830"/>
                  </a:cubicBezTo>
                  <a:cubicBezTo>
                    <a:pt x="31505" y="21675"/>
                    <a:pt x="32836" y="21467"/>
                    <a:pt x="33354" y="20361"/>
                  </a:cubicBezTo>
                  <a:cubicBezTo>
                    <a:pt x="33821" y="19342"/>
                    <a:pt x="33872" y="18184"/>
                    <a:pt x="34927" y="17458"/>
                  </a:cubicBezTo>
                  <a:cubicBezTo>
                    <a:pt x="35238" y="17216"/>
                    <a:pt x="34978" y="16836"/>
                    <a:pt x="34667" y="16594"/>
                  </a:cubicBezTo>
                  <a:cubicBezTo>
                    <a:pt x="33216" y="15436"/>
                    <a:pt x="33907" y="14572"/>
                    <a:pt x="35099" y="13846"/>
                  </a:cubicBezTo>
                  <a:cubicBezTo>
                    <a:pt x="35860" y="13380"/>
                    <a:pt x="36724" y="13086"/>
                    <a:pt x="37018" y="12066"/>
                  </a:cubicBezTo>
                  <a:cubicBezTo>
                    <a:pt x="37156" y="11582"/>
                    <a:pt x="37709" y="11548"/>
                    <a:pt x="38158" y="11530"/>
                  </a:cubicBezTo>
                  <a:close/>
                  <a:moveTo>
                    <a:pt x="46802" y="32066"/>
                  </a:moveTo>
                  <a:cubicBezTo>
                    <a:pt x="47245" y="32066"/>
                    <a:pt x="47720" y="32469"/>
                    <a:pt x="47888" y="33080"/>
                  </a:cubicBezTo>
                  <a:cubicBezTo>
                    <a:pt x="48059" y="33754"/>
                    <a:pt x="48393" y="34225"/>
                    <a:pt x="48918" y="34225"/>
                  </a:cubicBezTo>
                  <a:cubicBezTo>
                    <a:pt x="49080" y="34225"/>
                    <a:pt x="49261" y="34181"/>
                    <a:pt x="49460" y="34083"/>
                  </a:cubicBezTo>
                  <a:cubicBezTo>
                    <a:pt x="50103" y="33764"/>
                    <a:pt x="50701" y="33627"/>
                    <a:pt x="51269" y="33627"/>
                  </a:cubicBezTo>
                  <a:cubicBezTo>
                    <a:pt x="52489" y="33627"/>
                    <a:pt x="53566" y="34260"/>
                    <a:pt x="54628" y="35085"/>
                  </a:cubicBezTo>
                  <a:cubicBezTo>
                    <a:pt x="54818" y="35223"/>
                    <a:pt x="55008" y="35396"/>
                    <a:pt x="55163" y="35586"/>
                  </a:cubicBezTo>
                  <a:cubicBezTo>
                    <a:pt x="55543" y="36053"/>
                    <a:pt x="56684" y="36070"/>
                    <a:pt x="56321" y="36917"/>
                  </a:cubicBezTo>
                  <a:lnTo>
                    <a:pt x="56321" y="36934"/>
                  </a:lnTo>
                  <a:cubicBezTo>
                    <a:pt x="56149" y="37350"/>
                    <a:pt x="55751" y="37415"/>
                    <a:pt x="55318" y="37415"/>
                  </a:cubicBezTo>
                  <a:cubicBezTo>
                    <a:pt x="55122" y="37415"/>
                    <a:pt x="54919" y="37401"/>
                    <a:pt x="54727" y="37401"/>
                  </a:cubicBezTo>
                  <a:cubicBezTo>
                    <a:pt x="54620" y="37401"/>
                    <a:pt x="54517" y="37405"/>
                    <a:pt x="54420" y="37418"/>
                  </a:cubicBezTo>
                  <a:cubicBezTo>
                    <a:pt x="54278" y="37432"/>
                    <a:pt x="54136" y="37440"/>
                    <a:pt x="53995" y="37440"/>
                  </a:cubicBezTo>
                  <a:cubicBezTo>
                    <a:pt x="53292" y="37440"/>
                    <a:pt x="52602" y="37262"/>
                    <a:pt x="51983" y="36917"/>
                  </a:cubicBezTo>
                  <a:cubicBezTo>
                    <a:pt x="51332" y="36539"/>
                    <a:pt x="50680" y="36418"/>
                    <a:pt x="50028" y="36418"/>
                  </a:cubicBezTo>
                  <a:cubicBezTo>
                    <a:pt x="48867" y="36418"/>
                    <a:pt x="47706" y="36802"/>
                    <a:pt x="46545" y="36802"/>
                  </a:cubicBezTo>
                  <a:cubicBezTo>
                    <a:pt x="46302" y="36802"/>
                    <a:pt x="46058" y="36785"/>
                    <a:pt x="45814" y="36744"/>
                  </a:cubicBezTo>
                  <a:cubicBezTo>
                    <a:pt x="44881" y="36588"/>
                    <a:pt x="44552" y="36105"/>
                    <a:pt x="44673" y="35241"/>
                  </a:cubicBezTo>
                  <a:cubicBezTo>
                    <a:pt x="44846" y="34083"/>
                    <a:pt x="45537" y="33115"/>
                    <a:pt x="46263" y="32320"/>
                  </a:cubicBezTo>
                  <a:cubicBezTo>
                    <a:pt x="46417" y="32145"/>
                    <a:pt x="46607" y="32066"/>
                    <a:pt x="46802" y="32066"/>
                  </a:cubicBezTo>
                  <a:close/>
                  <a:moveTo>
                    <a:pt x="64554" y="31370"/>
                  </a:moveTo>
                  <a:cubicBezTo>
                    <a:pt x="64860" y="31370"/>
                    <a:pt x="65185" y="31437"/>
                    <a:pt x="65532" y="31594"/>
                  </a:cubicBezTo>
                  <a:cubicBezTo>
                    <a:pt x="65878" y="31767"/>
                    <a:pt x="65930" y="32251"/>
                    <a:pt x="65636" y="32493"/>
                  </a:cubicBezTo>
                  <a:cubicBezTo>
                    <a:pt x="64063" y="34065"/>
                    <a:pt x="64184" y="35085"/>
                    <a:pt x="65895" y="36588"/>
                  </a:cubicBezTo>
                  <a:cubicBezTo>
                    <a:pt x="67243" y="37815"/>
                    <a:pt x="67762" y="39544"/>
                    <a:pt x="68211" y="41237"/>
                  </a:cubicBezTo>
                  <a:cubicBezTo>
                    <a:pt x="68364" y="41802"/>
                    <a:pt x="68057" y="41990"/>
                    <a:pt x="67435" y="41990"/>
                  </a:cubicBezTo>
                  <a:cubicBezTo>
                    <a:pt x="67353" y="41990"/>
                    <a:pt x="67266" y="41986"/>
                    <a:pt x="67174" y="41980"/>
                  </a:cubicBezTo>
                  <a:cubicBezTo>
                    <a:pt x="66517" y="41064"/>
                    <a:pt x="64271" y="41825"/>
                    <a:pt x="64547" y="39146"/>
                  </a:cubicBezTo>
                  <a:lnTo>
                    <a:pt x="64547" y="39146"/>
                  </a:lnTo>
                  <a:lnTo>
                    <a:pt x="64547" y="39181"/>
                  </a:lnTo>
                  <a:cubicBezTo>
                    <a:pt x="64685" y="37885"/>
                    <a:pt x="63113" y="36295"/>
                    <a:pt x="62076" y="35050"/>
                  </a:cubicBezTo>
                  <a:cubicBezTo>
                    <a:pt x="61281" y="34100"/>
                    <a:pt x="61385" y="33288"/>
                    <a:pt x="62076" y="32683"/>
                  </a:cubicBezTo>
                  <a:cubicBezTo>
                    <a:pt x="62786" y="32052"/>
                    <a:pt x="63577" y="31370"/>
                    <a:pt x="64554" y="31370"/>
                  </a:cubicBezTo>
                  <a:close/>
                  <a:moveTo>
                    <a:pt x="30705" y="33465"/>
                  </a:moveTo>
                  <a:cubicBezTo>
                    <a:pt x="30874" y="33465"/>
                    <a:pt x="31043" y="33637"/>
                    <a:pt x="31090" y="33720"/>
                  </a:cubicBezTo>
                  <a:cubicBezTo>
                    <a:pt x="31920" y="35120"/>
                    <a:pt x="33579" y="35258"/>
                    <a:pt x="34719" y="36226"/>
                  </a:cubicBezTo>
                  <a:cubicBezTo>
                    <a:pt x="36205" y="37487"/>
                    <a:pt x="36275" y="39354"/>
                    <a:pt x="37191" y="40822"/>
                  </a:cubicBezTo>
                  <a:cubicBezTo>
                    <a:pt x="37484" y="41289"/>
                    <a:pt x="37571" y="41980"/>
                    <a:pt x="37968" y="42274"/>
                  </a:cubicBezTo>
                  <a:cubicBezTo>
                    <a:pt x="38403" y="42594"/>
                    <a:pt x="39075" y="43217"/>
                    <a:pt x="39556" y="43217"/>
                  </a:cubicBezTo>
                  <a:cubicBezTo>
                    <a:pt x="39725" y="43217"/>
                    <a:pt x="39870" y="43141"/>
                    <a:pt x="39973" y="42948"/>
                  </a:cubicBezTo>
                  <a:cubicBezTo>
                    <a:pt x="40336" y="42274"/>
                    <a:pt x="41234" y="41289"/>
                    <a:pt x="40543" y="40183"/>
                  </a:cubicBezTo>
                  <a:cubicBezTo>
                    <a:pt x="40301" y="39803"/>
                    <a:pt x="39610" y="39215"/>
                    <a:pt x="40284" y="38904"/>
                  </a:cubicBezTo>
                  <a:cubicBezTo>
                    <a:pt x="40592" y="38765"/>
                    <a:pt x="41024" y="38302"/>
                    <a:pt x="41439" y="38302"/>
                  </a:cubicBezTo>
                  <a:cubicBezTo>
                    <a:pt x="41746" y="38302"/>
                    <a:pt x="42043" y="38557"/>
                    <a:pt x="42271" y="39388"/>
                  </a:cubicBezTo>
                  <a:cubicBezTo>
                    <a:pt x="42782" y="41200"/>
                    <a:pt x="43748" y="43327"/>
                    <a:pt x="46038" y="43327"/>
                  </a:cubicBezTo>
                  <a:cubicBezTo>
                    <a:pt x="46150" y="43327"/>
                    <a:pt x="46266" y="43321"/>
                    <a:pt x="46384" y="43311"/>
                  </a:cubicBezTo>
                  <a:cubicBezTo>
                    <a:pt x="46463" y="43304"/>
                    <a:pt x="46542" y="43300"/>
                    <a:pt x="46620" y="43300"/>
                  </a:cubicBezTo>
                  <a:cubicBezTo>
                    <a:pt x="47585" y="43300"/>
                    <a:pt x="48526" y="43802"/>
                    <a:pt x="49487" y="43802"/>
                  </a:cubicBezTo>
                  <a:cubicBezTo>
                    <a:pt x="49955" y="43802"/>
                    <a:pt x="50429" y="43683"/>
                    <a:pt x="50912" y="43328"/>
                  </a:cubicBezTo>
                  <a:cubicBezTo>
                    <a:pt x="51106" y="43191"/>
                    <a:pt x="51242" y="43135"/>
                    <a:pt x="51336" y="43135"/>
                  </a:cubicBezTo>
                  <a:cubicBezTo>
                    <a:pt x="51643" y="43135"/>
                    <a:pt x="51508" y="43736"/>
                    <a:pt x="51534" y="44054"/>
                  </a:cubicBezTo>
                  <a:cubicBezTo>
                    <a:pt x="51845" y="45488"/>
                    <a:pt x="50843" y="46629"/>
                    <a:pt x="50618" y="47942"/>
                  </a:cubicBezTo>
                  <a:cubicBezTo>
                    <a:pt x="50585" y="48144"/>
                    <a:pt x="50240" y="48444"/>
                    <a:pt x="50046" y="48444"/>
                  </a:cubicBezTo>
                  <a:cubicBezTo>
                    <a:pt x="50041" y="48444"/>
                    <a:pt x="50036" y="48444"/>
                    <a:pt x="50031" y="48444"/>
                  </a:cubicBezTo>
                  <a:cubicBezTo>
                    <a:pt x="49523" y="48389"/>
                    <a:pt x="49010" y="48372"/>
                    <a:pt x="48494" y="48372"/>
                  </a:cubicBezTo>
                  <a:cubicBezTo>
                    <a:pt x="47534" y="48372"/>
                    <a:pt x="46564" y="48433"/>
                    <a:pt x="45600" y="48433"/>
                  </a:cubicBezTo>
                  <a:cubicBezTo>
                    <a:pt x="43779" y="48433"/>
                    <a:pt x="41984" y="48215"/>
                    <a:pt x="40336" y="46957"/>
                  </a:cubicBezTo>
                  <a:cubicBezTo>
                    <a:pt x="40033" y="46726"/>
                    <a:pt x="39675" y="46623"/>
                    <a:pt x="39308" y="46623"/>
                  </a:cubicBezTo>
                  <a:cubicBezTo>
                    <a:pt x="38250" y="46623"/>
                    <a:pt x="37116" y="47478"/>
                    <a:pt x="37000" y="48582"/>
                  </a:cubicBezTo>
                  <a:cubicBezTo>
                    <a:pt x="36972" y="48947"/>
                    <a:pt x="36796" y="49426"/>
                    <a:pt x="36527" y="49426"/>
                  </a:cubicBezTo>
                  <a:cubicBezTo>
                    <a:pt x="36465" y="49426"/>
                    <a:pt x="36398" y="49400"/>
                    <a:pt x="36326" y="49342"/>
                  </a:cubicBezTo>
                  <a:cubicBezTo>
                    <a:pt x="35376" y="48582"/>
                    <a:pt x="34045" y="48772"/>
                    <a:pt x="33147" y="47752"/>
                  </a:cubicBezTo>
                  <a:cubicBezTo>
                    <a:pt x="32334" y="46819"/>
                    <a:pt x="30900" y="46785"/>
                    <a:pt x="29673" y="46525"/>
                  </a:cubicBezTo>
                  <a:cubicBezTo>
                    <a:pt x="28913" y="46370"/>
                    <a:pt x="27807" y="46422"/>
                    <a:pt x="28567" y="44953"/>
                  </a:cubicBezTo>
                  <a:cubicBezTo>
                    <a:pt x="28982" y="44158"/>
                    <a:pt x="29034" y="43000"/>
                    <a:pt x="28515" y="42257"/>
                  </a:cubicBezTo>
                  <a:cubicBezTo>
                    <a:pt x="28230" y="41853"/>
                    <a:pt x="27848" y="41722"/>
                    <a:pt x="27412" y="41722"/>
                  </a:cubicBezTo>
                  <a:cubicBezTo>
                    <a:pt x="27028" y="41722"/>
                    <a:pt x="26602" y="41823"/>
                    <a:pt x="26165" y="41928"/>
                  </a:cubicBezTo>
                  <a:cubicBezTo>
                    <a:pt x="25497" y="42091"/>
                    <a:pt x="24818" y="42128"/>
                    <a:pt x="24133" y="42128"/>
                  </a:cubicBezTo>
                  <a:cubicBezTo>
                    <a:pt x="23569" y="42128"/>
                    <a:pt x="23001" y="42103"/>
                    <a:pt x="22432" y="42103"/>
                  </a:cubicBezTo>
                  <a:cubicBezTo>
                    <a:pt x="21707" y="42103"/>
                    <a:pt x="20980" y="42143"/>
                    <a:pt x="20255" y="42326"/>
                  </a:cubicBezTo>
                  <a:cubicBezTo>
                    <a:pt x="19287" y="42585"/>
                    <a:pt x="18319" y="42862"/>
                    <a:pt x="17559" y="43380"/>
                  </a:cubicBezTo>
                  <a:cubicBezTo>
                    <a:pt x="17082" y="43705"/>
                    <a:pt x="16613" y="43798"/>
                    <a:pt x="16149" y="43798"/>
                  </a:cubicBezTo>
                  <a:cubicBezTo>
                    <a:pt x="15538" y="43798"/>
                    <a:pt x="14935" y="43638"/>
                    <a:pt x="14326" y="43638"/>
                  </a:cubicBezTo>
                  <a:cubicBezTo>
                    <a:pt x="14292" y="43638"/>
                    <a:pt x="14258" y="43638"/>
                    <a:pt x="14223" y="43639"/>
                  </a:cubicBezTo>
                  <a:cubicBezTo>
                    <a:pt x="14120" y="43622"/>
                    <a:pt x="14016" y="43570"/>
                    <a:pt x="13930" y="43466"/>
                  </a:cubicBezTo>
                  <a:cubicBezTo>
                    <a:pt x="14043" y="43169"/>
                    <a:pt x="14308" y="43115"/>
                    <a:pt x="14562" y="43115"/>
                  </a:cubicBezTo>
                  <a:cubicBezTo>
                    <a:pt x="14617" y="43115"/>
                    <a:pt x="14672" y="43118"/>
                    <a:pt x="14725" y="43121"/>
                  </a:cubicBezTo>
                  <a:cubicBezTo>
                    <a:pt x="14838" y="43129"/>
                    <a:pt x="14949" y="43134"/>
                    <a:pt x="15058" y="43134"/>
                  </a:cubicBezTo>
                  <a:cubicBezTo>
                    <a:pt x="16723" y="43134"/>
                    <a:pt x="17967" y="42165"/>
                    <a:pt x="18388" y="40771"/>
                  </a:cubicBezTo>
                  <a:cubicBezTo>
                    <a:pt x="18976" y="38921"/>
                    <a:pt x="20808" y="38282"/>
                    <a:pt x="21482" y="37090"/>
                  </a:cubicBezTo>
                  <a:cubicBezTo>
                    <a:pt x="22174" y="35865"/>
                    <a:pt x="22770" y="35535"/>
                    <a:pt x="23579" y="35535"/>
                  </a:cubicBezTo>
                  <a:cubicBezTo>
                    <a:pt x="23899" y="35535"/>
                    <a:pt x="24254" y="35587"/>
                    <a:pt x="24661" y="35655"/>
                  </a:cubicBezTo>
                  <a:cubicBezTo>
                    <a:pt x="24682" y="35658"/>
                    <a:pt x="24703" y="35660"/>
                    <a:pt x="24725" y="35660"/>
                  </a:cubicBezTo>
                  <a:cubicBezTo>
                    <a:pt x="25065" y="35660"/>
                    <a:pt x="25513" y="35293"/>
                    <a:pt x="25854" y="35033"/>
                  </a:cubicBezTo>
                  <a:cubicBezTo>
                    <a:pt x="26267" y="34730"/>
                    <a:pt x="26584" y="34570"/>
                    <a:pt x="26849" y="34570"/>
                  </a:cubicBezTo>
                  <a:cubicBezTo>
                    <a:pt x="27249" y="34570"/>
                    <a:pt x="27529" y="34935"/>
                    <a:pt x="27841" y="35724"/>
                  </a:cubicBezTo>
                  <a:cubicBezTo>
                    <a:pt x="28325" y="36969"/>
                    <a:pt x="29742" y="37574"/>
                    <a:pt x="30952" y="38161"/>
                  </a:cubicBezTo>
                  <a:cubicBezTo>
                    <a:pt x="31712" y="38524"/>
                    <a:pt x="32732" y="38852"/>
                    <a:pt x="32680" y="39716"/>
                  </a:cubicBezTo>
                  <a:cubicBezTo>
                    <a:pt x="32594" y="40753"/>
                    <a:pt x="31488" y="40546"/>
                    <a:pt x="30710" y="40615"/>
                  </a:cubicBezTo>
                  <a:cubicBezTo>
                    <a:pt x="30312" y="40650"/>
                    <a:pt x="29794" y="40598"/>
                    <a:pt x="29673" y="41134"/>
                  </a:cubicBezTo>
                  <a:cubicBezTo>
                    <a:pt x="29552" y="41669"/>
                    <a:pt x="30036" y="41825"/>
                    <a:pt x="30382" y="42032"/>
                  </a:cubicBezTo>
                  <a:cubicBezTo>
                    <a:pt x="30898" y="42336"/>
                    <a:pt x="31474" y="42934"/>
                    <a:pt x="32011" y="42934"/>
                  </a:cubicBezTo>
                  <a:cubicBezTo>
                    <a:pt x="32175" y="42934"/>
                    <a:pt x="32336" y="42878"/>
                    <a:pt x="32490" y="42741"/>
                  </a:cubicBezTo>
                  <a:cubicBezTo>
                    <a:pt x="33354" y="41963"/>
                    <a:pt x="33890" y="40788"/>
                    <a:pt x="34512" y="39751"/>
                  </a:cubicBezTo>
                  <a:cubicBezTo>
                    <a:pt x="34586" y="39617"/>
                    <a:pt x="34289" y="39329"/>
                    <a:pt x="34602" y="39329"/>
                  </a:cubicBezTo>
                  <a:cubicBezTo>
                    <a:pt x="34653" y="39329"/>
                    <a:pt x="34719" y="39337"/>
                    <a:pt x="34806" y="39354"/>
                  </a:cubicBezTo>
                  <a:cubicBezTo>
                    <a:pt x="34890" y="39373"/>
                    <a:pt x="34965" y="39381"/>
                    <a:pt x="35031" y="39381"/>
                  </a:cubicBezTo>
                  <a:cubicBezTo>
                    <a:pt x="35567" y="39381"/>
                    <a:pt x="35557" y="38814"/>
                    <a:pt x="35341" y="38507"/>
                  </a:cubicBezTo>
                  <a:cubicBezTo>
                    <a:pt x="34806" y="37781"/>
                    <a:pt x="34546" y="36658"/>
                    <a:pt x="33561" y="36468"/>
                  </a:cubicBezTo>
                  <a:cubicBezTo>
                    <a:pt x="32248" y="36208"/>
                    <a:pt x="31591" y="35206"/>
                    <a:pt x="30727" y="34411"/>
                  </a:cubicBezTo>
                  <a:cubicBezTo>
                    <a:pt x="30468" y="34169"/>
                    <a:pt x="30278" y="33910"/>
                    <a:pt x="30485" y="33599"/>
                  </a:cubicBezTo>
                  <a:cubicBezTo>
                    <a:pt x="30551" y="33501"/>
                    <a:pt x="30628" y="33465"/>
                    <a:pt x="30705" y="33465"/>
                  </a:cubicBezTo>
                  <a:close/>
                  <a:moveTo>
                    <a:pt x="65829" y="50622"/>
                  </a:moveTo>
                  <a:cubicBezTo>
                    <a:pt x="66138" y="50622"/>
                    <a:pt x="66376" y="50877"/>
                    <a:pt x="66569" y="51209"/>
                  </a:cubicBezTo>
                  <a:cubicBezTo>
                    <a:pt x="67601" y="52923"/>
                    <a:pt x="68767" y="54401"/>
                    <a:pt x="70703" y="54401"/>
                  </a:cubicBezTo>
                  <a:cubicBezTo>
                    <a:pt x="71167" y="54401"/>
                    <a:pt x="71676" y="54316"/>
                    <a:pt x="72237" y="54129"/>
                  </a:cubicBezTo>
                  <a:cubicBezTo>
                    <a:pt x="72263" y="54119"/>
                    <a:pt x="72291" y="54114"/>
                    <a:pt x="72320" y="54114"/>
                  </a:cubicBezTo>
                  <a:cubicBezTo>
                    <a:pt x="72487" y="54114"/>
                    <a:pt x="72701" y="54260"/>
                    <a:pt x="72877" y="54319"/>
                  </a:cubicBezTo>
                  <a:cubicBezTo>
                    <a:pt x="72687" y="54406"/>
                    <a:pt x="72514" y="54527"/>
                    <a:pt x="72358" y="54665"/>
                  </a:cubicBezTo>
                  <a:lnTo>
                    <a:pt x="72358" y="54682"/>
                  </a:lnTo>
                  <a:cubicBezTo>
                    <a:pt x="71675" y="55659"/>
                    <a:pt x="71022" y="56681"/>
                    <a:pt x="69648" y="56681"/>
                  </a:cubicBezTo>
                  <a:cubicBezTo>
                    <a:pt x="69564" y="56681"/>
                    <a:pt x="69476" y="56678"/>
                    <a:pt x="69386" y="56669"/>
                  </a:cubicBezTo>
                  <a:cubicBezTo>
                    <a:pt x="69196" y="56600"/>
                    <a:pt x="68850" y="56549"/>
                    <a:pt x="68850" y="56445"/>
                  </a:cubicBezTo>
                  <a:cubicBezTo>
                    <a:pt x="68660" y="54216"/>
                    <a:pt x="66258" y="53559"/>
                    <a:pt x="65532" y="51727"/>
                  </a:cubicBezTo>
                  <a:cubicBezTo>
                    <a:pt x="65394" y="51381"/>
                    <a:pt x="64945" y="50932"/>
                    <a:pt x="65584" y="50673"/>
                  </a:cubicBezTo>
                  <a:cubicBezTo>
                    <a:pt x="65670" y="50638"/>
                    <a:pt x="65752" y="50622"/>
                    <a:pt x="65829" y="50622"/>
                  </a:cubicBezTo>
                  <a:close/>
                  <a:moveTo>
                    <a:pt x="50497" y="52695"/>
                  </a:moveTo>
                  <a:lnTo>
                    <a:pt x="50497" y="52695"/>
                  </a:lnTo>
                  <a:cubicBezTo>
                    <a:pt x="51016" y="52885"/>
                    <a:pt x="51863" y="52937"/>
                    <a:pt x="52001" y="53265"/>
                  </a:cubicBezTo>
                  <a:cubicBezTo>
                    <a:pt x="53055" y="55840"/>
                    <a:pt x="55734" y="57464"/>
                    <a:pt x="56114" y="60420"/>
                  </a:cubicBezTo>
                  <a:cubicBezTo>
                    <a:pt x="56252" y="61439"/>
                    <a:pt x="57323" y="61802"/>
                    <a:pt x="57859" y="62580"/>
                  </a:cubicBezTo>
                  <a:cubicBezTo>
                    <a:pt x="59294" y="64654"/>
                    <a:pt x="60106" y="66952"/>
                    <a:pt x="60763" y="69337"/>
                  </a:cubicBezTo>
                  <a:cubicBezTo>
                    <a:pt x="58533" y="67643"/>
                    <a:pt x="56615" y="65656"/>
                    <a:pt x="55336" y="63133"/>
                  </a:cubicBezTo>
                  <a:cubicBezTo>
                    <a:pt x="55198" y="62874"/>
                    <a:pt x="55008" y="62614"/>
                    <a:pt x="55008" y="62355"/>
                  </a:cubicBezTo>
                  <a:cubicBezTo>
                    <a:pt x="54990" y="58916"/>
                    <a:pt x="52139" y="56739"/>
                    <a:pt x="51189" y="53697"/>
                  </a:cubicBezTo>
                  <a:cubicBezTo>
                    <a:pt x="51085" y="53334"/>
                    <a:pt x="50739" y="53040"/>
                    <a:pt x="50497" y="52695"/>
                  </a:cubicBezTo>
                  <a:close/>
                  <a:moveTo>
                    <a:pt x="87976" y="1"/>
                  </a:moveTo>
                  <a:cubicBezTo>
                    <a:pt x="87018" y="1"/>
                    <a:pt x="85745" y="1010"/>
                    <a:pt x="84455" y="1127"/>
                  </a:cubicBezTo>
                  <a:cubicBezTo>
                    <a:pt x="83776" y="1176"/>
                    <a:pt x="83111" y="1512"/>
                    <a:pt x="82448" y="1512"/>
                  </a:cubicBezTo>
                  <a:cubicBezTo>
                    <a:pt x="82403" y="1512"/>
                    <a:pt x="82358" y="1511"/>
                    <a:pt x="82313" y="1507"/>
                  </a:cubicBezTo>
                  <a:cubicBezTo>
                    <a:pt x="82281" y="1506"/>
                    <a:pt x="82250" y="1506"/>
                    <a:pt x="82218" y="1506"/>
                  </a:cubicBezTo>
                  <a:cubicBezTo>
                    <a:pt x="80376" y="1506"/>
                    <a:pt x="79245" y="3375"/>
                    <a:pt x="77443" y="3375"/>
                  </a:cubicBezTo>
                  <a:cubicBezTo>
                    <a:pt x="77340" y="3375"/>
                    <a:pt x="77235" y="3369"/>
                    <a:pt x="77128" y="3356"/>
                  </a:cubicBezTo>
                  <a:cubicBezTo>
                    <a:pt x="77026" y="3344"/>
                    <a:pt x="76928" y="3335"/>
                    <a:pt x="76837" y="3335"/>
                  </a:cubicBezTo>
                  <a:cubicBezTo>
                    <a:pt x="76434" y="3335"/>
                    <a:pt x="76136" y="3491"/>
                    <a:pt x="75953" y="4082"/>
                  </a:cubicBezTo>
                  <a:cubicBezTo>
                    <a:pt x="75843" y="4459"/>
                    <a:pt x="75132" y="4980"/>
                    <a:pt x="74758" y="4980"/>
                  </a:cubicBezTo>
                  <a:cubicBezTo>
                    <a:pt x="74720" y="4980"/>
                    <a:pt x="74687" y="4974"/>
                    <a:pt x="74657" y="4964"/>
                  </a:cubicBezTo>
                  <a:cubicBezTo>
                    <a:pt x="73910" y="4715"/>
                    <a:pt x="73366" y="4590"/>
                    <a:pt x="73013" y="4590"/>
                  </a:cubicBezTo>
                  <a:cubicBezTo>
                    <a:pt x="72190" y="4590"/>
                    <a:pt x="72409" y="5268"/>
                    <a:pt x="73534" y="6623"/>
                  </a:cubicBezTo>
                  <a:cubicBezTo>
                    <a:pt x="73585" y="6692"/>
                    <a:pt x="73499" y="6882"/>
                    <a:pt x="73482" y="7003"/>
                  </a:cubicBezTo>
                  <a:cubicBezTo>
                    <a:pt x="73413" y="6968"/>
                    <a:pt x="73292" y="6951"/>
                    <a:pt x="73240" y="6882"/>
                  </a:cubicBezTo>
                  <a:cubicBezTo>
                    <a:pt x="72877" y="6381"/>
                    <a:pt x="72324" y="5914"/>
                    <a:pt x="72220" y="5344"/>
                  </a:cubicBezTo>
                  <a:cubicBezTo>
                    <a:pt x="72065" y="4531"/>
                    <a:pt x="71961" y="3840"/>
                    <a:pt x="71010" y="3650"/>
                  </a:cubicBezTo>
                  <a:cubicBezTo>
                    <a:pt x="70839" y="3615"/>
                    <a:pt x="70680" y="3599"/>
                    <a:pt x="70533" y="3599"/>
                  </a:cubicBezTo>
                  <a:cubicBezTo>
                    <a:pt x="69359" y="3599"/>
                    <a:pt x="68898" y="4626"/>
                    <a:pt x="68315" y="5517"/>
                  </a:cubicBezTo>
                  <a:cubicBezTo>
                    <a:pt x="67865" y="6208"/>
                    <a:pt x="68349" y="6536"/>
                    <a:pt x="68729" y="6934"/>
                  </a:cubicBezTo>
                  <a:cubicBezTo>
                    <a:pt x="68798" y="7003"/>
                    <a:pt x="68850" y="7089"/>
                    <a:pt x="68902" y="7176"/>
                  </a:cubicBezTo>
                  <a:cubicBezTo>
                    <a:pt x="68817" y="7188"/>
                    <a:pt x="68731" y="7200"/>
                    <a:pt x="68645" y="7200"/>
                  </a:cubicBezTo>
                  <a:cubicBezTo>
                    <a:pt x="68610" y="7200"/>
                    <a:pt x="68575" y="7198"/>
                    <a:pt x="68539" y="7193"/>
                  </a:cubicBezTo>
                  <a:cubicBezTo>
                    <a:pt x="67376" y="7024"/>
                    <a:pt x="66212" y="6691"/>
                    <a:pt x="65033" y="6691"/>
                  </a:cubicBezTo>
                  <a:cubicBezTo>
                    <a:pt x="65003" y="6691"/>
                    <a:pt x="64974" y="6691"/>
                    <a:pt x="64945" y="6692"/>
                  </a:cubicBezTo>
                  <a:cubicBezTo>
                    <a:pt x="64584" y="6692"/>
                    <a:pt x="63909" y="6196"/>
                    <a:pt x="63437" y="6196"/>
                  </a:cubicBezTo>
                  <a:cubicBezTo>
                    <a:pt x="63072" y="6196"/>
                    <a:pt x="62827" y="6492"/>
                    <a:pt x="62940" y="7538"/>
                  </a:cubicBezTo>
                  <a:cubicBezTo>
                    <a:pt x="62940" y="7608"/>
                    <a:pt x="62525" y="7711"/>
                    <a:pt x="62283" y="7798"/>
                  </a:cubicBezTo>
                  <a:cubicBezTo>
                    <a:pt x="61879" y="7955"/>
                    <a:pt x="61464" y="8005"/>
                    <a:pt x="61043" y="8005"/>
                  </a:cubicBezTo>
                  <a:cubicBezTo>
                    <a:pt x="60325" y="8005"/>
                    <a:pt x="59591" y="7860"/>
                    <a:pt x="58870" y="7860"/>
                  </a:cubicBezTo>
                  <a:cubicBezTo>
                    <a:pt x="58295" y="7860"/>
                    <a:pt x="57729" y="7952"/>
                    <a:pt x="57185" y="8282"/>
                  </a:cubicBezTo>
                  <a:cubicBezTo>
                    <a:pt x="56736" y="8610"/>
                    <a:pt x="56304" y="8938"/>
                    <a:pt x="55837" y="9267"/>
                  </a:cubicBezTo>
                  <a:cubicBezTo>
                    <a:pt x="55671" y="9381"/>
                    <a:pt x="55417" y="9527"/>
                    <a:pt x="55226" y="9527"/>
                  </a:cubicBezTo>
                  <a:cubicBezTo>
                    <a:pt x="55100" y="9527"/>
                    <a:pt x="55001" y="9463"/>
                    <a:pt x="54973" y="9284"/>
                  </a:cubicBezTo>
                  <a:cubicBezTo>
                    <a:pt x="54819" y="8258"/>
                    <a:pt x="54209" y="8003"/>
                    <a:pt x="53545" y="8003"/>
                  </a:cubicBezTo>
                  <a:cubicBezTo>
                    <a:pt x="53313" y="8003"/>
                    <a:pt x="53075" y="8034"/>
                    <a:pt x="52848" y="8074"/>
                  </a:cubicBezTo>
                  <a:cubicBezTo>
                    <a:pt x="51897" y="8264"/>
                    <a:pt x="52416" y="9232"/>
                    <a:pt x="52295" y="9854"/>
                  </a:cubicBezTo>
                  <a:cubicBezTo>
                    <a:pt x="52156" y="10615"/>
                    <a:pt x="51344" y="10096"/>
                    <a:pt x="50998" y="10545"/>
                  </a:cubicBezTo>
                  <a:cubicBezTo>
                    <a:pt x="50949" y="10609"/>
                    <a:pt x="50910" y="10635"/>
                    <a:pt x="50880" y="10635"/>
                  </a:cubicBezTo>
                  <a:cubicBezTo>
                    <a:pt x="50805" y="10635"/>
                    <a:pt x="50789" y="10469"/>
                    <a:pt x="50826" y="10321"/>
                  </a:cubicBezTo>
                  <a:cubicBezTo>
                    <a:pt x="51033" y="8990"/>
                    <a:pt x="50221" y="8541"/>
                    <a:pt x="49115" y="8161"/>
                  </a:cubicBezTo>
                  <a:cubicBezTo>
                    <a:pt x="46903" y="7400"/>
                    <a:pt x="44535" y="7176"/>
                    <a:pt x="42392" y="6070"/>
                  </a:cubicBezTo>
                  <a:cubicBezTo>
                    <a:pt x="41667" y="5697"/>
                    <a:pt x="40852" y="5536"/>
                    <a:pt x="40032" y="5536"/>
                  </a:cubicBezTo>
                  <a:cubicBezTo>
                    <a:pt x="39367" y="5536"/>
                    <a:pt x="38699" y="5642"/>
                    <a:pt x="38072" y="5828"/>
                  </a:cubicBezTo>
                  <a:cubicBezTo>
                    <a:pt x="36033" y="6432"/>
                    <a:pt x="33838" y="6502"/>
                    <a:pt x="31989" y="7642"/>
                  </a:cubicBezTo>
                  <a:cubicBezTo>
                    <a:pt x="31263" y="8074"/>
                    <a:pt x="29206" y="7296"/>
                    <a:pt x="30226" y="9457"/>
                  </a:cubicBezTo>
                  <a:cubicBezTo>
                    <a:pt x="30278" y="9578"/>
                    <a:pt x="29984" y="9854"/>
                    <a:pt x="29863" y="10079"/>
                  </a:cubicBezTo>
                  <a:cubicBezTo>
                    <a:pt x="28653" y="12412"/>
                    <a:pt x="26234" y="13224"/>
                    <a:pt x="24229" y="14555"/>
                  </a:cubicBezTo>
                  <a:cubicBezTo>
                    <a:pt x="22536" y="15661"/>
                    <a:pt x="23486" y="17112"/>
                    <a:pt x="24022" y="18236"/>
                  </a:cubicBezTo>
                  <a:cubicBezTo>
                    <a:pt x="24328" y="18880"/>
                    <a:pt x="24972" y="19241"/>
                    <a:pt x="25627" y="19241"/>
                  </a:cubicBezTo>
                  <a:cubicBezTo>
                    <a:pt x="26008" y="19241"/>
                    <a:pt x="26393" y="19119"/>
                    <a:pt x="26718" y="18858"/>
                  </a:cubicBezTo>
                  <a:cubicBezTo>
                    <a:pt x="27228" y="18470"/>
                    <a:pt x="27609" y="18306"/>
                    <a:pt x="27903" y="18306"/>
                  </a:cubicBezTo>
                  <a:cubicBezTo>
                    <a:pt x="28524" y="18306"/>
                    <a:pt x="28748" y="19042"/>
                    <a:pt x="28947" y="19946"/>
                  </a:cubicBezTo>
                  <a:cubicBezTo>
                    <a:pt x="28982" y="20223"/>
                    <a:pt x="28999" y="20499"/>
                    <a:pt x="28982" y="20776"/>
                  </a:cubicBezTo>
                  <a:cubicBezTo>
                    <a:pt x="28774" y="20551"/>
                    <a:pt x="28446" y="20396"/>
                    <a:pt x="28342" y="20119"/>
                  </a:cubicBezTo>
                  <a:cubicBezTo>
                    <a:pt x="28124" y="19474"/>
                    <a:pt x="27849" y="19234"/>
                    <a:pt x="27528" y="19234"/>
                  </a:cubicBezTo>
                  <a:cubicBezTo>
                    <a:pt x="27212" y="19234"/>
                    <a:pt x="26853" y="19465"/>
                    <a:pt x="26459" y="19774"/>
                  </a:cubicBezTo>
                  <a:cubicBezTo>
                    <a:pt x="25646" y="20379"/>
                    <a:pt x="25958" y="21260"/>
                    <a:pt x="26130" y="21899"/>
                  </a:cubicBezTo>
                  <a:cubicBezTo>
                    <a:pt x="26459" y="23092"/>
                    <a:pt x="25802" y="23420"/>
                    <a:pt x="24938" y="23627"/>
                  </a:cubicBezTo>
                  <a:cubicBezTo>
                    <a:pt x="23901" y="23852"/>
                    <a:pt x="23072" y="24267"/>
                    <a:pt x="22553" y="25269"/>
                  </a:cubicBezTo>
                  <a:cubicBezTo>
                    <a:pt x="22273" y="25790"/>
                    <a:pt x="21682" y="26043"/>
                    <a:pt x="21157" y="26043"/>
                  </a:cubicBezTo>
                  <a:cubicBezTo>
                    <a:pt x="21003" y="26043"/>
                    <a:pt x="20855" y="26021"/>
                    <a:pt x="20721" y="25978"/>
                  </a:cubicBezTo>
                  <a:cubicBezTo>
                    <a:pt x="20116" y="25788"/>
                    <a:pt x="20963" y="25390"/>
                    <a:pt x="20946" y="24993"/>
                  </a:cubicBezTo>
                  <a:cubicBezTo>
                    <a:pt x="20929" y="24543"/>
                    <a:pt x="20738" y="24129"/>
                    <a:pt x="20410" y="23835"/>
                  </a:cubicBezTo>
                  <a:cubicBezTo>
                    <a:pt x="19477" y="22798"/>
                    <a:pt x="18354" y="21709"/>
                    <a:pt x="18215" y="20327"/>
                  </a:cubicBezTo>
                  <a:cubicBezTo>
                    <a:pt x="18098" y="19205"/>
                    <a:pt x="17332" y="17921"/>
                    <a:pt x="16200" y="17921"/>
                  </a:cubicBezTo>
                  <a:cubicBezTo>
                    <a:pt x="16163" y="17921"/>
                    <a:pt x="16127" y="17922"/>
                    <a:pt x="16090" y="17925"/>
                  </a:cubicBezTo>
                  <a:cubicBezTo>
                    <a:pt x="15105" y="17976"/>
                    <a:pt x="14068" y="18391"/>
                    <a:pt x="13930" y="19221"/>
                  </a:cubicBezTo>
                  <a:cubicBezTo>
                    <a:pt x="13670" y="20430"/>
                    <a:pt x="14137" y="21709"/>
                    <a:pt x="15122" y="22470"/>
                  </a:cubicBezTo>
                  <a:cubicBezTo>
                    <a:pt x="15952" y="23109"/>
                    <a:pt x="15952" y="23161"/>
                    <a:pt x="15589" y="23489"/>
                  </a:cubicBezTo>
                  <a:cubicBezTo>
                    <a:pt x="14448" y="24526"/>
                    <a:pt x="14915" y="26116"/>
                    <a:pt x="14292" y="27377"/>
                  </a:cubicBezTo>
                  <a:cubicBezTo>
                    <a:pt x="14143" y="27687"/>
                    <a:pt x="14420" y="27822"/>
                    <a:pt x="14760" y="27822"/>
                  </a:cubicBezTo>
                  <a:cubicBezTo>
                    <a:pt x="14932" y="27822"/>
                    <a:pt x="15121" y="27787"/>
                    <a:pt x="15278" y="27723"/>
                  </a:cubicBezTo>
                  <a:cubicBezTo>
                    <a:pt x="16510" y="27249"/>
                    <a:pt x="17772" y="26919"/>
                    <a:pt x="19089" y="26919"/>
                  </a:cubicBezTo>
                  <a:cubicBezTo>
                    <a:pt x="19212" y="26919"/>
                    <a:pt x="19336" y="26922"/>
                    <a:pt x="19460" y="26928"/>
                  </a:cubicBezTo>
                  <a:lnTo>
                    <a:pt x="19874" y="26928"/>
                  </a:lnTo>
                  <a:cubicBezTo>
                    <a:pt x="19840" y="26997"/>
                    <a:pt x="19823" y="27136"/>
                    <a:pt x="19753" y="27153"/>
                  </a:cubicBezTo>
                  <a:cubicBezTo>
                    <a:pt x="18630" y="27585"/>
                    <a:pt x="17507" y="28138"/>
                    <a:pt x="16349" y="28414"/>
                  </a:cubicBezTo>
                  <a:cubicBezTo>
                    <a:pt x="15692" y="28570"/>
                    <a:pt x="14915" y="28432"/>
                    <a:pt x="14707" y="29209"/>
                  </a:cubicBezTo>
                  <a:cubicBezTo>
                    <a:pt x="14500" y="30004"/>
                    <a:pt x="15260" y="30194"/>
                    <a:pt x="15813" y="30505"/>
                  </a:cubicBezTo>
                  <a:cubicBezTo>
                    <a:pt x="17161" y="31318"/>
                    <a:pt x="17369" y="32493"/>
                    <a:pt x="16867" y="33910"/>
                  </a:cubicBezTo>
                  <a:cubicBezTo>
                    <a:pt x="16664" y="34503"/>
                    <a:pt x="16349" y="34660"/>
                    <a:pt x="15995" y="34660"/>
                  </a:cubicBezTo>
                  <a:cubicBezTo>
                    <a:pt x="15626" y="34660"/>
                    <a:pt x="15216" y="34489"/>
                    <a:pt x="14846" y="34463"/>
                  </a:cubicBezTo>
                  <a:cubicBezTo>
                    <a:pt x="13916" y="34396"/>
                    <a:pt x="12987" y="34203"/>
                    <a:pt x="12042" y="34203"/>
                  </a:cubicBezTo>
                  <a:cubicBezTo>
                    <a:pt x="12003" y="34203"/>
                    <a:pt x="11964" y="34203"/>
                    <a:pt x="11925" y="34204"/>
                  </a:cubicBezTo>
                  <a:cubicBezTo>
                    <a:pt x="10957" y="34221"/>
                    <a:pt x="9834" y="34446"/>
                    <a:pt x="9989" y="35759"/>
                  </a:cubicBezTo>
                  <a:cubicBezTo>
                    <a:pt x="10128" y="37072"/>
                    <a:pt x="9834" y="38196"/>
                    <a:pt x="9592" y="39440"/>
                  </a:cubicBezTo>
                  <a:cubicBezTo>
                    <a:pt x="9385" y="40425"/>
                    <a:pt x="8693" y="42136"/>
                    <a:pt x="10542" y="42464"/>
                  </a:cubicBezTo>
                  <a:cubicBezTo>
                    <a:pt x="12305" y="42758"/>
                    <a:pt x="12668" y="43173"/>
                    <a:pt x="11735" y="44693"/>
                  </a:cubicBezTo>
                  <a:cubicBezTo>
                    <a:pt x="11389" y="45298"/>
                    <a:pt x="10888" y="45817"/>
                    <a:pt x="10300" y="46180"/>
                  </a:cubicBezTo>
                  <a:cubicBezTo>
                    <a:pt x="9108" y="46871"/>
                    <a:pt x="8175" y="47752"/>
                    <a:pt x="8313" y="49342"/>
                  </a:cubicBezTo>
                  <a:cubicBezTo>
                    <a:pt x="8365" y="49964"/>
                    <a:pt x="8140" y="50707"/>
                    <a:pt x="7535" y="50967"/>
                  </a:cubicBezTo>
                  <a:cubicBezTo>
                    <a:pt x="5168" y="52021"/>
                    <a:pt x="3768" y="53991"/>
                    <a:pt x="2662" y="56168"/>
                  </a:cubicBezTo>
                  <a:cubicBezTo>
                    <a:pt x="1781" y="57931"/>
                    <a:pt x="122" y="59469"/>
                    <a:pt x="1279" y="61888"/>
                  </a:cubicBezTo>
                  <a:cubicBezTo>
                    <a:pt x="1936" y="63236"/>
                    <a:pt x="1573" y="64792"/>
                    <a:pt x="830" y="66209"/>
                  </a:cubicBezTo>
                  <a:cubicBezTo>
                    <a:pt x="1" y="67781"/>
                    <a:pt x="744" y="70477"/>
                    <a:pt x="2126" y="71687"/>
                  </a:cubicBezTo>
                  <a:cubicBezTo>
                    <a:pt x="2420" y="71946"/>
                    <a:pt x="2662" y="72240"/>
                    <a:pt x="2818" y="72586"/>
                  </a:cubicBezTo>
                  <a:cubicBezTo>
                    <a:pt x="4027" y="75040"/>
                    <a:pt x="5462" y="77303"/>
                    <a:pt x="7881" y="78755"/>
                  </a:cubicBezTo>
                  <a:cubicBezTo>
                    <a:pt x="8455" y="79100"/>
                    <a:pt x="9053" y="79742"/>
                    <a:pt x="9645" y="79742"/>
                  </a:cubicBezTo>
                  <a:cubicBezTo>
                    <a:pt x="9766" y="79742"/>
                    <a:pt x="9887" y="79715"/>
                    <a:pt x="10007" y="79654"/>
                  </a:cubicBezTo>
                  <a:cubicBezTo>
                    <a:pt x="12824" y="78254"/>
                    <a:pt x="16142" y="79844"/>
                    <a:pt x="18889" y="77874"/>
                  </a:cubicBezTo>
                  <a:cubicBezTo>
                    <a:pt x="19326" y="77562"/>
                    <a:pt x="19938" y="77352"/>
                    <a:pt x="20558" y="77352"/>
                  </a:cubicBezTo>
                  <a:cubicBezTo>
                    <a:pt x="21313" y="77352"/>
                    <a:pt x="22079" y="77663"/>
                    <a:pt x="22553" y="78479"/>
                  </a:cubicBezTo>
                  <a:cubicBezTo>
                    <a:pt x="23034" y="79313"/>
                    <a:pt x="23538" y="79650"/>
                    <a:pt x="24283" y="79650"/>
                  </a:cubicBezTo>
                  <a:cubicBezTo>
                    <a:pt x="24448" y="79650"/>
                    <a:pt x="24626" y="79633"/>
                    <a:pt x="24817" y="79602"/>
                  </a:cubicBezTo>
                  <a:cubicBezTo>
                    <a:pt x="24994" y="79574"/>
                    <a:pt x="25161" y="79561"/>
                    <a:pt x="25317" y="79561"/>
                  </a:cubicBezTo>
                  <a:cubicBezTo>
                    <a:pt x="26715" y="79561"/>
                    <a:pt x="27271" y="80640"/>
                    <a:pt x="26960" y="82194"/>
                  </a:cubicBezTo>
                  <a:cubicBezTo>
                    <a:pt x="26683" y="83611"/>
                    <a:pt x="25750" y="85218"/>
                    <a:pt x="26545" y="86480"/>
                  </a:cubicBezTo>
                  <a:cubicBezTo>
                    <a:pt x="27461" y="87966"/>
                    <a:pt x="28515" y="89400"/>
                    <a:pt x="29206" y="90973"/>
                  </a:cubicBezTo>
                  <a:cubicBezTo>
                    <a:pt x="30416" y="93721"/>
                    <a:pt x="31298" y="96641"/>
                    <a:pt x="29777" y="99631"/>
                  </a:cubicBezTo>
                  <a:cubicBezTo>
                    <a:pt x="28809" y="101515"/>
                    <a:pt x="28619" y="103502"/>
                    <a:pt x="29535" y="105369"/>
                  </a:cubicBezTo>
                  <a:cubicBezTo>
                    <a:pt x="30503" y="107321"/>
                    <a:pt x="31228" y="109274"/>
                    <a:pt x="31488" y="111469"/>
                  </a:cubicBezTo>
                  <a:cubicBezTo>
                    <a:pt x="31712" y="113456"/>
                    <a:pt x="31695" y="115599"/>
                    <a:pt x="33371" y="117172"/>
                  </a:cubicBezTo>
                  <a:cubicBezTo>
                    <a:pt x="34322" y="118088"/>
                    <a:pt x="34581" y="119436"/>
                    <a:pt x="35013" y="120645"/>
                  </a:cubicBezTo>
                  <a:cubicBezTo>
                    <a:pt x="35393" y="121717"/>
                    <a:pt x="34546" y="123065"/>
                    <a:pt x="35843" y="123998"/>
                  </a:cubicBezTo>
                  <a:cubicBezTo>
                    <a:pt x="36206" y="124270"/>
                    <a:pt x="36549" y="124368"/>
                    <a:pt x="36881" y="124368"/>
                  </a:cubicBezTo>
                  <a:cubicBezTo>
                    <a:pt x="37735" y="124368"/>
                    <a:pt x="38515" y="123721"/>
                    <a:pt x="39372" y="123721"/>
                  </a:cubicBezTo>
                  <a:cubicBezTo>
                    <a:pt x="39388" y="123721"/>
                    <a:pt x="39404" y="123721"/>
                    <a:pt x="39420" y="123721"/>
                  </a:cubicBezTo>
                  <a:cubicBezTo>
                    <a:pt x="39526" y="123724"/>
                    <a:pt x="39630" y="123725"/>
                    <a:pt x="39734" y="123725"/>
                  </a:cubicBezTo>
                  <a:cubicBezTo>
                    <a:pt x="44937" y="123725"/>
                    <a:pt x="47636" y="120353"/>
                    <a:pt x="49754" y="116100"/>
                  </a:cubicBezTo>
                  <a:cubicBezTo>
                    <a:pt x="50186" y="115236"/>
                    <a:pt x="49720" y="113957"/>
                    <a:pt x="50826" y="113508"/>
                  </a:cubicBezTo>
                  <a:cubicBezTo>
                    <a:pt x="52761" y="112713"/>
                    <a:pt x="53193" y="111175"/>
                    <a:pt x="52692" y="109499"/>
                  </a:cubicBezTo>
                  <a:cubicBezTo>
                    <a:pt x="51949" y="107028"/>
                    <a:pt x="53297" y="106112"/>
                    <a:pt x="55181" y="105282"/>
                  </a:cubicBezTo>
                  <a:cubicBezTo>
                    <a:pt x="57773" y="104107"/>
                    <a:pt x="59449" y="98370"/>
                    <a:pt x="57963" y="96071"/>
                  </a:cubicBezTo>
                  <a:cubicBezTo>
                    <a:pt x="56770" y="94239"/>
                    <a:pt x="57099" y="92217"/>
                    <a:pt x="57444" y="90316"/>
                  </a:cubicBezTo>
                  <a:cubicBezTo>
                    <a:pt x="57911" y="87621"/>
                    <a:pt x="59933" y="85823"/>
                    <a:pt x="61851" y="84164"/>
                  </a:cubicBezTo>
                  <a:cubicBezTo>
                    <a:pt x="65601" y="80915"/>
                    <a:pt x="68055" y="76992"/>
                    <a:pt x="69109" y="72171"/>
                  </a:cubicBezTo>
                  <a:cubicBezTo>
                    <a:pt x="69271" y="71459"/>
                    <a:pt x="69266" y="70656"/>
                    <a:pt x="68371" y="70656"/>
                  </a:cubicBezTo>
                  <a:cubicBezTo>
                    <a:pt x="68311" y="70656"/>
                    <a:pt x="68246" y="70660"/>
                    <a:pt x="68176" y="70667"/>
                  </a:cubicBezTo>
                  <a:cubicBezTo>
                    <a:pt x="67157" y="70788"/>
                    <a:pt x="66154" y="71151"/>
                    <a:pt x="65152" y="71462"/>
                  </a:cubicBezTo>
                  <a:cubicBezTo>
                    <a:pt x="63960" y="71826"/>
                    <a:pt x="63201" y="72060"/>
                    <a:pt x="62664" y="72060"/>
                  </a:cubicBezTo>
                  <a:cubicBezTo>
                    <a:pt x="61727" y="72060"/>
                    <a:pt x="61469" y="71346"/>
                    <a:pt x="60772" y="69363"/>
                  </a:cubicBezTo>
                  <a:lnTo>
                    <a:pt x="60772" y="69363"/>
                  </a:lnTo>
                  <a:cubicBezTo>
                    <a:pt x="61180" y="69747"/>
                    <a:pt x="61467" y="70422"/>
                    <a:pt x="62074" y="70422"/>
                  </a:cubicBezTo>
                  <a:cubicBezTo>
                    <a:pt x="62180" y="70422"/>
                    <a:pt x="62295" y="70402"/>
                    <a:pt x="62422" y="70356"/>
                  </a:cubicBezTo>
                  <a:cubicBezTo>
                    <a:pt x="63925" y="69769"/>
                    <a:pt x="65359" y="68957"/>
                    <a:pt x="66897" y="68455"/>
                  </a:cubicBezTo>
                  <a:cubicBezTo>
                    <a:pt x="68660" y="67868"/>
                    <a:pt x="69732" y="66209"/>
                    <a:pt x="71391" y="65639"/>
                  </a:cubicBezTo>
                  <a:cubicBezTo>
                    <a:pt x="73706" y="64844"/>
                    <a:pt x="76713" y="61716"/>
                    <a:pt x="76852" y="59383"/>
                  </a:cubicBezTo>
                  <a:cubicBezTo>
                    <a:pt x="76834" y="59072"/>
                    <a:pt x="76713" y="58778"/>
                    <a:pt x="76506" y="58553"/>
                  </a:cubicBezTo>
                  <a:cubicBezTo>
                    <a:pt x="75918" y="57810"/>
                    <a:pt x="75279" y="57153"/>
                    <a:pt x="74294" y="56894"/>
                  </a:cubicBezTo>
                  <a:cubicBezTo>
                    <a:pt x="73724" y="56739"/>
                    <a:pt x="73378" y="56151"/>
                    <a:pt x="73516" y="55581"/>
                  </a:cubicBezTo>
                  <a:cubicBezTo>
                    <a:pt x="73547" y="55481"/>
                    <a:pt x="73596" y="55443"/>
                    <a:pt x="73658" y="55443"/>
                  </a:cubicBezTo>
                  <a:cubicBezTo>
                    <a:pt x="73842" y="55443"/>
                    <a:pt x="74139" y="55775"/>
                    <a:pt x="74398" y="55788"/>
                  </a:cubicBezTo>
                  <a:cubicBezTo>
                    <a:pt x="75366" y="55855"/>
                    <a:pt x="76333" y="56083"/>
                    <a:pt x="77301" y="56083"/>
                  </a:cubicBezTo>
                  <a:cubicBezTo>
                    <a:pt x="77336" y="56083"/>
                    <a:pt x="77370" y="56083"/>
                    <a:pt x="77405" y="56082"/>
                  </a:cubicBezTo>
                  <a:cubicBezTo>
                    <a:pt x="77727" y="56077"/>
                    <a:pt x="78047" y="56073"/>
                    <a:pt x="78365" y="56073"/>
                  </a:cubicBezTo>
                  <a:cubicBezTo>
                    <a:pt x="81373" y="56073"/>
                    <a:pt x="84145" y="56432"/>
                    <a:pt x="85786" y="59746"/>
                  </a:cubicBezTo>
                  <a:cubicBezTo>
                    <a:pt x="86136" y="60461"/>
                    <a:pt x="86996" y="61297"/>
                    <a:pt x="88011" y="61297"/>
                  </a:cubicBezTo>
                  <a:cubicBezTo>
                    <a:pt x="88148" y="61297"/>
                    <a:pt x="88288" y="61282"/>
                    <a:pt x="88430" y="61249"/>
                  </a:cubicBezTo>
                  <a:cubicBezTo>
                    <a:pt x="88585" y="61214"/>
                    <a:pt x="88707" y="61197"/>
                    <a:pt x="88805" y="61197"/>
                  </a:cubicBezTo>
                  <a:cubicBezTo>
                    <a:pt x="89186" y="61197"/>
                    <a:pt x="89184" y="61451"/>
                    <a:pt x="89225" y="61837"/>
                  </a:cubicBezTo>
                  <a:cubicBezTo>
                    <a:pt x="89830" y="66554"/>
                    <a:pt x="91990" y="70685"/>
                    <a:pt x="94133" y="74832"/>
                  </a:cubicBezTo>
                  <a:cubicBezTo>
                    <a:pt x="94475" y="75487"/>
                    <a:pt x="94875" y="75911"/>
                    <a:pt x="95290" y="75911"/>
                  </a:cubicBezTo>
                  <a:cubicBezTo>
                    <a:pt x="95652" y="75911"/>
                    <a:pt x="96025" y="75588"/>
                    <a:pt x="96380" y="74815"/>
                  </a:cubicBezTo>
                  <a:cubicBezTo>
                    <a:pt x="96622" y="74297"/>
                    <a:pt x="97036" y="73847"/>
                    <a:pt x="97382" y="73381"/>
                  </a:cubicBezTo>
                  <a:lnTo>
                    <a:pt x="97538" y="73225"/>
                  </a:lnTo>
                  <a:cubicBezTo>
                    <a:pt x="98212" y="71618"/>
                    <a:pt x="98056" y="69993"/>
                    <a:pt x="97831" y="68317"/>
                  </a:cubicBezTo>
                  <a:cubicBezTo>
                    <a:pt x="97762" y="67833"/>
                    <a:pt x="97589" y="67211"/>
                    <a:pt x="98194" y="67073"/>
                  </a:cubicBezTo>
                  <a:cubicBezTo>
                    <a:pt x="99784" y="66693"/>
                    <a:pt x="100268" y="65258"/>
                    <a:pt x="101149" y="64187"/>
                  </a:cubicBezTo>
                  <a:cubicBezTo>
                    <a:pt x="102117" y="63029"/>
                    <a:pt x="103137" y="61629"/>
                    <a:pt x="104243" y="60903"/>
                  </a:cubicBezTo>
                  <a:cubicBezTo>
                    <a:pt x="104825" y="60515"/>
                    <a:pt x="105739" y="59942"/>
                    <a:pt x="106690" y="59942"/>
                  </a:cubicBezTo>
                  <a:cubicBezTo>
                    <a:pt x="107432" y="59942"/>
                    <a:pt x="108196" y="60292"/>
                    <a:pt x="108840" y="61353"/>
                  </a:cubicBezTo>
                  <a:cubicBezTo>
                    <a:pt x="109600" y="62632"/>
                    <a:pt x="110965" y="63565"/>
                    <a:pt x="111017" y="65258"/>
                  </a:cubicBezTo>
                  <a:cubicBezTo>
                    <a:pt x="111034" y="65777"/>
                    <a:pt x="110793" y="66433"/>
                    <a:pt x="111536" y="66693"/>
                  </a:cubicBezTo>
                  <a:cubicBezTo>
                    <a:pt x="111822" y="66788"/>
                    <a:pt x="112112" y="66862"/>
                    <a:pt x="112391" y="66862"/>
                  </a:cubicBezTo>
                  <a:cubicBezTo>
                    <a:pt x="112769" y="66862"/>
                    <a:pt x="113129" y="66727"/>
                    <a:pt x="113437" y="66330"/>
                  </a:cubicBezTo>
                  <a:cubicBezTo>
                    <a:pt x="113540" y="66205"/>
                    <a:pt x="113700" y="66031"/>
                    <a:pt x="113856" y="66031"/>
                  </a:cubicBezTo>
                  <a:cubicBezTo>
                    <a:pt x="113960" y="66031"/>
                    <a:pt x="114062" y="66109"/>
                    <a:pt x="114145" y="66330"/>
                  </a:cubicBezTo>
                  <a:cubicBezTo>
                    <a:pt x="114543" y="67470"/>
                    <a:pt x="114802" y="68663"/>
                    <a:pt x="115286" y="69769"/>
                  </a:cubicBezTo>
                  <a:cubicBezTo>
                    <a:pt x="116271" y="72033"/>
                    <a:pt x="114940" y="74677"/>
                    <a:pt x="116858" y="76871"/>
                  </a:cubicBezTo>
                  <a:cubicBezTo>
                    <a:pt x="118241" y="78461"/>
                    <a:pt x="118362" y="80915"/>
                    <a:pt x="119900" y="82540"/>
                  </a:cubicBezTo>
                  <a:cubicBezTo>
                    <a:pt x="120401" y="82799"/>
                    <a:pt x="120885" y="83058"/>
                    <a:pt x="121386" y="83300"/>
                  </a:cubicBezTo>
                  <a:cubicBezTo>
                    <a:pt x="121538" y="83368"/>
                    <a:pt x="121699" y="83403"/>
                    <a:pt x="121846" y="83403"/>
                  </a:cubicBezTo>
                  <a:cubicBezTo>
                    <a:pt x="122184" y="83403"/>
                    <a:pt x="122445" y="83219"/>
                    <a:pt x="122337" y="82834"/>
                  </a:cubicBezTo>
                  <a:cubicBezTo>
                    <a:pt x="121818" y="80915"/>
                    <a:pt x="121991" y="78790"/>
                    <a:pt x="119969" y="77355"/>
                  </a:cubicBezTo>
                  <a:cubicBezTo>
                    <a:pt x="118414" y="76249"/>
                    <a:pt x="117239" y="74521"/>
                    <a:pt x="117463" y="72378"/>
                  </a:cubicBezTo>
                  <a:cubicBezTo>
                    <a:pt x="117528" y="71821"/>
                    <a:pt x="116912" y="70437"/>
                    <a:pt x="117695" y="70437"/>
                  </a:cubicBezTo>
                  <a:cubicBezTo>
                    <a:pt x="117955" y="70437"/>
                    <a:pt x="118371" y="70590"/>
                    <a:pt x="119019" y="70979"/>
                  </a:cubicBezTo>
                  <a:cubicBezTo>
                    <a:pt x="120194" y="71704"/>
                    <a:pt x="121386" y="72655"/>
                    <a:pt x="121749" y="73605"/>
                  </a:cubicBezTo>
                  <a:cubicBezTo>
                    <a:pt x="122096" y="74553"/>
                    <a:pt x="122434" y="74868"/>
                    <a:pt x="122776" y="74868"/>
                  </a:cubicBezTo>
                  <a:cubicBezTo>
                    <a:pt x="123251" y="74868"/>
                    <a:pt x="123732" y="74261"/>
                    <a:pt x="124255" y="73899"/>
                  </a:cubicBezTo>
                  <a:cubicBezTo>
                    <a:pt x="124531" y="73709"/>
                    <a:pt x="124721" y="73363"/>
                    <a:pt x="125015" y="73208"/>
                  </a:cubicBezTo>
                  <a:cubicBezTo>
                    <a:pt x="126743" y="72292"/>
                    <a:pt x="127210" y="70961"/>
                    <a:pt x="126743" y="69043"/>
                  </a:cubicBezTo>
                  <a:cubicBezTo>
                    <a:pt x="126294" y="67159"/>
                    <a:pt x="125292" y="65725"/>
                    <a:pt x="123892" y="64533"/>
                  </a:cubicBezTo>
                  <a:cubicBezTo>
                    <a:pt x="122596" y="63409"/>
                    <a:pt x="122285" y="62459"/>
                    <a:pt x="123546" y="61059"/>
                  </a:cubicBezTo>
                  <a:cubicBezTo>
                    <a:pt x="123952" y="60621"/>
                    <a:pt x="124332" y="60388"/>
                    <a:pt x="124705" y="60388"/>
                  </a:cubicBezTo>
                  <a:cubicBezTo>
                    <a:pt x="124936" y="60388"/>
                    <a:pt x="125164" y="60477"/>
                    <a:pt x="125395" y="60661"/>
                  </a:cubicBezTo>
                  <a:cubicBezTo>
                    <a:pt x="126000" y="61145"/>
                    <a:pt x="125810" y="61750"/>
                    <a:pt x="125119" y="62234"/>
                  </a:cubicBezTo>
                  <a:cubicBezTo>
                    <a:pt x="124618" y="62580"/>
                    <a:pt x="124445" y="63219"/>
                    <a:pt x="125050" y="63651"/>
                  </a:cubicBezTo>
                  <a:cubicBezTo>
                    <a:pt x="125442" y="63952"/>
                    <a:pt x="125858" y="64171"/>
                    <a:pt x="126268" y="64171"/>
                  </a:cubicBezTo>
                  <a:cubicBezTo>
                    <a:pt x="126635" y="64171"/>
                    <a:pt x="126996" y="63996"/>
                    <a:pt x="127331" y="63547"/>
                  </a:cubicBezTo>
                  <a:cubicBezTo>
                    <a:pt x="127694" y="63046"/>
                    <a:pt x="128247" y="62407"/>
                    <a:pt x="127469" y="61940"/>
                  </a:cubicBezTo>
                  <a:cubicBezTo>
                    <a:pt x="126398" y="61318"/>
                    <a:pt x="127037" y="61042"/>
                    <a:pt x="127590" y="60696"/>
                  </a:cubicBezTo>
                  <a:cubicBezTo>
                    <a:pt x="130061" y="59210"/>
                    <a:pt x="133449" y="59106"/>
                    <a:pt x="134693" y="55788"/>
                  </a:cubicBezTo>
                  <a:cubicBezTo>
                    <a:pt x="135298" y="54146"/>
                    <a:pt x="136093" y="52591"/>
                    <a:pt x="135851" y="50725"/>
                  </a:cubicBezTo>
                  <a:cubicBezTo>
                    <a:pt x="135522" y="48288"/>
                    <a:pt x="133932" y="46629"/>
                    <a:pt x="132498" y="44918"/>
                  </a:cubicBezTo>
                  <a:cubicBezTo>
                    <a:pt x="131772" y="44054"/>
                    <a:pt x="131859" y="43622"/>
                    <a:pt x="132775" y="43173"/>
                  </a:cubicBezTo>
                  <a:cubicBezTo>
                    <a:pt x="133120" y="43017"/>
                    <a:pt x="133397" y="42793"/>
                    <a:pt x="133362" y="42378"/>
                  </a:cubicBezTo>
                  <a:cubicBezTo>
                    <a:pt x="133345" y="41980"/>
                    <a:pt x="133051" y="41635"/>
                    <a:pt x="132671" y="41548"/>
                  </a:cubicBezTo>
                  <a:cubicBezTo>
                    <a:pt x="132227" y="41462"/>
                    <a:pt x="131713" y="41297"/>
                    <a:pt x="131292" y="41297"/>
                  </a:cubicBezTo>
                  <a:cubicBezTo>
                    <a:pt x="131122" y="41297"/>
                    <a:pt x="130968" y="41323"/>
                    <a:pt x="130839" y="41393"/>
                  </a:cubicBezTo>
                  <a:cubicBezTo>
                    <a:pt x="130667" y="41486"/>
                    <a:pt x="130517" y="41524"/>
                    <a:pt x="130385" y="41524"/>
                  </a:cubicBezTo>
                  <a:cubicBezTo>
                    <a:pt x="129751" y="41524"/>
                    <a:pt x="129496" y="40648"/>
                    <a:pt x="128935" y="40648"/>
                  </a:cubicBezTo>
                  <a:cubicBezTo>
                    <a:pt x="128871" y="40648"/>
                    <a:pt x="128804" y="40659"/>
                    <a:pt x="128731" y="40684"/>
                  </a:cubicBezTo>
                  <a:cubicBezTo>
                    <a:pt x="129025" y="40425"/>
                    <a:pt x="129336" y="40166"/>
                    <a:pt x="129612" y="39889"/>
                  </a:cubicBezTo>
                  <a:cubicBezTo>
                    <a:pt x="129699" y="39786"/>
                    <a:pt x="129768" y="39647"/>
                    <a:pt x="129802" y="39509"/>
                  </a:cubicBezTo>
                  <a:cubicBezTo>
                    <a:pt x="129896" y="39229"/>
                    <a:pt x="130059" y="38963"/>
                    <a:pt x="130355" y="38963"/>
                  </a:cubicBezTo>
                  <a:cubicBezTo>
                    <a:pt x="130388" y="38963"/>
                    <a:pt x="130423" y="38966"/>
                    <a:pt x="130459" y="38973"/>
                  </a:cubicBezTo>
                  <a:cubicBezTo>
                    <a:pt x="130822" y="39025"/>
                    <a:pt x="130718" y="39405"/>
                    <a:pt x="130753" y="39665"/>
                  </a:cubicBezTo>
                  <a:cubicBezTo>
                    <a:pt x="130885" y="40368"/>
                    <a:pt x="131150" y="40680"/>
                    <a:pt x="131522" y="40680"/>
                  </a:cubicBezTo>
                  <a:cubicBezTo>
                    <a:pt x="131781" y="40680"/>
                    <a:pt x="132092" y="40529"/>
                    <a:pt x="132446" y="40252"/>
                  </a:cubicBezTo>
                  <a:cubicBezTo>
                    <a:pt x="132816" y="39963"/>
                    <a:pt x="133198" y="39825"/>
                    <a:pt x="133552" y="39825"/>
                  </a:cubicBezTo>
                  <a:cubicBezTo>
                    <a:pt x="134190" y="39825"/>
                    <a:pt x="134735" y="40276"/>
                    <a:pt x="134935" y="41099"/>
                  </a:cubicBezTo>
                  <a:cubicBezTo>
                    <a:pt x="135004" y="41410"/>
                    <a:pt x="135246" y="41911"/>
                    <a:pt x="135436" y="41928"/>
                  </a:cubicBezTo>
                  <a:cubicBezTo>
                    <a:pt x="136836" y="42067"/>
                    <a:pt x="137130" y="43259"/>
                    <a:pt x="137441" y="44192"/>
                  </a:cubicBezTo>
                  <a:cubicBezTo>
                    <a:pt x="137757" y="45176"/>
                    <a:pt x="138205" y="45491"/>
                    <a:pt x="138710" y="45491"/>
                  </a:cubicBezTo>
                  <a:cubicBezTo>
                    <a:pt x="139226" y="45491"/>
                    <a:pt x="139803" y="45163"/>
                    <a:pt x="140361" y="44884"/>
                  </a:cubicBezTo>
                  <a:cubicBezTo>
                    <a:pt x="141813" y="44175"/>
                    <a:pt x="140586" y="43363"/>
                    <a:pt x="140327" y="42654"/>
                  </a:cubicBezTo>
                  <a:cubicBezTo>
                    <a:pt x="140188" y="42188"/>
                    <a:pt x="139739" y="41773"/>
                    <a:pt x="139324" y="41479"/>
                  </a:cubicBezTo>
                  <a:cubicBezTo>
                    <a:pt x="137717" y="40356"/>
                    <a:pt x="137648" y="38921"/>
                    <a:pt x="138305" y="37245"/>
                  </a:cubicBezTo>
                  <a:cubicBezTo>
                    <a:pt x="138533" y="36644"/>
                    <a:pt x="138753" y="36160"/>
                    <a:pt x="139216" y="36160"/>
                  </a:cubicBezTo>
                  <a:cubicBezTo>
                    <a:pt x="139418" y="36160"/>
                    <a:pt x="139666" y="36252"/>
                    <a:pt x="139981" y="36468"/>
                  </a:cubicBezTo>
                  <a:cubicBezTo>
                    <a:pt x="140121" y="36569"/>
                    <a:pt x="140268" y="36617"/>
                    <a:pt x="140413" y="36617"/>
                  </a:cubicBezTo>
                  <a:cubicBezTo>
                    <a:pt x="140661" y="36617"/>
                    <a:pt x="140902" y="36477"/>
                    <a:pt x="141087" y="36226"/>
                  </a:cubicBezTo>
                  <a:cubicBezTo>
                    <a:pt x="142573" y="34255"/>
                    <a:pt x="142850" y="29797"/>
                    <a:pt x="141640" y="27706"/>
                  </a:cubicBezTo>
                  <a:cubicBezTo>
                    <a:pt x="141485" y="27447"/>
                    <a:pt x="141104" y="27187"/>
                    <a:pt x="141398" y="26807"/>
                  </a:cubicBezTo>
                  <a:lnTo>
                    <a:pt x="141398" y="26807"/>
                  </a:lnTo>
                  <a:cubicBezTo>
                    <a:pt x="141623" y="26997"/>
                    <a:pt x="141917" y="27153"/>
                    <a:pt x="142072" y="27395"/>
                  </a:cubicBezTo>
                  <a:cubicBezTo>
                    <a:pt x="142988" y="28812"/>
                    <a:pt x="143869" y="30229"/>
                    <a:pt x="144733" y="31663"/>
                  </a:cubicBezTo>
                  <a:cubicBezTo>
                    <a:pt x="144984" y="32062"/>
                    <a:pt x="145261" y="32460"/>
                    <a:pt x="145713" y="32460"/>
                  </a:cubicBezTo>
                  <a:cubicBezTo>
                    <a:pt x="145790" y="32460"/>
                    <a:pt x="145872" y="32449"/>
                    <a:pt x="145960" y="32424"/>
                  </a:cubicBezTo>
                  <a:cubicBezTo>
                    <a:pt x="146323" y="32320"/>
                    <a:pt x="146825" y="32043"/>
                    <a:pt x="146928" y="31750"/>
                  </a:cubicBezTo>
                  <a:cubicBezTo>
                    <a:pt x="147118" y="31197"/>
                    <a:pt x="146496" y="30972"/>
                    <a:pt x="146151" y="30644"/>
                  </a:cubicBezTo>
                  <a:cubicBezTo>
                    <a:pt x="145805" y="30298"/>
                    <a:pt x="144889" y="29935"/>
                    <a:pt x="145511" y="29348"/>
                  </a:cubicBezTo>
                  <a:cubicBezTo>
                    <a:pt x="146220" y="28674"/>
                    <a:pt x="145701" y="28363"/>
                    <a:pt x="145373" y="27982"/>
                  </a:cubicBezTo>
                  <a:cubicBezTo>
                    <a:pt x="144924" y="27464"/>
                    <a:pt x="144353" y="27049"/>
                    <a:pt x="143904" y="26513"/>
                  </a:cubicBezTo>
                  <a:cubicBezTo>
                    <a:pt x="142452" y="24803"/>
                    <a:pt x="140309" y="24008"/>
                    <a:pt x="138927" y="23455"/>
                  </a:cubicBezTo>
                  <a:cubicBezTo>
                    <a:pt x="137233" y="22781"/>
                    <a:pt x="135350" y="23368"/>
                    <a:pt x="133794" y="22349"/>
                  </a:cubicBezTo>
                  <a:cubicBezTo>
                    <a:pt x="133621" y="22228"/>
                    <a:pt x="133120" y="22141"/>
                    <a:pt x="133379" y="21934"/>
                  </a:cubicBezTo>
                  <a:cubicBezTo>
                    <a:pt x="134416" y="21156"/>
                    <a:pt x="134192" y="19843"/>
                    <a:pt x="134814" y="18910"/>
                  </a:cubicBezTo>
                  <a:cubicBezTo>
                    <a:pt x="135183" y="18357"/>
                    <a:pt x="137525" y="17996"/>
                    <a:pt x="139389" y="17996"/>
                  </a:cubicBezTo>
                  <a:cubicBezTo>
                    <a:pt x="140321" y="17996"/>
                    <a:pt x="141133" y="18086"/>
                    <a:pt x="141519" y="18287"/>
                  </a:cubicBezTo>
                  <a:cubicBezTo>
                    <a:pt x="141913" y="18491"/>
                    <a:pt x="142318" y="18567"/>
                    <a:pt x="142722" y="18567"/>
                  </a:cubicBezTo>
                  <a:cubicBezTo>
                    <a:pt x="143310" y="18567"/>
                    <a:pt x="143896" y="18407"/>
                    <a:pt x="144440" y="18253"/>
                  </a:cubicBezTo>
                  <a:cubicBezTo>
                    <a:pt x="145183" y="18028"/>
                    <a:pt x="144301" y="17320"/>
                    <a:pt x="144440" y="16905"/>
                  </a:cubicBezTo>
                  <a:cubicBezTo>
                    <a:pt x="144595" y="16473"/>
                    <a:pt x="144232" y="15764"/>
                    <a:pt x="144803" y="15626"/>
                  </a:cubicBezTo>
                  <a:cubicBezTo>
                    <a:pt x="144894" y="15602"/>
                    <a:pt x="144986" y="15590"/>
                    <a:pt x="145078" y="15590"/>
                  </a:cubicBezTo>
                  <a:cubicBezTo>
                    <a:pt x="145503" y="15590"/>
                    <a:pt x="145922" y="15838"/>
                    <a:pt x="146306" y="16179"/>
                  </a:cubicBezTo>
                  <a:cubicBezTo>
                    <a:pt x="146709" y="16532"/>
                    <a:pt x="147171" y="16997"/>
                    <a:pt x="147617" y="16997"/>
                  </a:cubicBezTo>
                  <a:cubicBezTo>
                    <a:pt x="147935" y="16997"/>
                    <a:pt x="148244" y="16760"/>
                    <a:pt x="148518" y="16075"/>
                  </a:cubicBezTo>
                  <a:cubicBezTo>
                    <a:pt x="148584" y="15900"/>
                    <a:pt x="148692" y="15801"/>
                    <a:pt x="148828" y="15801"/>
                  </a:cubicBezTo>
                  <a:cubicBezTo>
                    <a:pt x="148906" y="15801"/>
                    <a:pt x="148994" y="15833"/>
                    <a:pt x="149088" y="15903"/>
                  </a:cubicBezTo>
                  <a:cubicBezTo>
                    <a:pt x="149348" y="16110"/>
                    <a:pt x="149348" y="16335"/>
                    <a:pt x="149192" y="16646"/>
                  </a:cubicBezTo>
                  <a:cubicBezTo>
                    <a:pt x="148743" y="17596"/>
                    <a:pt x="147965" y="18547"/>
                    <a:pt x="147965" y="19497"/>
                  </a:cubicBezTo>
                  <a:cubicBezTo>
                    <a:pt x="147931" y="21122"/>
                    <a:pt x="148708" y="22677"/>
                    <a:pt x="150022" y="23627"/>
                  </a:cubicBezTo>
                  <a:cubicBezTo>
                    <a:pt x="151231" y="24561"/>
                    <a:pt x="152631" y="25269"/>
                    <a:pt x="153582" y="26513"/>
                  </a:cubicBezTo>
                  <a:cubicBezTo>
                    <a:pt x="153835" y="26852"/>
                    <a:pt x="154112" y="27339"/>
                    <a:pt x="154580" y="27339"/>
                  </a:cubicBezTo>
                  <a:cubicBezTo>
                    <a:pt x="154686" y="27339"/>
                    <a:pt x="154802" y="27314"/>
                    <a:pt x="154930" y="27257"/>
                  </a:cubicBezTo>
                  <a:cubicBezTo>
                    <a:pt x="155621" y="26928"/>
                    <a:pt x="155673" y="26271"/>
                    <a:pt x="155604" y="25615"/>
                  </a:cubicBezTo>
                  <a:cubicBezTo>
                    <a:pt x="155448" y="24025"/>
                    <a:pt x="155863" y="22435"/>
                    <a:pt x="154739" y="20845"/>
                  </a:cubicBezTo>
                  <a:cubicBezTo>
                    <a:pt x="154065" y="19877"/>
                    <a:pt x="153772" y="18823"/>
                    <a:pt x="152406" y="18737"/>
                  </a:cubicBezTo>
                  <a:cubicBezTo>
                    <a:pt x="152044" y="18720"/>
                    <a:pt x="151940" y="18478"/>
                    <a:pt x="151888" y="18201"/>
                  </a:cubicBezTo>
                  <a:cubicBezTo>
                    <a:pt x="151820" y="17931"/>
                    <a:pt x="151918" y="17578"/>
                    <a:pt x="152229" y="17578"/>
                  </a:cubicBezTo>
                  <a:cubicBezTo>
                    <a:pt x="152236" y="17578"/>
                    <a:pt x="152243" y="17579"/>
                    <a:pt x="152251" y="17579"/>
                  </a:cubicBezTo>
                  <a:cubicBezTo>
                    <a:pt x="152284" y="17581"/>
                    <a:pt x="152317" y="17582"/>
                    <a:pt x="152350" y="17582"/>
                  </a:cubicBezTo>
                  <a:cubicBezTo>
                    <a:pt x="153000" y="17582"/>
                    <a:pt x="153628" y="17254"/>
                    <a:pt x="154277" y="17254"/>
                  </a:cubicBezTo>
                  <a:cubicBezTo>
                    <a:pt x="154558" y="17254"/>
                    <a:pt x="154844" y="17316"/>
                    <a:pt x="155137" y="17493"/>
                  </a:cubicBezTo>
                  <a:cubicBezTo>
                    <a:pt x="155393" y="17649"/>
                    <a:pt x="155627" y="17726"/>
                    <a:pt x="155836" y="17726"/>
                  </a:cubicBezTo>
                  <a:cubicBezTo>
                    <a:pt x="156249" y="17726"/>
                    <a:pt x="156566" y="17427"/>
                    <a:pt x="156761" y="16853"/>
                  </a:cubicBezTo>
                  <a:cubicBezTo>
                    <a:pt x="157072" y="15920"/>
                    <a:pt x="157954" y="15505"/>
                    <a:pt x="158662" y="15039"/>
                  </a:cubicBezTo>
                  <a:cubicBezTo>
                    <a:pt x="158771" y="14969"/>
                    <a:pt x="158912" y="14953"/>
                    <a:pt x="159064" y="14953"/>
                  </a:cubicBezTo>
                  <a:cubicBezTo>
                    <a:pt x="159192" y="14953"/>
                    <a:pt x="159327" y="14964"/>
                    <a:pt x="159458" y="14964"/>
                  </a:cubicBezTo>
                  <a:cubicBezTo>
                    <a:pt x="159792" y="14964"/>
                    <a:pt x="160100" y="14892"/>
                    <a:pt x="160183" y="14382"/>
                  </a:cubicBezTo>
                  <a:cubicBezTo>
                    <a:pt x="160304" y="13501"/>
                    <a:pt x="159475" y="13310"/>
                    <a:pt x="158887" y="12965"/>
                  </a:cubicBezTo>
                  <a:cubicBezTo>
                    <a:pt x="158662" y="12827"/>
                    <a:pt x="158334" y="12550"/>
                    <a:pt x="158351" y="12395"/>
                  </a:cubicBezTo>
                  <a:cubicBezTo>
                    <a:pt x="158404" y="12154"/>
                    <a:pt x="158582" y="12097"/>
                    <a:pt x="158776" y="12097"/>
                  </a:cubicBezTo>
                  <a:cubicBezTo>
                    <a:pt x="158903" y="12097"/>
                    <a:pt x="159037" y="12122"/>
                    <a:pt x="159146" y="12135"/>
                  </a:cubicBezTo>
                  <a:cubicBezTo>
                    <a:pt x="160460" y="12308"/>
                    <a:pt x="161652" y="12999"/>
                    <a:pt x="163017" y="12999"/>
                  </a:cubicBezTo>
                  <a:cubicBezTo>
                    <a:pt x="163570" y="12999"/>
                    <a:pt x="163795" y="12913"/>
                    <a:pt x="164002" y="12274"/>
                  </a:cubicBezTo>
                  <a:cubicBezTo>
                    <a:pt x="164745" y="10182"/>
                    <a:pt x="163311" y="10010"/>
                    <a:pt x="161998" y="9923"/>
                  </a:cubicBezTo>
                  <a:cubicBezTo>
                    <a:pt x="160218" y="9820"/>
                    <a:pt x="158438" y="9543"/>
                    <a:pt x="156710" y="9076"/>
                  </a:cubicBezTo>
                  <a:cubicBezTo>
                    <a:pt x="153313" y="8169"/>
                    <a:pt x="149984" y="6872"/>
                    <a:pt x="146431" y="6872"/>
                  </a:cubicBezTo>
                  <a:cubicBezTo>
                    <a:pt x="145249" y="6872"/>
                    <a:pt x="144041" y="7016"/>
                    <a:pt x="142798" y="7366"/>
                  </a:cubicBezTo>
                  <a:cubicBezTo>
                    <a:pt x="142441" y="7468"/>
                    <a:pt x="142044" y="7507"/>
                    <a:pt x="141624" y="7507"/>
                  </a:cubicBezTo>
                  <a:cubicBezTo>
                    <a:pt x="140475" y="7507"/>
                    <a:pt x="139148" y="7211"/>
                    <a:pt x="137959" y="7072"/>
                  </a:cubicBezTo>
                  <a:cubicBezTo>
                    <a:pt x="135760" y="6810"/>
                    <a:pt x="133765" y="5577"/>
                    <a:pt x="131513" y="5577"/>
                  </a:cubicBezTo>
                  <a:cubicBezTo>
                    <a:pt x="131235" y="5577"/>
                    <a:pt x="130953" y="5596"/>
                    <a:pt x="130666" y="5637"/>
                  </a:cubicBezTo>
                  <a:cubicBezTo>
                    <a:pt x="130197" y="5701"/>
                    <a:pt x="129713" y="5752"/>
                    <a:pt x="129231" y="5752"/>
                  </a:cubicBezTo>
                  <a:cubicBezTo>
                    <a:pt x="128525" y="5752"/>
                    <a:pt x="127823" y="5641"/>
                    <a:pt x="127175" y="5292"/>
                  </a:cubicBezTo>
                  <a:cubicBezTo>
                    <a:pt x="124583" y="3857"/>
                    <a:pt x="121352" y="4808"/>
                    <a:pt x="118811" y="3097"/>
                  </a:cubicBezTo>
                  <a:cubicBezTo>
                    <a:pt x="118623" y="2965"/>
                    <a:pt x="118385" y="2894"/>
                    <a:pt x="118144" y="2894"/>
                  </a:cubicBezTo>
                  <a:cubicBezTo>
                    <a:pt x="117786" y="2894"/>
                    <a:pt x="117421" y="3050"/>
                    <a:pt x="117204" y="3391"/>
                  </a:cubicBezTo>
                  <a:cubicBezTo>
                    <a:pt x="116737" y="4117"/>
                    <a:pt x="117601" y="4134"/>
                    <a:pt x="117930" y="4462"/>
                  </a:cubicBezTo>
                  <a:cubicBezTo>
                    <a:pt x="118103" y="4670"/>
                    <a:pt x="118154" y="4946"/>
                    <a:pt x="118068" y="5188"/>
                  </a:cubicBezTo>
                  <a:cubicBezTo>
                    <a:pt x="117958" y="5398"/>
                    <a:pt x="116241" y="5510"/>
                    <a:pt x="114740" y="5510"/>
                  </a:cubicBezTo>
                  <a:cubicBezTo>
                    <a:pt x="113645" y="5510"/>
                    <a:pt x="112664" y="5450"/>
                    <a:pt x="112503" y="5326"/>
                  </a:cubicBezTo>
                  <a:cubicBezTo>
                    <a:pt x="111242" y="4410"/>
                    <a:pt x="109825" y="3719"/>
                    <a:pt x="108321" y="3287"/>
                  </a:cubicBezTo>
                  <a:cubicBezTo>
                    <a:pt x="108108" y="3224"/>
                    <a:pt x="107902" y="3198"/>
                    <a:pt x="107703" y="3198"/>
                  </a:cubicBezTo>
                  <a:cubicBezTo>
                    <a:pt x="106742" y="3198"/>
                    <a:pt x="105934" y="3807"/>
                    <a:pt x="105084" y="3807"/>
                  </a:cubicBezTo>
                  <a:cubicBezTo>
                    <a:pt x="105000" y="3807"/>
                    <a:pt x="104915" y="3801"/>
                    <a:pt x="104830" y="3788"/>
                  </a:cubicBezTo>
                  <a:cubicBezTo>
                    <a:pt x="102083" y="3391"/>
                    <a:pt x="99266" y="3909"/>
                    <a:pt x="96760" y="1559"/>
                  </a:cubicBezTo>
                  <a:cubicBezTo>
                    <a:pt x="95295" y="185"/>
                    <a:pt x="93272" y="50"/>
                    <a:pt x="91223" y="50"/>
                  </a:cubicBezTo>
                  <a:cubicBezTo>
                    <a:pt x="90718" y="50"/>
                    <a:pt x="90212" y="58"/>
                    <a:pt x="89713" y="58"/>
                  </a:cubicBezTo>
                  <a:cubicBezTo>
                    <a:pt x="89152" y="58"/>
                    <a:pt x="88600" y="48"/>
                    <a:pt x="88067" y="4"/>
                  </a:cubicBezTo>
                  <a:cubicBezTo>
                    <a:pt x="88037" y="2"/>
                    <a:pt x="88007" y="1"/>
                    <a:pt x="87976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" name="Google Shape;1113;p41"/>
            <p:cNvSpPr/>
            <p:nvPr/>
          </p:nvSpPr>
          <p:spPr>
            <a:xfrm>
              <a:off x="5913800" y="3523050"/>
              <a:ext cx="1109075" cy="813875"/>
            </a:xfrm>
            <a:custGeom>
              <a:rect b="b" l="l" r="r" t="t"/>
              <a:pathLst>
                <a:path extrusionOk="0" h="32555" w="44363">
                  <a:moveTo>
                    <a:pt x="28245" y="1"/>
                  </a:moveTo>
                  <a:cubicBezTo>
                    <a:pt x="27747" y="1"/>
                    <a:pt x="27602" y="373"/>
                    <a:pt x="27634" y="804"/>
                  </a:cubicBezTo>
                  <a:cubicBezTo>
                    <a:pt x="27737" y="2117"/>
                    <a:pt x="27979" y="3482"/>
                    <a:pt x="27996" y="4778"/>
                  </a:cubicBezTo>
                  <a:cubicBezTo>
                    <a:pt x="28014" y="5660"/>
                    <a:pt x="28567" y="7094"/>
                    <a:pt x="27634" y="7267"/>
                  </a:cubicBezTo>
                  <a:cubicBezTo>
                    <a:pt x="27521" y="7286"/>
                    <a:pt x="27406" y="7295"/>
                    <a:pt x="27290" y="7295"/>
                  </a:cubicBezTo>
                  <a:cubicBezTo>
                    <a:pt x="25431" y="7295"/>
                    <a:pt x="23230" y="4918"/>
                    <a:pt x="23555" y="3275"/>
                  </a:cubicBezTo>
                  <a:cubicBezTo>
                    <a:pt x="23754" y="2264"/>
                    <a:pt x="23333" y="1317"/>
                    <a:pt x="22034" y="1317"/>
                  </a:cubicBezTo>
                  <a:cubicBezTo>
                    <a:pt x="21978" y="1317"/>
                    <a:pt x="21920" y="1318"/>
                    <a:pt x="21862" y="1322"/>
                  </a:cubicBezTo>
                  <a:cubicBezTo>
                    <a:pt x="21814" y="1325"/>
                    <a:pt x="21765" y="1327"/>
                    <a:pt x="21716" y="1327"/>
                  </a:cubicBezTo>
                  <a:cubicBezTo>
                    <a:pt x="20777" y="1327"/>
                    <a:pt x="19668" y="752"/>
                    <a:pt x="18692" y="752"/>
                  </a:cubicBezTo>
                  <a:cubicBezTo>
                    <a:pt x="18107" y="752"/>
                    <a:pt x="17570" y="958"/>
                    <a:pt x="17144" y="1616"/>
                  </a:cubicBezTo>
                  <a:cubicBezTo>
                    <a:pt x="16642" y="2376"/>
                    <a:pt x="15295" y="2826"/>
                    <a:pt x="15191" y="4035"/>
                  </a:cubicBezTo>
                  <a:cubicBezTo>
                    <a:pt x="15162" y="4430"/>
                    <a:pt x="15144" y="4616"/>
                    <a:pt x="15002" y="4616"/>
                  </a:cubicBezTo>
                  <a:cubicBezTo>
                    <a:pt x="14889" y="4616"/>
                    <a:pt x="14698" y="4499"/>
                    <a:pt x="14361" y="4277"/>
                  </a:cubicBezTo>
                  <a:cubicBezTo>
                    <a:pt x="13724" y="3844"/>
                    <a:pt x="13113" y="3612"/>
                    <a:pt x="12606" y="3612"/>
                  </a:cubicBezTo>
                  <a:cubicBezTo>
                    <a:pt x="12042" y="3612"/>
                    <a:pt x="11607" y="3900"/>
                    <a:pt x="11406" y="4519"/>
                  </a:cubicBezTo>
                  <a:cubicBezTo>
                    <a:pt x="10784" y="6334"/>
                    <a:pt x="8710" y="7215"/>
                    <a:pt x="8624" y="9392"/>
                  </a:cubicBezTo>
                  <a:cubicBezTo>
                    <a:pt x="8607" y="10153"/>
                    <a:pt x="7933" y="10619"/>
                    <a:pt x="7086" y="10879"/>
                  </a:cubicBezTo>
                  <a:cubicBezTo>
                    <a:pt x="5669" y="11311"/>
                    <a:pt x="4355" y="11864"/>
                    <a:pt x="3007" y="12382"/>
                  </a:cubicBezTo>
                  <a:cubicBezTo>
                    <a:pt x="1003" y="13160"/>
                    <a:pt x="0" y="16910"/>
                    <a:pt x="1538" y="19018"/>
                  </a:cubicBezTo>
                  <a:cubicBezTo>
                    <a:pt x="2835" y="20798"/>
                    <a:pt x="3128" y="22595"/>
                    <a:pt x="3992" y="24375"/>
                  </a:cubicBezTo>
                  <a:cubicBezTo>
                    <a:pt x="4494" y="25360"/>
                    <a:pt x="4424" y="26276"/>
                    <a:pt x="3750" y="26950"/>
                  </a:cubicBezTo>
                  <a:cubicBezTo>
                    <a:pt x="3353" y="27348"/>
                    <a:pt x="3509" y="27797"/>
                    <a:pt x="4148" y="28298"/>
                  </a:cubicBezTo>
                  <a:cubicBezTo>
                    <a:pt x="5020" y="28962"/>
                    <a:pt x="5824" y="29302"/>
                    <a:pt x="6549" y="29302"/>
                  </a:cubicBezTo>
                  <a:cubicBezTo>
                    <a:pt x="7089" y="29302"/>
                    <a:pt x="7586" y="29114"/>
                    <a:pt x="8036" y="28730"/>
                  </a:cubicBezTo>
                  <a:cubicBezTo>
                    <a:pt x="8740" y="28095"/>
                    <a:pt x="9643" y="27747"/>
                    <a:pt x="10576" y="27747"/>
                  </a:cubicBezTo>
                  <a:cubicBezTo>
                    <a:pt x="10811" y="27747"/>
                    <a:pt x="11049" y="27769"/>
                    <a:pt x="11285" y="27814"/>
                  </a:cubicBezTo>
                  <a:cubicBezTo>
                    <a:pt x="11420" y="27836"/>
                    <a:pt x="11551" y="27846"/>
                    <a:pt x="11676" y="27846"/>
                  </a:cubicBezTo>
                  <a:cubicBezTo>
                    <a:pt x="12065" y="27846"/>
                    <a:pt x="12402" y="27743"/>
                    <a:pt x="12650" y="27521"/>
                  </a:cubicBezTo>
                  <a:cubicBezTo>
                    <a:pt x="14551" y="25793"/>
                    <a:pt x="17368" y="25343"/>
                    <a:pt x="20047" y="24790"/>
                  </a:cubicBezTo>
                  <a:cubicBezTo>
                    <a:pt x="20247" y="24746"/>
                    <a:pt x="20464" y="24721"/>
                    <a:pt x="20691" y="24721"/>
                  </a:cubicBezTo>
                  <a:cubicBezTo>
                    <a:pt x="21623" y="24721"/>
                    <a:pt x="22712" y="25150"/>
                    <a:pt x="23365" y="26484"/>
                  </a:cubicBezTo>
                  <a:cubicBezTo>
                    <a:pt x="23667" y="27105"/>
                    <a:pt x="23855" y="28198"/>
                    <a:pt x="25083" y="28198"/>
                  </a:cubicBezTo>
                  <a:cubicBezTo>
                    <a:pt x="25120" y="28198"/>
                    <a:pt x="25158" y="28197"/>
                    <a:pt x="25197" y="28195"/>
                  </a:cubicBezTo>
                  <a:cubicBezTo>
                    <a:pt x="25345" y="28183"/>
                    <a:pt x="25455" y="28022"/>
                    <a:pt x="25593" y="28022"/>
                  </a:cubicBezTo>
                  <a:cubicBezTo>
                    <a:pt x="25664" y="28022"/>
                    <a:pt x="25742" y="28065"/>
                    <a:pt x="25836" y="28195"/>
                  </a:cubicBezTo>
                  <a:cubicBezTo>
                    <a:pt x="25923" y="28298"/>
                    <a:pt x="25767" y="28592"/>
                    <a:pt x="25612" y="28713"/>
                  </a:cubicBezTo>
                  <a:cubicBezTo>
                    <a:pt x="25318" y="28938"/>
                    <a:pt x="24903" y="29128"/>
                    <a:pt x="25283" y="29646"/>
                  </a:cubicBezTo>
                  <a:cubicBezTo>
                    <a:pt x="25508" y="29871"/>
                    <a:pt x="25802" y="30026"/>
                    <a:pt x="26113" y="30078"/>
                  </a:cubicBezTo>
                  <a:cubicBezTo>
                    <a:pt x="26172" y="30086"/>
                    <a:pt x="26229" y="30090"/>
                    <a:pt x="26283" y="30090"/>
                  </a:cubicBezTo>
                  <a:cubicBezTo>
                    <a:pt x="26710" y="30090"/>
                    <a:pt x="27006" y="29856"/>
                    <a:pt x="27098" y="29473"/>
                  </a:cubicBezTo>
                  <a:cubicBezTo>
                    <a:pt x="27115" y="29335"/>
                    <a:pt x="27098" y="29197"/>
                    <a:pt x="27029" y="29076"/>
                  </a:cubicBezTo>
                  <a:cubicBezTo>
                    <a:pt x="26976" y="28903"/>
                    <a:pt x="26992" y="28848"/>
                    <a:pt x="27041" y="28848"/>
                  </a:cubicBezTo>
                  <a:cubicBezTo>
                    <a:pt x="27105" y="28848"/>
                    <a:pt x="27225" y="28941"/>
                    <a:pt x="27322" y="28990"/>
                  </a:cubicBezTo>
                  <a:cubicBezTo>
                    <a:pt x="27824" y="29266"/>
                    <a:pt x="28463" y="29473"/>
                    <a:pt x="28169" y="30113"/>
                  </a:cubicBezTo>
                  <a:cubicBezTo>
                    <a:pt x="27945" y="30597"/>
                    <a:pt x="28117" y="31029"/>
                    <a:pt x="28809" y="31461"/>
                  </a:cubicBezTo>
                  <a:cubicBezTo>
                    <a:pt x="30199" y="32318"/>
                    <a:pt x="31628" y="32554"/>
                    <a:pt x="32898" y="32554"/>
                  </a:cubicBezTo>
                  <a:cubicBezTo>
                    <a:pt x="33522" y="32554"/>
                    <a:pt x="34108" y="32497"/>
                    <a:pt x="34633" y="32429"/>
                  </a:cubicBezTo>
                  <a:cubicBezTo>
                    <a:pt x="36672" y="32135"/>
                    <a:pt x="39299" y="31824"/>
                    <a:pt x="39299" y="29145"/>
                  </a:cubicBezTo>
                  <a:cubicBezTo>
                    <a:pt x="39299" y="28938"/>
                    <a:pt x="39541" y="28799"/>
                    <a:pt x="39592" y="28575"/>
                  </a:cubicBezTo>
                  <a:cubicBezTo>
                    <a:pt x="40024" y="26968"/>
                    <a:pt x="41804" y="26363"/>
                    <a:pt x="42496" y="24998"/>
                  </a:cubicBezTo>
                  <a:cubicBezTo>
                    <a:pt x="44224" y="21559"/>
                    <a:pt x="44362" y="17722"/>
                    <a:pt x="40232" y="13661"/>
                  </a:cubicBezTo>
                  <a:cubicBezTo>
                    <a:pt x="38953" y="12399"/>
                    <a:pt x="38037" y="10671"/>
                    <a:pt x="36309" y="9859"/>
                  </a:cubicBezTo>
                  <a:cubicBezTo>
                    <a:pt x="34494" y="9012"/>
                    <a:pt x="34080" y="7716"/>
                    <a:pt x="33509" y="6472"/>
                  </a:cubicBezTo>
                  <a:cubicBezTo>
                    <a:pt x="33388" y="5608"/>
                    <a:pt x="33008" y="4761"/>
                    <a:pt x="32213" y="4346"/>
                  </a:cubicBezTo>
                  <a:cubicBezTo>
                    <a:pt x="30658" y="3465"/>
                    <a:pt x="30278" y="2100"/>
                    <a:pt x="29414" y="942"/>
                  </a:cubicBezTo>
                  <a:cubicBezTo>
                    <a:pt x="29120" y="544"/>
                    <a:pt x="28947" y="78"/>
                    <a:pt x="28377" y="9"/>
                  </a:cubicBezTo>
                  <a:cubicBezTo>
                    <a:pt x="28330" y="3"/>
                    <a:pt x="28287" y="1"/>
                    <a:pt x="28245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" name="Google Shape;1114;p41"/>
            <p:cNvSpPr/>
            <p:nvPr/>
          </p:nvSpPr>
          <p:spPr>
            <a:xfrm>
              <a:off x="6442175" y="3238700"/>
              <a:ext cx="571625" cy="311800"/>
            </a:xfrm>
            <a:custGeom>
              <a:rect b="b" l="l" r="r" t="t"/>
              <a:pathLst>
                <a:path extrusionOk="0" h="12472" w="22865">
                  <a:moveTo>
                    <a:pt x="3070" y="1"/>
                  </a:moveTo>
                  <a:cubicBezTo>
                    <a:pt x="2939" y="1"/>
                    <a:pt x="2792" y="15"/>
                    <a:pt x="2627" y="46"/>
                  </a:cubicBezTo>
                  <a:cubicBezTo>
                    <a:pt x="1833" y="202"/>
                    <a:pt x="830" y="29"/>
                    <a:pt x="415" y="927"/>
                  </a:cubicBezTo>
                  <a:cubicBezTo>
                    <a:pt x="1" y="1826"/>
                    <a:pt x="934" y="1861"/>
                    <a:pt x="1400" y="2189"/>
                  </a:cubicBezTo>
                  <a:cubicBezTo>
                    <a:pt x="1504" y="2258"/>
                    <a:pt x="1366" y="2569"/>
                    <a:pt x="1435" y="2742"/>
                  </a:cubicBezTo>
                  <a:cubicBezTo>
                    <a:pt x="1757" y="3623"/>
                    <a:pt x="1963" y="4886"/>
                    <a:pt x="3062" y="4886"/>
                  </a:cubicBezTo>
                  <a:cubicBezTo>
                    <a:pt x="3084" y="4886"/>
                    <a:pt x="3106" y="4886"/>
                    <a:pt x="3129" y="4885"/>
                  </a:cubicBezTo>
                  <a:cubicBezTo>
                    <a:pt x="3207" y="4880"/>
                    <a:pt x="3284" y="4878"/>
                    <a:pt x="3360" y="4878"/>
                  </a:cubicBezTo>
                  <a:cubicBezTo>
                    <a:pt x="4698" y="4878"/>
                    <a:pt x="5731" y="5570"/>
                    <a:pt x="6810" y="6077"/>
                  </a:cubicBezTo>
                  <a:cubicBezTo>
                    <a:pt x="7328" y="6319"/>
                    <a:pt x="8019" y="7322"/>
                    <a:pt x="7207" y="8203"/>
                  </a:cubicBezTo>
                  <a:cubicBezTo>
                    <a:pt x="6913" y="8531"/>
                    <a:pt x="6948" y="8911"/>
                    <a:pt x="7121" y="9292"/>
                  </a:cubicBezTo>
                  <a:cubicBezTo>
                    <a:pt x="7274" y="9613"/>
                    <a:pt x="7597" y="9810"/>
                    <a:pt x="7934" y="9810"/>
                  </a:cubicBezTo>
                  <a:cubicBezTo>
                    <a:pt x="8014" y="9810"/>
                    <a:pt x="8095" y="9799"/>
                    <a:pt x="8175" y="9775"/>
                  </a:cubicBezTo>
                  <a:cubicBezTo>
                    <a:pt x="8275" y="9755"/>
                    <a:pt x="8368" y="9745"/>
                    <a:pt x="8457" y="9745"/>
                  </a:cubicBezTo>
                  <a:cubicBezTo>
                    <a:pt x="8811" y="9745"/>
                    <a:pt x="9087" y="9900"/>
                    <a:pt x="9419" y="10121"/>
                  </a:cubicBezTo>
                  <a:cubicBezTo>
                    <a:pt x="10079" y="10569"/>
                    <a:pt x="10930" y="10787"/>
                    <a:pt x="11688" y="10787"/>
                  </a:cubicBezTo>
                  <a:cubicBezTo>
                    <a:pt x="12538" y="10787"/>
                    <a:pt x="13270" y="10513"/>
                    <a:pt x="13480" y="9983"/>
                  </a:cubicBezTo>
                  <a:cubicBezTo>
                    <a:pt x="13648" y="9563"/>
                    <a:pt x="13555" y="9014"/>
                    <a:pt x="14230" y="9014"/>
                  </a:cubicBezTo>
                  <a:cubicBezTo>
                    <a:pt x="14250" y="9014"/>
                    <a:pt x="14271" y="9014"/>
                    <a:pt x="14293" y="9015"/>
                  </a:cubicBezTo>
                  <a:cubicBezTo>
                    <a:pt x="15036" y="9050"/>
                    <a:pt x="15381" y="9516"/>
                    <a:pt x="15450" y="10138"/>
                  </a:cubicBezTo>
                  <a:cubicBezTo>
                    <a:pt x="15640" y="11486"/>
                    <a:pt x="16522" y="11953"/>
                    <a:pt x="17697" y="11988"/>
                  </a:cubicBezTo>
                  <a:cubicBezTo>
                    <a:pt x="18224" y="11988"/>
                    <a:pt x="18870" y="12472"/>
                    <a:pt x="19366" y="12472"/>
                  </a:cubicBezTo>
                  <a:cubicBezTo>
                    <a:pt x="19602" y="12472"/>
                    <a:pt x="19804" y="12362"/>
                    <a:pt x="19944" y="12039"/>
                  </a:cubicBezTo>
                  <a:cubicBezTo>
                    <a:pt x="20289" y="11210"/>
                    <a:pt x="19287" y="10398"/>
                    <a:pt x="18596" y="9758"/>
                  </a:cubicBezTo>
                  <a:cubicBezTo>
                    <a:pt x="18164" y="9361"/>
                    <a:pt x="17420" y="8825"/>
                    <a:pt x="17749" y="8272"/>
                  </a:cubicBezTo>
                  <a:cubicBezTo>
                    <a:pt x="17984" y="7884"/>
                    <a:pt x="18253" y="7197"/>
                    <a:pt x="18937" y="7197"/>
                  </a:cubicBezTo>
                  <a:cubicBezTo>
                    <a:pt x="19107" y="7197"/>
                    <a:pt x="19302" y="7239"/>
                    <a:pt x="19529" y="7339"/>
                  </a:cubicBezTo>
                  <a:cubicBezTo>
                    <a:pt x="19732" y="7429"/>
                    <a:pt x="19935" y="7468"/>
                    <a:pt x="20135" y="7468"/>
                  </a:cubicBezTo>
                  <a:cubicBezTo>
                    <a:pt x="20854" y="7468"/>
                    <a:pt x="21544" y="6970"/>
                    <a:pt x="22138" y="6578"/>
                  </a:cubicBezTo>
                  <a:cubicBezTo>
                    <a:pt x="22795" y="6146"/>
                    <a:pt x="22864" y="5248"/>
                    <a:pt x="22311" y="4643"/>
                  </a:cubicBezTo>
                  <a:cubicBezTo>
                    <a:pt x="22115" y="4425"/>
                    <a:pt x="21948" y="4340"/>
                    <a:pt x="21799" y="4340"/>
                  </a:cubicBezTo>
                  <a:cubicBezTo>
                    <a:pt x="21465" y="4340"/>
                    <a:pt x="21227" y="4774"/>
                    <a:pt x="20963" y="5110"/>
                  </a:cubicBezTo>
                  <a:cubicBezTo>
                    <a:pt x="20756" y="5334"/>
                    <a:pt x="20479" y="5472"/>
                    <a:pt x="20168" y="5507"/>
                  </a:cubicBezTo>
                  <a:cubicBezTo>
                    <a:pt x="20112" y="5512"/>
                    <a:pt x="20051" y="5514"/>
                    <a:pt x="19986" y="5514"/>
                  </a:cubicBezTo>
                  <a:cubicBezTo>
                    <a:pt x="18639" y="5514"/>
                    <a:pt x="15548" y="4518"/>
                    <a:pt x="14344" y="3727"/>
                  </a:cubicBezTo>
                  <a:cubicBezTo>
                    <a:pt x="13999" y="3485"/>
                    <a:pt x="13636" y="3295"/>
                    <a:pt x="13238" y="3139"/>
                  </a:cubicBezTo>
                  <a:cubicBezTo>
                    <a:pt x="11925" y="2690"/>
                    <a:pt x="10473" y="2465"/>
                    <a:pt x="9298" y="1774"/>
                  </a:cubicBezTo>
                  <a:cubicBezTo>
                    <a:pt x="8770" y="1458"/>
                    <a:pt x="8301" y="1322"/>
                    <a:pt x="7877" y="1322"/>
                  </a:cubicBezTo>
                  <a:cubicBezTo>
                    <a:pt x="7093" y="1322"/>
                    <a:pt x="6459" y="1787"/>
                    <a:pt x="5876" y="2448"/>
                  </a:cubicBezTo>
                  <a:cubicBezTo>
                    <a:pt x="5497" y="2886"/>
                    <a:pt x="5240" y="3062"/>
                    <a:pt x="5050" y="3062"/>
                  </a:cubicBezTo>
                  <a:cubicBezTo>
                    <a:pt x="4739" y="3062"/>
                    <a:pt x="4614" y="2586"/>
                    <a:pt x="4442" y="2016"/>
                  </a:cubicBezTo>
                  <a:cubicBezTo>
                    <a:pt x="4193" y="1191"/>
                    <a:pt x="4266" y="1"/>
                    <a:pt x="3070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" name="Google Shape;1115;p41"/>
            <p:cNvSpPr/>
            <p:nvPr/>
          </p:nvSpPr>
          <p:spPr>
            <a:xfrm>
              <a:off x="5898675" y="3029225"/>
              <a:ext cx="282150" cy="318450"/>
            </a:xfrm>
            <a:custGeom>
              <a:rect b="b" l="l" r="r" t="t"/>
              <a:pathLst>
                <a:path extrusionOk="0" h="12738" w="11286">
                  <a:moveTo>
                    <a:pt x="8163" y="0"/>
                  </a:moveTo>
                  <a:cubicBezTo>
                    <a:pt x="7646" y="0"/>
                    <a:pt x="7307" y="634"/>
                    <a:pt x="7121" y="1115"/>
                  </a:cubicBezTo>
                  <a:cubicBezTo>
                    <a:pt x="6498" y="2618"/>
                    <a:pt x="5081" y="3362"/>
                    <a:pt x="4027" y="4450"/>
                  </a:cubicBezTo>
                  <a:cubicBezTo>
                    <a:pt x="3562" y="4916"/>
                    <a:pt x="2753" y="5709"/>
                    <a:pt x="2170" y="5709"/>
                  </a:cubicBezTo>
                  <a:cubicBezTo>
                    <a:pt x="2125" y="5709"/>
                    <a:pt x="2082" y="5704"/>
                    <a:pt x="2040" y="5695"/>
                  </a:cubicBezTo>
                  <a:cubicBezTo>
                    <a:pt x="1767" y="5631"/>
                    <a:pt x="1536" y="5602"/>
                    <a:pt x="1339" y="5602"/>
                  </a:cubicBezTo>
                  <a:cubicBezTo>
                    <a:pt x="150" y="5602"/>
                    <a:pt x="215" y="6659"/>
                    <a:pt x="52" y="7475"/>
                  </a:cubicBezTo>
                  <a:cubicBezTo>
                    <a:pt x="1" y="9410"/>
                    <a:pt x="1625" y="11518"/>
                    <a:pt x="3267" y="12123"/>
                  </a:cubicBezTo>
                  <a:cubicBezTo>
                    <a:pt x="3638" y="12262"/>
                    <a:pt x="4019" y="12277"/>
                    <a:pt x="4389" y="12277"/>
                  </a:cubicBezTo>
                  <a:cubicBezTo>
                    <a:pt x="4488" y="12277"/>
                    <a:pt x="4586" y="12276"/>
                    <a:pt x="4683" y="12276"/>
                  </a:cubicBezTo>
                  <a:cubicBezTo>
                    <a:pt x="5034" y="12276"/>
                    <a:pt x="5369" y="12290"/>
                    <a:pt x="5669" y="12417"/>
                  </a:cubicBezTo>
                  <a:cubicBezTo>
                    <a:pt x="6156" y="12630"/>
                    <a:pt x="6559" y="12738"/>
                    <a:pt x="6895" y="12738"/>
                  </a:cubicBezTo>
                  <a:cubicBezTo>
                    <a:pt x="7678" y="12738"/>
                    <a:pt x="8093" y="12148"/>
                    <a:pt x="8348" y="10914"/>
                  </a:cubicBezTo>
                  <a:cubicBezTo>
                    <a:pt x="8572" y="9773"/>
                    <a:pt x="9073" y="8235"/>
                    <a:pt x="9937" y="7786"/>
                  </a:cubicBezTo>
                  <a:cubicBezTo>
                    <a:pt x="11268" y="7094"/>
                    <a:pt x="10577" y="6697"/>
                    <a:pt x="10231" y="6023"/>
                  </a:cubicBezTo>
                  <a:cubicBezTo>
                    <a:pt x="9782" y="5124"/>
                    <a:pt x="8797" y="4278"/>
                    <a:pt x="10058" y="3189"/>
                  </a:cubicBezTo>
                  <a:cubicBezTo>
                    <a:pt x="10404" y="2895"/>
                    <a:pt x="11285" y="2618"/>
                    <a:pt x="10853" y="1945"/>
                  </a:cubicBezTo>
                  <a:cubicBezTo>
                    <a:pt x="10266" y="1063"/>
                    <a:pt x="9402" y="286"/>
                    <a:pt x="8348" y="26"/>
                  </a:cubicBezTo>
                  <a:cubicBezTo>
                    <a:pt x="8284" y="9"/>
                    <a:pt x="8222" y="0"/>
                    <a:pt x="8163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" name="Google Shape;1116;p41"/>
            <p:cNvSpPr/>
            <p:nvPr/>
          </p:nvSpPr>
          <p:spPr>
            <a:xfrm>
              <a:off x="5544400" y="3065225"/>
              <a:ext cx="541800" cy="430700"/>
            </a:xfrm>
            <a:custGeom>
              <a:rect b="b" l="l" r="r" t="t"/>
              <a:pathLst>
                <a:path extrusionOk="0" h="17228" w="21672">
                  <a:moveTo>
                    <a:pt x="7484" y="4583"/>
                  </a:moveTo>
                  <a:lnTo>
                    <a:pt x="7484" y="4583"/>
                  </a:lnTo>
                  <a:cubicBezTo>
                    <a:pt x="7486" y="4586"/>
                    <a:pt x="7488" y="4589"/>
                    <a:pt x="7491" y="4592"/>
                  </a:cubicBezTo>
                  <a:lnTo>
                    <a:pt x="7491" y="4592"/>
                  </a:lnTo>
                  <a:cubicBezTo>
                    <a:pt x="7494" y="4595"/>
                    <a:pt x="7498" y="4597"/>
                    <a:pt x="7501" y="4600"/>
                  </a:cubicBezTo>
                  <a:lnTo>
                    <a:pt x="7484" y="4583"/>
                  </a:lnTo>
                  <a:close/>
                  <a:moveTo>
                    <a:pt x="1210" y="0"/>
                  </a:moveTo>
                  <a:cubicBezTo>
                    <a:pt x="910" y="0"/>
                    <a:pt x="646" y="84"/>
                    <a:pt x="415" y="314"/>
                  </a:cubicBezTo>
                  <a:cubicBezTo>
                    <a:pt x="1" y="712"/>
                    <a:pt x="260" y="1127"/>
                    <a:pt x="571" y="1403"/>
                  </a:cubicBezTo>
                  <a:cubicBezTo>
                    <a:pt x="1833" y="2561"/>
                    <a:pt x="2939" y="3874"/>
                    <a:pt x="3872" y="5309"/>
                  </a:cubicBezTo>
                  <a:cubicBezTo>
                    <a:pt x="5894" y="8264"/>
                    <a:pt x="6948" y="12014"/>
                    <a:pt x="10663" y="13552"/>
                  </a:cubicBezTo>
                  <a:cubicBezTo>
                    <a:pt x="10715" y="13587"/>
                    <a:pt x="10733" y="13656"/>
                    <a:pt x="10733" y="13725"/>
                  </a:cubicBezTo>
                  <a:cubicBezTo>
                    <a:pt x="10007" y="15522"/>
                    <a:pt x="11579" y="15401"/>
                    <a:pt x="12478" y="15660"/>
                  </a:cubicBezTo>
                  <a:cubicBezTo>
                    <a:pt x="14932" y="16334"/>
                    <a:pt x="17420" y="16801"/>
                    <a:pt x="19961" y="17043"/>
                  </a:cubicBezTo>
                  <a:cubicBezTo>
                    <a:pt x="20276" y="17079"/>
                    <a:pt x="20618" y="17227"/>
                    <a:pt x="20904" y="17227"/>
                  </a:cubicBezTo>
                  <a:cubicBezTo>
                    <a:pt x="21167" y="17227"/>
                    <a:pt x="21382" y="17101"/>
                    <a:pt x="21482" y="16645"/>
                  </a:cubicBezTo>
                  <a:cubicBezTo>
                    <a:pt x="21672" y="15816"/>
                    <a:pt x="20842" y="15626"/>
                    <a:pt x="20306" y="15280"/>
                  </a:cubicBezTo>
                  <a:cubicBezTo>
                    <a:pt x="18129" y="13932"/>
                    <a:pt x="15502" y="14347"/>
                    <a:pt x="13204" y="13448"/>
                  </a:cubicBezTo>
                  <a:cubicBezTo>
                    <a:pt x="13103" y="13410"/>
                    <a:pt x="12986" y="13400"/>
                    <a:pt x="12863" y="13400"/>
                  </a:cubicBezTo>
                  <a:cubicBezTo>
                    <a:pt x="12726" y="13400"/>
                    <a:pt x="12582" y="13412"/>
                    <a:pt x="12448" y="13412"/>
                  </a:cubicBezTo>
                  <a:cubicBezTo>
                    <a:pt x="12162" y="13412"/>
                    <a:pt x="11919" y="13355"/>
                    <a:pt x="11873" y="12999"/>
                  </a:cubicBezTo>
                  <a:cubicBezTo>
                    <a:pt x="11769" y="12221"/>
                    <a:pt x="11614" y="11288"/>
                    <a:pt x="12409" y="10666"/>
                  </a:cubicBezTo>
                  <a:cubicBezTo>
                    <a:pt x="12979" y="10199"/>
                    <a:pt x="12806" y="9836"/>
                    <a:pt x="12478" y="9249"/>
                  </a:cubicBezTo>
                  <a:cubicBezTo>
                    <a:pt x="11908" y="8195"/>
                    <a:pt x="10352" y="8558"/>
                    <a:pt x="10076" y="7849"/>
                  </a:cubicBezTo>
                  <a:cubicBezTo>
                    <a:pt x="9542" y="6419"/>
                    <a:pt x="8354" y="5659"/>
                    <a:pt x="7491" y="4592"/>
                  </a:cubicBezTo>
                  <a:lnTo>
                    <a:pt x="7491" y="4592"/>
                  </a:lnTo>
                  <a:cubicBezTo>
                    <a:pt x="6993" y="4179"/>
                    <a:pt x="6512" y="3733"/>
                    <a:pt x="5980" y="3339"/>
                  </a:cubicBezTo>
                  <a:cubicBezTo>
                    <a:pt x="4563" y="2285"/>
                    <a:pt x="3682" y="522"/>
                    <a:pt x="1763" y="72"/>
                  </a:cubicBezTo>
                  <a:cubicBezTo>
                    <a:pt x="1567" y="28"/>
                    <a:pt x="1383" y="0"/>
                    <a:pt x="1210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" name="Google Shape;1117;p41"/>
            <p:cNvSpPr/>
            <p:nvPr/>
          </p:nvSpPr>
          <p:spPr>
            <a:xfrm>
              <a:off x="4388700" y="3530600"/>
              <a:ext cx="227275" cy="395425"/>
            </a:xfrm>
            <a:custGeom>
              <a:rect b="b" l="l" r="r" t="t"/>
              <a:pathLst>
                <a:path extrusionOk="0" h="15817" w="9091">
                  <a:moveTo>
                    <a:pt x="7622" y="0"/>
                  </a:moveTo>
                  <a:cubicBezTo>
                    <a:pt x="7155" y="0"/>
                    <a:pt x="6965" y="363"/>
                    <a:pt x="6740" y="761"/>
                  </a:cubicBezTo>
                  <a:cubicBezTo>
                    <a:pt x="5963" y="2212"/>
                    <a:pt x="5323" y="3802"/>
                    <a:pt x="3405" y="4200"/>
                  </a:cubicBezTo>
                  <a:cubicBezTo>
                    <a:pt x="2645" y="4338"/>
                    <a:pt x="2247" y="4891"/>
                    <a:pt x="2109" y="5738"/>
                  </a:cubicBezTo>
                  <a:cubicBezTo>
                    <a:pt x="1781" y="7587"/>
                    <a:pt x="1971" y="9471"/>
                    <a:pt x="917" y="11285"/>
                  </a:cubicBezTo>
                  <a:cubicBezTo>
                    <a:pt x="1" y="12910"/>
                    <a:pt x="1660" y="15813"/>
                    <a:pt x="3077" y="15813"/>
                  </a:cubicBezTo>
                  <a:cubicBezTo>
                    <a:pt x="3125" y="15815"/>
                    <a:pt x="3172" y="15816"/>
                    <a:pt x="3219" y="15816"/>
                  </a:cubicBezTo>
                  <a:cubicBezTo>
                    <a:pt x="4640" y="15816"/>
                    <a:pt x="5279" y="14808"/>
                    <a:pt x="5496" y="13670"/>
                  </a:cubicBezTo>
                  <a:cubicBezTo>
                    <a:pt x="6049" y="11095"/>
                    <a:pt x="7034" y="8676"/>
                    <a:pt x="8002" y="6256"/>
                  </a:cubicBezTo>
                  <a:cubicBezTo>
                    <a:pt x="8745" y="4373"/>
                    <a:pt x="9091" y="2645"/>
                    <a:pt x="8192" y="778"/>
                  </a:cubicBezTo>
                  <a:cubicBezTo>
                    <a:pt x="8054" y="467"/>
                    <a:pt x="8106" y="18"/>
                    <a:pt x="7622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" name="Google Shape;1118;p41"/>
            <p:cNvSpPr/>
            <p:nvPr/>
          </p:nvSpPr>
          <p:spPr>
            <a:xfrm>
              <a:off x="6438300" y="1893850"/>
              <a:ext cx="267450" cy="418275"/>
            </a:xfrm>
            <a:custGeom>
              <a:rect b="b" l="l" r="r" t="t"/>
              <a:pathLst>
                <a:path extrusionOk="0" h="16731" w="10698">
                  <a:moveTo>
                    <a:pt x="4909" y="1"/>
                  </a:moveTo>
                  <a:cubicBezTo>
                    <a:pt x="4667" y="1"/>
                    <a:pt x="4504" y="61"/>
                    <a:pt x="4562" y="216"/>
                  </a:cubicBezTo>
                  <a:cubicBezTo>
                    <a:pt x="5064" y="1633"/>
                    <a:pt x="3992" y="3465"/>
                    <a:pt x="5444" y="4502"/>
                  </a:cubicBezTo>
                  <a:cubicBezTo>
                    <a:pt x="6654" y="5366"/>
                    <a:pt x="6515" y="6627"/>
                    <a:pt x="6913" y="7647"/>
                  </a:cubicBezTo>
                  <a:cubicBezTo>
                    <a:pt x="6804" y="8207"/>
                    <a:pt x="6835" y="9062"/>
                    <a:pt x="6426" y="9062"/>
                  </a:cubicBezTo>
                  <a:cubicBezTo>
                    <a:pt x="6380" y="9062"/>
                    <a:pt x="6330" y="9052"/>
                    <a:pt x="6273" y="9029"/>
                  </a:cubicBezTo>
                  <a:cubicBezTo>
                    <a:pt x="6019" y="8928"/>
                    <a:pt x="5817" y="8884"/>
                    <a:pt x="5657" y="8884"/>
                  </a:cubicBezTo>
                  <a:cubicBezTo>
                    <a:pt x="5131" y="8884"/>
                    <a:pt x="5047" y="9360"/>
                    <a:pt x="4995" y="9876"/>
                  </a:cubicBezTo>
                  <a:cubicBezTo>
                    <a:pt x="4925" y="10533"/>
                    <a:pt x="4614" y="10757"/>
                    <a:pt x="4044" y="10896"/>
                  </a:cubicBezTo>
                  <a:cubicBezTo>
                    <a:pt x="726" y="11673"/>
                    <a:pt x="0" y="13229"/>
                    <a:pt x="1659" y="16028"/>
                  </a:cubicBezTo>
                  <a:cubicBezTo>
                    <a:pt x="1834" y="16314"/>
                    <a:pt x="1935" y="16730"/>
                    <a:pt x="2351" y="16730"/>
                  </a:cubicBezTo>
                  <a:cubicBezTo>
                    <a:pt x="2389" y="16730"/>
                    <a:pt x="2429" y="16727"/>
                    <a:pt x="2471" y="16720"/>
                  </a:cubicBezTo>
                  <a:cubicBezTo>
                    <a:pt x="3007" y="16633"/>
                    <a:pt x="3197" y="16236"/>
                    <a:pt x="3301" y="15752"/>
                  </a:cubicBezTo>
                  <a:cubicBezTo>
                    <a:pt x="3405" y="15251"/>
                    <a:pt x="3301" y="14784"/>
                    <a:pt x="4009" y="14542"/>
                  </a:cubicBezTo>
                  <a:cubicBezTo>
                    <a:pt x="5651" y="13955"/>
                    <a:pt x="7241" y="13194"/>
                    <a:pt x="8866" y="12555"/>
                  </a:cubicBezTo>
                  <a:cubicBezTo>
                    <a:pt x="9298" y="12399"/>
                    <a:pt x="9643" y="12261"/>
                    <a:pt x="9799" y="11829"/>
                  </a:cubicBezTo>
                  <a:cubicBezTo>
                    <a:pt x="10300" y="10308"/>
                    <a:pt x="8866" y="5746"/>
                    <a:pt x="7604" y="4709"/>
                  </a:cubicBezTo>
                  <a:cubicBezTo>
                    <a:pt x="7397" y="4536"/>
                    <a:pt x="6809" y="4571"/>
                    <a:pt x="7016" y="4139"/>
                  </a:cubicBezTo>
                  <a:cubicBezTo>
                    <a:pt x="7082" y="4008"/>
                    <a:pt x="7166" y="3963"/>
                    <a:pt x="7262" y="3963"/>
                  </a:cubicBezTo>
                  <a:cubicBezTo>
                    <a:pt x="7468" y="3963"/>
                    <a:pt x="7725" y="4173"/>
                    <a:pt x="7950" y="4173"/>
                  </a:cubicBezTo>
                  <a:cubicBezTo>
                    <a:pt x="7979" y="4174"/>
                    <a:pt x="8009" y="4175"/>
                    <a:pt x="8039" y="4175"/>
                  </a:cubicBezTo>
                  <a:cubicBezTo>
                    <a:pt x="9008" y="4175"/>
                    <a:pt x="9913" y="3634"/>
                    <a:pt x="10265" y="2946"/>
                  </a:cubicBezTo>
                  <a:cubicBezTo>
                    <a:pt x="10697" y="2117"/>
                    <a:pt x="9695" y="1667"/>
                    <a:pt x="8987" y="1581"/>
                  </a:cubicBezTo>
                  <a:cubicBezTo>
                    <a:pt x="7811" y="1443"/>
                    <a:pt x="6930" y="786"/>
                    <a:pt x="5962" y="250"/>
                  </a:cubicBezTo>
                  <a:cubicBezTo>
                    <a:pt x="5704" y="111"/>
                    <a:pt x="5235" y="1"/>
                    <a:pt x="4909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" name="Google Shape;1119;p41"/>
            <p:cNvSpPr/>
            <p:nvPr/>
          </p:nvSpPr>
          <p:spPr>
            <a:xfrm>
              <a:off x="6901875" y="4220725"/>
              <a:ext cx="468775" cy="354550"/>
            </a:xfrm>
            <a:custGeom>
              <a:rect b="b" l="l" r="r" t="t"/>
              <a:pathLst>
                <a:path extrusionOk="0" h="14182" w="18751">
                  <a:moveTo>
                    <a:pt x="15666" y="0"/>
                  </a:moveTo>
                  <a:cubicBezTo>
                    <a:pt x="15588" y="0"/>
                    <a:pt x="15504" y="9"/>
                    <a:pt x="15415" y="28"/>
                  </a:cubicBezTo>
                  <a:cubicBezTo>
                    <a:pt x="14690" y="184"/>
                    <a:pt x="14759" y="772"/>
                    <a:pt x="14897" y="1290"/>
                  </a:cubicBezTo>
                  <a:cubicBezTo>
                    <a:pt x="15294" y="2845"/>
                    <a:pt x="14880" y="4038"/>
                    <a:pt x="13463" y="4850"/>
                  </a:cubicBezTo>
                  <a:cubicBezTo>
                    <a:pt x="13013" y="5109"/>
                    <a:pt x="12823" y="5472"/>
                    <a:pt x="13065" y="5991"/>
                  </a:cubicBezTo>
                  <a:cubicBezTo>
                    <a:pt x="13324" y="6578"/>
                    <a:pt x="12823" y="6803"/>
                    <a:pt x="12512" y="7097"/>
                  </a:cubicBezTo>
                  <a:cubicBezTo>
                    <a:pt x="12410" y="7191"/>
                    <a:pt x="12303" y="7233"/>
                    <a:pt x="12200" y="7233"/>
                  </a:cubicBezTo>
                  <a:cubicBezTo>
                    <a:pt x="12041" y="7233"/>
                    <a:pt x="11891" y="7133"/>
                    <a:pt x="11786" y="6976"/>
                  </a:cubicBezTo>
                  <a:cubicBezTo>
                    <a:pt x="11531" y="6610"/>
                    <a:pt x="11284" y="6477"/>
                    <a:pt x="11039" y="6477"/>
                  </a:cubicBezTo>
                  <a:cubicBezTo>
                    <a:pt x="10705" y="6477"/>
                    <a:pt x="10373" y="6726"/>
                    <a:pt x="10024" y="6976"/>
                  </a:cubicBezTo>
                  <a:cubicBezTo>
                    <a:pt x="8797" y="7891"/>
                    <a:pt x="7811" y="9188"/>
                    <a:pt x="6308" y="9637"/>
                  </a:cubicBezTo>
                  <a:cubicBezTo>
                    <a:pt x="4303" y="10242"/>
                    <a:pt x="2696" y="11572"/>
                    <a:pt x="812" y="12385"/>
                  </a:cubicBezTo>
                  <a:cubicBezTo>
                    <a:pt x="242" y="12627"/>
                    <a:pt x="0" y="13214"/>
                    <a:pt x="692" y="13577"/>
                  </a:cubicBezTo>
                  <a:cubicBezTo>
                    <a:pt x="1262" y="13888"/>
                    <a:pt x="1936" y="13992"/>
                    <a:pt x="2610" y="14182"/>
                  </a:cubicBezTo>
                  <a:cubicBezTo>
                    <a:pt x="3819" y="13854"/>
                    <a:pt x="4943" y="13249"/>
                    <a:pt x="5893" y="12436"/>
                  </a:cubicBezTo>
                  <a:cubicBezTo>
                    <a:pt x="7829" y="10743"/>
                    <a:pt x="10144" y="9447"/>
                    <a:pt x="12357" y="8496"/>
                  </a:cubicBezTo>
                  <a:cubicBezTo>
                    <a:pt x="14396" y="7615"/>
                    <a:pt x="15847" y="6042"/>
                    <a:pt x="17817" y="5213"/>
                  </a:cubicBezTo>
                  <a:cubicBezTo>
                    <a:pt x="18301" y="4988"/>
                    <a:pt x="18751" y="4452"/>
                    <a:pt x="18612" y="3848"/>
                  </a:cubicBezTo>
                  <a:cubicBezTo>
                    <a:pt x="18539" y="3538"/>
                    <a:pt x="18402" y="3442"/>
                    <a:pt x="18239" y="3442"/>
                  </a:cubicBezTo>
                  <a:cubicBezTo>
                    <a:pt x="18019" y="3442"/>
                    <a:pt x="17752" y="3615"/>
                    <a:pt x="17524" y="3675"/>
                  </a:cubicBezTo>
                  <a:cubicBezTo>
                    <a:pt x="17487" y="3682"/>
                    <a:pt x="17451" y="3686"/>
                    <a:pt x="17417" y="3686"/>
                  </a:cubicBezTo>
                  <a:cubicBezTo>
                    <a:pt x="17207" y="3686"/>
                    <a:pt x="17050" y="3554"/>
                    <a:pt x="17109" y="3346"/>
                  </a:cubicBezTo>
                  <a:cubicBezTo>
                    <a:pt x="17385" y="2431"/>
                    <a:pt x="16625" y="1791"/>
                    <a:pt x="16556" y="962"/>
                  </a:cubicBezTo>
                  <a:cubicBezTo>
                    <a:pt x="16526" y="461"/>
                    <a:pt x="16229" y="0"/>
                    <a:pt x="15666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" name="Google Shape;1120;p41"/>
            <p:cNvSpPr/>
            <p:nvPr/>
          </p:nvSpPr>
          <p:spPr>
            <a:xfrm>
              <a:off x="6306100" y="2654825"/>
              <a:ext cx="232875" cy="385425"/>
            </a:xfrm>
            <a:custGeom>
              <a:rect b="b" l="l" r="r" t="t"/>
              <a:pathLst>
                <a:path extrusionOk="0" h="15417" w="9315">
                  <a:moveTo>
                    <a:pt x="6907" y="9941"/>
                  </a:moveTo>
                  <a:cubicBezTo>
                    <a:pt x="6738" y="10523"/>
                    <a:pt x="6645" y="11167"/>
                    <a:pt x="5910" y="11304"/>
                  </a:cubicBezTo>
                  <a:cubicBezTo>
                    <a:pt x="5905" y="11305"/>
                    <a:pt x="5899" y="11305"/>
                    <a:pt x="5892" y="11305"/>
                  </a:cubicBezTo>
                  <a:cubicBezTo>
                    <a:pt x="5767" y="11305"/>
                    <a:pt x="5547" y="11146"/>
                    <a:pt x="5547" y="11097"/>
                  </a:cubicBezTo>
                  <a:cubicBezTo>
                    <a:pt x="5616" y="10270"/>
                    <a:pt x="6304" y="10147"/>
                    <a:pt x="6907" y="9941"/>
                  </a:cubicBezTo>
                  <a:close/>
                  <a:moveTo>
                    <a:pt x="2345" y="1"/>
                  </a:moveTo>
                  <a:cubicBezTo>
                    <a:pt x="2049" y="1"/>
                    <a:pt x="1708" y="93"/>
                    <a:pt x="1419" y="93"/>
                  </a:cubicBezTo>
                  <a:cubicBezTo>
                    <a:pt x="1383" y="93"/>
                    <a:pt x="1348" y="92"/>
                    <a:pt x="1313" y="88"/>
                  </a:cubicBezTo>
                  <a:cubicBezTo>
                    <a:pt x="1306" y="88"/>
                    <a:pt x="1299" y="88"/>
                    <a:pt x="1292" y="88"/>
                  </a:cubicBezTo>
                  <a:cubicBezTo>
                    <a:pt x="885" y="88"/>
                    <a:pt x="504" y="561"/>
                    <a:pt x="639" y="883"/>
                  </a:cubicBezTo>
                  <a:cubicBezTo>
                    <a:pt x="1244" y="2283"/>
                    <a:pt x="0" y="3977"/>
                    <a:pt x="1348" y="5273"/>
                  </a:cubicBezTo>
                  <a:cubicBezTo>
                    <a:pt x="1538" y="5446"/>
                    <a:pt x="1383" y="5964"/>
                    <a:pt x="1538" y="6241"/>
                  </a:cubicBezTo>
                  <a:cubicBezTo>
                    <a:pt x="1851" y="6738"/>
                    <a:pt x="1941" y="7889"/>
                    <a:pt x="2501" y="7889"/>
                  </a:cubicBezTo>
                  <a:cubicBezTo>
                    <a:pt x="2623" y="7889"/>
                    <a:pt x="2766" y="7836"/>
                    <a:pt x="2938" y="7710"/>
                  </a:cubicBezTo>
                  <a:cubicBezTo>
                    <a:pt x="3345" y="7411"/>
                    <a:pt x="3664" y="7306"/>
                    <a:pt x="3951" y="7306"/>
                  </a:cubicBezTo>
                  <a:cubicBezTo>
                    <a:pt x="4345" y="7306"/>
                    <a:pt x="4678" y="7505"/>
                    <a:pt x="5098" y="7675"/>
                  </a:cubicBezTo>
                  <a:cubicBezTo>
                    <a:pt x="5375" y="7796"/>
                    <a:pt x="5651" y="7848"/>
                    <a:pt x="5668" y="8176"/>
                  </a:cubicBezTo>
                  <a:cubicBezTo>
                    <a:pt x="5668" y="8297"/>
                    <a:pt x="5547" y="8401"/>
                    <a:pt x="5478" y="8504"/>
                  </a:cubicBezTo>
                  <a:cubicBezTo>
                    <a:pt x="5288" y="8384"/>
                    <a:pt x="5098" y="8263"/>
                    <a:pt x="4908" y="8107"/>
                  </a:cubicBezTo>
                  <a:cubicBezTo>
                    <a:pt x="4670" y="7869"/>
                    <a:pt x="4349" y="7740"/>
                    <a:pt x="4020" y="7740"/>
                  </a:cubicBezTo>
                  <a:cubicBezTo>
                    <a:pt x="3895" y="7740"/>
                    <a:pt x="3770" y="7758"/>
                    <a:pt x="3646" y="7796"/>
                  </a:cubicBezTo>
                  <a:cubicBezTo>
                    <a:pt x="3059" y="7951"/>
                    <a:pt x="3284" y="8470"/>
                    <a:pt x="3249" y="8850"/>
                  </a:cubicBezTo>
                  <a:cubicBezTo>
                    <a:pt x="3180" y="10008"/>
                    <a:pt x="4701" y="11270"/>
                    <a:pt x="4580" y="11408"/>
                  </a:cubicBezTo>
                  <a:cubicBezTo>
                    <a:pt x="3042" y="13170"/>
                    <a:pt x="4251" y="13205"/>
                    <a:pt x="5599" y="13758"/>
                  </a:cubicBezTo>
                  <a:cubicBezTo>
                    <a:pt x="6014" y="13948"/>
                    <a:pt x="6429" y="15244"/>
                    <a:pt x="7379" y="15400"/>
                  </a:cubicBezTo>
                  <a:cubicBezTo>
                    <a:pt x="7454" y="15411"/>
                    <a:pt x="7523" y="15417"/>
                    <a:pt x="7586" y="15417"/>
                  </a:cubicBezTo>
                  <a:cubicBezTo>
                    <a:pt x="8462" y="15417"/>
                    <a:pt x="8316" y="14362"/>
                    <a:pt x="8606" y="13879"/>
                  </a:cubicBezTo>
                  <a:cubicBezTo>
                    <a:pt x="9315" y="12687"/>
                    <a:pt x="8554" y="11529"/>
                    <a:pt x="8105" y="10423"/>
                  </a:cubicBezTo>
                  <a:cubicBezTo>
                    <a:pt x="7967" y="10058"/>
                    <a:pt x="7709" y="9812"/>
                    <a:pt x="7353" y="9812"/>
                  </a:cubicBezTo>
                  <a:cubicBezTo>
                    <a:pt x="7222" y="9812"/>
                    <a:pt x="7078" y="9845"/>
                    <a:pt x="6922" y="9917"/>
                  </a:cubicBezTo>
                  <a:lnTo>
                    <a:pt x="6922" y="9917"/>
                  </a:lnTo>
                  <a:cubicBezTo>
                    <a:pt x="7290" y="9072"/>
                    <a:pt x="8114" y="7913"/>
                    <a:pt x="7103" y="7433"/>
                  </a:cubicBezTo>
                  <a:cubicBezTo>
                    <a:pt x="5789" y="6828"/>
                    <a:pt x="5530" y="5048"/>
                    <a:pt x="3854" y="4927"/>
                  </a:cubicBezTo>
                  <a:cubicBezTo>
                    <a:pt x="3335" y="4893"/>
                    <a:pt x="2886" y="4167"/>
                    <a:pt x="3318" y="3424"/>
                  </a:cubicBezTo>
                  <a:cubicBezTo>
                    <a:pt x="3975" y="2318"/>
                    <a:pt x="3353" y="1298"/>
                    <a:pt x="2955" y="348"/>
                  </a:cubicBezTo>
                  <a:cubicBezTo>
                    <a:pt x="2833" y="73"/>
                    <a:pt x="2607" y="1"/>
                    <a:pt x="2345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" name="Google Shape;1121;p41"/>
            <p:cNvSpPr/>
            <p:nvPr/>
          </p:nvSpPr>
          <p:spPr>
            <a:xfrm>
              <a:off x="6139750" y="3178550"/>
              <a:ext cx="185375" cy="227425"/>
            </a:xfrm>
            <a:custGeom>
              <a:rect b="b" l="l" r="r" t="t"/>
              <a:pathLst>
                <a:path extrusionOk="0" h="9097" w="7415">
                  <a:moveTo>
                    <a:pt x="6576" y="0"/>
                  </a:moveTo>
                  <a:cubicBezTo>
                    <a:pt x="6440" y="0"/>
                    <a:pt x="6314" y="46"/>
                    <a:pt x="6222" y="154"/>
                  </a:cubicBezTo>
                  <a:cubicBezTo>
                    <a:pt x="5928" y="483"/>
                    <a:pt x="5611" y="592"/>
                    <a:pt x="5290" y="592"/>
                  </a:cubicBezTo>
                  <a:cubicBezTo>
                    <a:pt x="4988" y="592"/>
                    <a:pt x="4683" y="496"/>
                    <a:pt x="4390" y="396"/>
                  </a:cubicBezTo>
                  <a:cubicBezTo>
                    <a:pt x="3964" y="242"/>
                    <a:pt x="3597" y="173"/>
                    <a:pt x="3279" y="173"/>
                  </a:cubicBezTo>
                  <a:cubicBezTo>
                    <a:pt x="1986" y="173"/>
                    <a:pt x="1492" y="1318"/>
                    <a:pt x="1020" y="2608"/>
                  </a:cubicBezTo>
                  <a:cubicBezTo>
                    <a:pt x="364" y="4353"/>
                    <a:pt x="1" y="6064"/>
                    <a:pt x="796" y="7360"/>
                  </a:cubicBezTo>
                  <a:cubicBezTo>
                    <a:pt x="847" y="8362"/>
                    <a:pt x="761" y="8984"/>
                    <a:pt x="1470" y="9088"/>
                  </a:cubicBezTo>
                  <a:cubicBezTo>
                    <a:pt x="1519" y="9094"/>
                    <a:pt x="1568" y="9097"/>
                    <a:pt x="1614" y="9097"/>
                  </a:cubicBezTo>
                  <a:cubicBezTo>
                    <a:pt x="2117" y="9097"/>
                    <a:pt x="2435" y="8762"/>
                    <a:pt x="2593" y="8224"/>
                  </a:cubicBezTo>
                  <a:cubicBezTo>
                    <a:pt x="2634" y="8075"/>
                    <a:pt x="2578" y="7743"/>
                    <a:pt x="2746" y="7743"/>
                  </a:cubicBezTo>
                  <a:cubicBezTo>
                    <a:pt x="2792" y="7743"/>
                    <a:pt x="2854" y="7768"/>
                    <a:pt x="2938" y="7827"/>
                  </a:cubicBezTo>
                  <a:cubicBezTo>
                    <a:pt x="3173" y="7995"/>
                    <a:pt x="3380" y="8062"/>
                    <a:pt x="3567" y="8062"/>
                  </a:cubicBezTo>
                  <a:cubicBezTo>
                    <a:pt x="4013" y="8062"/>
                    <a:pt x="4340" y="7677"/>
                    <a:pt x="4632" y="7360"/>
                  </a:cubicBezTo>
                  <a:cubicBezTo>
                    <a:pt x="5116" y="6842"/>
                    <a:pt x="4563" y="6358"/>
                    <a:pt x="4373" y="5839"/>
                  </a:cubicBezTo>
                  <a:cubicBezTo>
                    <a:pt x="4183" y="5321"/>
                    <a:pt x="3491" y="4750"/>
                    <a:pt x="4442" y="4249"/>
                  </a:cubicBezTo>
                  <a:cubicBezTo>
                    <a:pt x="4943" y="3990"/>
                    <a:pt x="5790" y="3852"/>
                    <a:pt x="5427" y="3057"/>
                  </a:cubicBezTo>
                  <a:cubicBezTo>
                    <a:pt x="5274" y="2713"/>
                    <a:pt x="5030" y="2616"/>
                    <a:pt x="4752" y="2616"/>
                  </a:cubicBezTo>
                  <a:cubicBezTo>
                    <a:pt x="4400" y="2616"/>
                    <a:pt x="3994" y="2771"/>
                    <a:pt x="3647" y="2780"/>
                  </a:cubicBezTo>
                  <a:cubicBezTo>
                    <a:pt x="3388" y="2815"/>
                    <a:pt x="3129" y="2850"/>
                    <a:pt x="2887" y="2919"/>
                  </a:cubicBezTo>
                  <a:cubicBezTo>
                    <a:pt x="2887" y="2746"/>
                    <a:pt x="2800" y="2487"/>
                    <a:pt x="2887" y="2435"/>
                  </a:cubicBezTo>
                  <a:cubicBezTo>
                    <a:pt x="3111" y="2262"/>
                    <a:pt x="3405" y="2037"/>
                    <a:pt x="3664" y="2037"/>
                  </a:cubicBezTo>
                  <a:cubicBezTo>
                    <a:pt x="4321" y="2055"/>
                    <a:pt x="4995" y="2262"/>
                    <a:pt x="5634" y="2262"/>
                  </a:cubicBezTo>
                  <a:cubicBezTo>
                    <a:pt x="6481" y="2262"/>
                    <a:pt x="6861" y="1553"/>
                    <a:pt x="7242" y="931"/>
                  </a:cubicBezTo>
                  <a:cubicBezTo>
                    <a:pt x="7414" y="689"/>
                    <a:pt x="7328" y="344"/>
                    <a:pt x="7086" y="188"/>
                  </a:cubicBezTo>
                  <a:cubicBezTo>
                    <a:pt x="6932" y="73"/>
                    <a:pt x="6746" y="0"/>
                    <a:pt x="6576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" name="Google Shape;1122;p41"/>
            <p:cNvSpPr/>
            <p:nvPr/>
          </p:nvSpPr>
          <p:spPr>
            <a:xfrm>
              <a:off x="4320000" y="1079225"/>
              <a:ext cx="260125" cy="163000"/>
            </a:xfrm>
            <a:custGeom>
              <a:rect b="b" l="l" r="r" t="t"/>
              <a:pathLst>
                <a:path extrusionOk="0" h="6520" w="10405">
                  <a:moveTo>
                    <a:pt x="8970" y="1"/>
                  </a:moveTo>
                  <a:cubicBezTo>
                    <a:pt x="6620" y="778"/>
                    <a:pt x="3786" y="294"/>
                    <a:pt x="1764" y="2576"/>
                  </a:cubicBezTo>
                  <a:cubicBezTo>
                    <a:pt x="502" y="3993"/>
                    <a:pt x="1" y="5410"/>
                    <a:pt x="1038" y="5876"/>
                  </a:cubicBezTo>
                  <a:cubicBezTo>
                    <a:pt x="2057" y="6274"/>
                    <a:pt x="3146" y="6499"/>
                    <a:pt x="4252" y="6516"/>
                  </a:cubicBezTo>
                  <a:cubicBezTo>
                    <a:pt x="4303" y="6518"/>
                    <a:pt x="4355" y="6520"/>
                    <a:pt x="4406" y="6520"/>
                  </a:cubicBezTo>
                  <a:cubicBezTo>
                    <a:pt x="4717" y="6520"/>
                    <a:pt x="5012" y="6455"/>
                    <a:pt x="5116" y="6084"/>
                  </a:cubicBezTo>
                  <a:cubicBezTo>
                    <a:pt x="5237" y="5652"/>
                    <a:pt x="4892" y="5479"/>
                    <a:pt x="4563" y="5323"/>
                  </a:cubicBezTo>
                  <a:cubicBezTo>
                    <a:pt x="3094" y="4598"/>
                    <a:pt x="3630" y="3924"/>
                    <a:pt x="4598" y="3198"/>
                  </a:cubicBezTo>
                  <a:cubicBezTo>
                    <a:pt x="5980" y="2144"/>
                    <a:pt x="7726" y="2126"/>
                    <a:pt x="9264" y="1487"/>
                  </a:cubicBezTo>
                  <a:cubicBezTo>
                    <a:pt x="9696" y="1331"/>
                    <a:pt x="10404" y="1556"/>
                    <a:pt x="10352" y="796"/>
                  </a:cubicBezTo>
                  <a:cubicBezTo>
                    <a:pt x="10301" y="35"/>
                    <a:pt x="9627" y="70"/>
                    <a:pt x="8970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" name="Google Shape;1123;p41"/>
            <p:cNvSpPr/>
            <p:nvPr/>
          </p:nvSpPr>
          <p:spPr>
            <a:xfrm>
              <a:off x="3605850" y="1017225"/>
              <a:ext cx="246275" cy="88775"/>
            </a:xfrm>
            <a:custGeom>
              <a:rect b="b" l="l" r="r" t="t"/>
              <a:pathLst>
                <a:path extrusionOk="0" h="3551" w="9851">
                  <a:moveTo>
                    <a:pt x="3896" y="1"/>
                  </a:moveTo>
                  <a:cubicBezTo>
                    <a:pt x="2951" y="1"/>
                    <a:pt x="1998" y="113"/>
                    <a:pt x="1055" y="130"/>
                  </a:cubicBezTo>
                  <a:cubicBezTo>
                    <a:pt x="674" y="130"/>
                    <a:pt x="260" y="217"/>
                    <a:pt x="121" y="649"/>
                  </a:cubicBezTo>
                  <a:cubicBezTo>
                    <a:pt x="0" y="1046"/>
                    <a:pt x="173" y="1461"/>
                    <a:pt x="536" y="1651"/>
                  </a:cubicBezTo>
                  <a:cubicBezTo>
                    <a:pt x="1487" y="2256"/>
                    <a:pt x="2489" y="2792"/>
                    <a:pt x="3474" y="3345"/>
                  </a:cubicBezTo>
                  <a:cubicBezTo>
                    <a:pt x="3715" y="3472"/>
                    <a:pt x="3939" y="3551"/>
                    <a:pt x="4149" y="3551"/>
                  </a:cubicBezTo>
                  <a:cubicBezTo>
                    <a:pt x="4450" y="3551"/>
                    <a:pt x="4723" y="3389"/>
                    <a:pt x="4978" y="2982"/>
                  </a:cubicBezTo>
                  <a:cubicBezTo>
                    <a:pt x="5203" y="2650"/>
                    <a:pt x="5511" y="2104"/>
                    <a:pt x="5931" y="2104"/>
                  </a:cubicBezTo>
                  <a:cubicBezTo>
                    <a:pt x="6058" y="2104"/>
                    <a:pt x="6195" y="2153"/>
                    <a:pt x="6343" y="2273"/>
                  </a:cubicBezTo>
                  <a:cubicBezTo>
                    <a:pt x="6982" y="2809"/>
                    <a:pt x="7673" y="2826"/>
                    <a:pt x="8365" y="2895"/>
                  </a:cubicBezTo>
                  <a:cubicBezTo>
                    <a:pt x="8588" y="2920"/>
                    <a:pt x="8869" y="3004"/>
                    <a:pt x="9118" y="3004"/>
                  </a:cubicBezTo>
                  <a:cubicBezTo>
                    <a:pt x="9390" y="3004"/>
                    <a:pt x="9623" y="2904"/>
                    <a:pt x="9695" y="2515"/>
                  </a:cubicBezTo>
                  <a:cubicBezTo>
                    <a:pt x="9851" y="1789"/>
                    <a:pt x="9142" y="1668"/>
                    <a:pt x="8641" y="1478"/>
                  </a:cubicBezTo>
                  <a:lnTo>
                    <a:pt x="6585" y="493"/>
                  </a:lnTo>
                  <a:cubicBezTo>
                    <a:pt x="5704" y="104"/>
                    <a:pt x="4803" y="1"/>
                    <a:pt x="3896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" name="Google Shape;1124;p41"/>
            <p:cNvSpPr/>
            <p:nvPr/>
          </p:nvSpPr>
          <p:spPr>
            <a:xfrm>
              <a:off x="3161275" y="1612775"/>
              <a:ext cx="115825" cy="115825"/>
            </a:xfrm>
            <a:custGeom>
              <a:rect b="b" l="l" r="r" t="t"/>
              <a:pathLst>
                <a:path extrusionOk="0" h="4633" w="4633">
                  <a:moveTo>
                    <a:pt x="2966" y="1"/>
                  </a:moveTo>
                  <a:cubicBezTo>
                    <a:pt x="2951" y="1"/>
                    <a:pt x="2936" y="1"/>
                    <a:pt x="2921" y="1"/>
                  </a:cubicBezTo>
                  <a:cubicBezTo>
                    <a:pt x="1729" y="36"/>
                    <a:pt x="1" y="2421"/>
                    <a:pt x="139" y="3803"/>
                  </a:cubicBezTo>
                  <a:cubicBezTo>
                    <a:pt x="139" y="4252"/>
                    <a:pt x="502" y="4615"/>
                    <a:pt x="951" y="4633"/>
                  </a:cubicBezTo>
                  <a:cubicBezTo>
                    <a:pt x="2956" y="4581"/>
                    <a:pt x="4632" y="3026"/>
                    <a:pt x="4529" y="1297"/>
                  </a:cubicBezTo>
                  <a:cubicBezTo>
                    <a:pt x="4478" y="482"/>
                    <a:pt x="3809" y="1"/>
                    <a:pt x="2966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" name="Google Shape;1125;p41"/>
            <p:cNvSpPr/>
            <p:nvPr/>
          </p:nvSpPr>
          <p:spPr>
            <a:xfrm>
              <a:off x="6082850" y="3458350"/>
              <a:ext cx="215350" cy="82375"/>
            </a:xfrm>
            <a:custGeom>
              <a:rect b="b" l="l" r="r" t="t"/>
              <a:pathLst>
                <a:path extrusionOk="0" h="3295" w="8614">
                  <a:moveTo>
                    <a:pt x="8412" y="834"/>
                  </a:moveTo>
                  <a:lnTo>
                    <a:pt x="8412" y="834"/>
                  </a:lnTo>
                  <a:cubicBezTo>
                    <a:pt x="8408" y="835"/>
                    <a:pt x="8404" y="836"/>
                    <a:pt x="8401" y="837"/>
                  </a:cubicBezTo>
                  <a:lnTo>
                    <a:pt x="8401" y="837"/>
                  </a:lnTo>
                  <a:cubicBezTo>
                    <a:pt x="8399" y="842"/>
                    <a:pt x="8396" y="846"/>
                    <a:pt x="8394" y="851"/>
                  </a:cubicBezTo>
                  <a:lnTo>
                    <a:pt x="8412" y="834"/>
                  </a:lnTo>
                  <a:close/>
                  <a:moveTo>
                    <a:pt x="6441" y="1"/>
                  </a:moveTo>
                  <a:cubicBezTo>
                    <a:pt x="5426" y="1"/>
                    <a:pt x="4424" y="103"/>
                    <a:pt x="3504" y="557"/>
                  </a:cubicBezTo>
                  <a:cubicBezTo>
                    <a:pt x="3268" y="683"/>
                    <a:pt x="3156" y="756"/>
                    <a:pt x="3064" y="756"/>
                  </a:cubicBezTo>
                  <a:cubicBezTo>
                    <a:pt x="2968" y="756"/>
                    <a:pt x="2895" y="675"/>
                    <a:pt x="2726" y="488"/>
                  </a:cubicBezTo>
                  <a:cubicBezTo>
                    <a:pt x="2440" y="160"/>
                    <a:pt x="2158" y="41"/>
                    <a:pt x="1882" y="41"/>
                  </a:cubicBezTo>
                  <a:cubicBezTo>
                    <a:pt x="1373" y="41"/>
                    <a:pt x="881" y="443"/>
                    <a:pt x="410" y="678"/>
                  </a:cubicBezTo>
                  <a:cubicBezTo>
                    <a:pt x="0" y="866"/>
                    <a:pt x="164" y="1612"/>
                    <a:pt x="452" y="1612"/>
                  </a:cubicBezTo>
                  <a:cubicBezTo>
                    <a:pt x="455" y="1612"/>
                    <a:pt x="459" y="1612"/>
                    <a:pt x="462" y="1612"/>
                  </a:cubicBezTo>
                  <a:cubicBezTo>
                    <a:pt x="518" y="1607"/>
                    <a:pt x="572" y="1605"/>
                    <a:pt x="625" y="1605"/>
                  </a:cubicBezTo>
                  <a:cubicBezTo>
                    <a:pt x="1895" y="1605"/>
                    <a:pt x="2508" y="2753"/>
                    <a:pt x="3504" y="3184"/>
                  </a:cubicBezTo>
                  <a:cubicBezTo>
                    <a:pt x="3665" y="3259"/>
                    <a:pt x="3818" y="3295"/>
                    <a:pt x="3955" y="3295"/>
                  </a:cubicBezTo>
                  <a:cubicBezTo>
                    <a:pt x="4389" y="3295"/>
                    <a:pt x="4667" y="2934"/>
                    <a:pt x="4575" y="2303"/>
                  </a:cubicBezTo>
                  <a:cubicBezTo>
                    <a:pt x="4523" y="1905"/>
                    <a:pt x="4541" y="1784"/>
                    <a:pt x="4973" y="1698"/>
                  </a:cubicBezTo>
                  <a:cubicBezTo>
                    <a:pt x="6127" y="1457"/>
                    <a:pt x="7264" y="1130"/>
                    <a:pt x="8401" y="837"/>
                  </a:cubicBezTo>
                  <a:lnTo>
                    <a:pt x="8401" y="837"/>
                  </a:lnTo>
                  <a:cubicBezTo>
                    <a:pt x="8535" y="525"/>
                    <a:pt x="8613" y="56"/>
                    <a:pt x="8256" y="56"/>
                  </a:cubicBezTo>
                  <a:cubicBezTo>
                    <a:pt x="7656" y="37"/>
                    <a:pt x="7046" y="1"/>
                    <a:pt x="6441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" name="Google Shape;1126;p41"/>
            <p:cNvSpPr/>
            <p:nvPr/>
          </p:nvSpPr>
          <p:spPr>
            <a:xfrm>
              <a:off x="5726825" y="1103850"/>
              <a:ext cx="262175" cy="54825"/>
            </a:xfrm>
            <a:custGeom>
              <a:rect b="b" l="l" r="r" t="t"/>
              <a:pathLst>
                <a:path extrusionOk="0" h="2193" w="10487">
                  <a:moveTo>
                    <a:pt x="2675" y="1"/>
                  </a:moveTo>
                  <a:cubicBezTo>
                    <a:pt x="2260" y="122"/>
                    <a:pt x="1984" y="208"/>
                    <a:pt x="1707" y="260"/>
                  </a:cubicBezTo>
                  <a:cubicBezTo>
                    <a:pt x="1625" y="276"/>
                    <a:pt x="1533" y="281"/>
                    <a:pt x="1436" y="281"/>
                  </a:cubicBezTo>
                  <a:cubicBezTo>
                    <a:pt x="1238" y="281"/>
                    <a:pt x="1018" y="259"/>
                    <a:pt x="814" y="259"/>
                  </a:cubicBezTo>
                  <a:cubicBezTo>
                    <a:pt x="370" y="259"/>
                    <a:pt x="1" y="367"/>
                    <a:pt x="83" y="1055"/>
                  </a:cubicBezTo>
                  <a:cubicBezTo>
                    <a:pt x="160" y="1671"/>
                    <a:pt x="629" y="1783"/>
                    <a:pt x="1147" y="1783"/>
                  </a:cubicBezTo>
                  <a:cubicBezTo>
                    <a:pt x="1443" y="1783"/>
                    <a:pt x="1754" y="1746"/>
                    <a:pt x="2018" y="1746"/>
                  </a:cubicBezTo>
                  <a:cubicBezTo>
                    <a:pt x="3176" y="1729"/>
                    <a:pt x="4334" y="1625"/>
                    <a:pt x="5488" y="1625"/>
                  </a:cubicBezTo>
                  <a:cubicBezTo>
                    <a:pt x="6641" y="1625"/>
                    <a:pt x="7790" y="1729"/>
                    <a:pt x="8931" y="2126"/>
                  </a:cubicBezTo>
                  <a:cubicBezTo>
                    <a:pt x="9064" y="2171"/>
                    <a:pt x="9201" y="2192"/>
                    <a:pt x="9336" y="2192"/>
                  </a:cubicBezTo>
                  <a:cubicBezTo>
                    <a:pt x="9780" y="2192"/>
                    <a:pt x="10194" y="1955"/>
                    <a:pt x="10314" y="1504"/>
                  </a:cubicBezTo>
                  <a:cubicBezTo>
                    <a:pt x="10486" y="813"/>
                    <a:pt x="9761" y="744"/>
                    <a:pt x="9294" y="606"/>
                  </a:cubicBezTo>
                  <a:cubicBezTo>
                    <a:pt x="8746" y="426"/>
                    <a:pt x="8189" y="370"/>
                    <a:pt x="7630" y="370"/>
                  </a:cubicBezTo>
                  <a:cubicBezTo>
                    <a:pt x="6715" y="370"/>
                    <a:pt x="5795" y="519"/>
                    <a:pt x="4900" y="519"/>
                  </a:cubicBezTo>
                  <a:cubicBezTo>
                    <a:pt x="4133" y="519"/>
                    <a:pt x="3384" y="409"/>
                    <a:pt x="2675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" name="Google Shape;1127;p41"/>
            <p:cNvSpPr/>
            <p:nvPr/>
          </p:nvSpPr>
          <p:spPr>
            <a:xfrm>
              <a:off x="6497925" y="4391525"/>
              <a:ext cx="125725" cy="97375"/>
            </a:xfrm>
            <a:custGeom>
              <a:rect b="b" l="l" r="r" t="t"/>
              <a:pathLst>
                <a:path extrusionOk="0" h="3895" w="5029">
                  <a:moveTo>
                    <a:pt x="4062" y="0"/>
                  </a:moveTo>
                  <a:cubicBezTo>
                    <a:pt x="3557" y="0"/>
                    <a:pt x="2937" y="491"/>
                    <a:pt x="2445" y="491"/>
                  </a:cubicBezTo>
                  <a:cubicBezTo>
                    <a:pt x="2234" y="491"/>
                    <a:pt x="2046" y="401"/>
                    <a:pt x="1901" y="144"/>
                  </a:cubicBezTo>
                  <a:cubicBezTo>
                    <a:pt x="0" y="403"/>
                    <a:pt x="570" y="1975"/>
                    <a:pt x="225" y="2960"/>
                  </a:cubicBezTo>
                  <a:cubicBezTo>
                    <a:pt x="38" y="3485"/>
                    <a:pt x="566" y="3894"/>
                    <a:pt x="1172" y="3894"/>
                  </a:cubicBezTo>
                  <a:cubicBezTo>
                    <a:pt x="1185" y="3894"/>
                    <a:pt x="1197" y="3894"/>
                    <a:pt x="1210" y="3894"/>
                  </a:cubicBezTo>
                  <a:cubicBezTo>
                    <a:pt x="2298" y="3876"/>
                    <a:pt x="5029" y="1630"/>
                    <a:pt x="4804" y="783"/>
                  </a:cubicBezTo>
                  <a:cubicBezTo>
                    <a:pt x="4638" y="185"/>
                    <a:pt x="4372" y="0"/>
                    <a:pt x="4062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" name="Google Shape;1128;p41"/>
            <p:cNvSpPr/>
            <p:nvPr/>
          </p:nvSpPr>
          <p:spPr>
            <a:xfrm>
              <a:off x="5334875" y="2906300"/>
              <a:ext cx="82100" cy="128050"/>
            </a:xfrm>
            <a:custGeom>
              <a:rect b="b" l="l" r="r" t="t"/>
              <a:pathLst>
                <a:path extrusionOk="0" h="5122" w="3284">
                  <a:moveTo>
                    <a:pt x="519" y="1"/>
                  </a:moveTo>
                  <a:lnTo>
                    <a:pt x="380" y="139"/>
                  </a:lnTo>
                  <a:cubicBezTo>
                    <a:pt x="104" y="1452"/>
                    <a:pt x="0" y="2766"/>
                    <a:pt x="380" y="4062"/>
                  </a:cubicBezTo>
                  <a:cubicBezTo>
                    <a:pt x="534" y="4660"/>
                    <a:pt x="796" y="5122"/>
                    <a:pt x="1420" y="5122"/>
                  </a:cubicBezTo>
                  <a:cubicBezTo>
                    <a:pt x="1500" y="5122"/>
                    <a:pt x="1585" y="5114"/>
                    <a:pt x="1676" y="5099"/>
                  </a:cubicBezTo>
                  <a:cubicBezTo>
                    <a:pt x="2471" y="4978"/>
                    <a:pt x="3284" y="4408"/>
                    <a:pt x="3111" y="3734"/>
                  </a:cubicBezTo>
                  <a:cubicBezTo>
                    <a:pt x="2748" y="2213"/>
                    <a:pt x="2108" y="744"/>
                    <a:pt x="519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9" name="Google Shape;1129;p41"/>
            <p:cNvSpPr/>
            <p:nvPr/>
          </p:nvSpPr>
          <p:spPr>
            <a:xfrm>
              <a:off x="4869125" y="997550"/>
              <a:ext cx="160750" cy="66150"/>
            </a:xfrm>
            <a:custGeom>
              <a:rect b="b" l="l" r="r" t="t"/>
              <a:pathLst>
                <a:path extrusionOk="0" h="2646" w="6430">
                  <a:moveTo>
                    <a:pt x="1040" y="1"/>
                  </a:moveTo>
                  <a:cubicBezTo>
                    <a:pt x="589" y="1"/>
                    <a:pt x="239" y="358"/>
                    <a:pt x="104" y="814"/>
                  </a:cubicBezTo>
                  <a:cubicBezTo>
                    <a:pt x="1" y="1108"/>
                    <a:pt x="191" y="1419"/>
                    <a:pt x="502" y="1470"/>
                  </a:cubicBezTo>
                  <a:cubicBezTo>
                    <a:pt x="1971" y="1885"/>
                    <a:pt x="3440" y="2283"/>
                    <a:pt x="4736" y="2646"/>
                  </a:cubicBezTo>
                  <a:cubicBezTo>
                    <a:pt x="5427" y="2611"/>
                    <a:pt x="5928" y="2611"/>
                    <a:pt x="6239" y="2127"/>
                  </a:cubicBezTo>
                  <a:cubicBezTo>
                    <a:pt x="6429" y="1851"/>
                    <a:pt x="6308" y="1470"/>
                    <a:pt x="6066" y="1419"/>
                  </a:cubicBezTo>
                  <a:cubicBezTo>
                    <a:pt x="4373" y="1021"/>
                    <a:pt x="2852" y="36"/>
                    <a:pt x="1072" y="2"/>
                  </a:cubicBezTo>
                  <a:cubicBezTo>
                    <a:pt x="1061" y="1"/>
                    <a:pt x="1051" y="1"/>
                    <a:pt x="1040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" name="Google Shape;1130;p41"/>
            <p:cNvSpPr/>
            <p:nvPr/>
          </p:nvSpPr>
          <p:spPr>
            <a:xfrm>
              <a:off x="3763550" y="998475"/>
              <a:ext cx="117975" cy="55725"/>
            </a:xfrm>
            <a:custGeom>
              <a:rect b="b" l="l" r="r" t="t"/>
              <a:pathLst>
                <a:path extrusionOk="0" h="2229" w="4719">
                  <a:moveTo>
                    <a:pt x="747" y="0"/>
                  </a:moveTo>
                  <a:cubicBezTo>
                    <a:pt x="407" y="0"/>
                    <a:pt x="65" y="161"/>
                    <a:pt x="18" y="690"/>
                  </a:cubicBezTo>
                  <a:cubicBezTo>
                    <a:pt x="0" y="863"/>
                    <a:pt x="190" y="1053"/>
                    <a:pt x="277" y="1243"/>
                  </a:cubicBezTo>
                  <a:lnTo>
                    <a:pt x="2333" y="2228"/>
                  </a:lnTo>
                  <a:cubicBezTo>
                    <a:pt x="2437" y="2220"/>
                    <a:pt x="2541" y="2220"/>
                    <a:pt x="2644" y="2220"/>
                  </a:cubicBezTo>
                  <a:cubicBezTo>
                    <a:pt x="2748" y="2220"/>
                    <a:pt x="2852" y="2220"/>
                    <a:pt x="2955" y="2211"/>
                  </a:cubicBezTo>
                  <a:cubicBezTo>
                    <a:pt x="3647" y="2142"/>
                    <a:pt x="4718" y="2090"/>
                    <a:pt x="4511" y="1261"/>
                  </a:cubicBezTo>
                  <a:cubicBezTo>
                    <a:pt x="4255" y="308"/>
                    <a:pt x="3582" y="187"/>
                    <a:pt x="2842" y="187"/>
                  </a:cubicBezTo>
                  <a:cubicBezTo>
                    <a:pt x="2589" y="187"/>
                    <a:pt x="2328" y="201"/>
                    <a:pt x="2074" y="201"/>
                  </a:cubicBezTo>
                  <a:cubicBezTo>
                    <a:pt x="1762" y="201"/>
                    <a:pt x="1460" y="180"/>
                    <a:pt x="1193" y="85"/>
                  </a:cubicBezTo>
                  <a:cubicBezTo>
                    <a:pt x="1066" y="36"/>
                    <a:pt x="907" y="0"/>
                    <a:pt x="747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" name="Google Shape;1131;p41"/>
            <p:cNvSpPr/>
            <p:nvPr/>
          </p:nvSpPr>
          <p:spPr>
            <a:xfrm>
              <a:off x="6244750" y="3463175"/>
              <a:ext cx="127900" cy="76650"/>
            </a:xfrm>
            <a:custGeom>
              <a:rect b="b" l="l" r="r" t="t"/>
              <a:pathLst>
                <a:path extrusionOk="0" h="3066" w="5116">
                  <a:moveTo>
                    <a:pt x="4184" y="1"/>
                  </a:moveTo>
                  <a:cubicBezTo>
                    <a:pt x="4093" y="1"/>
                    <a:pt x="4000" y="13"/>
                    <a:pt x="3906" y="36"/>
                  </a:cubicBezTo>
                  <a:cubicBezTo>
                    <a:pt x="3232" y="209"/>
                    <a:pt x="2575" y="416"/>
                    <a:pt x="1918" y="641"/>
                  </a:cubicBezTo>
                  <a:lnTo>
                    <a:pt x="1936" y="641"/>
                  </a:lnTo>
                  <a:cubicBezTo>
                    <a:pt x="1659" y="848"/>
                    <a:pt x="1383" y="1038"/>
                    <a:pt x="1089" y="1194"/>
                  </a:cubicBezTo>
                  <a:cubicBezTo>
                    <a:pt x="432" y="1505"/>
                    <a:pt x="0" y="2093"/>
                    <a:pt x="311" y="2680"/>
                  </a:cubicBezTo>
                  <a:cubicBezTo>
                    <a:pt x="460" y="2964"/>
                    <a:pt x="650" y="3065"/>
                    <a:pt x="856" y="3065"/>
                  </a:cubicBezTo>
                  <a:cubicBezTo>
                    <a:pt x="1178" y="3065"/>
                    <a:pt x="1537" y="2818"/>
                    <a:pt x="1832" y="2628"/>
                  </a:cubicBezTo>
                  <a:cubicBezTo>
                    <a:pt x="2558" y="2093"/>
                    <a:pt x="3370" y="1695"/>
                    <a:pt x="4234" y="1436"/>
                  </a:cubicBezTo>
                  <a:cubicBezTo>
                    <a:pt x="4631" y="1332"/>
                    <a:pt x="5115" y="1108"/>
                    <a:pt x="4994" y="606"/>
                  </a:cubicBezTo>
                  <a:cubicBezTo>
                    <a:pt x="4883" y="203"/>
                    <a:pt x="4559" y="1"/>
                    <a:pt x="4184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" name="Google Shape;1132;p41"/>
            <p:cNvSpPr/>
            <p:nvPr/>
          </p:nvSpPr>
          <p:spPr>
            <a:xfrm>
              <a:off x="6286725" y="2464325"/>
              <a:ext cx="67775" cy="93850"/>
            </a:xfrm>
            <a:custGeom>
              <a:rect b="b" l="l" r="r" t="t"/>
              <a:pathLst>
                <a:path extrusionOk="0" h="3754" w="2711">
                  <a:moveTo>
                    <a:pt x="1532" y="0"/>
                  </a:moveTo>
                  <a:cubicBezTo>
                    <a:pt x="1516" y="0"/>
                    <a:pt x="1500" y="0"/>
                    <a:pt x="1484" y="1"/>
                  </a:cubicBezTo>
                  <a:cubicBezTo>
                    <a:pt x="187" y="53"/>
                    <a:pt x="239" y="1332"/>
                    <a:pt x="101" y="2265"/>
                  </a:cubicBezTo>
                  <a:cubicBezTo>
                    <a:pt x="1" y="3066"/>
                    <a:pt x="465" y="3754"/>
                    <a:pt x="1243" y="3754"/>
                  </a:cubicBezTo>
                  <a:cubicBezTo>
                    <a:pt x="1271" y="3754"/>
                    <a:pt x="1299" y="3753"/>
                    <a:pt x="1328" y="3751"/>
                  </a:cubicBezTo>
                  <a:cubicBezTo>
                    <a:pt x="2711" y="3682"/>
                    <a:pt x="1967" y="2403"/>
                    <a:pt x="2313" y="1815"/>
                  </a:cubicBezTo>
                  <a:cubicBezTo>
                    <a:pt x="2228" y="1050"/>
                    <a:pt x="2528" y="0"/>
                    <a:pt x="1532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" name="Google Shape;1133;p41"/>
            <p:cNvSpPr/>
            <p:nvPr/>
          </p:nvSpPr>
          <p:spPr>
            <a:xfrm>
              <a:off x="6279300" y="2861375"/>
              <a:ext cx="75625" cy="97275"/>
            </a:xfrm>
            <a:custGeom>
              <a:rect b="b" l="l" r="r" t="t"/>
              <a:pathLst>
                <a:path extrusionOk="0" h="3891" w="3025">
                  <a:moveTo>
                    <a:pt x="2403" y="1"/>
                  </a:moveTo>
                  <a:cubicBezTo>
                    <a:pt x="2178" y="1"/>
                    <a:pt x="1971" y="104"/>
                    <a:pt x="1850" y="277"/>
                  </a:cubicBezTo>
                  <a:cubicBezTo>
                    <a:pt x="1504" y="1193"/>
                    <a:pt x="882" y="1884"/>
                    <a:pt x="277" y="2610"/>
                  </a:cubicBezTo>
                  <a:cubicBezTo>
                    <a:pt x="35" y="2869"/>
                    <a:pt x="1" y="3284"/>
                    <a:pt x="208" y="3578"/>
                  </a:cubicBezTo>
                  <a:cubicBezTo>
                    <a:pt x="326" y="3766"/>
                    <a:pt x="507" y="3890"/>
                    <a:pt x="682" y="3890"/>
                  </a:cubicBezTo>
                  <a:cubicBezTo>
                    <a:pt x="764" y="3890"/>
                    <a:pt x="845" y="3863"/>
                    <a:pt x="916" y="3802"/>
                  </a:cubicBezTo>
                  <a:cubicBezTo>
                    <a:pt x="1815" y="3128"/>
                    <a:pt x="2731" y="2420"/>
                    <a:pt x="3025" y="1452"/>
                  </a:cubicBezTo>
                  <a:cubicBezTo>
                    <a:pt x="2973" y="744"/>
                    <a:pt x="2921" y="225"/>
                    <a:pt x="2403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" name="Google Shape;1134;p41"/>
            <p:cNvSpPr/>
            <p:nvPr/>
          </p:nvSpPr>
          <p:spPr>
            <a:xfrm>
              <a:off x="4145025" y="994975"/>
              <a:ext cx="111500" cy="47325"/>
            </a:xfrm>
            <a:custGeom>
              <a:rect b="b" l="l" r="r" t="t"/>
              <a:pathLst>
                <a:path extrusionOk="0" h="1893" w="4460">
                  <a:moveTo>
                    <a:pt x="1539" y="105"/>
                  </a:moveTo>
                  <a:cubicBezTo>
                    <a:pt x="969" y="243"/>
                    <a:pt x="139" y="1"/>
                    <a:pt x="70" y="744"/>
                  </a:cubicBezTo>
                  <a:cubicBezTo>
                    <a:pt x="1" y="1418"/>
                    <a:pt x="813" y="1418"/>
                    <a:pt x="1332" y="1556"/>
                  </a:cubicBezTo>
                  <a:cubicBezTo>
                    <a:pt x="1764" y="1677"/>
                    <a:pt x="2213" y="1764"/>
                    <a:pt x="2645" y="1815"/>
                  </a:cubicBezTo>
                  <a:cubicBezTo>
                    <a:pt x="2898" y="1847"/>
                    <a:pt x="3179" y="1893"/>
                    <a:pt x="3440" y="1893"/>
                  </a:cubicBezTo>
                  <a:cubicBezTo>
                    <a:pt x="3890" y="1893"/>
                    <a:pt x="4279" y="1756"/>
                    <a:pt x="4356" y="1176"/>
                  </a:cubicBezTo>
                  <a:cubicBezTo>
                    <a:pt x="4459" y="346"/>
                    <a:pt x="3561" y="416"/>
                    <a:pt x="2956" y="329"/>
                  </a:cubicBezTo>
                  <a:lnTo>
                    <a:pt x="1539" y="105"/>
                  </a:ln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" name="Google Shape;1135;p41"/>
            <p:cNvSpPr/>
            <p:nvPr/>
          </p:nvSpPr>
          <p:spPr>
            <a:xfrm>
              <a:off x="7213625" y="3803350"/>
              <a:ext cx="74075" cy="80050"/>
            </a:xfrm>
            <a:custGeom>
              <a:rect b="b" l="l" r="r" t="t"/>
              <a:pathLst>
                <a:path extrusionOk="0" h="3202" w="2963">
                  <a:moveTo>
                    <a:pt x="573" y="1"/>
                  </a:moveTo>
                  <a:cubicBezTo>
                    <a:pt x="233" y="1"/>
                    <a:pt x="0" y="333"/>
                    <a:pt x="59" y="704"/>
                  </a:cubicBezTo>
                  <a:cubicBezTo>
                    <a:pt x="284" y="1965"/>
                    <a:pt x="1096" y="2777"/>
                    <a:pt x="2289" y="3175"/>
                  </a:cubicBezTo>
                  <a:cubicBezTo>
                    <a:pt x="2343" y="3193"/>
                    <a:pt x="2395" y="3202"/>
                    <a:pt x="2445" y="3202"/>
                  </a:cubicBezTo>
                  <a:cubicBezTo>
                    <a:pt x="2729" y="3202"/>
                    <a:pt x="2933" y="2914"/>
                    <a:pt x="2963" y="2414"/>
                  </a:cubicBezTo>
                  <a:cubicBezTo>
                    <a:pt x="2341" y="1619"/>
                    <a:pt x="1960" y="427"/>
                    <a:pt x="751" y="30"/>
                  </a:cubicBezTo>
                  <a:cubicBezTo>
                    <a:pt x="689" y="10"/>
                    <a:pt x="630" y="1"/>
                    <a:pt x="573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" name="Google Shape;1136;p41"/>
            <p:cNvSpPr/>
            <p:nvPr/>
          </p:nvSpPr>
          <p:spPr>
            <a:xfrm>
              <a:off x="6542025" y="3118350"/>
              <a:ext cx="66075" cy="79800"/>
            </a:xfrm>
            <a:custGeom>
              <a:rect b="b" l="l" r="r" t="t"/>
              <a:pathLst>
                <a:path extrusionOk="0" h="3192" w="2643">
                  <a:moveTo>
                    <a:pt x="1295" y="1"/>
                  </a:moveTo>
                  <a:cubicBezTo>
                    <a:pt x="1273" y="1"/>
                    <a:pt x="1250" y="2"/>
                    <a:pt x="1226" y="4"/>
                  </a:cubicBezTo>
                  <a:cubicBezTo>
                    <a:pt x="275" y="108"/>
                    <a:pt x="51" y="954"/>
                    <a:pt x="33" y="1732"/>
                  </a:cubicBezTo>
                  <a:cubicBezTo>
                    <a:pt x="1" y="2354"/>
                    <a:pt x="200" y="3192"/>
                    <a:pt x="910" y="3192"/>
                  </a:cubicBezTo>
                  <a:cubicBezTo>
                    <a:pt x="950" y="3192"/>
                    <a:pt x="992" y="3189"/>
                    <a:pt x="1036" y="3184"/>
                  </a:cubicBezTo>
                  <a:cubicBezTo>
                    <a:pt x="2643" y="2959"/>
                    <a:pt x="1640" y="1767"/>
                    <a:pt x="1640" y="1110"/>
                  </a:cubicBezTo>
                  <a:cubicBezTo>
                    <a:pt x="1740" y="547"/>
                    <a:pt x="1792" y="1"/>
                    <a:pt x="1295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" name="Google Shape;1137;p41"/>
            <p:cNvSpPr/>
            <p:nvPr/>
          </p:nvSpPr>
          <p:spPr>
            <a:xfrm>
              <a:off x="4278100" y="987200"/>
              <a:ext cx="87225" cy="50150"/>
            </a:xfrm>
            <a:custGeom>
              <a:rect b="b" l="l" r="r" t="t"/>
              <a:pathLst>
                <a:path extrusionOk="0" h="2006" w="3489">
                  <a:moveTo>
                    <a:pt x="2519" y="46"/>
                  </a:moveTo>
                  <a:cubicBezTo>
                    <a:pt x="2407" y="46"/>
                    <a:pt x="2296" y="60"/>
                    <a:pt x="2195" y="87"/>
                  </a:cubicBezTo>
                  <a:cubicBezTo>
                    <a:pt x="1435" y="312"/>
                    <a:pt x="191" y="1"/>
                    <a:pt x="87" y="1107"/>
                  </a:cubicBezTo>
                  <a:cubicBezTo>
                    <a:pt x="1" y="1798"/>
                    <a:pt x="986" y="1746"/>
                    <a:pt x="1642" y="1781"/>
                  </a:cubicBezTo>
                  <a:cubicBezTo>
                    <a:pt x="2299" y="1556"/>
                    <a:pt x="3422" y="2005"/>
                    <a:pt x="3474" y="813"/>
                  </a:cubicBezTo>
                  <a:cubicBezTo>
                    <a:pt x="3488" y="284"/>
                    <a:pt x="2986" y="46"/>
                    <a:pt x="2519" y="46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" name="Google Shape;1138;p41"/>
            <p:cNvSpPr/>
            <p:nvPr/>
          </p:nvSpPr>
          <p:spPr>
            <a:xfrm>
              <a:off x="6595650" y="1204100"/>
              <a:ext cx="81075" cy="41800"/>
            </a:xfrm>
            <a:custGeom>
              <a:rect b="b" l="l" r="r" t="t"/>
              <a:pathLst>
                <a:path extrusionOk="0" h="1672" w="3243">
                  <a:moveTo>
                    <a:pt x="1466" y="121"/>
                  </a:moveTo>
                  <a:cubicBezTo>
                    <a:pt x="1366" y="163"/>
                    <a:pt x="1241" y="173"/>
                    <a:pt x="1106" y="173"/>
                  </a:cubicBezTo>
                  <a:cubicBezTo>
                    <a:pt x="987" y="173"/>
                    <a:pt x="861" y="165"/>
                    <a:pt x="738" y="165"/>
                  </a:cubicBezTo>
                  <a:cubicBezTo>
                    <a:pt x="371" y="165"/>
                    <a:pt x="34" y="234"/>
                    <a:pt x="14" y="778"/>
                  </a:cubicBezTo>
                  <a:cubicBezTo>
                    <a:pt x="0" y="1593"/>
                    <a:pt x="628" y="1660"/>
                    <a:pt x="1232" y="1660"/>
                  </a:cubicBezTo>
                  <a:cubicBezTo>
                    <a:pt x="1352" y="1660"/>
                    <a:pt x="1472" y="1658"/>
                    <a:pt x="1585" y="1658"/>
                  </a:cubicBezTo>
                  <a:cubicBezTo>
                    <a:pt x="1627" y="1658"/>
                    <a:pt x="1668" y="1658"/>
                    <a:pt x="1708" y="1659"/>
                  </a:cubicBezTo>
                  <a:cubicBezTo>
                    <a:pt x="1826" y="1666"/>
                    <a:pt x="1954" y="1672"/>
                    <a:pt x="2085" y="1672"/>
                  </a:cubicBezTo>
                  <a:cubicBezTo>
                    <a:pt x="2644" y="1672"/>
                    <a:pt x="3242" y="1563"/>
                    <a:pt x="3228" y="933"/>
                  </a:cubicBezTo>
                  <a:cubicBezTo>
                    <a:pt x="3194" y="0"/>
                    <a:pt x="2209" y="207"/>
                    <a:pt x="1466" y="12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" name="Google Shape;1139;p41"/>
            <p:cNvSpPr/>
            <p:nvPr/>
          </p:nvSpPr>
          <p:spPr>
            <a:xfrm>
              <a:off x="5040350" y="1034625"/>
              <a:ext cx="81550" cy="46975"/>
            </a:xfrm>
            <a:custGeom>
              <a:rect b="b" l="l" r="r" t="t"/>
              <a:pathLst>
                <a:path extrusionOk="0" h="1879" w="3262">
                  <a:moveTo>
                    <a:pt x="1625" y="1"/>
                  </a:moveTo>
                  <a:cubicBezTo>
                    <a:pt x="803" y="1"/>
                    <a:pt x="279" y="461"/>
                    <a:pt x="99" y="1249"/>
                  </a:cubicBezTo>
                  <a:cubicBezTo>
                    <a:pt x="0" y="1616"/>
                    <a:pt x="339" y="1879"/>
                    <a:pt x="645" y="1879"/>
                  </a:cubicBezTo>
                  <a:cubicBezTo>
                    <a:pt x="714" y="1879"/>
                    <a:pt x="781" y="1865"/>
                    <a:pt x="842" y="1837"/>
                  </a:cubicBezTo>
                  <a:cubicBezTo>
                    <a:pt x="1620" y="1474"/>
                    <a:pt x="2829" y="1750"/>
                    <a:pt x="3106" y="800"/>
                  </a:cubicBezTo>
                  <a:cubicBezTo>
                    <a:pt x="3261" y="229"/>
                    <a:pt x="2363" y="22"/>
                    <a:pt x="1758" y="5"/>
                  </a:cubicBezTo>
                  <a:cubicBezTo>
                    <a:pt x="1713" y="2"/>
                    <a:pt x="1668" y="1"/>
                    <a:pt x="1625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" name="Google Shape;1140;p41"/>
            <p:cNvSpPr/>
            <p:nvPr/>
          </p:nvSpPr>
          <p:spPr>
            <a:xfrm>
              <a:off x="6380950" y="3302475"/>
              <a:ext cx="77800" cy="40225"/>
            </a:xfrm>
            <a:custGeom>
              <a:rect b="b" l="l" r="r" t="t"/>
              <a:pathLst>
                <a:path extrusionOk="0" h="1609" w="3112">
                  <a:moveTo>
                    <a:pt x="843" y="80"/>
                  </a:moveTo>
                  <a:cubicBezTo>
                    <a:pt x="352" y="80"/>
                    <a:pt x="1" y="466"/>
                    <a:pt x="65" y="882"/>
                  </a:cubicBezTo>
                  <a:cubicBezTo>
                    <a:pt x="161" y="1545"/>
                    <a:pt x="602" y="1578"/>
                    <a:pt x="1054" y="1578"/>
                  </a:cubicBezTo>
                  <a:cubicBezTo>
                    <a:pt x="1103" y="1578"/>
                    <a:pt x="1152" y="1577"/>
                    <a:pt x="1201" y="1577"/>
                  </a:cubicBezTo>
                  <a:cubicBezTo>
                    <a:pt x="1347" y="1577"/>
                    <a:pt x="1491" y="1581"/>
                    <a:pt x="1620" y="1608"/>
                  </a:cubicBezTo>
                  <a:cubicBezTo>
                    <a:pt x="1746" y="1549"/>
                    <a:pt x="1903" y="1535"/>
                    <a:pt x="2065" y="1535"/>
                  </a:cubicBezTo>
                  <a:cubicBezTo>
                    <a:pt x="2212" y="1535"/>
                    <a:pt x="2363" y="1547"/>
                    <a:pt x="2502" y="1547"/>
                  </a:cubicBezTo>
                  <a:cubicBezTo>
                    <a:pt x="2845" y="1547"/>
                    <a:pt x="3112" y="1478"/>
                    <a:pt x="3037" y="1003"/>
                  </a:cubicBezTo>
                  <a:cubicBezTo>
                    <a:pt x="2882" y="1"/>
                    <a:pt x="1741" y="191"/>
                    <a:pt x="963" y="87"/>
                  </a:cubicBezTo>
                  <a:cubicBezTo>
                    <a:pt x="923" y="82"/>
                    <a:pt x="882" y="80"/>
                    <a:pt x="843" y="8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" name="Google Shape;1141;p41"/>
            <p:cNvSpPr/>
            <p:nvPr/>
          </p:nvSpPr>
          <p:spPr>
            <a:xfrm>
              <a:off x="4384825" y="996700"/>
              <a:ext cx="62025" cy="39775"/>
            </a:xfrm>
            <a:custGeom>
              <a:rect b="b" l="l" r="r" t="t"/>
              <a:pathLst>
                <a:path extrusionOk="0" h="1591" w="2481">
                  <a:moveTo>
                    <a:pt x="1811" y="155"/>
                  </a:moveTo>
                  <a:cubicBezTo>
                    <a:pt x="1713" y="155"/>
                    <a:pt x="1613" y="168"/>
                    <a:pt x="1521" y="191"/>
                  </a:cubicBezTo>
                  <a:cubicBezTo>
                    <a:pt x="985" y="312"/>
                    <a:pt x="121" y="1"/>
                    <a:pt x="52" y="917"/>
                  </a:cubicBezTo>
                  <a:cubicBezTo>
                    <a:pt x="0" y="1487"/>
                    <a:pt x="536" y="1574"/>
                    <a:pt x="1054" y="1591"/>
                  </a:cubicBezTo>
                  <a:cubicBezTo>
                    <a:pt x="1573" y="1418"/>
                    <a:pt x="2385" y="1556"/>
                    <a:pt x="2454" y="727"/>
                  </a:cubicBezTo>
                  <a:cubicBezTo>
                    <a:pt x="2481" y="311"/>
                    <a:pt x="2153" y="155"/>
                    <a:pt x="1811" y="155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" name="Google Shape;1142;p41"/>
            <p:cNvSpPr/>
            <p:nvPr/>
          </p:nvSpPr>
          <p:spPr>
            <a:xfrm>
              <a:off x="2100625" y="1004500"/>
              <a:ext cx="520200" cy="95050"/>
            </a:xfrm>
            <a:custGeom>
              <a:rect b="b" l="l" r="r" t="t"/>
              <a:pathLst>
                <a:path extrusionOk="0" h="3802" w="20808">
                  <a:moveTo>
                    <a:pt x="20756" y="0"/>
                  </a:moveTo>
                  <a:lnTo>
                    <a:pt x="20738" y="17"/>
                  </a:lnTo>
                  <a:lnTo>
                    <a:pt x="20773" y="17"/>
                  </a:lnTo>
                  <a:lnTo>
                    <a:pt x="20808" y="0"/>
                  </a:lnTo>
                  <a:close/>
                  <a:moveTo>
                    <a:pt x="1" y="3785"/>
                  </a:moveTo>
                  <a:lnTo>
                    <a:pt x="1" y="3802"/>
                  </a:lnTo>
                  <a:lnTo>
                    <a:pt x="18" y="3802"/>
                  </a:lnTo>
                  <a:lnTo>
                    <a:pt x="18" y="3785"/>
                  </a:ln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" name="Google Shape;1143;p41"/>
            <p:cNvSpPr/>
            <p:nvPr/>
          </p:nvSpPr>
          <p:spPr>
            <a:xfrm>
              <a:off x="233350" y="949250"/>
              <a:ext cx="3232550" cy="3802300"/>
            </a:xfrm>
            <a:custGeom>
              <a:rect b="b" l="l" r="r" t="t"/>
              <a:pathLst>
                <a:path extrusionOk="0" h="152092" w="129302">
                  <a:moveTo>
                    <a:pt x="97270" y="1644"/>
                  </a:moveTo>
                  <a:cubicBezTo>
                    <a:pt x="97347" y="1644"/>
                    <a:pt x="97424" y="1648"/>
                    <a:pt x="97503" y="1657"/>
                  </a:cubicBezTo>
                  <a:cubicBezTo>
                    <a:pt x="97555" y="1674"/>
                    <a:pt x="97607" y="1692"/>
                    <a:pt x="97642" y="1709"/>
                  </a:cubicBezTo>
                  <a:lnTo>
                    <a:pt x="95601" y="2170"/>
                  </a:lnTo>
                  <a:lnTo>
                    <a:pt x="95601" y="2170"/>
                  </a:lnTo>
                  <a:cubicBezTo>
                    <a:pt x="96129" y="1917"/>
                    <a:pt x="96661" y="1644"/>
                    <a:pt x="97270" y="1644"/>
                  </a:cubicBezTo>
                  <a:close/>
                  <a:moveTo>
                    <a:pt x="95473" y="2210"/>
                  </a:moveTo>
                  <a:lnTo>
                    <a:pt x="95447" y="2227"/>
                  </a:lnTo>
                  <a:lnTo>
                    <a:pt x="95429" y="2227"/>
                  </a:lnTo>
                  <a:lnTo>
                    <a:pt x="95464" y="2210"/>
                  </a:lnTo>
                  <a:close/>
                  <a:moveTo>
                    <a:pt x="68358" y="8951"/>
                  </a:moveTo>
                  <a:cubicBezTo>
                    <a:pt x="68553" y="8951"/>
                    <a:pt x="68761" y="9049"/>
                    <a:pt x="68989" y="9313"/>
                  </a:cubicBezTo>
                  <a:cubicBezTo>
                    <a:pt x="69208" y="9280"/>
                    <a:pt x="69420" y="9268"/>
                    <a:pt x="69634" y="9268"/>
                  </a:cubicBezTo>
                  <a:cubicBezTo>
                    <a:pt x="69758" y="9268"/>
                    <a:pt x="69882" y="9272"/>
                    <a:pt x="70008" y="9278"/>
                  </a:cubicBezTo>
                  <a:cubicBezTo>
                    <a:pt x="70061" y="9286"/>
                    <a:pt x="70117" y="9289"/>
                    <a:pt x="70177" y="9289"/>
                  </a:cubicBezTo>
                  <a:cubicBezTo>
                    <a:pt x="70522" y="9289"/>
                    <a:pt x="70965" y="9176"/>
                    <a:pt x="71318" y="9176"/>
                  </a:cubicBezTo>
                  <a:cubicBezTo>
                    <a:pt x="71841" y="9176"/>
                    <a:pt x="72167" y="9425"/>
                    <a:pt x="71685" y="10661"/>
                  </a:cubicBezTo>
                  <a:cubicBezTo>
                    <a:pt x="71581" y="10937"/>
                    <a:pt x="71823" y="11265"/>
                    <a:pt x="72151" y="11386"/>
                  </a:cubicBezTo>
                  <a:cubicBezTo>
                    <a:pt x="72428" y="11438"/>
                    <a:pt x="72722" y="11490"/>
                    <a:pt x="72998" y="11507"/>
                  </a:cubicBezTo>
                  <a:cubicBezTo>
                    <a:pt x="72652" y="11922"/>
                    <a:pt x="72359" y="12406"/>
                    <a:pt x="71927" y="12717"/>
                  </a:cubicBezTo>
                  <a:cubicBezTo>
                    <a:pt x="71831" y="12786"/>
                    <a:pt x="71741" y="12813"/>
                    <a:pt x="71654" y="12813"/>
                  </a:cubicBezTo>
                  <a:cubicBezTo>
                    <a:pt x="71349" y="12813"/>
                    <a:pt x="71090" y="12473"/>
                    <a:pt x="70821" y="12406"/>
                  </a:cubicBezTo>
                  <a:cubicBezTo>
                    <a:pt x="69127" y="11939"/>
                    <a:pt x="69334" y="10488"/>
                    <a:pt x="68989" y="9313"/>
                  </a:cubicBezTo>
                  <a:lnTo>
                    <a:pt x="67330" y="9520"/>
                  </a:lnTo>
                  <a:cubicBezTo>
                    <a:pt x="67668" y="9295"/>
                    <a:pt x="67992" y="8951"/>
                    <a:pt x="68358" y="8951"/>
                  </a:cubicBezTo>
                  <a:close/>
                  <a:moveTo>
                    <a:pt x="51546" y="12467"/>
                  </a:moveTo>
                  <a:cubicBezTo>
                    <a:pt x="51593" y="12467"/>
                    <a:pt x="51647" y="12470"/>
                    <a:pt x="51707" y="12475"/>
                  </a:cubicBezTo>
                  <a:cubicBezTo>
                    <a:pt x="51897" y="12648"/>
                    <a:pt x="52157" y="12890"/>
                    <a:pt x="52433" y="13115"/>
                  </a:cubicBezTo>
                  <a:cubicBezTo>
                    <a:pt x="52260" y="13270"/>
                    <a:pt x="52053" y="13374"/>
                    <a:pt x="51845" y="13460"/>
                  </a:cubicBezTo>
                  <a:cubicBezTo>
                    <a:pt x="51802" y="13467"/>
                    <a:pt x="51764" y="13470"/>
                    <a:pt x="51729" y="13470"/>
                  </a:cubicBezTo>
                  <a:cubicBezTo>
                    <a:pt x="51300" y="13470"/>
                    <a:pt x="51439" y="13007"/>
                    <a:pt x="51327" y="12752"/>
                  </a:cubicBezTo>
                  <a:cubicBezTo>
                    <a:pt x="51225" y="12548"/>
                    <a:pt x="51295" y="12467"/>
                    <a:pt x="51546" y="12467"/>
                  </a:cubicBezTo>
                  <a:close/>
                  <a:moveTo>
                    <a:pt x="55481" y="12549"/>
                  </a:moveTo>
                  <a:cubicBezTo>
                    <a:pt x="55526" y="12549"/>
                    <a:pt x="55570" y="12553"/>
                    <a:pt x="55613" y="12562"/>
                  </a:cubicBezTo>
                  <a:lnTo>
                    <a:pt x="54576" y="13789"/>
                  </a:lnTo>
                  <a:lnTo>
                    <a:pt x="53954" y="13184"/>
                  </a:lnTo>
                  <a:cubicBezTo>
                    <a:pt x="54420" y="12976"/>
                    <a:pt x="54870" y="12752"/>
                    <a:pt x="55336" y="12562"/>
                  </a:cubicBezTo>
                  <a:cubicBezTo>
                    <a:pt x="55388" y="12553"/>
                    <a:pt x="55436" y="12549"/>
                    <a:pt x="55481" y="12549"/>
                  </a:cubicBezTo>
                  <a:close/>
                  <a:moveTo>
                    <a:pt x="116966" y="0"/>
                  </a:moveTo>
                  <a:cubicBezTo>
                    <a:pt x="112339" y="0"/>
                    <a:pt x="107712" y="747"/>
                    <a:pt x="103085" y="1035"/>
                  </a:cubicBezTo>
                  <a:cubicBezTo>
                    <a:pt x="101910" y="1104"/>
                    <a:pt x="100735" y="983"/>
                    <a:pt x="99542" y="1260"/>
                  </a:cubicBezTo>
                  <a:cubicBezTo>
                    <a:pt x="99533" y="1262"/>
                    <a:pt x="99523" y="1263"/>
                    <a:pt x="99512" y="1263"/>
                  </a:cubicBezTo>
                  <a:cubicBezTo>
                    <a:pt x="99194" y="1263"/>
                    <a:pt x="98389" y="307"/>
                    <a:pt x="97503" y="240"/>
                  </a:cubicBezTo>
                  <a:cubicBezTo>
                    <a:pt x="96554" y="172"/>
                    <a:pt x="95607" y="143"/>
                    <a:pt x="94661" y="143"/>
                  </a:cubicBezTo>
                  <a:cubicBezTo>
                    <a:pt x="91541" y="143"/>
                    <a:pt x="88432" y="459"/>
                    <a:pt x="85303" y="724"/>
                  </a:cubicBezTo>
                  <a:cubicBezTo>
                    <a:pt x="83379" y="875"/>
                    <a:pt x="81549" y="1637"/>
                    <a:pt x="79578" y="1637"/>
                  </a:cubicBezTo>
                  <a:cubicBezTo>
                    <a:pt x="79300" y="1637"/>
                    <a:pt x="79020" y="1622"/>
                    <a:pt x="78736" y="1588"/>
                  </a:cubicBezTo>
                  <a:cubicBezTo>
                    <a:pt x="78573" y="1568"/>
                    <a:pt x="78403" y="1557"/>
                    <a:pt x="78229" y="1557"/>
                  </a:cubicBezTo>
                  <a:cubicBezTo>
                    <a:pt x="77349" y="1557"/>
                    <a:pt x="76386" y="1840"/>
                    <a:pt x="75953" y="2677"/>
                  </a:cubicBezTo>
                  <a:cubicBezTo>
                    <a:pt x="75538" y="3489"/>
                    <a:pt x="76333" y="4163"/>
                    <a:pt x="76956" y="4750"/>
                  </a:cubicBezTo>
                  <a:cubicBezTo>
                    <a:pt x="77215" y="4992"/>
                    <a:pt x="77232" y="5511"/>
                    <a:pt x="77370" y="5891"/>
                  </a:cubicBezTo>
                  <a:cubicBezTo>
                    <a:pt x="77348" y="5890"/>
                    <a:pt x="77325" y="5889"/>
                    <a:pt x="77301" y="5889"/>
                  </a:cubicBezTo>
                  <a:cubicBezTo>
                    <a:pt x="77154" y="5889"/>
                    <a:pt x="76988" y="5912"/>
                    <a:pt x="76844" y="5912"/>
                  </a:cubicBezTo>
                  <a:cubicBezTo>
                    <a:pt x="76726" y="5912"/>
                    <a:pt x="76623" y="5896"/>
                    <a:pt x="76558" y="5839"/>
                  </a:cubicBezTo>
                  <a:cubicBezTo>
                    <a:pt x="76285" y="5586"/>
                    <a:pt x="76034" y="5489"/>
                    <a:pt x="75796" y="5489"/>
                  </a:cubicBezTo>
                  <a:cubicBezTo>
                    <a:pt x="75417" y="5489"/>
                    <a:pt x="75070" y="5733"/>
                    <a:pt x="74709" y="5977"/>
                  </a:cubicBezTo>
                  <a:lnTo>
                    <a:pt x="74709" y="5995"/>
                  </a:lnTo>
                  <a:lnTo>
                    <a:pt x="74692" y="5995"/>
                  </a:lnTo>
                  <a:cubicBezTo>
                    <a:pt x="74415" y="6358"/>
                    <a:pt x="73707" y="6479"/>
                    <a:pt x="73897" y="7066"/>
                  </a:cubicBezTo>
                  <a:cubicBezTo>
                    <a:pt x="74104" y="7654"/>
                    <a:pt x="74761" y="7671"/>
                    <a:pt x="75331" y="7723"/>
                  </a:cubicBezTo>
                  <a:lnTo>
                    <a:pt x="75625" y="7723"/>
                  </a:lnTo>
                  <a:lnTo>
                    <a:pt x="77146" y="7982"/>
                  </a:lnTo>
                  <a:cubicBezTo>
                    <a:pt x="76904" y="8068"/>
                    <a:pt x="76662" y="8120"/>
                    <a:pt x="76403" y="8120"/>
                  </a:cubicBezTo>
                  <a:cubicBezTo>
                    <a:pt x="76178" y="8103"/>
                    <a:pt x="75970" y="7930"/>
                    <a:pt x="75729" y="7861"/>
                  </a:cubicBezTo>
                  <a:cubicBezTo>
                    <a:pt x="75594" y="7823"/>
                    <a:pt x="75464" y="7807"/>
                    <a:pt x="75337" y="7807"/>
                  </a:cubicBezTo>
                  <a:cubicBezTo>
                    <a:pt x="74777" y="7807"/>
                    <a:pt x="74273" y="8116"/>
                    <a:pt x="73724" y="8172"/>
                  </a:cubicBezTo>
                  <a:cubicBezTo>
                    <a:pt x="73717" y="8173"/>
                    <a:pt x="73710" y="8174"/>
                    <a:pt x="73702" y="8174"/>
                  </a:cubicBezTo>
                  <a:cubicBezTo>
                    <a:pt x="73450" y="8174"/>
                    <a:pt x="72913" y="7613"/>
                    <a:pt x="72946" y="7394"/>
                  </a:cubicBezTo>
                  <a:cubicBezTo>
                    <a:pt x="73102" y="6479"/>
                    <a:pt x="73810" y="6098"/>
                    <a:pt x="74674" y="5995"/>
                  </a:cubicBezTo>
                  <a:lnTo>
                    <a:pt x="74674" y="5977"/>
                  </a:lnTo>
                  <a:cubicBezTo>
                    <a:pt x="74726" y="5545"/>
                    <a:pt x="74830" y="5113"/>
                    <a:pt x="74951" y="4681"/>
                  </a:cubicBezTo>
                  <a:cubicBezTo>
                    <a:pt x="75072" y="4370"/>
                    <a:pt x="75435" y="4076"/>
                    <a:pt x="75124" y="3748"/>
                  </a:cubicBezTo>
                  <a:cubicBezTo>
                    <a:pt x="74832" y="3467"/>
                    <a:pt x="74483" y="3396"/>
                    <a:pt x="74119" y="3396"/>
                  </a:cubicBezTo>
                  <a:cubicBezTo>
                    <a:pt x="73856" y="3396"/>
                    <a:pt x="73587" y="3433"/>
                    <a:pt x="73326" y="3454"/>
                  </a:cubicBezTo>
                  <a:cubicBezTo>
                    <a:pt x="72946" y="3506"/>
                    <a:pt x="72756" y="3748"/>
                    <a:pt x="72704" y="4180"/>
                  </a:cubicBezTo>
                  <a:cubicBezTo>
                    <a:pt x="72601" y="5252"/>
                    <a:pt x="72134" y="6098"/>
                    <a:pt x="70959" y="6340"/>
                  </a:cubicBezTo>
                  <a:cubicBezTo>
                    <a:pt x="70855" y="6427"/>
                    <a:pt x="70769" y="6513"/>
                    <a:pt x="70665" y="6617"/>
                  </a:cubicBezTo>
                  <a:cubicBezTo>
                    <a:pt x="70786" y="6859"/>
                    <a:pt x="70924" y="7083"/>
                    <a:pt x="71097" y="7291"/>
                  </a:cubicBezTo>
                  <a:cubicBezTo>
                    <a:pt x="71304" y="7412"/>
                    <a:pt x="71546" y="7515"/>
                    <a:pt x="71788" y="7567"/>
                  </a:cubicBezTo>
                  <a:cubicBezTo>
                    <a:pt x="71650" y="7550"/>
                    <a:pt x="71512" y="7541"/>
                    <a:pt x="71374" y="7541"/>
                  </a:cubicBezTo>
                  <a:cubicBezTo>
                    <a:pt x="71235" y="7541"/>
                    <a:pt x="71097" y="7550"/>
                    <a:pt x="70959" y="7567"/>
                  </a:cubicBezTo>
                  <a:cubicBezTo>
                    <a:pt x="70569" y="7671"/>
                    <a:pt x="70173" y="7708"/>
                    <a:pt x="69775" y="7708"/>
                  </a:cubicBezTo>
                  <a:cubicBezTo>
                    <a:pt x="68812" y="7708"/>
                    <a:pt x="67832" y="7494"/>
                    <a:pt x="66868" y="7494"/>
                  </a:cubicBezTo>
                  <a:cubicBezTo>
                    <a:pt x="66108" y="7494"/>
                    <a:pt x="65357" y="7627"/>
                    <a:pt x="64634" y="8103"/>
                  </a:cubicBezTo>
                  <a:cubicBezTo>
                    <a:pt x="64271" y="8345"/>
                    <a:pt x="63580" y="8379"/>
                    <a:pt x="63666" y="8863"/>
                  </a:cubicBezTo>
                  <a:cubicBezTo>
                    <a:pt x="63752" y="9382"/>
                    <a:pt x="64167" y="9900"/>
                    <a:pt x="64547" y="10315"/>
                  </a:cubicBezTo>
                  <a:cubicBezTo>
                    <a:pt x="64666" y="10447"/>
                    <a:pt x="64798" y="10498"/>
                    <a:pt x="64939" y="10498"/>
                  </a:cubicBezTo>
                  <a:cubicBezTo>
                    <a:pt x="65148" y="10498"/>
                    <a:pt x="65375" y="10387"/>
                    <a:pt x="65602" y="10263"/>
                  </a:cubicBezTo>
                  <a:cubicBezTo>
                    <a:pt x="66124" y="9977"/>
                    <a:pt x="66711" y="9789"/>
                    <a:pt x="67269" y="9556"/>
                  </a:cubicBezTo>
                  <a:lnTo>
                    <a:pt x="67269" y="9556"/>
                  </a:lnTo>
                  <a:cubicBezTo>
                    <a:pt x="66173" y="11022"/>
                    <a:pt x="64072" y="10911"/>
                    <a:pt x="62975" y="11974"/>
                  </a:cubicBezTo>
                  <a:cubicBezTo>
                    <a:pt x="62086" y="12850"/>
                    <a:pt x="61268" y="13162"/>
                    <a:pt x="60357" y="13162"/>
                  </a:cubicBezTo>
                  <a:cubicBezTo>
                    <a:pt x="59993" y="13162"/>
                    <a:pt x="59613" y="13112"/>
                    <a:pt x="59207" y="13028"/>
                  </a:cubicBezTo>
                  <a:cubicBezTo>
                    <a:pt x="58430" y="12873"/>
                    <a:pt x="57687" y="12510"/>
                    <a:pt x="56926" y="12233"/>
                  </a:cubicBezTo>
                  <a:cubicBezTo>
                    <a:pt x="57173" y="12050"/>
                    <a:pt x="57402" y="11981"/>
                    <a:pt x="57619" y="11981"/>
                  </a:cubicBezTo>
                  <a:cubicBezTo>
                    <a:pt x="58162" y="11981"/>
                    <a:pt x="58632" y="12416"/>
                    <a:pt x="59138" y="12613"/>
                  </a:cubicBezTo>
                  <a:cubicBezTo>
                    <a:pt x="59332" y="12687"/>
                    <a:pt x="59512" y="12718"/>
                    <a:pt x="59680" y="12718"/>
                  </a:cubicBezTo>
                  <a:cubicBezTo>
                    <a:pt x="60502" y="12718"/>
                    <a:pt x="61062" y="11967"/>
                    <a:pt x="61765" y="11680"/>
                  </a:cubicBezTo>
                  <a:cubicBezTo>
                    <a:pt x="62404" y="11421"/>
                    <a:pt x="61903" y="10851"/>
                    <a:pt x="61661" y="10384"/>
                  </a:cubicBezTo>
                  <a:cubicBezTo>
                    <a:pt x="61454" y="9987"/>
                    <a:pt x="61921" y="9745"/>
                    <a:pt x="62249" y="9537"/>
                  </a:cubicBezTo>
                  <a:cubicBezTo>
                    <a:pt x="62664" y="9295"/>
                    <a:pt x="63441" y="9226"/>
                    <a:pt x="63182" y="8518"/>
                  </a:cubicBezTo>
                  <a:cubicBezTo>
                    <a:pt x="63018" y="8098"/>
                    <a:pt x="62703" y="8030"/>
                    <a:pt x="62354" y="8030"/>
                  </a:cubicBezTo>
                  <a:cubicBezTo>
                    <a:pt x="62187" y="8030"/>
                    <a:pt x="62013" y="8045"/>
                    <a:pt x="61845" y="8045"/>
                  </a:cubicBezTo>
                  <a:cubicBezTo>
                    <a:pt x="61771" y="8045"/>
                    <a:pt x="61698" y="8042"/>
                    <a:pt x="61627" y="8034"/>
                  </a:cubicBezTo>
                  <a:cubicBezTo>
                    <a:pt x="61564" y="8027"/>
                    <a:pt x="61502" y="8024"/>
                    <a:pt x="61440" y="8024"/>
                  </a:cubicBezTo>
                  <a:cubicBezTo>
                    <a:pt x="60620" y="8024"/>
                    <a:pt x="59973" y="8583"/>
                    <a:pt x="59080" y="8583"/>
                  </a:cubicBezTo>
                  <a:cubicBezTo>
                    <a:pt x="59004" y="8583"/>
                    <a:pt x="58925" y="8579"/>
                    <a:pt x="58844" y="8570"/>
                  </a:cubicBezTo>
                  <a:cubicBezTo>
                    <a:pt x="57410" y="8414"/>
                    <a:pt x="56391" y="7671"/>
                    <a:pt x="55181" y="7187"/>
                  </a:cubicBezTo>
                  <a:cubicBezTo>
                    <a:pt x="54440" y="6892"/>
                    <a:pt x="53723" y="6767"/>
                    <a:pt x="53025" y="6767"/>
                  </a:cubicBezTo>
                  <a:cubicBezTo>
                    <a:pt x="51022" y="6767"/>
                    <a:pt x="49177" y="7799"/>
                    <a:pt x="47370" y="8812"/>
                  </a:cubicBezTo>
                  <a:cubicBezTo>
                    <a:pt x="46903" y="9071"/>
                    <a:pt x="46765" y="9434"/>
                    <a:pt x="46972" y="9969"/>
                  </a:cubicBezTo>
                  <a:cubicBezTo>
                    <a:pt x="47155" y="10426"/>
                    <a:pt x="47351" y="10748"/>
                    <a:pt x="47819" y="10748"/>
                  </a:cubicBezTo>
                  <a:cubicBezTo>
                    <a:pt x="47883" y="10748"/>
                    <a:pt x="47952" y="10742"/>
                    <a:pt x="48026" y="10730"/>
                  </a:cubicBezTo>
                  <a:lnTo>
                    <a:pt x="50498" y="10280"/>
                  </a:lnTo>
                  <a:cubicBezTo>
                    <a:pt x="50618" y="10263"/>
                    <a:pt x="50739" y="10229"/>
                    <a:pt x="50878" y="10194"/>
                  </a:cubicBezTo>
                  <a:lnTo>
                    <a:pt x="50878" y="10194"/>
                  </a:lnTo>
                  <a:cubicBezTo>
                    <a:pt x="50878" y="10298"/>
                    <a:pt x="50860" y="10401"/>
                    <a:pt x="50860" y="10505"/>
                  </a:cubicBezTo>
                  <a:cubicBezTo>
                    <a:pt x="50614" y="11663"/>
                    <a:pt x="50148" y="12321"/>
                    <a:pt x="49280" y="12321"/>
                  </a:cubicBezTo>
                  <a:cubicBezTo>
                    <a:pt x="48931" y="12321"/>
                    <a:pt x="48517" y="12214"/>
                    <a:pt x="48026" y="11991"/>
                  </a:cubicBezTo>
                  <a:cubicBezTo>
                    <a:pt x="46374" y="11254"/>
                    <a:pt x="44693" y="10979"/>
                    <a:pt x="42955" y="10979"/>
                  </a:cubicBezTo>
                  <a:cubicBezTo>
                    <a:pt x="42002" y="10979"/>
                    <a:pt x="41033" y="11062"/>
                    <a:pt x="40042" y="11196"/>
                  </a:cubicBezTo>
                  <a:cubicBezTo>
                    <a:pt x="38536" y="11404"/>
                    <a:pt x="37062" y="12285"/>
                    <a:pt x="35569" y="12285"/>
                  </a:cubicBezTo>
                  <a:cubicBezTo>
                    <a:pt x="35195" y="12285"/>
                    <a:pt x="34820" y="12230"/>
                    <a:pt x="34443" y="12095"/>
                  </a:cubicBezTo>
                  <a:cubicBezTo>
                    <a:pt x="32698" y="11490"/>
                    <a:pt x="30900" y="11110"/>
                    <a:pt x="29068" y="10920"/>
                  </a:cubicBezTo>
                  <a:cubicBezTo>
                    <a:pt x="27080" y="10698"/>
                    <a:pt x="25171" y="10202"/>
                    <a:pt x="23146" y="10202"/>
                  </a:cubicBezTo>
                  <a:cubicBezTo>
                    <a:pt x="22337" y="10202"/>
                    <a:pt x="21510" y="10281"/>
                    <a:pt x="20652" y="10488"/>
                  </a:cubicBezTo>
                  <a:cubicBezTo>
                    <a:pt x="18383" y="11055"/>
                    <a:pt x="16215" y="12269"/>
                    <a:pt x="13793" y="12269"/>
                  </a:cubicBezTo>
                  <a:cubicBezTo>
                    <a:pt x="13559" y="12269"/>
                    <a:pt x="13322" y="12258"/>
                    <a:pt x="13083" y="12233"/>
                  </a:cubicBezTo>
                  <a:cubicBezTo>
                    <a:pt x="13049" y="12230"/>
                    <a:pt x="13015" y="12229"/>
                    <a:pt x="12982" y="12229"/>
                  </a:cubicBezTo>
                  <a:cubicBezTo>
                    <a:pt x="12473" y="12229"/>
                    <a:pt x="12176" y="12605"/>
                    <a:pt x="12323" y="13287"/>
                  </a:cubicBezTo>
                  <a:cubicBezTo>
                    <a:pt x="12498" y="14071"/>
                    <a:pt x="12325" y="14707"/>
                    <a:pt x="11687" y="14707"/>
                  </a:cubicBezTo>
                  <a:cubicBezTo>
                    <a:pt x="11510" y="14707"/>
                    <a:pt x="11296" y="14658"/>
                    <a:pt x="11044" y="14549"/>
                  </a:cubicBezTo>
                  <a:cubicBezTo>
                    <a:pt x="10655" y="14378"/>
                    <a:pt x="10292" y="14308"/>
                    <a:pt x="9947" y="14308"/>
                  </a:cubicBezTo>
                  <a:cubicBezTo>
                    <a:pt x="9034" y="14308"/>
                    <a:pt x="8242" y="14801"/>
                    <a:pt x="7415" y="15240"/>
                  </a:cubicBezTo>
                  <a:cubicBezTo>
                    <a:pt x="6965" y="15482"/>
                    <a:pt x="6672" y="15914"/>
                    <a:pt x="6879" y="16467"/>
                  </a:cubicBezTo>
                  <a:cubicBezTo>
                    <a:pt x="7027" y="16886"/>
                    <a:pt x="7334" y="16988"/>
                    <a:pt x="7700" y="16988"/>
                  </a:cubicBezTo>
                  <a:cubicBezTo>
                    <a:pt x="7802" y="16988"/>
                    <a:pt x="7910" y="16980"/>
                    <a:pt x="8020" y="16968"/>
                  </a:cubicBezTo>
                  <a:cubicBezTo>
                    <a:pt x="8305" y="16929"/>
                    <a:pt x="8590" y="16910"/>
                    <a:pt x="8875" y="16910"/>
                  </a:cubicBezTo>
                  <a:cubicBezTo>
                    <a:pt x="8970" y="16910"/>
                    <a:pt x="9065" y="16912"/>
                    <a:pt x="9160" y="16917"/>
                  </a:cubicBezTo>
                  <a:cubicBezTo>
                    <a:pt x="9186" y="16919"/>
                    <a:pt x="9214" y="16920"/>
                    <a:pt x="9242" y="16920"/>
                  </a:cubicBezTo>
                  <a:cubicBezTo>
                    <a:pt x="9458" y="16920"/>
                    <a:pt x="9735" y="16862"/>
                    <a:pt x="9947" y="16862"/>
                  </a:cubicBezTo>
                  <a:cubicBezTo>
                    <a:pt x="10131" y="16862"/>
                    <a:pt x="10266" y="16906"/>
                    <a:pt x="10266" y="17072"/>
                  </a:cubicBezTo>
                  <a:cubicBezTo>
                    <a:pt x="10266" y="17498"/>
                    <a:pt x="9728" y="17637"/>
                    <a:pt x="9291" y="17637"/>
                  </a:cubicBezTo>
                  <a:cubicBezTo>
                    <a:pt x="9214" y="17637"/>
                    <a:pt x="9141" y="17633"/>
                    <a:pt x="9074" y="17625"/>
                  </a:cubicBezTo>
                  <a:cubicBezTo>
                    <a:pt x="8873" y="17604"/>
                    <a:pt x="8677" y="17594"/>
                    <a:pt x="8484" y="17594"/>
                  </a:cubicBezTo>
                  <a:cubicBezTo>
                    <a:pt x="6314" y="17594"/>
                    <a:pt x="4587" y="18859"/>
                    <a:pt x="2714" y="19716"/>
                  </a:cubicBezTo>
                  <a:cubicBezTo>
                    <a:pt x="1193" y="20407"/>
                    <a:pt x="2351" y="21548"/>
                    <a:pt x="2282" y="22429"/>
                  </a:cubicBezTo>
                  <a:cubicBezTo>
                    <a:pt x="2264" y="22814"/>
                    <a:pt x="2455" y="22907"/>
                    <a:pt x="2706" y="22907"/>
                  </a:cubicBezTo>
                  <a:cubicBezTo>
                    <a:pt x="2939" y="22907"/>
                    <a:pt x="3223" y="22827"/>
                    <a:pt x="3440" y="22827"/>
                  </a:cubicBezTo>
                  <a:cubicBezTo>
                    <a:pt x="3665" y="22827"/>
                    <a:pt x="3872" y="22982"/>
                    <a:pt x="4079" y="23069"/>
                  </a:cubicBezTo>
                  <a:cubicBezTo>
                    <a:pt x="3924" y="23242"/>
                    <a:pt x="3751" y="23380"/>
                    <a:pt x="3544" y="23501"/>
                  </a:cubicBezTo>
                  <a:cubicBezTo>
                    <a:pt x="2610" y="23881"/>
                    <a:pt x="1643" y="24192"/>
                    <a:pt x="709" y="24589"/>
                  </a:cubicBezTo>
                  <a:cubicBezTo>
                    <a:pt x="329" y="24745"/>
                    <a:pt x="1" y="25142"/>
                    <a:pt x="226" y="25609"/>
                  </a:cubicBezTo>
                  <a:cubicBezTo>
                    <a:pt x="325" y="25816"/>
                    <a:pt x="462" y="25880"/>
                    <a:pt x="615" y="25880"/>
                  </a:cubicBezTo>
                  <a:cubicBezTo>
                    <a:pt x="807" y="25880"/>
                    <a:pt x="1026" y="25778"/>
                    <a:pt x="1228" y="25730"/>
                  </a:cubicBezTo>
                  <a:cubicBezTo>
                    <a:pt x="2248" y="25454"/>
                    <a:pt x="3354" y="25350"/>
                    <a:pt x="4252" y="24866"/>
                  </a:cubicBezTo>
                  <a:cubicBezTo>
                    <a:pt x="4601" y="24679"/>
                    <a:pt x="4965" y="24620"/>
                    <a:pt x="5336" y="24620"/>
                  </a:cubicBezTo>
                  <a:cubicBezTo>
                    <a:pt x="5952" y="24620"/>
                    <a:pt x="6585" y="24782"/>
                    <a:pt x="7191" y="24782"/>
                  </a:cubicBezTo>
                  <a:cubicBezTo>
                    <a:pt x="7702" y="24782"/>
                    <a:pt x="8195" y="24667"/>
                    <a:pt x="8642" y="24244"/>
                  </a:cubicBezTo>
                  <a:cubicBezTo>
                    <a:pt x="9143" y="23760"/>
                    <a:pt x="9627" y="23276"/>
                    <a:pt x="10128" y="22809"/>
                  </a:cubicBezTo>
                  <a:cubicBezTo>
                    <a:pt x="10518" y="22438"/>
                    <a:pt x="10935" y="22335"/>
                    <a:pt x="11366" y="22335"/>
                  </a:cubicBezTo>
                  <a:cubicBezTo>
                    <a:pt x="11904" y="22335"/>
                    <a:pt x="12465" y="22495"/>
                    <a:pt x="13026" y="22495"/>
                  </a:cubicBezTo>
                  <a:cubicBezTo>
                    <a:pt x="13270" y="22495"/>
                    <a:pt x="13515" y="22465"/>
                    <a:pt x="13757" y="22377"/>
                  </a:cubicBezTo>
                  <a:cubicBezTo>
                    <a:pt x="14876" y="21972"/>
                    <a:pt x="15968" y="21278"/>
                    <a:pt x="17215" y="21278"/>
                  </a:cubicBezTo>
                  <a:cubicBezTo>
                    <a:pt x="17721" y="21278"/>
                    <a:pt x="18252" y="21392"/>
                    <a:pt x="18820" y="21686"/>
                  </a:cubicBezTo>
                  <a:cubicBezTo>
                    <a:pt x="20272" y="22429"/>
                    <a:pt x="22242" y="22343"/>
                    <a:pt x="21966" y="24780"/>
                  </a:cubicBezTo>
                  <a:cubicBezTo>
                    <a:pt x="21914" y="25212"/>
                    <a:pt x="22104" y="25868"/>
                    <a:pt x="22415" y="26127"/>
                  </a:cubicBezTo>
                  <a:cubicBezTo>
                    <a:pt x="23746" y="27251"/>
                    <a:pt x="23659" y="29411"/>
                    <a:pt x="23210" y="29981"/>
                  </a:cubicBezTo>
                  <a:cubicBezTo>
                    <a:pt x="22052" y="31485"/>
                    <a:pt x="22484" y="32573"/>
                    <a:pt x="22985" y="33973"/>
                  </a:cubicBezTo>
                  <a:cubicBezTo>
                    <a:pt x="23124" y="34405"/>
                    <a:pt x="22795" y="35045"/>
                    <a:pt x="22553" y="35529"/>
                  </a:cubicBezTo>
                  <a:cubicBezTo>
                    <a:pt x="21447" y="37844"/>
                    <a:pt x="19356" y="39469"/>
                    <a:pt x="18233" y="41802"/>
                  </a:cubicBezTo>
                  <a:cubicBezTo>
                    <a:pt x="17455" y="43409"/>
                    <a:pt x="17058" y="48783"/>
                    <a:pt x="18354" y="49734"/>
                  </a:cubicBezTo>
                  <a:cubicBezTo>
                    <a:pt x="20220" y="51116"/>
                    <a:pt x="19927" y="52862"/>
                    <a:pt x="20238" y="54659"/>
                  </a:cubicBezTo>
                  <a:cubicBezTo>
                    <a:pt x="20428" y="55748"/>
                    <a:pt x="20410" y="57528"/>
                    <a:pt x="20687" y="57752"/>
                  </a:cubicBezTo>
                  <a:cubicBezTo>
                    <a:pt x="22380" y="59083"/>
                    <a:pt x="22242" y="61364"/>
                    <a:pt x="23625" y="62764"/>
                  </a:cubicBezTo>
                  <a:cubicBezTo>
                    <a:pt x="23915" y="63066"/>
                    <a:pt x="24197" y="63258"/>
                    <a:pt x="24508" y="63258"/>
                  </a:cubicBezTo>
                  <a:cubicBezTo>
                    <a:pt x="24660" y="63258"/>
                    <a:pt x="24820" y="63212"/>
                    <a:pt x="24990" y="63110"/>
                  </a:cubicBezTo>
                  <a:cubicBezTo>
                    <a:pt x="25508" y="62816"/>
                    <a:pt x="25526" y="62246"/>
                    <a:pt x="25197" y="61831"/>
                  </a:cubicBezTo>
                  <a:cubicBezTo>
                    <a:pt x="23607" y="59671"/>
                    <a:pt x="23746" y="56888"/>
                    <a:pt x="22536" y="54590"/>
                  </a:cubicBezTo>
                  <a:cubicBezTo>
                    <a:pt x="22415" y="54348"/>
                    <a:pt x="22605" y="53933"/>
                    <a:pt x="22692" y="53605"/>
                  </a:cubicBezTo>
                  <a:cubicBezTo>
                    <a:pt x="22704" y="53568"/>
                    <a:pt x="22878" y="53539"/>
                    <a:pt x="22981" y="53539"/>
                  </a:cubicBezTo>
                  <a:cubicBezTo>
                    <a:pt x="23021" y="53539"/>
                    <a:pt x="23050" y="53543"/>
                    <a:pt x="23054" y="53553"/>
                  </a:cubicBezTo>
                  <a:cubicBezTo>
                    <a:pt x="23175" y="53812"/>
                    <a:pt x="23366" y="54106"/>
                    <a:pt x="23366" y="54400"/>
                  </a:cubicBezTo>
                  <a:cubicBezTo>
                    <a:pt x="23383" y="56819"/>
                    <a:pt x="24973" y="58617"/>
                    <a:pt x="26027" y="60569"/>
                  </a:cubicBezTo>
                  <a:cubicBezTo>
                    <a:pt x="26977" y="62297"/>
                    <a:pt x="28654" y="63663"/>
                    <a:pt x="27720" y="65978"/>
                  </a:cubicBezTo>
                  <a:cubicBezTo>
                    <a:pt x="27530" y="66445"/>
                    <a:pt x="27928" y="66791"/>
                    <a:pt x="28273" y="67136"/>
                  </a:cubicBezTo>
                  <a:cubicBezTo>
                    <a:pt x="29138" y="68000"/>
                    <a:pt x="30226" y="68536"/>
                    <a:pt x="31246" y="69193"/>
                  </a:cubicBezTo>
                  <a:cubicBezTo>
                    <a:pt x="32910" y="70222"/>
                    <a:pt x="34447" y="71516"/>
                    <a:pt x="36422" y="71516"/>
                  </a:cubicBezTo>
                  <a:cubicBezTo>
                    <a:pt x="36867" y="71516"/>
                    <a:pt x="37334" y="71451"/>
                    <a:pt x="37830" y="71301"/>
                  </a:cubicBezTo>
                  <a:cubicBezTo>
                    <a:pt x="37930" y="71272"/>
                    <a:pt x="38022" y="71258"/>
                    <a:pt x="38107" y="71258"/>
                  </a:cubicBezTo>
                  <a:cubicBezTo>
                    <a:pt x="38527" y="71258"/>
                    <a:pt x="38793" y="71582"/>
                    <a:pt x="39023" y="71941"/>
                  </a:cubicBezTo>
                  <a:cubicBezTo>
                    <a:pt x="39748" y="73098"/>
                    <a:pt x="40768" y="73721"/>
                    <a:pt x="42116" y="74032"/>
                  </a:cubicBezTo>
                  <a:cubicBezTo>
                    <a:pt x="43585" y="74360"/>
                    <a:pt x="45296" y="74775"/>
                    <a:pt x="45745" y="76399"/>
                  </a:cubicBezTo>
                  <a:cubicBezTo>
                    <a:pt x="46194" y="78110"/>
                    <a:pt x="47439" y="79112"/>
                    <a:pt x="48648" y="79907"/>
                  </a:cubicBezTo>
                  <a:cubicBezTo>
                    <a:pt x="49237" y="80296"/>
                    <a:pt x="50039" y="81326"/>
                    <a:pt x="50895" y="81326"/>
                  </a:cubicBezTo>
                  <a:cubicBezTo>
                    <a:pt x="51372" y="81326"/>
                    <a:pt x="51865" y="81007"/>
                    <a:pt x="52347" y="80080"/>
                  </a:cubicBezTo>
                  <a:cubicBezTo>
                    <a:pt x="52462" y="79850"/>
                    <a:pt x="52631" y="79714"/>
                    <a:pt x="52813" y="79714"/>
                  </a:cubicBezTo>
                  <a:cubicBezTo>
                    <a:pt x="53013" y="79714"/>
                    <a:pt x="53228" y="79880"/>
                    <a:pt x="53401" y="80270"/>
                  </a:cubicBezTo>
                  <a:cubicBezTo>
                    <a:pt x="54593" y="83156"/>
                    <a:pt x="53919" y="85697"/>
                    <a:pt x="51621" y="87943"/>
                  </a:cubicBezTo>
                  <a:cubicBezTo>
                    <a:pt x="50498" y="89049"/>
                    <a:pt x="49806" y="90604"/>
                    <a:pt x="50774" y="92194"/>
                  </a:cubicBezTo>
                  <a:cubicBezTo>
                    <a:pt x="51085" y="92730"/>
                    <a:pt x="51068" y="92886"/>
                    <a:pt x="50688" y="93283"/>
                  </a:cubicBezTo>
                  <a:cubicBezTo>
                    <a:pt x="49685" y="94337"/>
                    <a:pt x="49703" y="95875"/>
                    <a:pt x="50567" y="96636"/>
                  </a:cubicBezTo>
                  <a:cubicBezTo>
                    <a:pt x="52208" y="98087"/>
                    <a:pt x="52986" y="99971"/>
                    <a:pt x="53971" y="101803"/>
                  </a:cubicBezTo>
                  <a:cubicBezTo>
                    <a:pt x="55440" y="104516"/>
                    <a:pt x="56771" y="107281"/>
                    <a:pt x="59933" y="108629"/>
                  </a:cubicBezTo>
                  <a:cubicBezTo>
                    <a:pt x="61661" y="109372"/>
                    <a:pt x="62629" y="111014"/>
                    <a:pt x="62664" y="113122"/>
                  </a:cubicBezTo>
                  <a:cubicBezTo>
                    <a:pt x="62716" y="116319"/>
                    <a:pt x="62871" y="119516"/>
                    <a:pt x="63096" y="122713"/>
                  </a:cubicBezTo>
                  <a:cubicBezTo>
                    <a:pt x="63251" y="125115"/>
                    <a:pt x="64426" y="127431"/>
                    <a:pt x="63631" y="129920"/>
                  </a:cubicBezTo>
                  <a:cubicBezTo>
                    <a:pt x="63303" y="130922"/>
                    <a:pt x="63459" y="131907"/>
                    <a:pt x="63839" y="132875"/>
                  </a:cubicBezTo>
                  <a:cubicBezTo>
                    <a:pt x="64323" y="134067"/>
                    <a:pt x="64461" y="135363"/>
                    <a:pt x="64288" y="136642"/>
                  </a:cubicBezTo>
                  <a:cubicBezTo>
                    <a:pt x="64184" y="137593"/>
                    <a:pt x="64582" y="138664"/>
                    <a:pt x="65653" y="139148"/>
                  </a:cubicBezTo>
                  <a:cubicBezTo>
                    <a:pt x="65680" y="139159"/>
                    <a:pt x="65711" y="139163"/>
                    <a:pt x="65743" y="139163"/>
                  </a:cubicBezTo>
                  <a:cubicBezTo>
                    <a:pt x="65886" y="139163"/>
                    <a:pt x="66069" y="139076"/>
                    <a:pt x="66205" y="139076"/>
                  </a:cubicBezTo>
                  <a:cubicBezTo>
                    <a:pt x="66332" y="139076"/>
                    <a:pt x="66419" y="139151"/>
                    <a:pt x="66397" y="139442"/>
                  </a:cubicBezTo>
                  <a:cubicBezTo>
                    <a:pt x="66362" y="139995"/>
                    <a:pt x="67071" y="140565"/>
                    <a:pt x="66293" y="141135"/>
                  </a:cubicBezTo>
                  <a:cubicBezTo>
                    <a:pt x="65895" y="141412"/>
                    <a:pt x="65360" y="142259"/>
                    <a:pt x="65774" y="142414"/>
                  </a:cubicBezTo>
                  <a:cubicBezTo>
                    <a:pt x="66898" y="142846"/>
                    <a:pt x="66500" y="143797"/>
                    <a:pt x="66777" y="144488"/>
                  </a:cubicBezTo>
                  <a:cubicBezTo>
                    <a:pt x="67468" y="146164"/>
                    <a:pt x="68505" y="147668"/>
                    <a:pt x="69801" y="148929"/>
                  </a:cubicBezTo>
                  <a:cubicBezTo>
                    <a:pt x="71823" y="150906"/>
                    <a:pt x="74091" y="152091"/>
                    <a:pt x="76808" y="152091"/>
                  </a:cubicBezTo>
                  <a:cubicBezTo>
                    <a:pt x="77226" y="152091"/>
                    <a:pt x="77656" y="152063"/>
                    <a:pt x="78096" y="152005"/>
                  </a:cubicBezTo>
                  <a:cubicBezTo>
                    <a:pt x="78355" y="151953"/>
                    <a:pt x="78580" y="151781"/>
                    <a:pt x="78718" y="151556"/>
                  </a:cubicBezTo>
                  <a:cubicBezTo>
                    <a:pt x="78874" y="151262"/>
                    <a:pt x="78615" y="151038"/>
                    <a:pt x="78355" y="150882"/>
                  </a:cubicBezTo>
                  <a:cubicBezTo>
                    <a:pt x="77595" y="150415"/>
                    <a:pt x="76835" y="149914"/>
                    <a:pt x="76040" y="149482"/>
                  </a:cubicBezTo>
                  <a:cubicBezTo>
                    <a:pt x="73914" y="148342"/>
                    <a:pt x="73551" y="146648"/>
                    <a:pt x="74899" y="144695"/>
                  </a:cubicBezTo>
                  <a:cubicBezTo>
                    <a:pt x="75608" y="143658"/>
                    <a:pt x="75694" y="142570"/>
                    <a:pt x="74173" y="142017"/>
                  </a:cubicBezTo>
                  <a:cubicBezTo>
                    <a:pt x="73707" y="141861"/>
                    <a:pt x="72929" y="141550"/>
                    <a:pt x="73551" y="140997"/>
                  </a:cubicBezTo>
                  <a:cubicBezTo>
                    <a:pt x="74260" y="140340"/>
                    <a:pt x="74260" y="139597"/>
                    <a:pt x="74415" y="138837"/>
                  </a:cubicBezTo>
                  <a:cubicBezTo>
                    <a:pt x="74605" y="137783"/>
                    <a:pt x="73534" y="136193"/>
                    <a:pt x="75677" y="135985"/>
                  </a:cubicBezTo>
                  <a:cubicBezTo>
                    <a:pt x="75746" y="135985"/>
                    <a:pt x="75850" y="135588"/>
                    <a:pt x="75798" y="135432"/>
                  </a:cubicBezTo>
                  <a:cubicBezTo>
                    <a:pt x="75444" y="134260"/>
                    <a:pt x="75867" y="133923"/>
                    <a:pt x="76900" y="133923"/>
                  </a:cubicBezTo>
                  <a:cubicBezTo>
                    <a:pt x="76978" y="133923"/>
                    <a:pt x="77060" y="133925"/>
                    <a:pt x="77146" y="133929"/>
                  </a:cubicBezTo>
                  <a:cubicBezTo>
                    <a:pt x="77188" y="133931"/>
                    <a:pt x="77231" y="133932"/>
                    <a:pt x="77272" y="133932"/>
                  </a:cubicBezTo>
                  <a:cubicBezTo>
                    <a:pt x="78202" y="133932"/>
                    <a:pt x="78980" y="133388"/>
                    <a:pt x="79427" y="132512"/>
                  </a:cubicBezTo>
                  <a:cubicBezTo>
                    <a:pt x="79859" y="131648"/>
                    <a:pt x="79738" y="130836"/>
                    <a:pt x="79047" y="130110"/>
                  </a:cubicBezTo>
                  <a:cubicBezTo>
                    <a:pt x="78857" y="129902"/>
                    <a:pt x="78822" y="129557"/>
                    <a:pt x="78701" y="129280"/>
                  </a:cubicBezTo>
                  <a:lnTo>
                    <a:pt x="78701" y="129280"/>
                  </a:lnTo>
                  <a:cubicBezTo>
                    <a:pt x="78977" y="129298"/>
                    <a:pt x="79237" y="129332"/>
                    <a:pt x="79513" y="129384"/>
                  </a:cubicBezTo>
                  <a:cubicBezTo>
                    <a:pt x="79669" y="129427"/>
                    <a:pt x="79830" y="129448"/>
                    <a:pt x="79991" y="129448"/>
                  </a:cubicBezTo>
                  <a:cubicBezTo>
                    <a:pt x="80347" y="129448"/>
                    <a:pt x="80702" y="129344"/>
                    <a:pt x="80999" y="129142"/>
                  </a:cubicBezTo>
                  <a:cubicBezTo>
                    <a:pt x="82900" y="128001"/>
                    <a:pt x="83350" y="125841"/>
                    <a:pt x="84473" y="124148"/>
                  </a:cubicBezTo>
                  <a:cubicBezTo>
                    <a:pt x="85216" y="123024"/>
                    <a:pt x="86149" y="121815"/>
                    <a:pt x="85544" y="120225"/>
                  </a:cubicBezTo>
                  <a:cubicBezTo>
                    <a:pt x="85026" y="118808"/>
                    <a:pt x="85959" y="118186"/>
                    <a:pt x="86927" y="117356"/>
                  </a:cubicBezTo>
                  <a:cubicBezTo>
                    <a:pt x="88258" y="116233"/>
                    <a:pt x="90314" y="116371"/>
                    <a:pt x="91230" y="115213"/>
                  </a:cubicBezTo>
                  <a:cubicBezTo>
                    <a:pt x="93096" y="112846"/>
                    <a:pt x="93788" y="109908"/>
                    <a:pt x="93874" y="106866"/>
                  </a:cubicBezTo>
                  <a:cubicBezTo>
                    <a:pt x="93909" y="105743"/>
                    <a:pt x="93563" y="104637"/>
                    <a:pt x="94635" y="103635"/>
                  </a:cubicBezTo>
                  <a:cubicBezTo>
                    <a:pt x="95637" y="102650"/>
                    <a:pt x="96432" y="101492"/>
                    <a:pt x="97002" y="100213"/>
                  </a:cubicBezTo>
                  <a:cubicBezTo>
                    <a:pt x="98350" y="97189"/>
                    <a:pt x="97555" y="95668"/>
                    <a:pt x="93770" y="93404"/>
                  </a:cubicBezTo>
                  <a:cubicBezTo>
                    <a:pt x="92864" y="92866"/>
                    <a:pt x="92012" y="92178"/>
                    <a:pt x="90923" y="92178"/>
                  </a:cubicBezTo>
                  <a:cubicBezTo>
                    <a:pt x="90787" y="92178"/>
                    <a:pt x="90648" y="92189"/>
                    <a:pt x="90504" y="92212"/>
                  </a:cubicBezTo>
                  <a:cubicBezTo>
                    <a:pt x="90375" y="92232"/>
                    <a:pt x="90250" y="92241"/>
                    <a:pt x="90128" y="92241"/>
                  </a:cubicBezTo>
                  <a:cubicBezTo>
                    <a:pt x="89316" y="92241"/>
                    <a:pt x="88640" y="91827"/>
                    <a:pt x="87964" y="91451"/>
                  </a:cubicBezTo>
                  <a:cubicBezTo>
                    <a:pt x="86720" y="90760"/>
                    <a:pt x="85423" y="90190"/>
                    <a:pt x="84076" y="89740"/>
                  </a:cubicBezTo>
                  <a:cubicBezTo>
                    <a:pt x="83419" y="89533"/>
                    <a:pt x="82365" y="89412"/>
                    <a:pt x="82226" y="88306"/>
                  </a:cubicBezTo>
                  <a:cubicBezTo>
                    <a:pt x="81898" y="85511"/>
                    <a:pt x="80349" y="82231"/>
                    <a:pt x="77208" y="82231"/>
                  </a:cubicBezTo>
                  <a:cubicBezTo>
                    <a:pt x="77047" y="82231"/>
                    <a:pt x="76883" y="82240"/>
                    <a:pt x="76714" y="82258"/>
                  </a:cubicBezTo>
                  <a:cubicBezTo>
                    <a:pt x="76610" y="82274"/>
                    <a:pt x="76507" y="82282"/>
                    <a:pt x="76405" y="82282"/>
                  </a:cubicBezTo>
                  <a:cubicBezTo>
                    <a:pt x="75873" y="82282"/>
                    <a:pt x="75365" y="82061"/>
                    <a:pt x="75003" y="81670"/>
                  </a:cubicBezTo>
                  <a:cubicBezTo>
                    <a:pt x="73810" y="80478"/>
                    <a:pt x="72722" y="79147"/>
                    <a:pt x="71356" y="78179"/>
                  </a:cubicBezTo>
                  <a:cubicBezTo>
                    <a:pt x="70652" y="77672"/>
                    <a:pt x="69937" y="76844"/>
                    <a:pt x="68958" y="76844"/>
                  </a:cubicBezTo>
                  <a:cubicBezTo>
                    <a:pt x="68735" y="76844"/>
                    <a:pt x="68499" y="76887"/>
                    <a:pt x="68246" y="76987"/>
                  </a:cubicBezTo>
                  <a:cubicBezTo>
                    <a:pt x="68013" y="77081"/>
                    <a:pt x="67785" y="77113"/>
                    <a:pt x="67562" y="77113"/>
                  </a:cubicBezTo>
                  <a:cubicBezTo>
                    <a:pt x="67089" y="77113"/>
                    <a:pt x="66635" y="76969"/>
                    <a:pt x="66189" y="76969"/>
                  </a:cubicBezTo>
                  <a:cubicBezTo>
                    <a:pt x="64783" y="76969"/>
                    <a:pt x="63941" y="75706"/>
                    <a:pt x="62605" y="75706"/>
                  </a:cubicBezTo>
                  <a:cubicBezTo>
                    <a:pt x="62579" y="75706"/>
                    <a:pt x="62552" y="75707"/>
                    <a:pt x="62525" y="75708"/>
                  </a:cubicBezTo>
                  <a:cubicBezTo>
                    <a:pt x="62280" y="75708"/>
                    <a:pt x="61828" y="76012"/>
                    <a:pt x="61511" y="76012"/>
                  </a:cubicBezTo>
                  <a:cubicBezTo>
                    <a:pt x="61248" y="76012"/>
                    <a:pt x="61077" y="75802"/>
                    <a:pt x="61195" y="75034"/>
                  </a:cubicBezTo>
                  <a:cubicBezTo>
                    <a:pt x="61232" y="74788"/>
                    <a:pt x="60883" y="74612"/>
                    <a:pt x="60617" y="74612"/>
                  </a:cubicBezTo>
                  <a:cubicBezTo>
                    <a:pt x="60509" y="74612"/>
                    <a:pt x="60415" y="74641"/>
                    <a:pt x="60365" y="74706"/>
                  </a:cubicBezTo>
                  <a:cubicBezTo>
                    <a:pt x="59225" y="76088"/>
                    <a:pt x="57099" y="76071"/>
                    <a:pt x="56166" y="77747"/>
                  </a:cubicBezTo>
                  <a:cubicBezTo>
                    <a:pt x="55842" y="78325"/>
                    <a:pt x="55457" y="78771"/>
                    <a:pt x="54917" y="78771"/>
                  </a:cubicBezTo>
                  <a:cubicBezTo>
                    <a:pt x="54649" y="78771"/>
                    <a:pt x="54343" y="78661"/>
                    <a:pt x="53988" y="78404"/>
                  </a:cubicBezTo>
                  <a:cubicBezTo>
                    <a:pt x="53637" y="78125"/>
                    <a:pt x="53206" y="77982"/>
                    <a:pt x="52772" y="77982"/>
                  </a:cubicBezTo>
                  <a:cubicBezTo>
                    <a:pt x="52480" y="77982"/>
                    <a:pt x="52186" y="78047"/>
                    <a:pt x="51915" y="78179"/>
                  </a:cubicBezTo>
                  <a:cubicBezTo>
                    <a:pt x="51373" y="78410"/>
                    <a:pt x="50918" y="78527"/>
                    <a:pt x="50541" y="78527"/>
                  </a:cubicBezTo>
                  <a:cubicBezTo>
                    <a:pt x="49618" y="78527"/>
                    <a:pt x="49166" y="77825"/>
                    <a:pt x="49080" y="76365"/>
                  </a:cubicBezTo>
                  <a:cubicBezTo>
                    <a:pt x="49046" y="75397"/>
                    <a:pt x="49184" y="74446"/>
                    <a:pt x="49478" y="73530"/>
                  </a:cubicBezTo>
                  <a:cubicBezTo>
                    <a:pt x="50012" y="71861"/>
                    <a:pt x="49095" y="70692"/>
                    <a:pt x="47366" y="70692"/>
                  </a:cubicBezTo>
                  <a:cubicBezTo>
                    <a:pt x="47305" y="70692"/>
                    <a:pt x="47243" y="70693"/>
                    <a:pt x="47179" y="70696"/>
                  </a:cubicBezTo>
                  <a:cubicBezTo>
                    <a:pt x="46730" y="70714"/>
                    <a:pt x="46281" y="70765"/>
                    <a:pt x="45814" y="70783"/>
                  </a:cubicBezTo>
                  <a:cubicBezTo>
                    <a:pt x="45755" y="70784"/>
                    <a:pt x="45699" y="70786"/>
                    <a:pt x="45645" y="70786"/>
                  </a:cubicBezTo>
                  <a:cubicBezTo>
                    <a:pt x="45148" y="70786"/>
                    <a:pt x="44886" y="70683"/>
                    <a:pt x="45088" y="69919"/>
                  </a:cubicBezTo>
                  <a:cubicBezTo>
                    <a:pt x="45469" y="68484"/>
                    <a:pt x="46143" y="67240"/>
                    <a:pt x="46886" y="65996"/>
                  </a:cubicBezTo>
                  <a:cubicBezTo>
                    <a:pt x="47214" y="65443"/>
                    <a:pt x="47231" y="64993"/>
                    <a:pt x="46747" y="64613"/>
                  </a:cubicBezTo>
                  <a:cubicBezTo>
                    <a:pt x="46406" y="64334"/>
                    <a:pt x="45929" y="64209"/>
                    <a:pt x="45417" y="64209"/>
                  </a:cubicBezTo>
                  <a:cubicBezTo>
                    <a:pt x="44221" y="64209"/>
                    <a:pt x="42833" y="64889"/>
                    <a:pt x="42531" y="65857"/>
                  </a:cubicBezTo>
                  <a:cubicBezTo>
                    <a:pt x="42161" y="67044"/>
                    <a:pt x="40793" y="67929"/>
                    <a:pt x="39553" y="67929"/>
                  </a:cubicBezTo>
                  <a:cubicBezTo>
                    <a:pt x="39113" y="67929"/>
                    <a:pt x="38689" y="67817"/>
                    <a:pt x="38331" y="67568"/>
                  </a:cubicBezTo>
                  <a:cubicBezTo>
                    <a:pt x="36966" y="66601"/>
                    <a:pt x="35998" y="64872"/>
                    <a:pt x="36517" y="63455"/>
                  </a:cubicBezTo>
                  <a:cubicBezTo>
                    <a:pt x="37571" y="60569"/>
                    <a:pt x="37986" y="56802"/>
                    <a:pt x="41822" y="56093"/>
                  </a:cubicBezTo>
                  <a:cubicBezTo>
                    <a:pt x="44259" y="55627"/>
                    <a:pt x="46696" y="55299"/>
                    <a:pt x="49167" y="55126"/>
                  </a:cubicBezTo>
                  <a:cubicBezTo>
                    <a:pt x="49252" y="55120"/>
                    <a:pt x="49338" y="55117"/>
                    <a:pt x="49425" y="55117"/>
                  </a:cubicBezTo>
                  <a:cubicBezTo>
                    <a:pt x="50819" y="55117"/>
                    <a:pt x="52364" y="55920"/>
                    <a:pt x="51811" y="58133"/>
                  </a:cubicBezTo>
                  <a:cubicBezTo>
                    <a:pt x="51707" y="58582"/>
                    <a:pt x="52087" y="59204"/>
                    <a:pt x="52329" y="59688"/>
                  </a:cubicBezTo>
                  <a:cubicBezTo>
                    <a:pt x="52602" y="60250"/>
                    <a:pt x="52992" y="60846"/>
                    <a:pt x="53666" y="60846"/>
                  </a:cubicBezTo>
                  <a:cubicBezTo>
                    <a:pt x="53675" y="60846"/>
                    <a:pt x="53685" y="60846"/>
                    <a:pt x="53695" y="60846"/>
                  </a:cubicBezTo>
                  <a:cubicBezTo>
                    <a:pt x="54455" y="60811"/>
                    <a:pt x="54628" y="60085"/>
                    <a:pt x="54852" y="59498"/>
                  </a:cubicBezTo>
                  <a:cubicBezTo>
                    <a:pt x="55146" y="58703"/>
                    <a:pt x="55146" y="57822"/>
                    <a:pt x="54887" y="57027"/>
                  </a:cubicBezTo>
                  <a:cubicBezTo>
                    <a:pt x="54127" y="54642"/>
                    <a:pt x="54922" y="53017"/>
                    <a:pt x="57116" y="51894"/>
                  </a:cubicBezTo>
                  <a:cubicBezTo>
                    <a:pt x="58291" y="51307"/>
                    <a:pt x="59328" y="50442"/>
                    <a:pt x="60469" y="49786"/>
                  </a:cubicBezTo>
                  <a:cubicBezTo>
                    <a:pt x="62128" y="48818"/>
                    <a:pt x="61575" y="46641"/>
                    <a:pt x="63096" y="45448"/>
                  </a:cubicBezTo>
                  <a:cubicBezTo>
                    <a:pt x="64720" y="44169"/>
                    <a:pt x="65757" y="42113"/>
                    <a:pt x="68194" y="42061"/>
                  </a:cubicBezTo>
                  <a:cubicBezTo>
                    <a:pt x="68574" y="42044"/>
                    <a:pt x="69006" y="41888"/>
                    <a:pt x="69075" y="41456"/>
                  </a:cubicBezTo>
                  <a:cubicBezTo>
                    <a:pt x="69369" y="39711"/>
                    <a:pt x="70924" y="39417"/>
                    <a:pt x="72151" y="38760"/>
                  </a:cubicBezTo>
                  <a:cubicBezTo>
                    <a:pt x="72321" y="38667"/>
                    <a:pt x="72565" y="38512"/>
                    <a:pt x="72753" y="38512"/>
                  </a:cubicBezTo>
                  <a:cubicBezTo>
                    <a:pt x="72950" y="38512"/>
                    <a:pt x="73086" y="38680"/>
                    <a:pt x="73015" y="39261"/>
                  </a:cubicBezTo>
                  <a:cubicBezTo>
                    <a:pt x="72956" y="39796"/>
                    <a:pt x="73330" y="40078"/>
                    <a:pt x="73743" y="40078"/>
                  </a:cubicBezTo>
                  <a:cubicBezTo>
                    <a:pt x="73931" y="40078"/>
                    <a:pt x="74127" y="40020"/>
                    <a:pt x="74294" y="39901"/>
                  </a:cubicBezTo>
                  <a:cubicBezTo>
                    <a:pt x="75746" y="38898"/>
                    <a:pt x="77457" y="38501"/>
                    <a:pt x="78995" y="37723"/>
                  </a:cubicBezTo>
                  <a:cubicBezTo>
                    <a:pt x="79738" y="37326"/>
                    <a:pt x="80291" y="36773"/>
                    <a:pt x="79790" y="35995"/>
                  </a:cubicBezTo>
                  <a:cubicBezTo>
                    <a:pt x="79597" y="35708"/>
                    <a:pt x="79414" y="35603"/>
                    <a:pt x="79239" y="35603"/>
                  </a:cubicBezTo>
                  <a:cubicBezTo>
                    <a:pt x="78865" y="35603"/>
                    <a:pt x="78524" y="36083"/>
                    <a:pt x="78183" y="36306"/>
                  </a:cubicBezTo>
                  <a:cubicBezTo>
                    <a:pt x="77820" y="36545"/>
                    <a:pt x="77447" y="36741"/>
                    <a:pt x="77083" y="36741"/>
                  </a:cubicBezTo>
                  <a:cubicBezTo>
                    <a:pt x="76789" y="36741"/>
                    <a:pt x="76501" y="36612"/>
                    <a:pt x="76230" y="36272"/>
                  </a:cubicBezTo>
                  <a:cubicBezTo>
                    <a:pt x="75677" y="35563"/>
                    <a:pt x="76126" y="35148"/>
                    <a:pt x="76731" y="34751"/>
                  </a:cubicBezTo>
                  <a:cubicBezTo>
                    <a:pt x="77318" y="34371"/>
                    <a:pt x="77284" y="33818"/>
                    <a:pt x="77025" y="33196"/>
                  </a:cubicBezTo>
                  <a:cubicBezTo>
                    <a:pt x="76921" y="32919"/>
                    <a:pt x="76161" y="33023"/>
                    <a:pt x="76593" y="32643"/>
                  </a:cubicBezTo>
                  <a:cubicBezTo>
                    <a:pt x="76708" y="32536"/>
                    <a:pt x="76805" y="32492"/>
                    <a:pt x="76888" y="32492"/>
                  </a:cubicBezTo>
                  <a:cubicBezTo>
                    <a:pt x="77143" y="32492"/>
                    <a:pt x="77279" y="32892"/>
                    <a:pt x="77474" y="33126"/>
                  </a:cubicBezTo>
                  <a:cubicBezTo>
                    <a:pt x="77830" y="33563"/>
                    <a:pt x="78559" y="33892"/>
                    <a:pt x="79019" y="33892"/>
                  </a:cubicBezTo>
                  <a:cubicBezTo>
                    <a:pt x="79251" y="33892"/>
                    <a:pt x="79415" y="33808"/>
                    <a:pt x="79427" y="33610"/>
                  </a:cubicBezTo>
                  <a:cubicBezTo>
                    <a:pt x="79485" y="32639"/>
                    <a:pt x="79866" y="32465"/>
                    <a:pt x="80317" y="32465"/>
                  </a:cubicBezTo>
                  <a:cubicBezTo>
                    <a:pt x="80569" y="32465"/>
                    <a:pt x="80843" y="32519"/>
                    <a:pt x="81095" y="32519"/>
                  </a:cubicBezTo>
                  <a:cubicBezTo>
                    <a:pt x="81194" y="32519"/>
                    <a:pt x="81290" y="32511"/>
                    <a:pt x="81380" y="32487"/>
                  </a:cubicBezTo>
                  <a:cubicBezTo>
                    <a:pt x="81894" y="32340"/>
                    <a:pt x="82271" y="31830"/>
                    <a:pt x="82830" y="31830"/>
                  </a:cubicBezTo>
                  <a:cubicBezTo>
                    <a:pt x="82928" y="31830"/>
                    <a:pt x="83031" y="31846"/>
                    <a:pt x="83142" y="31882"/>
                  </a:cubicBezTo>
                  <a:cubicBezTo>
                    <a:pt x="82658" y="32470"/>
                    <a:pt x="82192" y="33075"/>
                    <a:pt x="81708" y="33679"/>
                  </a:cubicBezTo>
                  <a:cubicBezTo>
                    <a:pt x="81604" y="33766"/>
                    <a:pt x="81483" y="33835"/>
                    <a:pt x="81362" y="33904"/>
                  </a:cubicBezTo>
                  <a:cubicBezTo>
                    <a:pt x="81034" y="34129"/>
                    <a:pt x="80775" y="34423"/>
                    <a:pt x="80878" y="34872"/>
                  </a:cubicBezTo>
                  <a:cubicBezTo>
                    <a:pt x="80999" y="35304"/>
                    <a:pt x="81380" y="35252"/>
                    <a:pt x="81673" y="35425"/>
                  </a:cubicBezTo>
                  <a:cubicBezTo>
                    <a:pt x="81973" y="35596"/>
                    <a:pt x="82292" y="35648"/>
                    <a:pt x="82615" y="35648"/>
                  </a:cubicBezTo>
                  <a:cubicBezTo>
                    <a:pt x="83130" y="35648"/>
                    <a:pt x="83658" y="35514"/>
                    <a:pt x="84141" y="35514"/>
                  </a:cubicBezTo>
                  <a:cubicBezTo>
                    <a:pt x="84489" y="35514"/>
                    <a:pt x="84814" y="35584"/>
                    <a:pt x="85095" y="35822"/>
                  </a:cubicBezTo>
                  <a:cubicBezTo>
                    <a:pt x="85535" y="36187"/>
                    <a:pt x="85875" y="36332"/>
                    <a:pt x="86134" y="36332"/>
                  </a:cubicBezTo>
                  <a:cubicBezTo>
                    <a:pt x="86710" y="36332"/>
                    <a:pt x="86887" y="35618"/>
                    <a:pt x="86875" y="35010"/>
                  </a:cubicBezTo>
                  <a:cubicBezTo>
                    <a:pt x="86858" y="34215"/>
                    <a:pt x="87601" y="32729"/>
                    <a:pt x="85665" y="32625"/>
                  </a:cubicBezTo>
                  <a:cubicBezTo>
                    <a:pt x="84991" y="32591"/>
                    <a:pt x="85130" y="31986"/>
                    <a:pt x="85596" y="31485"/>
                  </a:cubicBezTo>
                  <a:cubicBezTo>
                    <a:pt x="87186" y="29791"/>
                    <a:pt x="86650" y="27527"/>
                    <a:pt x="84508" y="26767"/>
                  </a:cubicBezTo>
                  <a:cubicBezTo>
                    <a:pt x="84006" y="26594"/>
                    <a:pt x="83557" y="26214"/>
                    <a:pt x="83661" y="25834"/>
                  </a:cubicBezTo>
                  <a:cubicBezTo>
                    <a:pt x="83972" y="24503"/>
                    <a:pt x="83039" y="23432"/>
                    <a:pt x="83090" y="22170"/>
                  </a:cubicBezTo>
                  <a:cubicBezTo>
                    <a:pt x="83108" y="21773"/>
                    <a:pt x="83073" y="21375"/>
                    <a:pt x="82624" y="21220"/>
                  </a:cubicBezTo>
                  <a:cubicBezTo>
                    <a:pt x="82529" y="21188"/>
                    <a:pt x="82437" y="21174"/>
                    <a:pt x="82348" y="21174"/>
                  </a:cubicBezTo>
                  <a:cubicBezTo>
                    <a:pt x="82049" y="21174"/>
                    <a:pt x="81787" y="21339"/>
                    <a:pt x="81587" y="21565"/>
                  </a:cubicBezTo>
                  <a:cubicBezTo>
                    <a:pt x="81086" y="22135"/>
                    <a:pt x="80464" y="22602"/>
                    <a:pt x="79755" y="22913"/>
                  </a:cubicBezTo>
                  <a:cubicBezTo>
                    <a:pt x="79583" y="22995"/>
                    <a:pt x="79411" y="23071"/>
                    <a:pt x="79247" y="23071"/>
                  </a:cubicBezTo>
                  <a:cubicBezTo>
                    <a:pt x="79097" y="23071"/>
                    <a:pt x="78954" y="23008"/>
                    <a:pt x="78822" y="22827"/>
                  </a:cubicBezTo>
                  <a:cubicBezTo>
                    <a:pt x="78563" y="22498"/>
                    <a:pt x="78753" y="22274"/>
                    <a:pt x="78960" y="22015"/>
                  </a:cubicBezTo>
                  <a:cubicBezTo>
                    <a:pt x="79496" y="21254"/>
                    <a:pt x="79254" y="20736"/>
                    <a:pt x="78459" y="20338"/>
                  </a:cubicBezTo>
                  <a:cubicBezTo>
                    <a:pt x="78131" y="20165"/>
                    <a:pt x="77837" y="19941"/>
                    <a:pt x="77578" y="19664"/>
                  </a:cubicBezTo>
                  <a:cubicBezTo>
                    <a:pt x="77168" y="19146"/>
                    <a:pt x="76356" y="18913"/>
                    <a:pt x="75491" y="18913"/>
                  </a:cubicBezTo>
                  <a:cubicBezTo>
                    <a:pt x="74278" y="18913"/>
                    <a:pt x="72961" y="19371"/>
                    <a:pt x="72497" y="20148"/>
                  </a:cubicBezTo>
                  <a:cubicBezTo>
                    <a:pt x="72065" y="20874"/>
                    <a:pt x="71788" y="21824"/>
                    <a:pt x="70803" y="22170"/>
                  </a:cubicBezTo>
                  <a:cubicBezTo>
                    <a:pt x="70354" y="22326"/>
                    <a:pt x="70043" y="22792"/>
                    <a:pt x="70337" y="23276"/>
                  </a:cubicBezTo>
                  <a:cubicBezTo>
                    <a:pt x="71356" y="25004"/>
                    <a:pt x="70043" y="25488"/>
                    <a:pt x="68902" y="26024"/>
                  </a:cubicBezTo>
                  <a:cubicBezTo>
                    <a:pt x="67693" y="26577"/>
                    <a:pt x="66241" y="26801"/>
                    <a:pt x="66345" y="28685"/>
                  </a:cubicBezTo>
                  <a:cubicBezTo>
                    <a:pt x="66379" y="29117"/>
                    <a:pt x="65895" y="29601"/>
                    <a:pt x="65584" y="30016"/>
                  </a:cubicBezTo>
                  <a:cubicBezTo>
                    <a:pt x="65442" y="30197"/>
                    <a:pt x="65232" y="30465"/>
                    <a:pt x="64983" y="30465"/>
                  </a:cubicBezTo>
                  <a:cubicBezTo>
                    <a:pt x="64899" y="30465"/>
                    <a:pt x="64811" y="30435"/>
                    <a:pt x="64720" y="30361"/>
                  </a:cubicBezTo>
                  <a:cubicBezTo>
                    <a:pt x="64409" y="30120"/>
                    <a:pt x="64288" y="29705"/>
                    <a:pt x="64409" y="29342"/>
                  </a:cubicBezTo>
                  <a:cubicBezTo>
                    <a:pt x="64893" y="27596"/>
                    <a:pt x="65083" y="25989"/>
                    <a:pt x="62508" y="25903"/>
                  </a:cubicBezTo>
                  <a:cubicBezTo>
                    <a:pt x="62249" y="25903"/>
                    <a:pt x="61938" y="25644"/>
                    <a:pt x="61748" y="25436"/>
                  </a:cubicBezTo>
                  <a:cubicBezTo>
                    <a:pt x="61084" y="24759"/>
                    <a:pt x="60400" y="24243"/>
                    <a:pt x="59552" y="24243"/>
                  </a:cubicBezTo>
                  <a:cubicBezTo>
                    <a:pt x="59252" y="24243"/>
                    <a:pt x="58932" y="24307"/>
                    <a:pt x="58585" y="24451"/>
                  </a:cubicBezTo>
                  <a:cubicBezTo>
                    <a:pt x="58566" y="24457"/>
                    <a:pt x="58545" y="24459"/>
                    <a:pt x="58523" y="24459"/>
                  </a:cubicBezTo>
                  <a:cubicBezTo>
                    <a:pt x="58409" y="24459"/>
                    <a:pt x="58269" y="24394"/>
                    <a:pt x="58153" y="24365"/>
                  </a:cubicBezTo>
                  <a:cubicBezTo>
                    <a:pt x="58758" y="23501"/>
                    <a:pt x="57687" y="22429"/>
                    <a:pt x="58827" y="21462"/>
                  </a:cubicBezTo>
                  <a:cubicBezTo>
                    <a:pt x="61800" y="18990"/>
                    <a:pt x="65757" y="18558"/>
                    <a:pt x="68781" y="16294"/>
                  </a:cubicBezTo>
                  <a:lnTo>
                    <a:pt x="69455" y="15828"/>
                  </a:lnTo>
                  <a:cubicBezTo>
                    <a:pt x="70337" y="15586"/>
                    <a:pt x="71218" y="15206"/>
                    <a:pt x="72117" y="15119"/>
                  </a:cubicBezTo>
                  <a:cubicBezTo>
                    <a:pt x="74346" y="14912"/>
                    <a:pt x="75331" y="13910"/>
                    <a:pt x="75262" y="11767"/>
                  </a:cubicBezTo>
                  <a:cubicBezTo>
                    <a:pt x="75262" y="11596"/>
                    <a:pt x="75299" y="11543"/>
                    <a:pt x="75353" y="11543"/>
                  </a:cubicBezTo>
                  <a:cubicBezTo>
                    <a:pt x="75441" y="11543"/>
                    <a:pt x="75574" y="11687"/>
                    <a:pt x="75659" y="11698"/>
                  </a:cubicBezTo>
                  <a:cubicBezTo>
                    <a:pt x="76835" y="11749"/>
                    <a:pt x="77733" y="12683"/>
                    <a:pt x="78943" y="12752"/>
                  </a:cubicBezTo>
                  <a:cubicBezTo>
                    <a:pt x="79461" y="12769"/>
                    <a:pt x="79945" y="13391"/>
                    <a:pt x="80412" y="13789"/>
                  </a:cubicBezTo>
                  <a:cubicBezTo>
                    <a:pt x="80395" y="13944"/>
                    <a:pt x="80325" y="14082"/>
                    <a:pt x="80204" y="14203"/>
                  </a:cubicBezTo>
                  <a:cubicBezTo>
                    <a:pt x="79099" y="14649"/>
                    <a:pt x="78211" y="15599"/>
                    <a:pt x="76924" y="15599"/>
                  </a:cubicBezTo>
                  <a:cubicBezTo>
                    <a:pt x="76763" y="15599"/>
                    <a:pt x="76595" y="15584"/>
                    <a:pt x="76420" y="15551"/>
                  </a:cubicBezTo>
                  <a:cubicBezTo>
                    <a:pt x="76325" y="15534"/>
                    <a:pt x="76229" y="15525"/>
                    <a:pt x="76135" y="15525"/>
                  </a:cubicBezTo>
                  <a:cubicBezTo>
                    <a:pt x="75478" y="15525"/>
                    <a:pt x="74895" y="15947"/>
                    <a:pt x="74985" y="16778"/>
                  </a:cubicBezTo>
                  <a:cubicBezTo>
                    <a:pt x="75041" y="17437"/>
                    <a:pt x="75422" y="17620"/>
                    <a:pt x="75866" y="17620"/>
                  </a:cubicBezTo>
                  <a:cubicBezTo>
                    <a:pt x="76109" y="17620"/>
                    <a:pt x="76372" y="17565"/>
                    <a:pt x="76610" y="17504"/>
                  </a:cubicBezTo>
                  <a:cubicBezTo>
                    <a:pt x="76822" y="17451"/>
                    <a:pt x="77015" y="17425"/>
                    <a:pt x="77193" y="17425"/>
                  </a:cubicBezTo>
                  <a:cubicBezTo>
                    <a:pt x="77828" y="17425"/>
                    <a:pt x="78286" y="17750"/>
                    <a:pt x="78839" y="18316"/>
                  </a:cubicBezTo>
                  <a:cubicBezTo>
                    <a:pt x="79617" y="19094"/>
                    <a:pt x="80723" y="19612"/>
                    <a:pt x="81794" y="19993"/>
                  </a:cubicBezTo>
                  <a:cubicBezTo>
                    <a:pt x="81906" y="20034"/>
                    <a:pt x="82005" y="20053"/>
                    <a:pt x="82094" y="20053"/>
                  </a:cubicBezTo>
                  <a:cubicBezTo>
                    <a:pt x="82595" y="20053"/>
                    <a:pt x="82747" y="19445"/>
                    <a:pt x="82762" y="18887"/>
                  </a:cubicBezTo>
                  <a:cubicBezTo>
                    <a:pt x="82805" y="18878"/>
                    <a:pt x="82849" y="18874"/>
                    <a:pt x="82892" y="18874"/>
                  </a:cubicBezTo>
                  <a:cubicBezTo>
                    <a:pt x="82935" y="18874"/>
                    <a:pt x="82978" y="18878"/>
                    <a:pt x="83021" y="18887"/>
                  </a:cubicBezTo>
                  <a:cubicBezTo>
                    <a:pt x="83375" y="18985"/>
                    <a:pt x="83662" y="19030"/>
                    <a:pt x="83892" y="19030"/>
                  </a:cubicBezTo>
                  <a:cubicBezTo>
                    <a:pt x="85038" y="19030"/>
                    <a:pt x="84816" y="17932"/>
                    <a:pt x="84629" y="16882"/>
                  </a:cubicBezTo>
                  <a:cubicBezTo>
                    <a:pt x="84577" y="16588"/>
                    <a:pt x="84404" y="16122"/>
                    <a:pt x="84525" y="16018"/>
                  </a:cubicBezTo>
                  <a:cubicBezTo>
                    <a:pt x="84606" y="15948"/>
                    <a:pt x="84680" y="15920"/>
                    <a:pt x="84749" y="15920"/>
                  </a:cubicBezTo>
                  <a:cubicBezTo>
                    <a:pt x="84985" y="15920"/>
                    <a:pt x="85161" y="16252"/>
                    <a:pt x="85389" y="16346"/>
                  </a:cubicBezTo>
                  <a:cubicBezTo>
                    <a:pt x="85637" y="16436"/>
                    <a:pt x="85876" y="16474"/>
                    <a:pt x="86110" y="16474"/>
                  </a:cubicBezTo>
                  <a:cubicBezTo>
                    <a:pt x="86771" y="16474"/>
                    <a:pt x="87381" y="16174"/>
                    <a:pt x="87981" y="15931"/>
                  </a:cubicBezTo>
                  <a:cubicBezTo>
                    <a:pt x="88344" y="15793"/>
                    <a:pt x="88500" y="15275"/>
                    <a:pt x="88258" y="15033"/>
                  </a:cubicBezTo>
                  <a:cubicBezTo>
                    <a:pt x="87065" y="13754"/>
                    <a:pt x="85976" y="12406"/>
                    <a:pt x="84819" y="11110"/>
                  </a:cubicBezTo>
                  <a:cubicBezTo>
                    <a:pt x="84162" y="10350"/>
                    <a:pt x="83160" y="9779"/>
                    <a:pt x="82537" y="8915"/>
                  </a:cubicBezTo>
                  <a:cubicBezTo>
                    <a:pt x="82209" y="8379"/>
                    <a:pt x="81639" y="8034"/>
                    <a:pt x="81017" y="7999"/>
                  </a:cubicBezTo>
                  <a:cubicBezTo>
                    <a:pt x="80983" y="7995"/>
                    <a:pt x="80950" y="7994"/>
                    <a:pt x="80916" y="7994"/>
                  </a:cubicBezTo>
                  <a:cubicBezTo>
                    <a:pt x="80688" y="7994"/>
                    <a:pt x="80453" y="8074"/>
                    <a:pt x="80228" y="8074"/>
                  </a:cubicBezTo>
                  <a:cubicBezTo>
                    <a:pt x="80056" y="8074"/>
                    <a:pt x="79890" y="8027"/>
                    <a:pt x="79738" y="7861"/>
                  </a:cubicBezTo>
                  <a:cubicBezTo>
                    <a:pt x="80170" y="7757"/>
                    <a:pt x="80602" y="7654"/>
                    <a:pt x="81017" y="7585"/>
                  </a:cubicBezTo>
                  <a:cubicBezTo>
                    <a:pt x="81518" y="7481"/>
                    <a:pt x="82192" y="7567"/>
                    <a:pt x="82226" y="6859"/>
                  </a:cubicBezTo>
                  <a:cubicBezTo>
                    <a:pt x="82278" y="6202"/>
                    <a:pt x="81673" y="6167"/>
                    <a:pt x="81207" y="6046"/>
                  </a:cubicBezTo>
                  <a:cubicBezTo>
                    <a:pt x="81086" y="6012"/>
                    <a:pt x="80948" y="5960"/>
                    <a:pt x="80844" y="5891"/>
                  </a:cubicBezTo>
                  <a:cubicBezTo>
                    <a:pt x="80958" y="5878"/>
                    <a:pt x="81101" y="5837"/>
                    <a:pt x="81223" y="5837"/>
                  </a:cubicBezTo>
                  <a:cubicBezTo>
                    <a:pt x="81267" y="5837"/>
                    <a:pt x="81309" y="5843"/>
                    <a:pt x="81345" y="5856"/>
                  </a:cubicBezTo>
                  <a:cubicBezTo>
                    <a:pt x="81816" y="6065"/>
                    <a:pt x="82272" y="6151"/>
                    <a:pt x="82714" y="6151"/>
                  </a:cubicBezTo>
                  <a:cubicBezTo>
                    <a:pt x="83993" y="6151"/>
                    <a:pt x="85157" y="5437"/>
                    <a:pt x="86236" y="4923"/>
                  </a:cubicBezTo>
                  <a:cubicBezTo>
                    <a:pt x="89182" y="3528"/>
                    <a:pt x="92334" y="3094"/>
                    <a:pt x="95401" y="2235"/>
                  </a:cubicBezTo>
                  <a:lnTo>
                    <a:pt x="95401" y="2235"/>
                  </a:lnTo>
                  <a:cubicBezTo>
                    <a:pt x="93986" y="3267"/>
                    <a:pt x="92263" y="3834"/>
                    <a:pt x="90504" y="3834"/>
                  </a:cubicBezTo>
                  <a:cubicBezTo>
                    <a:pt x="90401" y="3834"/>
                    <a:pt x="90295" y="3831"/>
                    <a:pt x="90191" y="3831"/>
                  </a:cubicBezTo>
                  <a:cubicBezTo>
                    <a:pt x="89827" y="3831"/>
                    <a:pt x="89479" y="3873"/>
                    <a:pt x="89277" y="4249"/>
                  </a:cubicBezTo>
                  <a:cubicBezTo>
                    <a:pt x="89018" y="4802"/>
                    <a:pt x="89467" y="5113"/>
                    <a:pt x="89744" y="5528"/>
                  </a:cubicBezTo>
                  <a:cubicBezTo>
                    <a:pt x="90251" y="6307"/>
                    <a:pt x="90887" y="6586"/>
                    <a:pt x="91608" y="6586"/>
                  </a:cubicBezTo>
                  <a:cubicBezTo>
                    <a:pt x="91943" y="6586"/>
                    <a:pt x="92297" y="6525"/>
                    <a:pt x="92664" y="6427"/>
                  </a:cubicBezTo>
                  <a:cubicBezTo>
                    <a:pt x="93037" y="6322"/>
                    <a:pt x="93404" y="6272"/>
                    <a:pt x="93755" y="6272"/>
                  </a:cubicBezTo>
                  <a:cubicBezTo>
                    <a:pt x="95314" y="6272"/>
                    <a:pt x="96561" y="7243"/>
                    <a:pt x="96518" y="8639"/>
                  </a:cubicBezTo>
                  <a:cubicBezTo>
                    <a:pt x="96501" y="9123"/>
                    <a:pt x="96000" y="9710"/>
                    <a:pt x="96155" y="10073"/>
                  </a:cubicBezTo>
                  <a:cubicBezTo>
                    <a:pt x="96656" y="11300"/>
                    <a:pt x="95758" y="12302"/>
                    <a:pt x="95378" y="13045"/>
                  </a:cubicBezTo>
                  <a:cubicBezTo>
                    <a:pt x="94393" y="15016"/>
                    <a:pt x="93649" y="16709"/>
                    <a:pt x="95412" y="18541"/>
                  </a:cubicBezTo>
                  <a:cubicBezTo>
                    <a:pt x="95602" y="18714"/>
                    <a:pt x="95723" y="18938"/>
                    <a:pt x="95758" y="19180"/>
                  </a:cubicBezTo>
                  <a:cubicBezTo>
                    <a:pt x="95810" y="21358"/>
                    <a:pt x="97901" y="20788"/>
                    <a:pt x="99007" y="21479"/>
                  </a:cubicBezTo>
                  <a:cubicBezTo>
                    <a:pt x="99192" y="21597"/>
                    <a:pt x="99367" y="21648"/>
                    <a:pt x="99531" y="21648"/>
                  </a:cubicBezTo>
                  <a:cubicBezTo>
                    <a:pt x="100207" y="21648"/>
                    <a:pt x="100708" y="20784"/>
                    <a:pt x="101098" y="20200"/>
                  </a:cubicBezTo>
                  <a:cubicBezTo>
                    <a:pt x="102256" y="18472"/>
                    <a:pt x="104088" y="17055"/>
                    <a:pt x="105729" y="16536"/>
                  </a:cubicBezTo>
                  <a:cubicBezTo>
                    <a:pt x="109220" y="15396"/>
                    <a:pt x="112486" y="13547"/>
                    <a:pt x="116254" y="13115"/>
                  </a:cubicBezTo>
                  <a:cubicBezTo>
                    <a:pt x="117965" y="12907"/>
                    <a:pt x="119935" y="12320"/>
                    <a:pt x="120021" y="9883"/>
                  </a:cubicBezTo>
                  <a:cubicBezTo>
                    <a:pt x="120021" y="9693"/>
                    <a:pt x="120349" y="9485"/>
                    <a:pt x="120557" y="9330"/>
                  </a:cubicBezTo>
                  <a:cubicBezTo>
                    <a:pt x="121663" y="8552"/>
                    <a:pt x="123132" y="8034"/>
                    <a:pt x="122631" y="6202"/>
                  </a:cubicBezTo>
                  <a:cubicBezTo>
                    <a:pt x="122594" y="6055"/>
                    <a:pt x="122626" y="6020"/>
                    <a:pt x="122682" y="6020"/>
                  </a:cubicBezTo>
                  <a:cubicBezTo>
                    <a:pt x="122731" y="6020"/>
                    <a:pt x="122799" y="6046"/>
                    <a:pt x="122855" y="6046"/>
                  </a:cubicBezTo>
                  <a:cubicBezTo>
                    <a:pt x="122928" y="6051"/>
                    <a:pt x="122998" y="6053"/>
                    <a:pt x="123064" y="6053"/>
                  </a:cubicBezTo>
                  <a:cubicBezTo>
                    <a:pt x="124269" y="6053"/>
                    <a:pt x="124381" y="5321"/>
                    <a:pt x="123840" y="4387"/>
                  </a:cubicBezTo>
                  <a:cubicBezTo>
                    <a:pt x="123581" y="3921"/>
                    <a:pt x="123875" y="3955"/>
                    <a:pt x="124048" y="3817"/>
                  </a:cubicBezTo>
                  <a:cubicBezTo>
                    <a:pt x="125240" y="2867"/>
                    <a:pt x="126640" y="2728"/>
                    <a:pt x="128092" y="2659"/>
                  </a:cubicBezTo>
                  <a:cubicBezTo>
                    <a:pt x="128575" y="2625"/>
                    <a:pt x="129180" y="2521"/>
                    <a:pt x="129249" y="1934"/>
                  </a:cubicBezTo>
                  <a:cubicBezTo>
                    <a:pt x="129301" y="1363"/>
                    <a:pt x="128714" y="1242"/>
                    <a:pt x="128299" y="1190"/>
                  </a:cubicBezTo>
                  <a:cubicBezTo>
                    <a:pt x="125707" y="948"/>
                    <a:pt x="123132" y="430"/>
                    <a:pt x="120557" y="171"/>
                  </a:cubicBezTo>
                  <a:cubicBezTo>
                    <a:pt x="119360" y="50"/>
                    <a:pt x="118163" y="0"/>
                    <a:pt x="116966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" name="Google Shape;1144;p41"/>
            <p:cNvSpPr/>
            <p:nvPr/>
          </p:nvSpPr>
          <p:spPr>
            <a:xfrm>
              <a:off x="1581325" y="1051125"/>
              <a:ext cx="283000" cy="91675"/>
            </a:xfrm>
            <a:custGeom>
              <a:rect b="b" l="l" r="r" t="t"/>
              <a:pathLst>
                <a:path extrusionOk="0" h="3667" w="11320">
                  <a:moveTo>
                    <a:pt x="6214" y="0"/>
                  </a:moveTo>
                  <a:cubicBezTo>
                    <a:pt x="5926" y="0"/>
                    <a:pt x="5584" y="48"/>
                    <a:pt x="5219" y="71"/>
                  </a:cubicBezTo>
                  <a:cubicBezTo>
                    <a:pt x="5082" y="56"/>
                    <a:pt x="4943" y="49"/>
                    <a:pt x="4804" y="49"/>
                  </a:cubicBezTo>
                  <a:cubicBezTo>
                    <a:pt x="3493" y="49"/>
                    <a:pt x="2115" y="667"/>
                    <a:pt x="709" y="1073"/>
                  </a:cubicBezTo>
                  <a:cubicBezTo>
                    <a:pt x="432" y="1177"/>
                    <a:pt x="208" y="1401"/>
                    <a:pt x="69" y="1678"/>
                  </a:cubicBezTo>
                  <a:cubicBezTo>
                    <a:pt x="0" y="1781"/>
                    <a:pt x="242" y="2213"/>
                    <a:pt x="363" y="2231"/>
                  </a:cubicBezTo>
                  <a:cubicBezTo>
                    <a:pt x="2163" y="2438"/>
                    <a:pt x="3786" y="3667"/>
                    <a:pt x="5640" y="3667"/>
                  </a:cubicBezTo>
                  <a:cubicBezTo>
                    <a:pt x="6100" y="3667"/>
                    <a:pt x="6574" y="3591"/>
                    <a:pt x="7068" y="3406"/>
                  </a:cubicBezTo>
                  <a:cubicBezTo>
                    <a:pt x="7396" y="3281"/>
                    <a:pt x="7767" y="3236"/>
                    <a:pt x="8142" y="3236"/>
                  </a:cubicBezTo>
                  <a:cubicBezTo>
                    <a:pt x="8439" y="3236"/>
                    <a:pt x="8738" y="3264"/>
                    <a:pt x="9021" y="3302"/>
                  </a:cubicBezTo>
                  <a:cubicBezTo>
                    <a:pt x="9277" y="3340"/>
                    <a:pt x="9523" y="3370"/>
                    <a:pt x="9759" y="3370"/>
                  </a:cubicBezTo>
                  <a:cubicBezTo>
                    <a:pt x="10271" y="3370"/>
                    <a:pt x="10728" y="3229"/>
                    <a:pt x="11095" y="2732"/>
                  </a:cubicBezTo>
                  <a:cubicBezTo>
                    <a:pt x="11320" y="2473"/>
                    <a:pt x="11268" y="2075"/>
                    <a:pt x="10991" y="1885"/>
                  </a:cubicBezTo>
                  <a:cubicBezTo>
                    <a:pt x="10479" y="1524"/>
                    <a:pt x="10006" y="1077"/>
                    <a:pt x="9430" y="1077"/>
                  </a:cubicBezTo>
                  <a:cubicBezTo>
                    <a:pt x="9151" y="1077"/>
                    <a:pt x="8847" y="1182"/>
                    <a:pt x="8503" y="1453"/>
                  </a:cubicBezTo>
                  <a:cubicBezTo>
                    <a:pt x="8280" y="1626"/>
                    <a:pt x="7919" y="1737"/>
                    <a:pt x="7612" y="1737"/>
                  </a:cubicBezTo>
                  <a:cubicBezTo>
                    <a:pt x="7277" y="1737"/>
                    <a:pt x="7006" y="1605"/>
                    <a:pt x="7051" y="1280"/>
                  </a:cubicBezTo>
                  <a:cubicBezTo>
                    <a:pt x="7179" y="207"/>
                    <a:pt x="6812" y="0"/>
                    <a:pt x="6214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" name="Google Shape;1145;p41"/>
            <p:cNvSpPr/>
            <p:nvPr/>
          </p:nvSpPr>
          <p:spPr>
            <a:xfrm>
              <a:off x="3144425" y="1319375"/>
              <a:ext cx="213450" cy="95575"/>
            </a:xfrm>
            <a:custGeom>
              <a:rect b="b" l="l" r="r" t="t"/>
              <a:pathLst>
                <a:path extrusionOk="0" h="3823" w="8538">
                  <a:moveTo>
                    <a:pt x="6155" y="1"/>
                  </a:moveTo>
                  <a:cubicBezTo>
                    <a:pt x="6054" y="1"/>
                    <a:pt x="5950" y="7"/>
                    <a:pt x="5842" y="20"/>
                  </a:cubicBezTo>
                  <a:cubicBezTo>
                    <a:pt x="4846" y="139"/>
                    <a:pt x="3874" y="469"/>
                    <a:pt x="2859" y="469"/>
                  </a:cubicBezTo>
                  <a:cubicBezTo>
                    <a:pt x="2396" y="469"/>
                    <a:pt x="1923" y="400"/>
                    <a:pt x="1435" y="211"/>
                  </a:cubicBezTo>
                  <a:cubicBezTo>
                    <a:pt x="1292" y="150"/>
                    <a:pt x="1133" y="113"/>
                    <a:pt x="974" y="113"/>
                  </a:cubicBezTo>
                  <a:cubicBezTo>
                    <a:pt x="501" y="113"/>
                    <a:pt x="35" y="441"/>
                    <a:pt x="35" y="1438"/>
                  </a:cubicBezTo>
                  <a:cubicBezTo>
                    <a:pt x="1" y="3771"/>
                    <a:pt x="1573" y="3580"/>
                    <a:pt x="3025" y="3822"/>
                  </a:cubicBezTo>
                  <a:cubicBezTo>
                    <a:pt x="4338" y="3753"/>
                    <a:pt x="5617" y="3408"/>
                    <a:pt x="6792" y="2837"/>
                  </a:cubicBezTo>
                  <a:cubicBezTo>
                    <a:pt x="7415" y="2526"/>
                    <a:pt x="8538" y="2474"/>
                    <a:pt x="8192" y="1541"/>
                  </a:cubicBezTo>
                  <a:cubicBezTo>
                    <a:pt x="7892" y="720"/>
                    <a:pt x="7218" y="1"/>
                    <a:pt x="6155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" name="Google Shape;1146;p41"/>
            <p:cNvSpPr/>
            <p:nvPr/>
          </p:nvSpPr>
          <p:spPr>
            <a:xfrm>
              <a:off x="1453000" y="2509000"/>
              <a:ext cx="263575" cy="113100"/>
            </a:xfrm>
            <a:custGeom>
              <a:rect b="b" l="l" r="r" t="t"/>
              <a:pathLst>
                <a:path extrusionOk="0" h="4524" w="10543">
                  <a:moveTo>
                    <a:pt x="3451" y="1"/>
                  </a:moveTo>
                  <a:cubicBezTo>
                    <a:pt x="2445" y="1"/>
                    <a:pt x="1486" y="228"/>
                    <a:pt x="761" y="702"/>
                  </a:cubicBezTo>
                  <a:cubicBezTo>
                    <a:pt x="398" y="927"/>
                    <a:pt x="1" y="1186"/>
                    <a:pt x="243" y="1687"/>
                  </a:cubicBezTo>
                  <a:cubicBezTo>
                    <a:pt x="390" y="1972"/>
                    <a:pt x="609" y="2083"/>
                    <a:pt x="855" y="2083"/>
                  </a:cubicBezTo>
                  <a:cubicBezTo>
                    <a:pt x="1012" y="2083"/>
                    <a:pt x="1180" y="2038"/>
                    <a:pt x="1349" y="1964"/>
                  </a:cubicBezTo>
                  <a:cubicBezTo>
                    <a:pt x="1677" y="1828"/>
                    <a:pt x="1990" y="1776"/>
                    <a:pt x="2298" y="1776"/>
                  </a:cubicBezTo>
                  <a:cubicBezTo>
                    <a:pt x="2932" y="1776"/>
                    <a:pt x="3543" y="1997"/>
                    <a:pt x="4217" y="2171"/>
                  </a:cubicBezTo>
                  <a:cubicBezTo>
                    <a:pt x="5708" y="2540"/>
                    <a:pt x="6405" y="4523"/>
                    <a:pt x="7868" y="4523"/>
                  </a:cubicBezTo>
                  <a:cubicBezTo>
                    <a:pt x="8118" y="4523"/>
                    <a:pt x="8391" y="4465"/>
                    <a:pt x="8693" y="4332"/>
                  </a:cubicBezTo>
                  <a:cubicBezTo>
                    <a:pt x="8824" y="4337"/>
                    <a:pt x="8947" y="4340"/>
                    <a:pt x="9062" y="4340"/>
                  </a:cubicBezTo>
                  <a:cubicBezTo>
                    <a:pt x="10032" y="4340"/>
                    <a:pt x="10475" y="4144"/>
                    <a:pt x="10491" y="3727"/>
                  </a:cubicBezTo>
                  <a:cubicBezTo>
                    <a:pt x="10542" y="2897"/>
                    <a:pt x="9817" y="2724"/>
                    <a:pt x="9264" y="2517"/>
                  </a:cubicBezTo>
                  <a:cubicBezTo>
                    <a:pt x="8711" y="2292"/>
                    <a:pt x="8209" y="1964"/>
                    <a:pt x="7777" y="1567"/>
                  </a:cubicBezTo>
                  <a:cubicBezTo>
                    <a:pt x="6685" y="547"/>
                    <a:pt x="5011" y="1"/>
                    <a:pt x="3451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" name="Google Shape;1147;p41"/>
            <p:cNvSpPr/>
            <p:nvPr/>
          </p:nvSpPr>
          <p:spPr>
            <a:xfrm>
              <a:off x="1880725" y="1020350"/>
              <a:ext cx="162025" cy="112025"/>
            </a:xfrm>
            <a:custGeom>
              <a:rect b="b" l="l" r="r" t="t"/>
              <a:pathLst>
                <a:path extrusionOk="0" h="4481" w="6481">
                  <a:moveTo>
                    <a:pt x="4294" y="0"/>
                  </a:moveTo>
                  <a:cubicBezTo>
                    <a:pt x="4062" y="0"/>
                    <a:pt x="3818" y="44"/>
                    <a:pt x="3560" y="144"/>
                  </a:cubicBezTo>
                  <a:cubicBezTo>
                    <a:pt x="3094" y="317"/>
                    <a:pt x="2593" y="541"/>
                    <a:pt x="2886" y="1198"/>
                  </a:cubicBezTo>
                  <a:cubicBezTo>
                    <a:pt x="3042" y="1509"/>
                    <a:pt x="3232" y="1820"/>
                    <a:pt x="3457" y="2114"/>
                  </a:cubicBezTo>
                  <a:cubicBezTo>
                    <a:pt x="3147" y="2260"/>
                    <a:pt x="2851" y="2348"/>
                    <a:pt x="2545" y="2348"/>
                  </a:cubicBezTo>
                  <a:cubicBezTo>
                    <a:pt x="2270" y="2348"/>
                    <a:pt x="1987" y="2277"/>
                    <a:pt x="1677" y="2114"/>
                  </a:cubicBezTo>
                  <a:cubicBezTo>
                    <a:pt x="1531" y="2037"/>
                    <a:pt x="1393" y="2002"/>
                    <a:pt x="1262" y="2002"/>
                  </a:cubicBezTo>
                  <a:cubicBezTo>
                    <a:pt x="867" y="2002"/>
                    <a:pt x="545" y="2320"/>
                    <a:pt x="311" y="2736"/>
                  </a:cubicBezTo>
                  <a:cubicBezTo>
                    <a:pt x="0" y="3289"/>
                    <a:pt x="467" y="3479"/>
                    <a:pt x="813" y="3807"/>
                  </a:cubicBezTo>
                  <a:cubicBezTo>
                    <a:pt x="1327" y="4309"/>
                    <a:pt x="1837" y="4480"/>
                    <a:pt x="2344" y="4480"/>
                  </a:cubicBezTo>
                  <a:cubicBezTo>
                    <a:pt x="3164" y="4480"/>
                    <a:pt x="3976" y="4032"/>
                    <a:pt x="4787" y="3807"/>
                  </a:cubicBezTo>
                  <a:lnTo>
                    <a:pt x="5081" y="3514"/>
                  </a:lnTo>
                  <a:cubicBezTo>
                    <a:pt x="5237" y="2788"/>
                    <a:pt x="5098" y="1924"/>
                    <a:pt x="6204" y="1734"/>
                  </a:cubicBezTo>
                  <a:cubicBezTo>
                    <a:pt x="6464" y="1699"/>
                    <a:pt x="6481" y="1129"/>
                    <a:pt x="6222" y="921"/>
                  </a:cubicBezTo>
                  <a:cubicBezTo>
                    <a:pt x="5644" y="436"/>
                    <a:pt x="5027" y="0"/>
                    <a:pt x="4294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" name="Google Shape;1148;p41"/>
            <p:cNvSpPr/>
            <p:nvPr/>
          </p:nvSpPr>
          <p:spPr>
            <a:xfrm>
              <a:off x="1688900" y="2603450"/>
              <a:ext cx="165050" cy="73950"/>
            </a:xfrm>
            <a:custGeom>
              <a:rect b="b" l="l" r="r" t="t"/>
              <a:pathLst>
                <a:path extrusionOk="0" h="2958" w="6602">
                  <a:moveTo>
                    <a:pt x="2842" y="0"/>
                  </a:moveTo>
                  <a:cubicBezTo>
                    <a:pt x="2588" y="0"/>
                    <a:pt x="2332" y="28"/>
                    <a:pt x="2074" y="87"/>
                  </a:cubicBezTo>
                  <a:cubicBezTo>
                    <a:pt x="1452" y="225"/>
                    <a:pt x="1055" y="1331"/>
                    <a:pt x="225" y="1694"/>
                  </a:cubicBezTo>
                  <a:cubicBezTo>
                    <a:pt x="0" y="1798"/>
                    <a:pt x="277" y="2247"/>
                    <a:pt x="536" y="2454"/>
                  </a:cubicBezTo>
                  <a:cubicBezTo>
                    <a:pt x="957" y="2789"/>
                    <a:pt x="2162" y="2958"/>
                    <a:pt x="3373" y="2958"/>
                  </a:cubicBezTo>
                  <a:cubicBezTo>
                    <a:pt x="4599" y="2958"/>
                    <a:pt x="5830" y="2785"/>
                    <a:pt x="6256" y="2437"/>
                  </a:cubicBezTo>
                  <a:cubicBezTo>
                    <a:pt x="6395" y="2282"/>
                    <a:pt x="6515" y="2109"/>
                    <a:pt x="6602" y="1919"/>
                  </a:cubicBezTo>
                  <a:cubicBezTo>
                    <a:pt x="6481" y="1711"/>
                    <a:pt x="6429" y="1469"/>
                    <a:pt x="6291" y="1366"/>
                  </a:cubicBezTo>
                  <a:cubicBezTo>
                    <a:pt x="5231" y="636"/>
                    <a:pt x="4065" y="0"/>
                    <a:pt x="2842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" name="Google Shape;1149;p41"/>
            <p:cNvSpPr/>
            <p:nvPr/>
          </p:nvSpPr>
          <p:spPr>
            <a:xfrm>
              <a:off x="1922200" y="1344925"/>
              <a:ext cx="129625" cy="64525"/>
            </a:xfrm>
            <a:custGeom>
              <a:rect b="b" l="l" r="r" t="t"/>
              <a:pathLst>
                <a:path extrusionOk="0" h="2581" w="5185">
                  <a:moveTo>
                    <a:pt x="1901" y="1"/>
                  </a:moveTo>
                  <a:lnTo>
                    <a:pt x="1227" y="467"/>
                  </a:lnTo>
                  <a:cubicBezTo>
                    <a:pt x="934" y="1020"/>
                    <a:pt x="0" y="1383"/>
                    <a:pt x="415" y="2144"/>
                  </a:cubicBezTo>
                  <a:cubicBezTo>
                    <a:pt x="602" y="2475"/>
                    <a:pt x="838" y="2581"/>
                    <a:pt x="1096" y="2581"/>
                  </a:cubicBezTo>
                  <a:cubicBezTo>
                    <a:pt x="1482" y="2581"/>
                    <a:pt x="1915" y="2344"/>
                    <a:pt x="2299" y="2282"/>
                  </a:cubicBezTo>
                  <a:cubicBezTo>
                    <a:pt x="2552" y="2236"/>
                    <a:pt x="2806" y="2213"/>
                    <a:pt x="3064" y="2213"/>
                  </a:cubicBezTo>
                  <a:cubicBezTo>
                    <a:pt x="3194" y="2213"/>
                    <a:pt x="3324" y="2219"/>
                    <a:pt x="3457" y="2230"/>
                  </a:cubicBezTo>
                  <a:cubicBezTo>
                    <a:pt x="3730" y="2245"/>
                    <a:pt x="4039" y="2324"/>
                    <a:pt x="4314" y="2324"/>
                  </a:cubicBezTo>
                  <a:cubicBezTo>
                    <a:pt x="4665" y="2324"/>
                    <a:pt x="4959" y="2195"/>
                    <a:pt x="5047" y="1643"/>
                  </a:cubicBezTo>
                  <a:cubicBezTo>
                    <a:pt x="5185" y="744"/>
                    <a:pt x="4563" y="277"/>
                    <a:pt x="3768" y="122"/>
                  </a:cubicBezTo>
                  <a:cubicBezTo>
                    <a:pt x="3146" y="35"/>
                    <a:pt x="2523" y="1"/>
                    <a:pt x="1901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" name="Google Shape;1150;p41"/>
            <p:cNvSpPr/>
            <p:nvPr/>
          </p:nvSpPr>
          <p:spPr>
            <a:xfrm>
              <a:off x="1787825" y="1030550"/>
              <a:ext cx="94250" cy="44825"/>
            </a:xfrm>
            <a:custGeom>
              <a:rect b="b" l="l" r="r" t="t"/>
              <a:pathLst>
                <a:path extrusionOk="0" h="1793" w="3770">
                  <a:moveTo>
                    <a:pt x="2929" y="0"/>
                  </a:moveTo>
                  <a:cubicBezTo>
                    <a:pt x="2800" y="0"/>
                    <a:pt x="2676" y="17"/>
                    <a:pt x="2576" y="47"/>
                  </a:cubicBezTo>
                  <a:cubicBezTo>
                    <a:pt x="2412" y="93"/>
                    <a:pt x="2229" y="105"/>
                    <a:pt x="2039" y="105"/>
                  </a:cubicBezTo>
                  <a:cubicBezTo>
                    <a:pt x="1817" y="105"/>
                    <a:pt x="1584" y="88"/>
                    <a:pt x="1360" y="88"/>
                  </a:cubicBezTo>
                  <a:cubicBezTo>
                    <a:pt x="763" y="88"/>
                    <a:pt x="227" y="208"/>
                    <a:pt x="105" y="1084"/>
                  </a:cubicBezTo>
                  <a:cubicBezTo>
                    <a:pt x="1" y="1792"/>
                    <a:pt x="865" y="1688"/>
                    <a:pt x="1504" y="1740"/>
                  </a:cubicBezTo>
                  <a:cubicBezTo>
                    <a:pt x="2265" y="1568"/>
                    <a:pt x="3405" y="1792"/>
                    <a:pt x="3665" y="652"/>
                  </a:cubicBezTo>
                  <a:cubicBezTo>
                    <a:pt x="3769" y="167"/>
                    <a:pt x="3329" y="0"/>
                    <a:pt x="2929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" name="Google Shape;1151;p41"/>
            <p:cNvSpPr/>
            <p:nvPr/>
          </p:nvSpPr>
          <p:spPr>
            <a:xfrm>
              <a:off x="1870350" y="2639275"/>
              <a:ext cx="59225" cy="44325"/>
            </a:xfrm>
            <a:custGeom>
              <a:rect b="b" l="l" r="r" t="t"/>
              <a:pathLst>
                <a:path extrusionOk="0" h="1773" w="2369">
                  <a:moveTo>
                    <a:pt x="922" y="1"/>
                  </a:moveTo>
                  <a:cubicBezTo>
                    <a:pt x="435" y="1"/>
                    <a:pt x="1" y="156"/>
                    <a:pt x="1" y="762"/>
                  </a:cubicBezTo>
                  <a:cubicBezTo>
                    <a:pt x="1" y="1414"/>
                    <a:pt x="337" y="1773"/>
                    <a:pt x="982" y="1773"/>
                  </a:cubicBezTo>
                  <a:cubicBezTo>
                    <a:pt x="1038" y="1773"/>
                    <a:pt x="1097" y="1770"/>
                    <a:pt x="1158" y="1765"/>
                  </a:cubicBezTo>
                  <a:cubicBezTo>
                    <a:pt x="1711" y="1730"/>
                    <a:pt x="2368" y="1678"/>
                    <a:pt x="2299" y="901"/>
                  </a:cubicBezTo>
                  <a:cubicBezTo>
                    <a:pt x="2264" y="175"/>
                    <a:pt x="1642" y="2"/>
                    <a:pt x="1003" y="2"/>
                  </a:cubicBezTo>
                  <a:cubicBezTo>
                    <a:pt x="976" y="1"/>
                    <a:pt x="949" y="1"/>
                    <a:pt x="922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" name="Google Shape;1152;p41"/>
            <p:cNvSpPr/>
            <p:nvPr/>
          </p:nvSpPr>
          <p:spPr>
            <a:xfrm>
              <a:off x="2264800" y="4630125"/>
              <a:ext cx="62675" cy="39225"/>
            </a:xfrm>
            <a:custGeom>
              <a:rect b="b" l="l" r="r" t="t"/>
              <a:pathLst>
                <a:path extrusionOk="0" h="1569" w="2507">
                  <a:moveTo>
                    <a:pt x="1176" y="52"/>
                  </a:moveTo>
                  <a:cubicBezTo>
                    <a:pt x="675" y="87"/>
                    <a:pt x="1" y="1"/>
                    <a:pt x="1" y="813"/>
                  </a:cubicBezTo>
                  <a:cubicBezTo>
                    <a:pt x="1" y="1241"/>
                    <a:pt x="341" y="1568"/>
                    <a:pt x="742" y="1568"/>
                  </a:cubicBezTo>
                  <a:cubicBezTo>
                    <a:pt x="811" y="1568"/>
                    <a:pt x="881" y="1559"/>
                    <a:pt x="951" y="1539"/>
                  </a:cubicBezTo>
                  <a:cubicBezTo>
                    <a:pt x="1077" y="1515"/>
                    <a:pt x="1221" y="1513"/>
                    <a:pt x="1369" y="1513"/>
                  </a:cubicBezTo>
                  <a:cubicBezTo>
                    <a:pt x="1403" y="1513"/>
                    <a:pt x="1437" y="1513"/>
                    <a:pt x="1471" y="1513"/>
                  </a:cubicBezTo>
                  <a:cubicBezTo>
                    <a:pt x="1947" y="1513"/>
                    <a:pt x="2434" y="1491"/>
                    <a:pt x="2472" y="830"/>
                  </a:cubicBezTo>
                  <a:cubicBezTo>
                    <a:pt x="2506" y="52"/>
                    <a:pt x="1781" y="87"/>
                    <a:pt x="1176" y="52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" name="Google Shape;1153;p41"/>
            <p:cNvSpPr/>
            <p:nvPr/>
          </p:nvSpPr>
          <p:spPr>
            <a:xfrm>
              <a:off x="1604225" y="2645350"/>
              <a:ext cx="56175" cy="38275"/>
            </a:xfrm>
            <a:custGeom>
              <a:rect b="b" l="l" r="r" t="t"/>
              <a:pathLst>
                <a:path extrusionOk="0" h="1531" w="2247">
                  <a:moveTo>
                    <a:pt x="1003" y="1"/>
                  </a:moveTo>
                  <a:cubicBezTo>
                    <a:pt x="536" y="35"/>
                    <a:pt x="0" y="1"/>
                    <a:pt x="17" y="554"/>
                  </a:cubicBezTo>
                  <a:cubicBezTo>
                    <a:pt x="17" y="1297"/>
                    <a:pt x="640" y="1452"/>
                    <a:pt x="1262" y="1522"/>
                  </a:cubicBezTo>
                  <a:cubicBezTo>
                    <a:pt x="1319" y="1528"/>
                    <a:pt x="1377" y="1531"/>
                    <a:pt x="1434" y="1531"/>
                  </a:cubicBezTo>
                  <a:cubicBezTo>
                    <a:pt x="1857" y="1531"/>
                    <a:pt x="2247" y="1352"/>
                    <a:pt x="2247" y="865"/>
                  </a:cubicBezTo>
                  <a:cubicBezTo>
                    <a:pt x="2247" y="18"/>
                    <a:pt x="1504" y="139"/>
                    <a:pt x="1003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" name="Google Shape;1154;p41"/>
            <p:cNvSpPr/>
            <p:nvPr/>
          </p:nvSpPr>
          <p:spPr>
            <a:xfrm>
              <a:off x="7045475" y="3384250"/>
              <a:ext cx="47375" cy="53550"/>
            </a:xfrm>
            <a:custGeom>
              <a:rect b="b" l="l" r="r" t="t"/>
              <a:pathLst>
                <a:path extrusionOk="0" h="2142" w="1895">
                  <a:moveTo>
                    <a:pt x="416" y="1"/>
                  </a:moveTo>
                  <a:cubicBezTo>
                    <a:pt x="93" y="1"/>
                    <a:pt x="0" y="338"/>
                    <a:pt x="63" y="618"/>
                  </a:cubicBezTo>
                  <a:cubicBezTo>
                    <a:pt x="201" y="1292"/>
                    <a:pt x="339" y="2035"/>
                    <a:pt x="1203" y="2139"/>
                  </a:cubicBezTo>
                  <a:cubicBezTo>
                    <a:pt x="1224" y="2141"/>
                    <a:pt x="1245" y="2142"/>
                    <a:pt x="1265" y="2142"/>
                  </a:cubicBezTo>
                  <a:cubicBezTo>
                    <a:pt x="1645" y="2142"/>
                    <a:pt x="1895" y="1835"/>
                    <a:pt x="1895" y="1327"/>
                  </a:cubicBezTo>
                  <a:cubicBezTo>
                    <a:pt x="1670" y="705"/>
                    <a:pt x="1273" y="169"/>
                    <a:pt x="529" y="13"/>
                  </a:cubicBezTo>
                  <a:cubicBezTo>
                    <a:pt x="489" y="5"/>
                    <a:pt x="451" y="1"/>
                    <a:pt x="416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" name="Google Shape;1155;p41"/>
            <p:cNvSpPr/>
            <p:nvPr/>
          </p:nvSpPr>
          <p:spPr>
            <a:xfrm>
              <a:off x="4291500" y="1250400"/>
              <a:ext cx="54900" cy="37900"/>
            </a:xfrm>
            <a:custGeom>
              <a:rect b="b" l="l" r="r" t="t"/>
              <a:pathLst>
                <a:path extrusionOk="0" h="1516" w="2196">
                  <a:moveTo>
                    <a:pt x="1013" y="0"/>
                  </a:moveTo>
                  <a:cubicBezTo>
                    <a:pt x="676" y="0"/>
                    <a:pt x="369" y="181"/>
                    <a:pt x="190" y="464"/>
                  </a:cubicBezTo>
                  <a:cubicBezTo>
                    <a:pt x="0" y="706"/>
                    <a:pt x="35" y="1034"/>
                    <a:pt x="259" y="1224"/>
                  </a:cubicBezTo>
                  <a:cubicBezTo>
                    <a:pt x="466" y="1444"/>
                    <a:pt x="678" y="1515"/>
                    <a:pt x="892" y="1515"/>
                  </a:cubicBezTo>
                  <a:cubicBezTo>
                    <a:pt x="1233" y="1515"/>
                    <a:pt x="1579" y="1336"/>
                    <a:pt x="1919" y="1293"/>
                  </a:cubicBezTo>
                  <a:cubicBezTo>
                    <a:pt x="2195" y="567"/>
                    <a:pt x="1901" y="153"/>
                    <a:pt x="1175" y="14"/>
                  </a:cubicBezTo>
                  <a:cubicBezTo>
                    <a:pt x="1121" y="5"/>
                    <a:pt x="1066" y="0"/>
                    <a:pt x="1013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" name="Google Shape;1156;p41"/>
            <p:cNvSpPr/>
            <p:nvPr/>
          </p:nvSpPr>
          <p:spPr>
            <a:xfrm>
              <a:off x="6323375" y="3314875"/>
              <a:ext cx="50125" cy="37325"/>
            </a:xfrm>
            <a:custGeom>
              <a:rect b="b" l="l" r="r" t="t"/>
              <a:pathLst>
                <a:path extrusionOk="0" h="1493" w="2005">
                  <a:moveTo>
                    <a:pt x="754" y="1"/>
                  </a:moveTo>
                  <a:cubicBezTo>
                    <a:pt x="409" y="1"/>
                    <a:pt x="93" y="129"/>
                    <a:pt x="52" y="542"/>
                  </a:cubicBezTo>
                  <a:cubicBezTo>
                    <a:pt x="0" y="1198"/>
                    <a:pt x="536" y="1371"/>
                    <a:pt x="1106" y="1492"/>
                  </a:cubicBezTo>
                  <a:cubicBezTo>
                    <a:pt x="1504" y="1475"/>
                    <a:pt x="1988" y="1440"/>
                    <a:pt x="1988" y="905"/>
                  </a:cubicBezTo>
                  <a:cubicBezTo>
                    <a:pt x="2005" y="317"/>
                    <a:pt x="1504" y="110"/>
                    <a:pt x="1020" y="23"/>
                  </a:cubicBezTo>
                  <a:cubicBezTo>
                    <a:pt x="932" y="9"/>
                    <a:pt x="842" y="1"/>
                    <a:pt x="754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" name="Google Shape;1157;p41"/>
            <p:cNvSpPr/>
            <p:nvPr/>
          </p:nvSpPr>
          <p:spPr>
            <a:xfrm>
              <a:off x="6680225" y="1890750"/>
              <a:ext cx="46075" cy="42200"/>
            </a:xfrm>
            <a:custGeom>
              <a:rect b="b" l="l" r="r" t="t"/>
              <a:pathLst>
                <a:path extrusionOk="0" h="1688" w="1843">
                  <a:moveTo>
                    <a:pt x="1376" y="1"/>
                  </a:moveTo>
                  <a:cubicBezTo>
                    <a:pt x="1345" y="1"/>
                    <a:pt x="1312" y="4"/>
                    <a:pt x="1280" y="11"/>
                  </a:cubicBezTo>
                  <a:cubicBezTo>
                    <a:pt x="675" y="29"/>
                    <a:pt x="156" y="478"/>
                    <a:pt x="70" y="1083"/>
                  </a:cubicBezTo>
                  <a:cubicBezTo>
                    <a:pt x="1" y="1446"/>
                    <a:pt x="208" y="1670"/>
                    <a:pt x="675" y="1688"/>
                  </a:cubicBezTo>
                  <a:cubicBezTo>
                    <a:pt x="1193" y="1480"/>
                    <a:pt x="1643" y="1135"/>
                    <a:pt x="1781" y="513"/>
                  </a:cubicBezTo>
                  <a:cubicBezTo>
                    <a:pt x="1843" y="250"/>
                    <a:pt x="1642" y="1"/>
                    <a:pt x="1376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" name="Google Shape;1158;p41"/>
            <p:cNvSpPr/>
            <p:nvPr/>
          </p:nvSpPr>
          <p:spPr>
            <a:xfrm>
              <a:off x="3550975" y="1955400"/>
              <a:ext cx="53600" cy="126175"/>
            </a:xfrm>
            <a:custGeom>
              <a:rect b="b" l="l" r="r" t="t"/>
              <a:pathLst>
                <a:path extrusionOk="0" h="5047" w="2144">
                  <a:moveTo>
                    <a:pt x="1297" y="0"/>
                  </a:moveTo>
                  <a:cubicBezTo>
                    <a:pt x="778" y="0"/>
                    <a:pt x="260" y="363"/>
                    <a:pt x="364" y="795"/>
                  </a:cubicBezTo>
                  <a:cubicBezTo>
                    <a:pt x="640" y="1850"/>
                    <a:pt x="122" y="2731"/>
                    <a:pt x="1" y="3491"/>
                  </a:cubicBezTo>
                  <a:cubicBezTo>
                    <a:pt x="70" y="4338"/>
                    <a:pt x="1" y="5047"/>
                    <a:pt x="951" y="5047"/>
                  </a:cubicBezTo>
                  <a:cubicBezTo>
                    <a:pt x="1781" y="5047"/>
                    <a:pt x="1971" y="4476"/>
                    <a:pt x="2040" y="3785"/>
                  </a:cubicBezTo>
                  <a:cubicBezTo>
                    <a:pt x="2144" y="2748"/>
                    <a:pt x="1642" y="1746"/>
                    <a:pt x="1936" y="692"/>
                  </a:cubicBezTo>
                  <a:cubicBezTo>
                    <a:pt x="2023" y="381"/>
                    <a:pt x="1712" y="0"/>
                    <a:pt x="1297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" name="Google Shape;1159;p41"/>
            <p:cNvSpPr/>
            <p:nvPr/>
          </p:nvSpPr>
          <p:spPr>
            <a:xfrm>
              <a:off x="3910000" y="2161475"/>
              <a:ext cx="93775" cy="45400"/>
            </a:xfrm>
            <a:custGeom>
              <a:rect b="b" l="l" r="r" t="t"/>
              <a:pathLst>
                <a:path extrusionOk="0" h="1816" w="3751">
                  <a:moveTo>
                    <a:pt x="1383" y="1"/>
                  </a:moveTo>
                  <a:cubicBezTo>
                    <a:pt x="778" y="87"/>
                    <a:pt x="1" y="18"/>
                    <a:pt x="122" y="640"/>
                  </a:cubicBezTo>
                  <a:cubicBezTo>
                    <a:pt x="329" y="1625"/>
                    <a:pt x="1297" y="1815"/>
                    <a:pt x="2195" y="1815"/>
                  </a:cubicBezTo>
                  <a:cubicBezTo>
                    <a:pt x="2835" y="1815"/>
                    <a:pt x="3751" y="1712"/>
                    <a:pt x="3613" y="951"/>
                  </a:cubicBezTo>
                  <a:cubicBezTo>
                    <a:pt x="3466" y="240"/>
                    <a:pt x="2970" y="188"/>
                    <a:pt x="2455" y="188"/>
                  </a:cubicBezTo>
                  <a:cubicBezTo>
                    <a:pt x="2366" y="188"/>
                    <a:pt x="2276" y="189"/>
                    <a:pt x="2187" y="189"/>
                  </a:cubicBezTo>
                  <a:cubicBezTo>
                    <a:pt x="1880" y="189"/>
                    <a:pt x="1588" y="170"/>
                    <a:pt x="1383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" name="Google Shape;1160;p41"/>
            <p:cNvSpPr/>
            <p:nvPr/>
          </p:nvSpPr>
          <p:spPr>
            <a:xfrm>
              <a:off x="4125600" y="2173875"/>
              <a:ext cx="50575" cy="37600"/>
            </a:xfrm>
            <a:custGeom>
              <a:rect b="b" l="l" r="r" t="t"/>
              <a:pathLst>
                <a:path extrusionOk="0" h="1504" w="2023">
                  <a:moveTo>
                    <a:pt x="1294" y="1"/>
                  </a:moveTo>
                  <a:cubicBezTo>
                    <a:pt x="1249" y="1"/>
                    <a:pt x="1204" y="3"/>
                    <a:pt x="1158" y="6"/>
                  </a:cubicBezTo>
                  <a:cubicBezTo>
                    <a:pt x="691" y="144"/>
                    <a:pt x="0" y="109"/>
                    <a:pt x="17" y="904"/>
                  </a:cubicBezTo>
                  <a:cubicBezTo>
                    <a:pt x="17" y="1352"/>
                    <a:pt x="364" y="1503"/>
                    <a:pt x="748" y="1503"/>
                  </a:cubicBezTo>
                  <a:cubicBezTo>
                    <a:pt x="809" y="1503"/>
                    <a:pt x="872" y="1499"/>
                    <a:pt x="933" y="1492"/>
                  </a:cubicBezTo>
                  <a:cubicBezTo>
                    <a:pt x="1486" y="1440"/>
                    <a:pt x="2022" y="1233"/>
                    <a:pt x="2022" y="593"/>
                  </a:cubicBezTo>
                  <a:cubicBezTo>
                    <a:pt x="2022" y="156"/>
                    <a:pt x="1711" y="1"/>
                    <a:pt x="1294" y="1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" name="Google Shape;1161;p41"/>
            <p:cNvSpPr/>
            <p:nvPr/>
          </p:nvSpPr>
          <p:spPr>
            <a:xfrm>
              <a:off x="3415775" y="2038325"/>
              <a:ext cx="44925" cy="38175"/>
            </a:xfrm>
            <a:custGeom>
              <a:rect b="b" l="l" r="r" t="t"/>
              <a:pathLst>
                <a:path extrusionOk="0" h="1527" w="1797">
                  <a:moveTo>
                    <a:pt x="812" y="0"/>
                  </a:moveTo>
                  <a:cubicBezTo>
                    <a:pt x="383" y="0"/>
                    <a:pt x="1" y="211"/>
                    <a:pt x="34" y="710"/>
                  </a:cubicBezTo>
                  <a:cubicBezTo>
                    <a:pt x="34" y="1164"/>
                    <a:pt x="400" y="1527"/>
                    <a:pt x="845" y="1527"/>
                  </a:cubicBezTo>
                  <a:cubicBezTo>
                    <a:pt x="874" y="1527"/>
                    <a:pt x="903" y="1525"/>
                    <a:pt x="933" y="1522"/>
                  </a:cubicBezTo>
                  <a:cubicBezTo>
                    <a:pt x="1382" y="1522"/>
                    <a:pt x="1745" y="1315"/>
                    <a:pt x="1797" y="796"/>
                  </a:cubicBezTo>
                  <a:cubicBezTo>
                    <a:pt x="1745" y="226"/>
                    <a:pt x="1330" y="19"/>
                    <a:pt x="864" y="1"/>
                  </a:cubicBezTo>
                  <a:cubicBezTo>
                    <a:pt x="847" y="1"/>
                    <a:pt x="829" y="0"/>
                    <a:pt x="812" y="0"/>
                  </a:cubicBezTo>
                  <a:close/>
                </a:path>
              </a:pathLst>
            </a:custGeom>
            <a:solidFill>
              <a:srgbClr val="F8F5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cxnSp>
        <p:nvCxnSpPr>
          <p:cNvPr id="1162" name="Google Shape;1162;p41"/>
          <p:cNvCxnSpPr/>
          <p:nvPr/>
        </p:nvCxnSpPr>
        <p:spPr>
          <a:xfrm rot="10800000">
            <a:off x="6988900" y="3501250"/>
            <a:ext cx="1178100" cy="531900"/>
          </a:xfrm>
          <a:prstGeom prst="curvedConnector3">
            <a:avLst>
              <a:gd fmla="val 55439" name="adj1"/>
            </a:avLst>
          </a:prstGeom>
          <a:noFill/>
          <a:ln cap="flat" cmpd="sng" w="19050">
            <a:solidFill>
              <a:srgbClr val="FFA333"/>
            </a:solidFill>
            <a:prstDash val="solid"/>
            <a:round/>
            <a:headEnd len="med" w="med" type="none"/>
            <a:tailEnd len="med" w="med" type="oval"/>
          </a:ln>
        </p:spPr>
      </p:cxnSp>
      <p:sp>
        <p:nvSpPr>
          <p:cNvPr id="1163" name="Google Shape;1163;p41"/>
          <p:cNvSpPr txBox="1"/>
          <p:nvPr/>
        </p:nvSpPr>
        <p:spPr>
          <a:xfrm>
            <a:off x="8167000" y="3830625"/>
            <a:ext cx="1374300" cy="48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Swansea</a:t>
            </a:r>
            <a:endParaRPr sz="17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4" name="Google Shape;1164;p41"/>
          <p:cNvSpPr txBox="1"/>
          <p:nvPr/>
        </p:nvSpPr>
        <p:spPr>
          <a:xfrm>
            <a:off x="383250" y="3244025"/>
            <a:ext cx="4802700" cy="195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Vision, values and brand identity</a:t>
            </a:r>
            <a:endParaRPr sz="1600" u="sng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Provide exceptional experience within the f&amp;B department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Culinary excellence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Sustainability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Guest-centric service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authenticity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1165" name="Google Shape;1165;p41"/>
          <p:cNvSpPr txBox="1"/>
          <p:nvPr/>
        </p:nvSpPr>
        <p:spPr>
          <a:xfrm>
            <a:off x="6934800" y="4788875"/>
            <a:ext cx="2209200" cy="27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‘The Boutique Vibe. (2025)’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6" name="Google Shape;1166;p41"/>
          <p:cNvSpPr txBox="1"/>
          <p:nvPr/>
        </p:nvSpPr>
        <p:spPr>
          <a:xfrm>
            <a:off x="5302400" y="1415500"/>
            <a:ext cx="3094500" cy="1484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Cultural expectations</a:t>
            </a:r>
            <a:endParaRPr sz="1600" u="sng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authenticity/tradition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elegance/ambiance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Personalised guest experience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170" name="Shape 1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1" name="Google Shape;1171;p42"/>
          <p:cNvSpPr txBox="1"/>
          <p:nvPr>
            <p:ph idx="1" type="body"/>
          </p:nvPr>
        </p:nvSpPr>
        <p:spPr>
          <a:xfrm>
            <a:off x="340975" y="1070850"/>
            <a:ext cx="7704000" cy="39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Swansea, Mumbles</a:t>
            </a:r>
            <a:endParaRPr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2" name="Google Shape;1172;p42"/>
          <p:cNvSpPr txBox="1"/>
          <p:nvPr>
            <p:ph type="title"/>
          </p:nvPr>
        </p:nvSpPr>
        <p:spPr>
          <a:xfrm>
            <a:off x="390250" y="275100"/>
            <a:ext cx="21783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700"/>
              <a:t>location</a:t>
            </a:r>
            <a:endParaRPr sz="3700"/>
          </a:p>
        </p:txBody>
      </p:sp>
      <p:cxnSp>
        <p:nvCxnSpPr>
          <p:cNvPr id="1173" name="Google Shape;1173;p42"/>
          <p:cNvCxnSpPr/>
          <p:nvPr/>
        </p:nvCxnSpPr>
        <p:spPr>
          <a:xfrm>
            <a:off x="234700" y="876417"/>
            <a:ext cx="3547500" cy="0"/>
          </a:xfrm>
          <a:prstGeom prst="straightConnector1">
            <a:avLst/>
          </a:prstGeom>
          <a:noFill/>
          <a:ln cap="rnd" cmpd="sng" w="38100">
            <a:solidFill>
              <a:srgbClr val="9898AE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174" name="Google Shape;1174;p42"/>
          <p:cNvSpPr txBox="1"/>
          <p:nvPr/>
        </p:nvSpPr>
        <p:spPr>
          <a:xfrm>
            <a:off x="7536000" y="4767300"/>
            <a:ext cx="1608000" cy="37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chemeClr val="accent3"/>
                </a:solidFill>
                <a:latin typeface="Calibri"/>
                <a:ea typeface="Calibri"/>
                <a:cs typeface="Calibri"/>
                <a:sym typeface="Calibri"/>
              </a:rPr>
              <a:t>GOV.WALES. (2022)</a:t>
            </a:r>
            <a:endParaRPr>
              <a:solidFill>
                <a:schemeClr val="accent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8" name="Shape 1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79" name="Google Shape;1179;p43"/>
          <p:cNvGrpSpPr/>
          <p:nvPr/>
        </p:nvGrpSpPr>
        <p:grpSpPr>
          <a:xfrm flipH="1">
            <a:off x="145300" y="72377"/>
            <a:ext cx="1538645" cy="1349208"/>
            <a:chOff x="6896716" y="1327049"/>
            <a:chExt cx="1118933" cy="1153366"/>
          </a:xfrm>
        </p:grpSpPr>
        <p:grpSp>
          <p:nvGrpSpPr>
            <p:cNvPr id="1180" name="Google Shape;1180;p43"/>
            <p:cNvGrpSpPr/>
            <p:nvPr/>
          </p:nvGrpSpPr>
          <p:grpSpPr>
            <a:xfrm>
              <a:off x="7557852" y="2067774"/>
              <a:ext cx="412109" cy="412641"/>
              <a:chOff x="-1258500" y="2931150"/>
              <a:chExt cx="232200" cy="232500"/>
            </a:xfrm>
          </p:grpSpPr>
          <p:sp>
            <p:nvSpPr>
              <p:cNvPr id="1181" name="Google Shape;1181;p43"/>
              <p:cNvSpPr/>
              <p:nvPr/>
            </p:nvSpPr>
            <p:spPr>
              <a:xfrm>
                <a:off x="-1258500" y="2931450"/>
                <a:ext cx="232200" cy="232200"/>
              </a:xfrm>
              <a:custGeom>
                <a:rect b="b" l="l" r="r" t="t"/>
                <a:pathLst>
                  <a:path extrusionOk="0" h="9288" w="9288">
                    <a:moveTo>
                      <a:pt x="3715" y="0"/>
                    </a:moveTo>
                    <a:cubicBezTo>
                      <a:pt x="3156" y="0"/>
                      <a:pt x="2405" y="310"/>
                      <a:pt x="2024" y="703"/>
                    </a:cubicBezTo>
                    <a:lnTo>
                      <a:pt x="703" y="2024"/>
                    </a:lnTo>
                    <a:cubicBezTo>
                      <a:pt x="322" y="2405"/>
                      <a:pt x="0" y="3167"/>
                      <a:pt x="0" y="3703"/>
                    </a:cubicBezTo>
                    <a:lnTo>
                      <a:pt x="0" y="5584"/>
                    </a:lnTo>
                    <a:cubicBezTo>
                      <a:pt x="0" y="6132"/>
                      <a:pt x="322" y="6894"/>
                      <a:pt x="703" y="7263"/>
                    </a:cubicBezTo>
                    <a:lnTo>
                      <a:pt x="2024" y="8585"/>
                    </a:lnTo>
                    <a:cubicBezTo>
                      <a:pt x="2417" y="8977"/>
                      <a:pt x="3179" y="9287"/>
                      <a:pt x="3715" y="9287"/>
                    </a:cubicBezTo>
                    <a:lnTo>
                      <a:pt x="5584" y="9287"/>
                    </a:lnTo>
                    <a:cubicBezTo>
                      <a:pt x="6132" y="9287"/>
                      <a:pt x="6894" y="8977"/>
                      <a:pt x="7263" y="8585"/>
                    </a:cubicBezTo>
                    <a:lnTo>
                      <a:pt x="8597" y="7263"/>
                    </a:lnTo>
                    <a:cubicBezTo>
                      <a:pt x="8978" y="6870"/>
                      <a:pt x="9287" y="6120"/>
                      <a:pt x="9287" y="5584"/>
                    </a:cubicBezTo>
                    <a:lnTo>
                      <a:pt x="9287" y="3703"/>
                    </a:lnTo>
                    <a:cubicBezTo>
                      <a:pt x="9287" y="3155"/>
                      <a:pt x="8978" y="2393"/>
                      <a:pt x="8597" y="2024"/>
                    </a:cubicBezTo>
                    <a:lnTo>
                      <a:pt x="7263" y="703"/>
                    </a:lnTo>
                    <a:cubicBezTo>
                      <a:pt x="6882" y="310"/>
                      <a:pt x="6120" y="0"/>
                      <a:pt x="5584" y="0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82" name="Google Shape;1182;p43"/>
              <p:cNvSpPr/>
              <p:nvPr/>
            </p:nvSpPr>
            <p:spPr>
              <a:xfrm>
                <a:off x="-1227550" y="2964175"/>
                <a:ext cx="172675" cy="172675"/>
              </a:xfrm>
              <a:custGeom>
                <a:rect b="b" l="l" r="r" t="t"/>
                <a:pathLst>
                  <a:path extrusionOk="0" h="6907" w="6907">
                    <a:moveTo>
                      <a:pt x="3453" y="1"/>
                    </a:moveTo>
                    <a:cubicBezTo>
                      <a:pt x="1548" y="1"/>
                      <a:pt x="1" y="1549"/>
                      <a:pt x="1" y="3454"/>
                    </a:cubicBezTo>
                    <a:cubicBezTo>
                      <a:pt x="1" y="5359"/>
                      <a:pt x="1548" y="6906"/>
                      <a:pt x="3453" y="6906"/>
                    </a:cubicBezTo>
                    <a:cubicBezTo>
                      <a:pt x="5358" y="6906"/>
                      <a:pt x="6906" y="5359"/>
                      <a:pt x="6906" y="3454"/>
                    </a:cubicBezTo>
                    <a:cubicBezTo>
                      <a:pt x="6906" y="1549"/>
                      <a:pt x="5358" y="1"/>
                      <a:pt x="345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183" name="Google Shape;1183;p43"/>
              <p:cNvSpPr/>
              <p:nvPr/>
            </p:nvSpPr>
            <p:spPr>
              <a:xfrm>
                <a:off x="-1186175" y="2931150"/>
                <a:ext cx="159875" cy="220550"/>
              </a:xfrm>
              <a:custGeom>
                <a:rect b="b" l="l" r="r" t="t"/>
                <a:pathLst>
                  <a:path extrusionOk="0" h="8822" w="6395">
                    <a:moveTo>
                      <a:pt x="822" y="0"/>
                    </a:moveTo>
                    <a:cubicBezTo>
                      <a:pt x="263" y="0"/>
                      <a:pt x="1" y="417"/>
                      <a:pt x="203" y="905"/>
                    </a:cubicBezTo>
                    <a:lnTo>
                      <a:pt x="3299" y="8370"/>
                    </a:lnTo>
                    <a:cubicBezTo>
                      <a:pt x="3424" y="8669"/>
                      <a:pt x="3642" y="8822"/>
                      <a:pt x="3875" y="8822"/>
                    </a:cubicBezTo>
                    <a:cubicBezTo>
                      <a:pt x="4042" y="8822"/>
                      <a:pt x="4216" y="8744"/>
                      <a:pt x="4370" y="8585"/>
                    </a:cubicBezTo>
                    <a:lnTo>
                      <a:pt x="5704" y="7263"/>
                    </a:lnTo>
                    <a:cubicBezTo>
                      <a:pt x="6085" y="6870"/>
                      <a:pt x="6394" y="6108"/>
                      <a:pt x="6394" y="5572"/>
                    </a:cubicBezTo>
                    <a:lnTo>
                      <a:pt x="6394" y="3703"/>
                    </a:lnTo>
                    <a:cubicBezTo>
                      <a:pt x="6394" y="3155"/>
                      <a:pt x="6085" y="2393"/>
                      <a:pt x="5704" y="2024"/>
                    </a:cubicBezTo>
                    <a:lnTo>
                      <a:pt x="4370" y="691"/>
                    </a:lnTo>
                    <a:cubicBezTo>
                      <a:pt x="3989" y="310"/>
                      <a:pt x="3227" y="0"/>
                      <a:pt x="269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184" name="Google Shape;1184;p43"/>
            <p:cNvGrpSpPr/>
            <p:nvPr/>
          </p:nvGrpSpPr>
          <p:grpSpPr>
            <a:xfrm>
              <a:off x="6896716" y="1327049"/>
              <a:ext cx="1118933" cy="740736"/>
              <a:chOff x="4935054" y="284922"/>
              <a:chExt cx="1410479" cy="933740"/>
            </a:xfrm>
          </p:grpSpPr>
          <p:grpSp>
            <p:nvGrpSpPr>
              <p:cNvPr id="1185" name="Google Shape;1185;p43"/>
              <p:cNvGrpSpPr/>
              <p:nvPr/>
            </p:nvGrpSpPr>
            <p:grpSpPr>
              <a:xfrm>
                <a:off x="5397213" y="284922"/>
                <a:ext cx="948320" cy="637109"/>
                <a:chOff x="-4582437" y="1121825"/>
                <a:chExt cx="534325" cy="358975"/>
              </a:xfrm>
            </p:grpSpPr>
            <p:sp>
              <p:nvSpPr>
                <p:cNvPr id="1186" name="Google Shape;1186;p43"/>
                <p:cNvSpPr/>
                <p:nvPr/>
              </p:nvSpPr>
              <p:spPr>
                <a:xfrm>
                  <a:off x="-4582425" y="1143625"/>
                  <a:ext cx="534300" cy="337175"/>
                </a:xfrm>
                <a:custGeom>
                  <a:rect b="b" l="l" r="r" t="t"/>
                  <a:pathLst>
                    <a:path extrusionOk="0" h="13487" w="21372">
                      <a:moveTo>
                        <a:pt x="6584" y="0"/>
                      </a:moveTo>
                      <a:lnTo>
                        <a:pt x="6584" y="0"/>
                      </a:lnTo>
                      <a:cubicBezTo>
                        <a:pt x="6585" y="0"/>
                        <a:pt x="7073" y="560"/>
                        <a:pt x="7001" y="1310"/>
                      </a:cubicBezTo>
                      <a:cubicBezTo>
                        <a:pt x="6930" y="2072"/>
                        <a:pt x="6584" y="2858"/>
                        <a:pt x="6584" y="2858"/>
                      </a:cubicBezTo>
                      <a:cubicBezTo>
                        <a:pt x="6584" y="2858"/>
                        <a:pt x="6484" y="2257"/>
                        <a:pt x="6149" y="2257"/>
                      </a:cubicBezTo>
                      <a:cubicBezTo>
                        <a:pt x="6101" y="2257"/>
                        <a:pt x="6048" y="2269"/>
                        <a:pt x="5989" y="2298"/>
                      </a:cubicBezTo>
                      <a:cubicBezTo>
                        <a:pt x="5648" y="2473"/>
                        <a:pt x="5127" y="3066"/>
                        <a:pt x="4903" y="3066"/>
                      </a:cubicBezTo>
                      <a:cubicBezTo>
                        <a:pt x="4822" y="3066"/>
                        <a:pt x="4780" y="2988"/>
                        <a:pt x="4799" y="2786"/>
                      </a:cubicBezTo>
                      <a:cubicBezTo>
                        <a:pt x="4870" y="2024"/>
                        <a:pt x="5239" y="774"/>
                        <a:pt x="4560" y="738"/>
                      </a:cubicBezTo>
                      <a:cubicBezTo>
                        <a:pt x="4541" y="737"/>
                        <a:pt x="4521" y="736"/>
                        <a:pt x="4502" y="736"/>
                      </a:cubicBezTo>
                      <a:cubicBezTo>
                        <a:pt x="3853" y="736"/>
                        <a:pt x="3577" y="1500"/>
                        <a:pt x="3727" y="1905"/>
                      </a:cubicBezTo>
                      <a:cubicBezTo>
                        <a:pt x="3768" y="2025"/>
                        <a:pt x="3730" y="2071"/>
                        <a:pt x="3640" y="2071"/>
                      </a:cubicBezTo>
                      <a:cubicBezTo>
                        <a:pt x="3416" y="2071"/>
                        <a:pt x="2872" y="1791"/>
                        <a:pt x="2405" y="1655"/>
                      </a:cubicBezTo>
                      <a:lnTo>
                        <a:pt x="631" y="4167"/>
                      </a:lnTo>
                      <a:cubicBezTo>
                        <a:pt x="631" y="4167"/>
                        <a:pt x="0" y="7322"/>
                        <a:pt x="2310" y="7799"/>
                      </a:cubicBezTo>
                      <a:cubicBezTo>
                        <a:pt x="4620" y="8275"/>
                        <a:pt x="4191" y="8442"/>
                        <a:pt x="4191" y="8442"/>
                      </a:cubicBezTo>
                      <a:cubicBezTo>
                        <a:pt x="4191" y="8442"/>
                        <a:pt x="5894" y="10823"/>
                        <a:pt x="6584" y="10847"/>
                      </a:cubicBezTo>
                      <a:cubicBezTo>
                        <a:pt x="6650" y="10851"/>
                        <a:pt x="6718" y="10853"/>
                        <a:pt x="6786" y="10853"/>
                      </a:cubicBezTo>
                      <a:cubicBezTo>
                        <a:pt x="7036" y="10853"/>
                        <a:pt x="7298" y="10829"/>
                        <a:pt x="7545" y="10829"/>
                      </a:cubicBezTo>
                      <a:cubicBezTo>
                        <a:pt x="7927" y="10829"/>
                        <a:pt x="8274" y="10887"/>
                        <a:pt x="8489" y="11180"/>
                      </a:cubicBezTo>
                      <a:cubicBezTo>
                        <a:pt x="8870" y="11716"/>
                        <a:pt x="8847" y="12549"/>
                        <a:pt x="8847" y="12549"/>
                      </a:cubicBezTo>
                      <a:cubicBezTo>
                        <a:pt x="8847" y="12549"/>
                        <a:pt x="8860" y="12640"/>
                        <a:pt x="8957" y="12640"/>
                      </a:cubicBezTo>
                      <a:cubicBezTo>
                        <a:pt x="8992" y="12640"/>
                        <a:pt x="9037" y="12628"/>
                        <a:pt x="9097" y="12597"/>
                      </a:cubicBezTo>
                      <a:cubicBezTo>
                        <a:pt x="9335" y="12478"/>
                        <a:pt x="9454" y="11728"/>
                        <a:pt x="10025" y="11216"/>
                      </a:cubicBezTo>
                      <a:cubicBezTo>
                        <a:pt x="10570" y="10706"/>
                        <a:pt x="10923" y="9868"/>
                        <a:pt x="11172" y="9868"/>
                      </a:cubicBezTo>
                      <a:cubicBezTo>
                        <a:pt x="11179" y="9868"/>
                        <a:pt x="11186" y="9869"/>
                        <a:pt x="11192" y="9870"/>
                      </a:cubicBezTo>
                      <a:cubicBezTo>
                        <a:pt x="11454" y="9918"/>
                        <a:pt x="11228" y="10335"/>
                        <a:pt x="11430" y="10692"/>
                      </a:cubicBezTo>
                      <a:cubicBezTo>
                        <a:pt x="11645" y="11037"/>
                        <a:pt x="12252" y="10823"/>
                        <a:pt x="12740" y="11370"/>
                      </a:cubicBezTo>
                      <a:cubicBezTo>
                        <a:pt x="13240" y="11930"/>
                        <a:pt x="13931" y="12502"/>
                        <a:pt x="13669" y="13145"/>
                      </a:cubicBezTo>
                      <a:cubicBezTo>
                        <a:pt x="13606" y="13291"/>
                        <a:pt x="13613" y="13358"/>
                        <a:pt x="13657" y="13358"/>
                      </a:cubicBezTo>
                      <a:cubicBezTo>
                        <a:pt x="13805" y="13358"/>
                        <a:pt x="14370" y="12598"/>
                        <a:pt x="14085" y="11597"/>
                      </a:cubicBezTo>
                      <a:cubicBezTo>
                        <a:pt x="13853" y="10752"/>
                        <a:pt x="13908" y="10548"/>
                        <a:pt x="14087" y="10548"/>
                      </a:cubicBezTo>
                      <a:cubicBezTo>
                        <a:pt x="14182" y="10548"/>
                        <a:pt x="14313" y="10606"/>
                        <a:pt x="14454" y="10656"/>
                      </a:cubicBezTo>
                      <a:cubicBezTo>
                        <a:pt x="14586" y="10707"/>
                        <a:pt x="14794" y="10736"/>
                        <a:pt x="15032" y="10736"/>
                      </a:cubicBezTo>
                      <a:cubicBezTo>
                        <a:pt x="15523" y="10736"/>
                        <a:pt x="16142" y="10612"/>
                        <a:pt x="16479" y="10299"/>
                      </a:cubicBezTo>
                      <a:cubicBezTo>
                        <a:pt x="16479" y="10299"/>
                        <a:pt x="16687" y="10102"/>
                        <a:pt x="16887" y="10102"/>
                      </a:cubicBezTo>
                      <a:cubicBezTo>
                        <a:pt x="17035" y="10102"/>
                        <a:pt x="17178" y="10210"/>
                        <a:pt x="17229" y="10585"/>
                      </a:cubicBezTo>
                      <a:cubicBezTo>
                        <a:pt x="17348" y="11454"/>
                        <a:pt x="17657" y="13061"/>
                        <a:pt x="19026" y="13371"/>
                      </a:cubicBezTo>
                      <a:cubicBezTo>
                        <a:pt x="19366" y="13447"/>
                        <a:pt x="19659" y="13487"/>
                        <a:pt x="19909" y="13487"/>
                      </a:cubicBezTo>
                      <a:cubicBezTo>
                        <a:pt x="20674" y="13487"/>
                        <a:pt x="21018" y="13108"/>
                        <a:pt x="20955" y="12228"/>
                      </a:cubicBezTo>
                      <a:cubicBezTo>
                        <a:pt x="20896" y="11049"/>
                        <a:pt x="20634" y="10394"/>
                        <a:pt x="21003" y="10061"/>
                      </a:cubicBezTo>
                      <a:cubicBezTo>
                        <a:pt x="21372" y="9739"/>
                        <a:pt x="19693" y="7763"/>
                        <a:pt x="19693" y="7763"/>
                      </a:cubicBezTo>
                      <a:cubicBezTo>
                        <a:pt x="19693" y="7763"/>
                        <a:pt x="19324" y="5525"/>
                        <a:pt x="17645" y="5477"/>
                      </a:cubicBezTo>
                      <a:cubicBezTo>
                        <a:pt x="15955" y="5417"/>
                        <a:pt x="16240" y="4703"/>
                        <a:pt x="16276" y="4489"/>
                      </a:cubicBezTo>
                      <a:cubicBezTo>
                        <a:pt x="16312" y="4262"/>
                        <a:pt x="16002" y="2893"/>
                        <a:pt x="15514" y="2727"/>
                      </a:cubicBezTo>
                      <a:cubicBezTo>
                        <a:pt x="15124" y="2599"/>
                        <a:pt x="14581" y="2361"/>
                        <a:pt x="14160" y="2361"/>
                      </a:cubicBezTo>
                      <a:cubicBezTo>
                        <a:pt x="14029" y="2361"/>
                        <a:pt x="13910" y="2384"/>
                        <a:pt x="13812" y="2441"/>
                      </a:cubicBezTo>
                      <a:cubicBezTo>
                        <a:pt x="13605" y="2559"/>
                        <a:pt x="13433" y="2663"/>
                        <a:pt x="13251" y="2663"/>
                      </a:cubicBezTo>
                      <a:cubicBezTo>
                        <a:pt x="13067" y="2663"/>
                        <a:pt x="12873" y="2556"/>
                        <a:pt x="12621" y="2250"/>
                      </a:cubicBezTo>
                      <a:cubicBezTo>
                        <a:pt x="12505" y="2100"/>
                        <a:pt x="12417" y="2041"/>
                        <a:pt x="12350" y="2041"/>
                      </a:cubicBezTo>
                      <a:cubicBezTo>
                        <a:pt x="12140" y="2041"/>
                        <a:pt x="12124" y="2612"/>
                        <a:pt x="12061" y="2774"/>
                      </a:cubicBezTo>
                      <a:cubicBezTo>
                        <a:pt x="11994" y="2935"/>
                        <a:pt x="11866" y="3652"/>
                        <a:pt x="11692" y="3652"/>
                      </a:cubicBezTo>
                      <a:cubicBezTo>
                        <a:pt x="11620" y="3652"/>
                        <a:pt x="11541" y="3532"/>
                        <a:pt x="11454" y="3203"/>
                      </a:cubicBezTo>
                      <a:cubicBezTo>
                        <a:pt x="11185" y="2139"/>
                        <a:pt x="11348" y="2107"/>
                        <a:pt x="10923" y="2107"/>
                      </a:cubicBezTo>
                      <a:cubicBezTo>
                        <a:pt x="10896" y="2107"/>
                        <a:pt x="10867" y="2107"/>
                        <a:pt x="10835" y="2107"/>
                      </a:cubicBezTo>
                      <a:cubicBezTo>
                        <a:pt x="10323" y="2084"/>
                        <a:pt x="8239" y="1893"/>
                        <a:pt x="7585" y="1012"/>
                      </a:cubicBezTo>
                      <a:cubicBezTo>
                        <a:pt x="6942" y="143"/>
                        <a:pt x="6585" y="0"/>
                        <a:pt x="6584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87" name="Google Shape;1187;p43"/>
                <p:cNvSpPr/>
                <p:nvPr/>
              </p:nvSpPr>
              <p:spPr>
                <a:xfrm>
                  <a:off x="-4418125" y="1272125"/>
                  <a:ext cx="324775" cy="131800"/>
                </a:xfrm>
                <a:custGeom>
                  <a:rect b="b" l="l" r="r" t="t"/>
                  <a:pathLst>
                    <a:path extrusionOk="0" h="5272" w="12991">
                      <a:moveTo>
                        <a:pt x="6550" y="0"/>
                      </a:moveTo>
                      <a:cubicBezTo>
                        <a:pt x="6533" y="0"/>
                        <a:pt x="6516" y="1"/>
                        <a:pt x="6501" y="4"/>
                      </a:cubicBezTo>
                      <a:cubicBezTo>
                        <a:pt x="6226" y="34"/>
                        <a:pt x="5591" y="538"/>
                        <a:pt x="5175" y="538"/>
                      </a:cubicBezTo>
                      <a:cubicBezTo>
                        <a:pt x="5106" y="538"/>
                        <a:pt x="5043" y="524"/>
                        <a:pt x="4989" y="492"/>
                      </a:cubicBezTo>
                      <a:cubicBezTo>
                        <a:pt x="4959" y="474"/>
                        <a:pt x="4921" y="466"/>
                        <a:pt x="4876" y="466"/>
                      </a:cubicBezTo>
                      <a:cubicBezTo>
                        <a:pt x="4410" y="466"/>
                        <a:pt x="3224" y="1334"/>
                        <a:pt x="2413" y="1334"/>
                      </a:cubicBezTo>
                      <a:cubicBezTo>
                        <a:pt x="2299" y="1334"/>
                        <a:pt x="2192" y="1317"/>
                        <a:pt x="2096" y="1277"/>
                      </a:cubicBezTo>
                      <a:cubicBezTo>
                        <a:pt x="2096" y="1277"/>
                        <a:pt x="1453" y="1325"/>
                        <a:pt x="1858" y="1766"/>
                      </a:cubicBezTo>
                      <a:cubicBezTo>
                        <a:pt x="2180" y="2106"/>
                        <a:pt x="2366" y="2447"/>
                        <a:pt x="2214" y="2447"/>
                      </a:cubicBezTo>
                      <a:cubicBezTo>
                        <a:pt x="2174" y="2447"/>
                        <a:pt x="2113" y="2424"/>
                        <a:pt x="2025" y="2373"/>
                      </a:cubicBezTo>
                      <a:cubicBezTo>
                        <a:pt x="1719" y="2203"/>
                        <a:pt x="1136" y="2052"/>
                        <a:pt x="697" y="2052"/>
                      </a:cubicBezTo>
                      <a:cubicBezTo>
                        <a:pt x="519" y="2052"/>
                        <a:pt x="365" y="2077"/>
                        <a:pt x="262" y="2135"/>
                      </a:cubicBezTo>
                      <a:cubicBezTo>
                        <a:pt x="1" y="2266"/>
                        <a:pt x="798" y="2420"/>
                        <a:pt x="1084" y="2575"/>
                      </a:cubicBezTo>
                      <a:cubicBezTo>
                        <a:pt x="1215" y="2635"/>
                        <a:pt x="1334" y="2718"/>
                        <a:pt x="1441" y="2825"/>
                      </a:cubicBezTo>
                      <a:cubicBezTo>
                        <a:pt x="1929" y="3349"/>
                        <a:pt x="2989" y="4957"/>
                        <a:pt x="2858" y="5195"/>
                      </a:cubicBezTo>
                      <a:cubicBezTo>
                        <a:pt x="2830" y="5248"/>
                        <a:pt x="2821" y="5271"/>
                        <a:pt x="2829" y="5271"/>
                      </a:cubicBezTo>
                      <a:cubicBezTo>
                        <a:pt x="2868" y="5271"/>
                        <a:pt x="3288" y="4770"/>
                        <a:pt x="4061" y="4349"/>
                      </a:cubicBezTo>
                      <a:cubicBezTo>
                        <a:pt x="5001" y="3814"/>
                        <a:pt x="5275" y="3706"/>
                        <a:pt x="5680" y="3552"/>
                      </a:cubicBezTo>
                      <a:cubicBezTo>
                        <a:pt x="5748" y="3527"/>
                        <a:pt x="5797" y="3517"/>
                        <a:pt x="5836" y="3517"/>
                      </a:cubicBezTo>
                      <a:cubicBezTo>
                        <a:pt x="6024" y="3517"/>
                        <a:pt x="5956" y="3780"/>
                        <a:pt x="6668" y="4028"/>
                      </a:cubicBezTo>
                      <a:cubicBezTo>
                        <a:pt x="7513" y="4325"/>
                        <a:pt x="8049" y="4647"/>
                        <a:pt x="8049" y="4647"/>
                      </a:cubicBezTo>
                      <a:cubicBezTo>
                        <a:pt x="8049" y="4647"/>
                        <a:pt x="8299" y="4421"/>
                        <a:pt x="7894" y="3659"/>
                      </a:cubicBezTo>
                      <a:cubicBezTo>
                        <a:pt x="7618" y="3124"/>
                        <a:pt x="7624" y="2906"/>
                        <a:pt x="7714" y="2906"/>
                      </a:cubicBezTo>
                      <a:cubicBezTo>
                        <a:pt x="7752" y="2906"/>
                        <a:pt x="7805" y="2945"/>
                        <a:pt x="7859" y="3016"/>
                      </a:cubicBezTo>
                      <a:cubicBezTo>
                        <a:pt x="7992" y="3221"/>
                        <a:pt x="8515" y="3373"/>
                        <a:pt x="8794" y="3373"/>
                      </a:cubicBezTo>
                      <a:cubicBezTo>
                        <a:pt x="8838" y="3373"/>
                        <a:pt x="8877" y="3369"/>
                        <a:pt x="8906" y="3361"/>
                      </a:cubicBezTo>
                      <a:cubicBezTo>
                        <a:pt x="8906" y="3361"/>
                        <a:pt x="8335" y="2682"/>
                        <a:pt x="8775" y="2540"/>
                      </a:cubicBezTo>
                      <a:cubicBezTo>
                        <a:pt x="8912" y="2500"/>
                        <a:pt x="9083" y="2472"/>
                        <a:pt x="9260" y="2472"/>
                      </a:cubicBezTo>
                      <a:cubicBezTo>
                        <a:pt x="9672" y="2472"/>
                        <a:pt x="10113" y="2626"/>
                        <a:pt x="10204" y="3159"/>
                      </a:cubicBezTo>
                      <a:cubicBezTo>
                        <a:pt x="10335" y="3909"/>
                        <a:pt x="12621" y="4254"/>
                        <a:pt x="12990" y="4528"/>
                      </a:cubicBezTo>
                      <a:cubicBezTo>
                        <a:pt x="12990" y="4528"/>
                        <a:pt x="11752" y="3361"/>
                        <a:pt x="11740" y="2885"/>
                      </a:cubicBezTo>
                      <a:cubicBezTo>
                        <a:pt x="11716" y="2409"/>
                        <a:pt x="11419" y="1670"/>
                        <a:pt x="10919" y="1432"/>
                      </a:cubicBezTo>
                      <a:cubicBezTo>
                        <a:pt x="10430" y="1194"/>
                        <a:pt x="10002" y="635"/>
                        <a:pt x="10133" y="444"/>
                      </a:cubicBezTo>
                      <a:cubicBezTo>
                        <a:pt x="10145" y="427"/>
                        <a:pt x="10149" y="419"/>
                        <a:pt x="10145" y="419"/>
                      </a:cubicBezTo>
                      <a:cubicBezTo>
                        <a:pt x="10118" y="419"/>
                        <a:pt x="9602" y="948"/>
                        <a:pt x="9155" y="948"/>
                      </a:cubicBezTo>
                      <a:cubicBezTo>
                        <a:pt x="9064" y="948"/>
                        <a:pt x="8975" y="926"/>
                        <a:pt x="8895" y="873"/>
                      </a:cubicBezTo>
                      <a:cubicBezTo>
                        <a:pt x="8802" y="812"/>
                        <a:pt x="8746" y="787"/>
                        <a:pt x="8714" y="787"/>
                      </a:cubicBezTo>
                      <a:cubicBezTo>
                        <a:pt x="8569" y="787"/>
                        <a:pt x="8916" y="1311"/>
                        <a:pt x="8585" y="1516"/>
                      </a:cubicBezTo>
                      <a:cubicBezTo>
                        <a:pt x="8244" y="1720"/>
                        <a:pt x="7633" y="2060"/>
                        <a:pt x="7272" y="2060"/>
                      </a:cubicBezTo>
                      <a:cubicBezTo>
                        <a:pt x="7191" y="2060"/>
                        <a:pt x="7123" y="2043"/>
                        <a:pt x="7073" y="2004"/>
                      </a:cubicBezTo>
                      <a:cubicBezTo>
                        <a:pt x="7073" y="2004"/>
                        <a:pt x="8109" y="1444"/>
                        <a:pt x="8037" y="956"/>
                      </a:cubicBezTo>
                      <a:cubicBezTo>
                        <a:pt x="7969" y="478"/>
                        <a:pt x="6933" y="0"/>
                        <a:pt x="655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88" name="Google Shape;1188;p43"/>
                <p:cNvSpPr/>
                <p:nvPr/>
              </p:nvSpPr>
              <p:spPr>
                <a:xfrm>
                  <a:off x="-4438350" y="1153425"/>
                  <a:ext cx="64300" cy="58375"/>
                </a:xfrm>
                <a:custGeom>
                  <a:rect b="b" l="l" r="r" t="t"/>
                  <a:pathLst>
                    <a:path extrusionOk="0" h="2335" w="2572">
                      <a:moveTo>
                        <a:pt x="1500" y="1"/>
                      </a:moveTo>
                      <a:cubicBezTo>
                        <a:pt x="1500" y="1"/>
                        <a:pt x="914" y="775"/>
                        <a:pt x="463" y="775"/>
                      </a:cubicBezTo>
                      <a:cubicBezTo>
                        <a:pt x="459" y="775"/>
                        <a:pt x="456" y="775"/>
                        <a:pt x="452" y="775"/>
                      </a:cubicBezTo>
                      <a:cubicBezTo>
                        <a:pt x="449" y="775"/>
                        <a:pt x="445" y="775"/>
                        <a:pt x="442" y="775"/>
                      </a:cubicBezTo>
                      <a:cubicBezTo>
                        <a:pt x="0" y="775"/>
                        <a:pt x="762" y="1513"/>
                        <a:pt x="762" y="1513"/>
                      </a:cubicBezTo>
                      <a:lnTo>
                        <a:pt x="286" y="2335"/>
                      </a:lnTo>
                      <a:cubicBezTo>
                        <a:pt x="286" y="2335"/>
                        <a:pt x="643" y="1858"/>
                        <a:pt x="1286" y="1858"/>
                      </a:cubicBezTo>
                      <a:cubicBezTo>
                        <a:pt x="1941" y="1858"/>
                        <a:pt x="1524" y="1323"/>
                        <a:pt x="2036" y="1156"/>
                      </a:cubicBezTo>
                      <a:cubicBezTo>
                        <a:pt x="2572" y="977"/>
                        <a:pt x="2214" y="453"/>
                        <a:pt x="2214" y="453"/>
                      </a:cubicBezTo>
                      <a:lnTo>
                        <a:pt x="1500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89" name="Google Shape;1189;p43"/>
                <p:cNvSpPr/>
                <p:nvPr/>
              </p:nvSpPr>
              <p:spPr>
                <a:xfrm>
                  <a:off x="-4441650" y="1339000"/>
                  <a:ext cx="90525" cy="30000"/>
                </a:xfrm>
                <a:custGeom>
                  <a:rect b="b" l="l" r="r" t="t"/>
                  <a:pathLst>
                    <a:path extrusionOk="0" h="1200" w="3621">
                      <a:moveTo>
                        <a:pt x="632" y="1"/>
                      </a:moveTo>
                      <a:cubicBezTo>
                        <a:pt x="350" y="1"/>
                        <a:pt x="1" y="91"/>
                        <a:pt x="1" y="91"/>
                      </a:cubicBezTo>
                      <a:cubicBezTo>
                        <a:pt x="1" y="91"/>
                        <a:pt x="1025" y="841"/>
                        <a:pt x="906" y="1079"/>
                      </a:cubicBezTo>
                      <a:cubicBezTo>
                        <a:pt x="865" y="1169"/>
                        <a:pt x="1133" y="1199"/>
                        <a:pt x="1523" y="1199"/>
                      </a:cubicBezTo>
                      <a:cubicBezTo>
                        <a:pt x="2168" y="1199"/>
                        <a:pt x="3146" y="1116"/>
                        <a:pt x="3620" y="1079"/>
                      </a:cubicBezTo>
                      <a:cubicBezTo>
                        <a:pt x="3620" y="1079"/>
                        <a:pt x="1120" y="293"/>
                        <a:pt x="953" y="91"/>
                      </a:cubicBezTo>
                      <a:cubicBezTo>
                        <a:pt x="898" y="23"/>
                        <a:pt x="774" y="1"/>
                        <a:pt x="632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90" name="Google Shape;1190;p43"/>
                <p:cNvSpPr/>
                <p:nvPr/>
              </p:nvSpPr>
              <p:spPr>
                <a:xfrm>
                  <a:off x="-4498325" y="1243675"/>
                  <a:ext cx="25825" cy="14975"/>
                </a:xfrm>
                <a:custGeom>
                  <a:rect b="b" l="l" r="r" t="t"/>
                  <a:pathLst>
                    <a:path extrusionOk="0" h="599" w="1033">
                      <a:moveTo>
                        <a:pt x="917" y="1"/>
                      </a:moveTo>
                      <a:cubicBezTo>
                        <a:pt x="701" y="1"/>
                        <a:pt x="140" y="255"/>
                        <a:pt x="53" y="427"/>
                      </a:cubicBezTo>
                      <a:cubicBezTo>
                        <a:pt x="0" y="522"/>
                        <a:pt x="91" y="599"/>
                        <a:pt x="246" y="599"/>
                      </a:cubicBezTo>
                      <a:cubicBezTo>
                        <a:pt x="439" y="599"/>
                        <a:pt x="732" y="480"/>
                        <a:pt x="970" y="130"/>
                      </a:cubicBezTo>
                      <a:cubicBezTo>
                        <a:pt x="1032" y="38"/>
                        <a:pt x="1000" y="1"/>
                        <a:pt x="917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91" name="Google Shape;1191;p43"/>
                <p:cNvSpPr/>
                <p:nvPr/>
              </p:nvSpPr>
              <p:spPr>
                <a:xfrm>
                  <a:off x="-4353225" y="1254750"/>
                  <a:ext cx="38575" cy="21350"/>
                </a:xfrm>
                <a:custGeom>
                  <a:rect b="b" l="l" r="r" t="t"/>
                  <a:pathLst>
                    <a:path extrusionOk="0" h="854" w="1543">
                      <a:moveTo>
                        <a:pt x="567" y="0"/>
                      </a:moveTo>
                      <a:cubicBezTo>
                        <a:pt x="437" y="0"/>
                        <a:pt x="314" y="20"/>
                        <a:pt x="238" y="79"/>
                      </a:cubicBezTo>
                      <a:cubicBezTo>
                        <a:pt x="0" y="258"/>
                        <a:pt x="488" y="782"/>
                        <a:pt x="1000" y="841"/>
                      </a:cubicBezTo>
                      <a:cubicBezTo>
                        <a:pt x="1062" y="850"/>
                        <a:pt x="1117" y="854"/>
                        <a:pt x="1165" y="854"/>
                      </a:cubicBezTo>
                      <a:cubicBezTo>
                        <a:pt x="1543" y="854"/>
                        <a:pt x="1541" y="607"/>
                        <a:pt x="1119" y="79"/>
                      </a:cubicBezTo>
                      <a:cubicBezTo>
                        <a:pt x="1119" y="79"/>
                        <a:pt x="828" y="0"/>
                        <a:pt x="56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92" name="Google Shape;1192;p43"/>
                <p:cNvSpPr/>
                <p:nvPr/>
              </p:nvSpPr>
              <p:spPr>
                <a:xfrm>
                  <a:off x="-4292275" y="1276075"/>
                  <a:ext cx="64075" cy="29625"/>
                </a:xfrm>
                <a:custGeom>
                  <a:rect b="b" l="l" r="r" t="t"/>
                  <a:pathLst>
                    <a:path extrusionOk="0" h="1185" w="2563">
                      <a:moveTo>
                        <a:pt x="1515" y="0"/>
                      </a:moveTo>
                      <a:lnTo>
                        <a:pt x="1515" y="0"/>
                      </a:lnTo>
                      <a:cubicBezTo>
                        <a:pt x="1515" y="0"/>
                        <a:pt x="693" y="762"/>
                        <a:pt x="336" y="762"/>
                      </a:cubicBezTo>
                      <a:cubicBezTo>
                        <a:pt x="0" y="762"/>
                        <a:pt x="349" y="1184"/>
                        <a:pt x="977" y="1184"/>
                      </a:cubicBezTo>
                      <a:cubicBezTo>
                        <a:pt x="1017" y="1184"/>
                        <a:pt x="1057" y="1183"/>
                        <a:pt x="1098" y="1179"/>
                      </a:cubicBezTo>
                      <a:cubicBezTo>
                        <a:pt x="1801" y="1119"/>
                        <a:pt x="2563" y="286"/>
                        <a:pt x="151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93" name="Google Shape;1193;p43"/>
                <p:cNvSpPr/>
                <p:nvPr/>
              </p:nvSpPr>
              <p:spPr>
                <a:xfrm>
                  <a:off x="-4582437" y="1139738"/>
                  <a:ext cx="534325" cy="337200"/>
                </a:xfrm>
                <a:custGeom>
                  <a:rect b="b" l="l" r="r" t="t"/>
                  <a:pathLst>
                    <a:path extrusionOk="0" h="13488" w="21373">
                      <a:moveTo>
                        <a:pt x="6573" y="0"/>
                      </a:moveTo>
                      <a:cubicBezTo>
                        <a:pt x="6573" y="0"/>
                        <a:pt x="7073" y="560"/>
                        <a:pt x="6989" y="1310"/>
                      </a:cubicBezTo>
                      <a:cubicBezTo>
                        <a:pt x="6918" y="2072"/>
                        <a:pt x="6573" y="2858"/>
                        <a:pt x="6573" y="2858"/>
                      </a:cubicBezTo>
                      <a:cubicBezTo>
                        <a:pt x="6573" y="2858"/>
                        <a:pt x="6473" y="2257"/>
                        <a:pt x="6137" y="2257"/>
                      </a:cubicBezTo>
                      <a:cubicBezTo>
                        <a:pt x="6089" y="2257"/>
                        <a:pt x="6036" y="2270"/>
                        <a:pt x="5977" y="2298"/>
                      </a:cubicBezTo>
                      <a:cubicBezTo>
                        <a:pt x="5645" y="2473"/>
                        <a:pt x="5120" y="3066"/>
                        <a:pt x="4893" y="3066"/>
                      </a:cubicBezTo>
                      <a:cubicBezTo>
                        <a:pt x="4811" y="3066"/>
                        <a:pt x="4768" y="2989"/>
                        <a:pt x="4787" y="2786"/>
                      </a:cubicBezTo>
                      <a:cubicBezTo>
                        <a:pt x="4870" y="2024"/>
                        <a:pt x="5239" y="774"/>
                        <a:pt x="4549" y="739"/>
                      </a:cubicBezTo>
                      <a:cubicBezTo>
                        <a:pt x="4529" y="737"/>
                        <a:pt x="4510" y="737"/>
                        <a:pt x="4491" y="737"/>
                      </a:cubicBezTo>
                      <a:cubicBezTo>
                        <a:pt x="3853" y="737"/>
                        <a:pt x="3576" y="1501"/>
                        <a:pt x="3715" y="1905"/>
                      </a:cubicBezTo>
                      <a:cubicBezTo>
                        <a:pt x="3760" y="2025"/>
                        <a:pt x="3723" y="2071"/>
                        <a:pt x="3633" y="2071"/>
                      </a:cubicBezTo>
                      <a:cubicBezTo>
                        <a:pt x="3410" y="2071"/>
                        <a:pt x="2860" y="1791"/>
                        <a:pt x="2394" y="1655"/>
                      </a:cubicBezTo>
                      <a:lnTo>
                        <a:pt x="620" y="4168"/>
                      </a:lnTo>
                      <a:cubicBezTo>
                        <a:pt x="620" y="4168"/>
                        <a:pt x="0" y="7323"/>
                        <a:pt x="2310" y="7799"/>
                      </a:cubicBezTo>
                      <a:cubicBezTo>
                        <a:pt x="4608" y="8275"/>
                        <a:pt x="4180" y="8442"/>
                        <a:pt x="4180" y="8442"/>
                      </a:cubicBezTo>
                      <a:cubicBezTo>
                        <a:pt x="4180" y="8442"/>
                        <a:pt x="5894" y="10823"/>
                        <a:pt x="6573" y="10847"/>
                      </a:cubicBezTo>
                      <a:cubicBezTo>
                        <a:pt x="6640" y="10852"/>
                        <a:pt x="6708" y="10853"/>
                        <a:pt x="6778" y="10853"/>
                      </a:cubicBezTo>
                      <a:cubicBezTo>
                        <a:pt x="7031" y="10853"/>
                        <a:pt x="7294" y="10829"/>
                        <a:pt x="7542" y="10829"/>
                      </a:cubicBezTo>
                      <a:cubicBezTo>
                        <a:pt x="7925" y="10829"/>
                        <a:pt x="8269" y="10887"/>
                        <a:pt x="8478" y="11180"/>
                      </a:cubicBezTo>
                      <a:cubicBezTo>
                        <a:pt x="8871" y="11716"/>
                        <a:pt x="8835" y="12550"/>
                        <a:pt x="8835" y="12550"/>
                      </a:cubicBezTo>
                      <a:cubicBezTo>
                        <a:pt x="8835" y="12550"/>
                        <a:pt x="8854" y="12640"/>
                        <a:pt x="8955" y="12640"/>
                      </a:cubicBezTo>
                      <a:cubicBezTo>
                        <a:pt x="8991" y="12640"/>
                        <a:pt x="9037" y="12629"/>
                        <a:pt x="9097" y="12597"/>
                      </a:cubicBezTo>
                      <a:cubicBezTo>
                        <a:pt x="9335" y="12478"/>
                        <a:pt x="9454" y="11728"/>
                        <a:pt x="10014" y="11216"/>
                      </a:cubicBezTo>
                      <a:cubicBezTo>
                        <a:pt x="10570" y="10706"/>
                        <a:pt x="10923" y="9869"/>
                        <a:pt x="11172" y="9869"/>
                      </a:cubicBezTo>
                      <a:cubicBezTo>
                        <a:pt x="11179" y="9869"/>
                        <a:pt x="11186" y="9869"/>
                        <a:pt x="11192" y="9871"/>
                      </a:cubicBezTo>
                      <a:cubicBezTo>
                        <a:pt x="11442" y="9918"/>
                        <a:pt x="11216" y="10335"/>
                        <a:pt x="11430" y="10692"/>
                      </a:cubicBezTo>
                      <a:cubicBezTo>
                        <a:pt x="11633" y="11037"/>
                        <a:pt x="12252" y="10823"/>
                        <a:pt x="12740" y="11371"/>
                      </a:cubicBezTo>
                      <a:cubicBezTo>
                        <a:pt x="13228" y="11930"/>
                        <a:pt x="13931" y="12502"/>
                        <a:pt x="13657" y="13145"/>
                      </a:cubicBezTo>
                      <a:cubicBezTo>
                        <a:pt x="13597" y="13292"/>
                        <a:pt x="13606" y="13359"/>
                        <a:pt x="13651" y="13359"/>
                      </a:cubicBezTo>
                      <a:cubicBezTo>
                        <a:pt x="13804" y="13359"/>
                        <a:pt x="14368" y="12598"/>
                        <a:pt x="14074" y="11597"/>
                      </a:cubicBezTo>
                      <a:cubicBezTo>
                        <a:pt x="13841" y="10752"/>
                        <a:pt x="13901" y="10548"/>
                        <a:pt x="14083" y="10548"/>
                      </a:cubicBezTo>
                      <a:cubicBezTo>
                        <a:pt x="14181" y="10548"/>
                        <a:pt x="14313" y="10607"/>
                        <a:pt x="14455" y="10656"/>
                      </a:cubicBezTo>
                      <a:cubicBezTo>
                        <a:pt x="14583" y="10707"/>
                        <a:pt x="14788" y="10736"/>
                        <a:pt x="15024" y="10736"/>
                      </a:cubicBezTo>
                      <a:cubicBezTo>
                        <a:pt x="15513" y="10736"/>
                        <a:pt x="16134" y="10612"/>
                        <a:pt x="16479" y="10299"/>
                      </a:cubicBezTo>
                      <a:cubicBezTo>
                        <a:pt x="16479" y="10299"/>
                        <a:pt x="16683" y="10103"/>
                        <a:pt x="16880" y="10103"/>
                      </a:cubicBezTo>
                      <a:cubicBezTo>
                        <a:pt x="17025" y="10103"/>
                        <a:pt x="17166" y="10210"/>
                        <a:pt x="17217" y="10585"/>
                      </a:cubicBezTo>
                      <a:cubicBezTo>
                        <a:pt x="17336" y="11454"/>
                        <a:pt x="17645" y="13062"/>
                        <a:pt x="19015" y="13371"/>
                      </a:cubicBezTo>
                      <a:cubicBezTo>
                        <a:pt x="19357" y="13447"/>
                        <a:pt x="19652" y="13487"/>
                        <a:pt x="19902" y="13487"/>
                      </a:cubicBezTo>
                      <a:cubicBezTo>
                        <a:pt x="20670" y="13487"/>
                        <a:pt x="21009" y="13108"/>
                        <a:pt x="20955" y="12228"/>
                      </a:cubicBezTo>
                      <a:cubicBezTo>
                        <a:pt x="20896" y="11049"/>
                        <a:pt x="20622" y="10395"/>
                        <a:pt x="21003" y="10061"/>
                      </a:cubicBezTo>
                      <a:cubicBezTo>
                        <a:pt x="21372" y="9740"/>
                        <a:pt x="19693" y="7763"/>
                        <a:pt x="19693" y="7763"/>
                      </a:cubicBezTo>
                      <a:cubicBezTo>
                        <a:pt x="19693" y="7763"/>
                        <a:pt x="19312" y="5525"/>
                        <a:pt x="17634" y="5477"/>
                      </a:cubicBezTo>
                      <a:cubicBezTo>
                        <a:pt x="15955" y="5418"/>
                        <a:pt x="16241" y="4703"/>
                        <a:pt x="16264" y="4489"/>
                      </a:cubicBezTo>
                      <a:cubicBezTo>
                        <a:pt x="16312" y="4263"/>
                        <a:pt x="16002" y="2894"/>
                        <a:pt x="15502" y="2727"/>
                      </a:cubicBezTo>
                      <a:cubicBezTo>
                        <a:pt x="15121" y="2600"/>
                        <a:pt x="14580" y="2362"/>
                        <a:pt x="14160" y="2362"/>
                      </a:cubicBezTo>
                      <a:cubicBezTo>
                        <a:pt x="14029" y="2362"/>
                        <a:pt x="13910" y="2385"/>
                        <a:pt x="13812" y="2441"/>
                      </a:cubicBezTo>
                      <a:cubicBezTo>
                        <a:pt x="13605" y="2559"/>
                        <a:pt x="13430" y="2663"/>
                        <a:pt x="13247" y="2663"/>
                      </a:cubicBezTo>
                      <a:cubicBezTo>
                        <a:pt x="13061" y="2663"/>
                        <a:pt x="12867" y="2556"/>
                        <a:pt x="12621" y="2251"/>
                      </a:cubicBezTo>
                      <a:cubicBezTo>
                        <a:pt x="12505" y="2100"/>
                        <a:pt x="12418" y="2041"/>
                        <a:pt x="12350" y="2041"/>
                      </a:cubicBezTo>
                      <a:cubicBezTo>
                        <a:pt x="12139" y="2041"/>
                        <a:pt x="12122" y="2612"/>
                        <a:pt x="12050" y="2775"/>
                      </a:cubicBezTo>
                      <a:cubicBezTo>
                        <a:pt x="11990" y="2935"/>
                        <a:pt x="11859" y="3653"/>
                        <a:pt x="11682" y="3653"/>
                      </a:cubicBezTo>
                      <a:cubicBezTo>
                        <a:pt x="11609" y="3653"/>
                        <a:pt x="11529" y="3532"/>
                        <a:pt x="11442" y="3203"/>
                      </a:cubicBezTo>
                      <a:cubicBezTo>
                        <a:pt x="11174" y="2139"/>
                        <a:pt x="11347" y="2108"/>
                        <a:pt x="10923" y="2108"/>
                      </a:cubicBezTo>
                      <a:cubicBezTo>
                        <a:pt x="10896" y="2108"/>
                        <a:pt x="10867" y="2108"/>
                        <a:pt x="10835" y="2108"/>
                      </a:cubicBezTo>
                      <a:cubicBezTo>
                        <a:pt x="10311" y="2084"/>
                        <a:pt x="8228" y="1893"/>
                        <a:pt x="7573" y="1012"/>
                      </a:cubicBezTo>
                      <a:cubicBezTo>
                        <a:pt x="6930" y="143"/>
                        <a:pt x="6573" y="0"/>
                        <a:pt x="6573" y="0"/>
                      </a:cubicBezTo>
                      <a:close/>
                    </a:path>
                  </a:pathLst>
                </a:custGeom>
                <a:solidFill>
                  <a:srgbClr val="AAD267">
                    <a:alpha val="7485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94" name="Google Shape;1194;p43"/>
                <p:cNvSpPr/>
                <p:nvPr/>
              </p:nvSpPr>
              <p:spPr>
                <a:xfrm>
                  <a:off x="-4548500" y="1180625"/>
                  <a:ext cx="404250" cy="255425"/>
                </a:xfrm>
                <a:custGeom>
                  <a:rect b="b" l="l" r="r" t="t"/>
                  <a:pathLst>
                    <a:path extrusionOk="0" h="10217" w="16170">
                      <a:moveTo>
                        <a:pt x="3257" y="1"/>
                      </a:moveTo>
                      <a:cubicBezTo>
                        <a:pt x="3219" y="1"/>
                        <a:pt x="3156" y="294"/>
                        <a:pt x="3156" y="294"/>
                      </a:cubicBezTo>
                      <a:cubicBezTo>
                        <a:pt x="3156" y="294"/>
                        <a:pt x="2977" y="1306"/>
                        <a:pt x="2715" y="1378"/>
                      </a:cubicBezTo>
                      <a:cubicBezTo>
                        <a:pt x="2684" y="1387"/>
                        <a:pt x="2651" y="1390"/>
                        <a:pt x="2616" y="1390"/>
                      </a:cubicBezTo>
                      <a:cubicBezTo>
                        <a:pt x="2486" y="1390"/>
                        <a:pt x="2332" y="1340"/>
                        <a:pt x="2177" y="1340"/>
                      </a:cubicBezTo>
                      <a:cubicBezTo>
                        <a:pt x="1992" y="1340"/>
                        <a:pt x="1806" y="1411"/>
                        <a:pt x="1656" y="1723"/>
                      </a:cubicBezTo>
                      <a:cubicBezTo>
                        <a:pt x="1407" y="2239"/>
                        <a:pt x="799" y="3222"/>
                        <a:pt x="322" y="3222"/>
                      </a:cubicBezTo>
                      <a:cubicBezTo>
                        <a:pt x="204" y="3222"/>
                        <a:pt x="95" y="3162"/>
                        <a:pt x="1" y="3021"/>
                      </a:cubicBezTo>
                      <a:lnTo>
                        <a:pt x="1" y="3021"/>
                      </a:lnTo>
                      <a:cubicBezTo>
                        <a:pt x="1" y="3021"/>
                        <a:pt x="165" y="3894"/>
                        <a:pt x="612" y="3894"/>
                      </a:cubicBezTo>
                      <a:cubicBezTo>
                        <a:pt x="689" y="3894"/>
                        <a:pt x="775" y="3868"/>
                        <a:pt x="870" y="3806"/>
                      </a:cubicBezTo>
                      <a:cubicBezTo>
                        <a:pt x="1344" y="3493"/>
                        <a:pt x="2162" y="2944"/>
                        <a:pt x="2579" y="2944"/>
                      </a:cubicBezTo>
                      <a:cubicBezTo>
                        <a:pt x="2717" y="2944"/>
                        <a:pt x="2811" y="3004"/>
                        <a:pt x="2834" y="3152"/>
                      </a:cubicBezTo>
                      <a:cubicBezTo>
                        <a:pt x="2930" y="3747"/>
                        <a:pt x="2441" y="3902"/>
                        <a:pt x="2334" y="4056"/>
                      </a:cubicBezTo>
                      <a:cubicBezTo>
                        <a:pt x="2246" y="4211"/>
                        <a:pt x="1653" y="4623"/>
                        <a:pt x="1235" y="4623"/>
                      </a:cubicBezTo>
                      <a:cubicBezTo>
                        <a:pt x="1204" y="4623"/>
                        <a:pt x="1173" y="4621"/>
                        <a:pt x="1144" y="4616"/>
                      </a:cubicBezTo>
                      <a:cubicBezTo>
                        <a:pt x="1099" y="4607"/>
                        <a:pt x="1059" y="4603"/>
                        <a:pt x="1021" y="4603"/>
                      </a:cubicBezTo>
                      <a:cubicBezTo>
                        <a:pt x="703" y="4603"/>
                        <a:pt x="607" y="4898"/>
                        <a:pt x="596" y="5164"/>
                      </a:cubicBezTo>
                      <a:cubicBezTo>
                        <a:pt x="596" y="5164"/>
                        <a:pt x="634" y="5013"/>
                        <a:pt x="737" y="5013"/>
                      </a:cubicBezTo>
                      <a:cubicBezTo>
                        <a:pt x="775" y="5013"/>
                        <a:pt x="823" y="5034"/>
                        <a:pt x="882" y="5092"/>
                      </a:cubicBezTo>
                      <a:cubicBezTo>
                        <a:pt x="1072" y="5295"/>
                        <a:pt x="1382" y="5235"/>
                        <a:pt x="1656" y="5628"/>
                      </a:cubicBezTo>
                      <a:cubicBezTo>
                        <a:pt x="1752" y="5768"/>
                        <a:pt x="1853" y="5824"/>
                        <a:pt x="1953" y="5824"/>
                      </a:cubicBezTo>
                      <a:cubicBezTo>
                        <a:pt x="2127" y="5824"/>
                        <a:pt x="2298" y="5657"/>
                        <a:pt x="2441" y="5461"/>
                      </a:cubicBezTo>
                      <a:cubicBezTo>
                        <a:pt x="2635" y="5196"/>
                        <a:pt x="2794" y="4965"/>
                        <a:pt x="2986" y="4965"/>
                      </a:cubicBezTo>
                      <a:cubicBezTo>
                        <a:pt x="3018" y="4965"/>
                        <a:pt x="3050" y="4972"/>
                        <a:pt x="3084" y="4985"/>
                      </a:cubicBezTo>
                      <a:cubicBezTo>
                        <a:pt x="3108" y="4995"/>
                        <a:pt x="3134" y="5000"/>
                        <a:pt x="3162" y="5000"/>
                      </a:cubicBezTo>
                      <a:cubicBezTo>
                        <a:pt x="3366" y="5000"/>
                        <a:pt x="3666" y="4753"/>
                        <a:pt x="3796" y="4540"/>
                      </a:cubicBezTo>
                      <a:lnTo>
                        <a:pt x="3796" y="4540"/>
                      </a:lnTo>
                      <a:cubicBezTo>
                        <a:pt x="3719" y="4861"/>
                        <a:pt x="3710" y="5506"/>
                        <a:pt x="4775" y="5735"/>
                      </a:cubicBezTo>
                      <a:cubicBezTo>
                        <a:pt x="6228" y="6033"/>
                        <a:pt x="5347" y="6712"/>
                        <a:pt x="5347" y="6712"/>
                      </a:cubicBezTo>
                      <a:cubicBezTo>
                        <a:pt x="5347" y="6712"/>
                        <a:pt x="6370" y="8450"/>
                        <a:pt x="6799" y="8462"/>
                      </a:cubicBezTo>
                      <a:cubicBezTo>
                        <a:pt x="6812" y="8462"/>
                        <a:pt x="6825" y="8462"/>
                        <a:pt x="6838" y="8462"/>
                      </a:cubicBezTo>
                      <a:cubicBezTo>
                        <a:pt x="7045" y="8462"/>
                        <a:pt x="7269" y="8422"/>
                        <a:pt x="7469" y="8422"/>
                      </a:cubicBezTo>
                      <a:cubicBezTo>
                        <a:pt x="7689" y="8422"/>
                        <a:pt x="7881" y="8471"/>
                        <a:pt x="7990" y="8676"/>
                      </a:cubicBezTo>
                      <a:cubicBezTo>
                        <a:pt x="8228" y="9057"/>
                        <a:pt x="8192" y="9700"/>
                        <a:pt x="8192" y="9700"/>
                      </a:cubicBezTo>
                      <a:cubicBezTo>
                        <a:pt x="8192" y="9700"/>
                        <a:pt x="8198" y="9761"/>
                        <a:pt x="8254" y="9761"/>
                      </a:cubicBezTo>
                      <a:cubicBezTo>
                        <a:pt x="8276" y="9761"/>
                        <a:pt x="8306" y="9751"/>
                        <a:pt x="8347" y="9724"/>
                      </a:cubicBezTo>
                      <a:cubicBezTo>
                        <a:pt x="8502" y="9640"/>
                        <a:pt x="8585" y="9069"/>
                        <a:pt x="8966" y="8676"/>
                      </a:cubicBezTo>
                      <a:cubicBezTo>
                        <a:pt x="9329" y="8278"/>
                        <a:pt x="9565" y="7640"/>
                        <a:pt x="9731" y="7640"/>
                      </a:cubicBezTo>
                      <a:cubicBezTo>
                        <a:pt x="9734" y="7640"/>
                        <a:pt x="9737" y="7640"/>
                        <a:pt x="9740" y="7640"/>
                      </a:cubicBezTo>
                      <a:cubicBezTo>
                        <a:pt x="9895" y="7676"/>
                        <a:pt x="9740" y="7997"/>
                        <a:pt x="9871" y="8259"/>
                      </a:cubicBezTo>
                      <a:cubicBezTo>
                        <a:pt x="9990" y="8509"/>
                        <a:pt x="10395" y="8343"/>
                        <a:pt x="10692" y="8747"/>
                      </a:cubicBezTo>
                      <a:cubicBezTo>
                        <a:pt x="10990" y="9152"/>
                        <a:pt x="11419" y="9569"/>
                        <a:pt x="11228" y="10057"/>
                      </a:cubicBezTo>
                      <a:cubicBezTo>
                        <a:pt x="11188" y="10167"/>
                        <a:pt x="11191" y="10216"/>
                        <a:pt x="11218" y="10216"/>
                      </a:cubicBezTo>
                      <a:cubicBezTo>
                        <a:pt x="11310" y="10216"/>
                        <a:pt x="11683" y="9626"/>
                        <a:pt x="11526" y="8878"/>
                      </a:cubicBezTo>
                      <a:cubicBezTo>
                        <a:pt x="11384" y="8241"/>
                        <a:pt x="11430" y="8087"/>
                        <a:pt x="11549" y="8087"/>
                      </a:cubicBezTo>
                      <a:cubicBezTo>
                        <a:pt x="11610" y="8087"/>
                        <a:pt x="11691" y="8128"/>
                        <a:pt x="11776" y="8164"/>
                      </a:cubicBezTo>
                      <a:cubicBezTo>
                        <a:pt x="11848" y="8196"/>
                        <a:pt x="11962" y="8215"/>
                        <a:pt x="12096" y="8215"/>
                      </a:cubicBezTo>
                      <a:cubicBezTo>
                        <a:pt x="12408" y="8215"/>
                        <a:pt x="12825" y="8116"/>
                        <a:pt x="13050" y="7866"/>
                      </a:cubicBezTo>
                      <a:cubicBezTo>
                        <a:pt x="13050" y="7866"/>
                        <a:pt x="13186" y="7714"/>
                        <a:pt x="13312" y="7714"/>
                      </a:cubicBezTo>
                      <a:cubicBezTo>
                        <a:pt x="13403" y="7714"/>
                        <a:pt x="13489" y="7794"/>
                        <a:pt x="13514" y="8069"/>
                      </a:cubicBezTo>
                      <a:cubicBezTo>
                        <a:pt x="13574" y="8712"/>
                        <a:pt x="13740" y="9902"/>
                        <a:pt x="14598" y="10105"/>
                      </a:cubicBezTo>
                      <a:cubicBezTo>
                        <a:pt x="14795" y="10151"/>
                        <a:pt x="14969" y="10175"/>
                        <a:pt x="15119" y="10175"/>
                      </a:cubicBezTo>
                      <a:cubicBezTo>
                        <a:pt x="15629" y="10175"/>
                        <a:pt x="15866" y="9893"/>
                        <a:pt x="15848" y="9212"/>
                      </a:cubicBezTo>
                      <a:cubicBezTo>
                        <a:pt x="15836" y="8331"/>
                        <a:pt x="15693" y="7843"/>
                        <a:pt x="15931" y="7593"/>
                      </a:cubicBezTo>
                      <a:cubicBezTo>
                        <a:pt x="16169" y="7331"/>
                        <a:pt x="15157" y="5890"/>
                        <a:pt x="15157" y="5890"/>
                      </a:cubicBezTo>
                      <a:cubicBezTo>
                        <a:pt x="15157" y="5890"/>
                        <a:pt x="14979" y="4235"/>
                        <a:pt x="13907" y="4223"/>
                      </a:cubicBezTo>
                      <a:cubicBezTo>
                        <a:pt x="12847" y="4223"/>
                        <a:pt x="13038" y="3675"/>
                        <a:pt x="13074" y="3497"/>
                      </a:cubicBezTo>
                      <a:cubicBezTo>
                        <a:pt x="13097" y="3330"/>
                        <a:pt x="12931" y="2306"/>
                        <a:pt x="12621" y="2199"/>
                      </a:cubicBezTo>
                      <a:cubicBezTo>
                        <a:pt x="12390" y="2119"/>
                        <a:pt x="12060" y="1953"/>
                        <a:pt x="11793" y="1953"/>
                      </a:cubicBezTo>
                      <a:cubicBezTo>
                        <a:pt x="11702" y="1953"/>
                        <a:pt x="11619" y="1972"/>
                        <a:pt x="11550" y="2020"/>
                      </a:cubicBezTo>
                      <a:cubicBezTo>
                        <a:pt x="11416" y="2117"/>
                        <a:pt x="11298" y="2202"/>
                        <a:pt x="11179" y="2202"/>
                      </a:cubicBezTo>
                      <a:cubicBezTo>
                        <a:pt x="11063" y="2202"/>
                        <a:pt x="10946" y="2123"/>
                        <a:pt x="10811" y="1901"/>
                      </a:cubicBezTo>
                      <a:cubicBezTo>
                        <a:pt x="10742" y="1789"/>
                        <a:pt x="10688" y="1745"/>
                        <a:pt x="10644" y="1745"/>
                      </a:cubicBezTo>
                      <a:cubicBezTo>
                        <a:pt x="10507" y="1745"/>
                        <a:pt x="10476" y="2180"/>
                        <a:pt x="10430" y="2306"/>
                      </a:cubicBezTo>
                      <a:cubicBezTo>
                        <a:pt x="10388" y="2425"/>
                        <a:pt x="10284" y="2977"/>
                        <a:pt x="10177" y="2977"/>
                      </a:cubicBezTo>
                      <a:cubicBezTo>
                        <a:pt x="10134" y="2977"/>
                        <a:pt x="10090" y="2889"/>
                        <a:pt x="10049" y="2652"/>
                      </a:cubicBezTo>
                      <a:cubicBezTo>
                        <a:pt x="9887" y="1841"/>
                        <a:pt x="10007" y="1830"/>
                        <a:pt x="9718" y="1830"/>
                      </a:cubicBezTo>
                      <a:cubicBezTo>
                        <a:pt x="9710" y="1830"/>
                        <a:pt x="9701" y="1830"/>
                        <a:pt x="9692" y="1830"/>
                      </a:cubicBezTo>
                      <a:cubicBezTo>
                        <a:pt x="9359" y="1830"/>
                        <a:pt x="8049" y="1723"/>
                        <a:pt x="7668" y="1080"/>
                      </a:cubicBezTo>
                      <a:cubicBezTo>
                        <a:pt x="7275" y="449"/>
                        <a:pt x="7061" y="342"/>
                        <a:pt x="7061" y="342"/>
                      </a:cubicBezTo>
                      <a:lnTo>
                        <a:pt x="7061" y="342"/>
                      </a:lnTo>
                      <a:cubicBezTo>
                        <a:pt x="7061" y="342"/>
                        <a:pt x="7359" y="747"/>
                        <a:pt x="7299" y="1306"/>
                      </a:cubicBezTo>
                      <a:cubicBezTo>
                        <a:pt x="7240" y="1866"/>
                        <a:pt x="7001" y="2485"/>
                        <a:pt x="7001" y="2485"/>
                      </a:cubicBezTo>
                      <a:cubicBezTo>
                        <a:pt x="7001" y="2485"/>
                        <a:pt x="6956" y="2035"/>
                        <a:pt x="6749" y="2035"/>
                      </a:cubicBezTo>
                      <a:cubicBezTo>
                        <a:pt x="6718" y="2035"/>
                        <a:pt x="6683" y="2045"/>
                        <a:pt x="6644" y="2068"/>
                      </a:cubicBezTo>
                      <a:cubicBezTo>
                        <a:pt x="6425" y="2200"/>
                        <a:pt x="6076" y="2661"/>
                        <a:pt x="5937" y="2661"/>
                      </a:cubicBezTo>
                      <a:cubicBezTo>
                        <a:pt x="5887" y="2661"/>
                        <a:pt x="5864" y="2602"/>
                        <a:pt x="5882" y="2449"/>
                      </a:cubicBezTo>
                      <a:cubicBezTo>
                        <a:pt x="5942" y="1890"/>
                        <a:pt x="6204" y="937"/>
                        <a:pt x="5775" y="925"/>
                      </a:cubicBezTo>
                      <a:cubicBezTo>
                        <a:pt x="5767" y="925"/>
                        <a:pt x="5759" y="924"/>
                        <a:pt x="5751" y="924"/>
                      </a:cubicBezTo>
                      <a:cubicBezTo>
                        <a:pt x="5339" y="924"/>
                        <a:pt x="5157" y="1526"/>
                        <a:pt x="5227" y="1818"/>
                      </a:cubicBezTo>
                      <a:cubicBezTo>
                        <a:pt x="5290" y="2079"/>
                        <a:pt x="5426" y="2449"/>
                        <a:pt x="5186" y="2449"/>
                      </a:cubicBezTo>
                      <a:cubicBezTo>
                        <a:pt x="5153" y="2449"/>
                        <a:pt x="5111" y="2442"/>
                        <a:pt x="5061" y="2425"/>
                      </a:cubicBezTo>
                      <a:cubicBezTo>
                        <a:pt x="4644" y="2294"/>
                        <a:pt x="3215" y="1770"/>
                        <a:pt x="3275" y="604"/>
                      </a:cubicBezTo>
                      <a:cubicBezTo>
                        <a:pt x="3299" y="139"/>
                        <a:pt x="3284" y="1"/>
                        <a:pt x="3257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95" name="Google Shape;1195;p43"/>
                <p:cNvSpPr/>
                <p:nvPr/>
              </p:nvSpPr>
              <p:spPr>
                <a:xfrm>
                  <a:off x="-4476175" y="1121825"/>
                  <a:ext cx="176850" cy="166325"/>
                </a:xfrm>
                <a:custGeom>
                  <a:rect b="b" l="l" r="r" t="t"/>
                  <a:pathLst>
                    <a:path extrusionOk="0" h="6653" w="7074">
                      <a:moveTo>
                        <a:pt x="4511" y="0"/>
                      </a:moveTo>
                      <a:cubicBezTo>
                        <a:pt x="3842" y="0"/>
                        <a:pt x="2684" y="82"/>
                        <a:pt x="2442" y="634"/>
                      </a:cubicBezTo>
                      <a:cubicBezTo>
                        <a:pt x="2096" y="1432"/>
                        <a:pt x="370" y="1563"/>
                        <a:pt x="370" y="1563"/>
                      </a:cubicBezTo>
                      <a:cubicBezTo>
                        <a:pt x="370" y="1563"/>
                        <a:pt x="582" y="2479"/>
                        <a:pt x="1110" y="2479"/>
                      </a:cubicBezTo>
                      <a:cubicBezTo>
                        <a:pt x="1113" y="2479"/>
                        <a:pt x="1117" y="2479"/>
                        <a:pt x="1120" y="2479"/>
                      </a:cubicBezTo>
                      <a:cubicBezTo>
                        <a:pt x="1133" y="2479"/>
                        <a:pt x="1145" y="2479"/>
                        <a:pt x="1157" y="2479"/>
                      </a:cubicBezTo>
                      <a:cubicBezTo>
                        <a:pt x="1644" y="2479"/>
                        <a:pt x="906" y="2956"/>
                        <a:pt x="906" y="2956"/>
                      </a:cubicBezTo>
                      <a:cubicBezTo>
                        <a:pt x="906" y="2956"/>
                        <a:pt x="1" y="3956"/>
                        <a:pt x="453" y="5575"/>
                      </a:cubicBezTo>
                      <a:cubicBezTo>
                        <a:pt x="453" y="5575"/>
                        <a:pt x="1242" y="4579"/>
                        <a:pt x="1743" y="4579"/>
                      </a:cubicBezTo>
                      <a:cubicBezTo>
                        <a:pt x="1792" y="4579"/>
                        <a:pt x="1839" y="4589"/>
                        <a:pt x="1882" y="4611"/>
                      </a:cubicBezTo>
                      <a:cubicBezTo>
                        <a:pt x="2382" y="4849"/>
                        <a:pt x="3692" y="5551"/>
                        <a:pt x="3513" y="5956"/>
                      </a:cubicBezTo>
                      <a:cubicBezTo>
                        <a:pt x="3370" y="6262"/>
                        <a:pt x="3426" y="6652"/>
                        <a:pt x="3756" y="6652"/>
                      </a:cubicBezTo>
                      <a:cubicBezTo>
                        <a:pt x="3837" y="6652"/>
                        <a:pt x="3934" y="6629"/>
                        <a:pt x="4049" y="6575"/>
                      </a:cubicBezTo>
                      <a:cubicBezTo>
                        <a:pt x="4620" y="6313"/>
                        <a:pt x="4906" y="5873"/>
                        <a:pt x="4287" y="5134"/>
                      </a:cubicBezTo>
                      <a:cubicBezTo>
                        <a:pt x="3668" y="4384"/>
                        <a:pt x="3585" y="3956"/>
                        <a:pt x="3620" y="3813"/>
                      </a:cubicBezTo>
                      <a:cubicBezTo>
                        <a:pt x="3623" y="3797"/>
                        <a:pt x="3630" y="3789"/>
                        <a:pt x="3642" y="3789"/>
                      </a:cubicBezTo>
                      <a:cubicBezTo>
                        <a:pt x="3740" y="3789"/>
                        <a:pt x="4144" y="4330"/>
                        <a:pt x="4454" y="4480"/>
                      </a:cubicBezTo>
                      <a:cubicBezTo>
                        <a:pt x="4787" y="4646"/>
                        <a:pt x="4990" y="4777"/>
                        <a:pt x="4990" y="4777"/>
                      </a:cubicBezTo>
                      <a:cubicBezTo>
                        <a:pt x="4990" y="4777"/>
                        <a:pt x="5239" y="4466"/>
                        <a:pt x="5598" y="4466"/>
                      </a:cubicBezTo>
                      <a:cubicBezTo>
                        <a:pt x="5655" y="4466"/>
                        <a:pt x="5714" y="4474"/>
                        <a:pt x="5775" y="4492"/>
                      </a:cubicBezTo>
                      <a:cubicBezTo>
                        <a:pt x="6216" y="4623"/>
                        <a:pt x="6478" y="4718"/>
                        <a:pt x="6478" y="4718"/>
                      </a:cubicBezTo>
                      <a:cubicBezTo>
                        <a:pt x="6478" y="4718"/>
                        <a:pt x="6561" y="3575"/>
                        <a:pt x="6787" y="3491"/>
                      </a:cubicBezTo>
                      <a:cubicBezTo>
                        <a:pt x="7014" y="3420"/>
                        <a:pt x="7073" y="1217"/>
                        <a:pt x="4775" y="932"/>
                      </a:cubicBezTo>
                      <a:cubicBezTo>
                        <a:pt x="2501" y="646"/>
                        <a:pt x="4990" y="15"/>
                        <a:pt x="4990" y="15"/>
                      </a:cubicBezTo>
                      <a:cubicBezTo>
                        <a:pt x="4990" y="15"/>
                        <a:pt x="4794" y="0"/>
                        <a:pt x="4511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96" name="Google Shape;1196;p43"/>
                <p:cNvSpPr/>
                <p:nvPr/>
              </p:nvSpPr>
              <p:spPr>
                <a:xfrm>
                  <a:off x="-4422000" y="1264675"/>
                  <a:ext cx="325075" cy="131800"/>
                </a:xfrm>
                <a:custGeom>
                  <a:rect b="b" l="l" r="r" t="t"/>
                  <a:pathLst>
                    <a:path extrusionOk="0" h="5272" w="13003">
                      <a:moveTo>
                        <a:pt x="6561" y="1"/>
                      </a:moveTo>
                      <a:cubicBezTo>
                        <a:pt x="6544" y="1"/>
                        <a:pt x="6528" y="2"/>
                        <a:pt x="6513" y="4"/>
                      </a:cubicBezTo>
                      <a:cubicBezTo>
                        <a:pt x="6228" y="35"/>
                        <a:pt x="5600" y="538"/>
                        <a:pt x="5179" y="538"/>
                      </a:cubicBezTo>
                      <a:cubicBezTo>
                        <a:pt x="5110" y="538"/>
                        <a:pt x="5045" y="524"/>
                        <a:pt x="4989" y="492"/>
                      </a:cubicBezTo>
                      <a:cubicBezTo>
                        <a:pt x="4960" y="474"/>
                        <a:pt x="4923" y="466"/>
                        <a:pt x="4879" y="466"/>
                      </a:cubicBezTo>
                      <a:cubicBezTo>
                        <a:pt x="4421" y="466"/>
                        <a:pt x="3236" y="1334"/>
                        <a:pt x="2426" y="1334"/>
                      </a:cubicBezTo>
                      <a:cubicBezTo>
                        <a:pt x="2311" y="1334"/>
                        <a:pt x="2204" y="1317"/>
                        <a:pt x="2108" y="1278"/>
                      </a:cubicBezTo>
                      <a:cubicBezTo>
                        <a:pt x="2108" y="1278"/>
                        <a:pt x="1465" y="1325"/>
                        <a:pt x="1870" y="1766"/>
                      </a:cubicBezTo>
                      <a:cubicBezTo>
                        <a:pt x="2182" y="2107"/>
                        <a:pt x="2374" y="2447"/>
                        <a:pt x="2219" y="2447"/>
                      </a:cubicBezTo>
                      <a:cubicBezTo>
                        <a:pt x="2179" y="2447"/>
                        <a:pt x="2115" y="2425"/>
                        <a:pt x="2025" y="2373"/>
                      </a:cubicBezTo>
                      <a:cubicBezTo>
                        <a:pt x="1720" y="2204"/>
                        <a:pt x="1142" y="2052"/>
                        <a:pt x="707" y="2052"/>
                      </a:cubicBezTo>
                      <a:cubicBezTo>
                        <a:pt x="530" y="2052"/>
                        <a:pt x="377" y="2077"/>
                        <a:pt x="275" y="2135"/>
                      </a:cubicBezTo>
                      <a:cubicBezTo>
                        <a:pt x="1" y="2266"/>
                        <a:pt x="810" y="2421"/>
                        <a:pt x="1084" y="2576"/>
                      </a:cubicBezTo>
                      <a:cubicBezTo>
                        <a:pt x="1227" y="2635"/>
                        <a:pt x="1346" y="2718"/>
                        <a:pt x="1441" y="2826"/>
                      </a:cubicBezTo>
                      <a:cubicBezTo>
                        <a:pt x="1941" y="3350"/>
                        <a:pt x="2989" y="4957"/>
                        <a:pt x="2858" y="5195"/>
                      </a:cubicBezTo>
                      <a:cubicBezTo>
                        <a:pt x="2833" y="5248"/>
                        <a:pt x="2825" y="5272"/>
                        <a:pt x="2835" y="5272"/>
                      </a:cubicBezTo>
                      <a:cubicBezTo>
                        <a:pt x="2880" y="5272"/>
                        <a:pt x="3298" y="4770"/>
                        <a:pt x="4061" y="4350"/>
                      </a:cubicBezTo>
                      <a:cubicBezTo>
                        <a:pt x="5001" y="3814"/>
                        <a:pt x="5287" y="3707"/>
                        <a:pt x="5692" y="3552"/>
                      </a:cubicBezTo>
                      <a:cubicBezTo>
                        <a:pt x="5758" y="3528"/>
                        <a:pt x="5806" y="3517"/>
                        <a:pt x="5843" y="3517"/>
                      </a:cubicBezTo>
                      <a:cubicBezTo>
                        <a:pt x="6028" y="3517"/>
                        <a:pt x="5966" y="3781"/>
                        <a:pt x="6668" y="4028"/>
                      </a:cubicBezTo>
                      <a:cubicBezTo>
                        <a:pt x="7514" y="4326"/>
                        <a:pt x="8049" y="4647"/>
                        <a:pt x="8049" y="4647"/>
                      </a:cubicBezTo>
                      <a:cubicBezTo>
                        <a:pt x="8049" y="4647"/>
                        <a:pt x="8311" y="4421"/>
                        <a:pt x="7907" y="3659"/>
                      </a:cubicBezTo>
                      <a:cubicBezTo>
                        <a:pt x="7622" y="3124"/>
                        <a:pt x="7626" y="2906"/>
                        <a:pt x="7715" y="2906"/>
                      </a:cubicBezTo>
                      <a:cubicBezTo>
                        <a:pt x="7752" y="2906"/>
                        <a:pt x="7806" y="2945"/>
                        <a:pt x="7859" y="3016"/>
                      </a:cubicBezTo>
                      <a:cubicBezTo>
                        <a:pt x="8003" y="3221"/>
                        <a:pt x="8518" y="3374"/>
                        <a:pt x="8802" y="3374"/>
                      </a:cubicBezTo>
                      <a:cubicBezTo>
                        <a:pt x="8848" y="3374"/>
                        <a:pt x="8887" y="3370"/>
                        <a:pt x="8919" y="3361"/>
                      </a:cubicBezTo>
                      <a:cubicBezTo>
                        <a:pt x="8919" y="3361"/>
                        <a:pt x="8335" y="2683"/>
                        <a:pt x="8788" y="2540"/>
                      </a:cubicBezTo>
                      <a:cubicBezTo>
                        <a:pt x="8920" y="2500"/>
                        <a:pt x="9090" y="2472"/>
                        <a:pt x="9267" y="2472"/>
                      </a:cubicBezTo>
                      <a:cubicBezTo>
                        <a:pt x="9678" y="2472"/>
                        <a:pt x="10125" y="2626"/>
                        <a:pt x="10216" y="3159"/>
                      </a:cubicBezTo>
                      <a:cubicBezTo>
                        <a:pt x="10347" y="3909"/>
                        <a:pt x="12621" y="4254"/>
                        <a:pt x="13002" y="4528"/>
                      </a:cubicBezTo>
                      <a:cubicBezTo>
                        <a:pt x="13002" y="4528"/>
                        <a:pt x="11764" y="3361"/>
                        <a:pt x="11752" y="2885"/>
                      </a:cubicBezTo>
                      <a:cubicBezTo>
                        <a:pt x="11717" y="2409"/>
                        <a:pt x="11419" y="1671"/>
                        <a:pt x="10931" y="1433"/>
                      </a:cubicBezTo>
                      <a:cubicBezTo>
                        <a:pt x="10443" y="1194"/>
                        <a:pt x="10002" y="635"/>
                        <a:pt x="10145" y="444"/>
                      </a:cubicBezTo>
                      <a:cubicBezTo>
                        <a:pt x="10157" y="427"/>
                        <a:pt x="10161" y="419"/>
                        <a:pt x="10157" y="419"/>
                      </a:cubicBezTo>
                      <a:cubicBezTo>
                        <a:pt x="10130" y="419"/>
                        <a:pt x="9614" y="948"/>
                        <a:pt x="9167" y="948"/>
                      </a:cubicBezTo>
                      <a:cubicBezTo>
                        <a:pt x="9076" y="948"/>
                        <a:pt x="8987" y="926"/>
                        <a:pt x="8907" y="873"/>
                      </a:cubicBezTo>
                      <a:cubicBezTo>
                        <a:pt x="8812" y="813"/>
                        <a:pt x="8754" y="787"/>
                        <a:pt x="8721" y="787"/>
                      </a:cubicBezTo>
                      <a:cubicBezTo>
                        <a:pt x="8570" y="787"/>
                        <a:pt x="8919" y="1311"/>
                        <a:pt x="8597" y="1516"/>
                      </a:cubicBezTo>
                      <a:cubicBezTo>
                        <a:pt x="8256" y="1720"/>
                        <a:pt x="7645" y="2060"/>
                        <a:pt x="7277" y="2060"/>
                      </a:cubicBezTo>
                      <a:cubicBezTo>
                        <a:pt x="7195" y="2060"/>
                        <a:pt x="7125" y="2043"/>
                        <a:pt x="7073" y="2004"/>
                      </a:cubicBezTo>
                      <a:cubicBezTo>
                        <a:pt x="7073" y="2004"/>
                        <a:pt x="8121" y="1445"/>
                        <a:pt x="8037" y="956"/>
                      </a:cubicBezTo>
                      <a:cubicBezTo>
                        <a:pt x="7969" y="479"/>
                        <a:pt x="6933" y="1"/>
                        <a:pt x="6561" y="1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97" name="Google Shape;1197;p43"/>
                <p:cNvSpPr/>
                <p:nvPr/>
              </p:nvSpPr>
              <p:spPr>
                <a:xfrm>
                  <a:off x="-4442225" y="1146000"/>
                  <a:ext cx="64600" cy="58350"/>
                </a:xfrm>
                <a:custGeom>
                  <a:rect b="b" l="l" r="r" t="t"/>
                  <a:pathLst>
                    <a:path extrusionOk="0" h="2334" w="2584">
                      <a:moveTo>
                        <a:pt x="1512" y="0"/>
                      </a:moveTo>
                      <a:cubicBezTo>
                        <a:pt x="1512" y="0"/>
                        <a:pt x="926" y="774"/>
                        <a:pt x="463" y="774"/>
                      </a:cubicBezTo>
                      <a:cubicBezTo>
                        <a:pt x="460" y="774"/>
                        <a:pt x="456" y="774"/>
                        <a:pt x="453" y="774"/>
                      </a:cubicBezTo>
                      <a:cubicBezTo>
                        <a:pt x="449" y="774"/>
                        <a:pt x="445" y="774"/>
                        <a:pt x="442" y="774"/>
                      </a:cubicBezTo>
                      <a:cubicBezTo>
                        <a:pt x="0" y="774"/>
                        <a:pt x="762" y="1512"/>
                        <a:pt x="762" y="1512"/>
                      </a:cubicBezTo>
                      <a:lnTo>
                        <a:pt x="286" y="2334"/>
                      </a:lnTo>
                      <a:cubicBezTo>
                        <a:pt x="286" y="2334"/>
                        <a:pt x="643" y="1858"/>
                        <a:pt x="1286" y="1858"/>
                      </a:cubicBezTo>
                      <a:cubicBezTo>
                        <a:pt x="1941" y="1858"/>
                        <a:pt x="1524" y="1322"/>
                        <a:pt x="2048" y="1155"/>
                      </a:cubicBezTo>
                      <a:cubicBezTo>
                        <a:pt x="2584" y="977"/>
                        <a:pt x="2227" y="453"/>
                        <a:pt x="2227" y="453"/>
                      </a:cubicBezTo>
                      <a:lnTo>
                        <a:pt x="1512" y="0"/>
                      </a:ln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98" name="Google Shape;1198;p43"/>
                <p:cNvSpPr/>
                <p:nvPr/>
              </p:nvSpPr>
              <p:spPr>
                <a:xfrm>
                  <a:off x="-4445200" y="1331575"/>
                  <a:ext cx="90200" cy="29975"/>
                </a:xfrm>
                <a:custGeom>
                  <a:rect b="b" l="l" r="r" t="t"/>
                  <a:pathLst>
                    <a:path extrusionOk="0" h="1199" w="3608">
                      <a:moveTo>
                        <a:pt x="628" y="0"/>
                      </a:moveTo>
                      <a:cubicBezTo>
                        <a:pt x="349" y="0"/>
                        <a:pt x="0" y="90"/>
                        <a:pt x="0" y="90"/>
                      </a:cubicBezTo>
                      <a:cubicBezTo>
                        <a:pt x="0" y="90"/>
                        <a:pt x="1024" y="840"/>
                        <a:pt x="905" y="1078"/>
                      </a:cubicBezTo>
                      <a:cubicBezTo>
                        <a:pt x="865" y="1168"/>
                        <a:pt x="1131" y="1199"/>
                        <a:pt x="1519" y="1199"/>
                      </a:cubicBezTo>
                      <a:cubicBezTo>
                        <a:pt x="2160" y="1199"/>
                        <a:pt x="3133" y="1115"/>
                        <a:pt x="3608" y="1078"/>
                      </a:cubicBezTo>
                      <a:cubicBezTo>
                        <a:pt x="3608" y="1078"/>
                        <a:pt x="1107" y="293"/>
                        <a:pt x="941" y="90"/>
                      </a:cubicBezTo>
                      <a:cubicBezTo>
                        <a:pt x="889" y="23"/>
                        <a:pt x="767" y="0"/>
                        <a:pt x="628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199" name="Google Shape;1199;p43"/>
                <p:cNvSpPr/>
                <p:nvPr/>
              </p:nvSpPr>
              <p:spPr>
                <a:xfrm>
                  <a:off x="-4502200" y="1236250"/>
                  <a:ext cx="26050" cy="14975"/>
                </a:xfrm>
                <a:custGeom>
                  <a:rect b="b" l="l" r="r" t="t"/>
                  <a:pathLst>
                    <a:path extrusionOk="0" h="599" w="1042">
                      <a:moveTo>
                        <a:pt x="922" y="0"/>
                      </a:moveTo>
                      <a:cubicBezTo>
                        <a:pt x="701" y="0"/>
                        <a:pt x="140" y="254"/>
                        <a:pt x="54" y="427"/>
                      </a:cubicBezTo>
                      <a:cubicBezTo>
                        <a:pt x="1" y="522"/>
                        <a:pt x="91" y="598"/>
                        <a:pt x="247" y="598"/>
                      </a:cubicBezTo>
                      <a:cubicBezTo>
                        <a:pt x="442" y="598"/>
                        <a:pt x="738" y="479"/>
                        <a:pt x="982" y="129"/>
                      </a:cubicBezTo>
                      <a:cubicBezTo>
                        <a:pt x="1041" y="37"/>
                        <a:pt x="1006" y="0"/>
                        <a:pt x="922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00" name="Google Shape;1200;p43"/>
                <p:cNvSpPr/>
                <p:nvPr/>
              </p:nvSpPr>
              <p:spPr>
                <a:xfrm>
                  <a:off x="-4356800" y="1247300"/>
                  <a:ext cx="38575" cy="21375"/>
                </a:xfrm>
                <a:custGeom>
                  <a:rect b="b" l="l" r="r" t="t"/>
                  <a:pathLst>
                    <a:path extrusionOk="0" h="855" w="1543">
                      <a:moveTo>
                        <a:pt x="567" y="0"/>
                      </a:moveTo>
                      <a:cubicBezTo>
                        <a:pt x="437" y="0"/>
                        <a:pt x="314" y="20"/>
                        <a:pt x="238" y="80"/>
                      </a:cubicBezTo>
                      <a:cubicBezTo>
                        <a:pt x="0" y="258"/>
                        <a:pt x="476" y="782"/>
                        <a:pt x="1000" y="842"/>
                      </a:cubicBezTo>
                      <a:cubicBezTo>
                        <a:pt x="1062" y="850"/>
                        <a:pt x="1117" y="854"/>
                        <a:pt x="1165" y="854"/>
                      </a:cubicBezTo>
                      <a:cubicBezTo>
                        <a:pt x="1543" y="854"/>
                        <a:pt x="1541" y="607"/>
                        <a:pt x="1119" y="80"/>
                      </a:cubicBezTo>
                      <a:cubicBezTo>
                        <a:pt x="1119" y="80"/>
                        <a:pt x="828" y="0"/>
                        <a:pt x="567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01" name="Google Shape;1201;p43"/>
                <p:cNvSpPr/>
                <p:nvPr/>
              </p:nvSpPr>
              <p:spPr>
                <a:xfrm>
                  <a:off x="-4295875" y="1268625"/>
                  <a:ext cx="64100" cy="29625"/>
                </a:xfrm>
                <a:custGeom>
                  <a:rect b="b" l="l" r="r" t="t"/>
                  <a:pathLst>
                    <a:path extrusionOk="0" h="1185" w="2564">
                      <a:moveTo>
                        <a:pt x="1504" y="1"/>
                      </a:moveTo>
                      <a:cubicBezTo>
                        <a:pt x="1504" y="1"/>
                        <a:pt x="683" y="763"/>
                        <a:pt x="325" y="763"/>
                      </a:cubicBezTo>
                      <a:cubicBezTo>
                        <a:pt x="1" y="763"/>
                        <a:pt x="340" y="1185"/>
                        <a:pt x="967" y="1185"/>
                      </a:cubicBezTo>
                      <a:cubicBezTo>
                        <a:pt x="1006" y="1185"/>
                        <a:pt x="1046" y="1183"/>
                        <a:pt x="1087" y="1179"/>
                      </a:cubicBezTo>
                      <a:cubicBezTo>
                        <a:pt x="1790" y="1120"/>
                        <a:pt x="2564" y="286"/>
                        <a:pt x="1504" y="1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202" name="Google Shape;1202;p43"/>
              <p:cNvGrpSpPr/>
              <p:nvPr/>
            </p:nvGrpSpPr>
            <p:grpSpPr>
              <a:xfrm>
                <a:off x="5233622" y="784279"/>
                <a:ext cx="573748" cy="434382"/>
                <a:chOff x="-2195225" y="3806575"/>
                <a:chExt cx="323275" cy="244750"/>
              </a:xfrm>
            </p:grpSpPr>
            <p:sp>
              <p:nvSpPr>
                <p:cNvPr id="1203" name="Google Shape;1203;p43"/>
                <p:cNvSpPr/>
                <p:nvPr/>
              </p:nvSpPr>
              <p:spPr>
                <a:xfrm>
                  <a:off x="-2191350" y="3814000"/>
                  <a:ext cx="319400" cy="237325"/>
                </a:xfrm>
                <a:custGeom>
                  <a:rect b="b" l="l" r="r" t="t"/>
                  <a:pathLst>
                    <a:path extrusionOk="0" h="9493" w="12776">
                      <a:moveTo>
                        <a:pt x="5901" y="1"/>
                      </a:moveTo>
                      <a:cubicBezTo>
                        <a:pt x="3135" y="1"/>
                        <a:pt x="812" y="1515"/>
                        <a:pt x="429" y="3739"/>
                      </a:cubicBezTo>
                      <a:cubicBezTo>
                        <a:pt x="0" y="6299"/>
                        <a:pt x="2310" y="8823"/>
                        <a:pt x="5608" y="9382"/>
                      </a:cubicBezTo>
                      <a:cubicBezTo>
                        <a:pt x="6047" y="9457"/>
                        <a:pt x="6481" y="9493"/>
                        <a:pt x="6904" y="9493"/>
                      </a:cubicBezTo>
                      <a:cubicBezTo>
                        <a:pt x="9655" y="9493"/>
                        <a:pt x="11976" y="7981"/>
                        <a:pt x="12347" y="5763"/>
                      </a:cubicBezTo>
                      <a:cubicBezTo>
                        <a:pt x="12776" y="3191"/>
                        <a:pt x="10466" y="667"/>
                        <a:pt x="7180" y="107"/>
                      </a:cubicBezTo>
                      <a:cubicBezTo>
                        <a:pt x="6747" y="35"/>
                        <a:pt x="6319" y="1"/>
                        <a:pt x="590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04" name="Google Shape;1204;p43"/>
                <p:cNvSpPr/>
                <p:nvPr/>
              </p:nvSpPr>
              <p:spPr>
                <a:xfrm>
                  <a:off x="-2154450" y="3841450"/>
                  <a:ext cx="245000" cy="181850"/>
                </a:xfrm>
                <a:custGeom>
                  <a:rect b="b" l="l" r="r" t="t"/>
                  <a:pathLst>
                    <a:path extrusionOk="0" h="7274" w="9800">
                      <a:moveTo>
                        <a:pt x="4527" y="0"/>
                      </a:moveTo>
                      <a:cubicBezTo>
                        <a:pt x="2407" y="0"/>
                        <a:pt x="624" y="1159"/>
                        <a:pt x="334" y="2867"/>
                      </a:cubicBezTo>
                      <a:cubicBezTo>
                        <a:pt x="1" y="4820"/>
                        <a:pt x="1775" y="6760"/>
                        <a:pt x="4299" y="7189"/>
                      </a:cubicBezTo>
                      <a:cubicBezTo>
                        <a:pt x="4634" y="7246"/>
                        <a:pt x="4965" y="7273"/>
                        <a:pt x="5289" y="7273"/>
                      </a:cubicBezTo>
                      <a:cubicBezTo>
                        <a:pt x="7401" y="7273"/>
                        <a:pt x="9177" y="6108"/>
                        <a:pt x="9466" y="4415"/>
                      </a:cubicBezTo>
                      <a:cubicBezTo>
                        <a:pt x="9799" y="2450"/>
                        <a:pt x="8025" y="510"/>
                        <a:pt x="5501" y="81"/>
                      </a:cubicBezTo>
                      <a:cubicBezTo>
                        <a:pt x="5171" y="26"/>
                        <a:pt x="4845" y="0"/>
                        <a:pt x="452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05" name="Google Shape;1205;p43"/>
                <p:cNvSpPr/>
                <p:nvPr/>
              </p:nvSpPr>
              <p:spPr>
                <a:xfrm>
                  <a:off x="-2138075" y="3903000"/>
                  <a:ext cx="100925" cy="97825"/>
                </a:xfrm>
                <a:custGeom>
                  <a:rect b="b" l="l" r="r" t="t"/>
                  <a:pathLst>
                    <a:path extrusionOk="0" h="3913" w="4037">
                      <a:moveTo>
                        <a:pt x="2560" y="0"/>
                      </a:moveTo>
                      <a:cubicBezTo>
                        <a:pt x="2560" y="0"/>
                        <a:pt x="0" y="369"/>
                        <a:pt x="703" y="1857"/>
                      </a:cubicBezTo>
                      <a:cubicBezTo>
                        <a:pt x="1247" y="3010"/>
                        <a:pt x="2305" y="3913"/>
                        <a:pt x="3004" y="3913"/>
                      </a:cubicBezTo>
                      <a:cubicBezTo>
                        <a:pt x="3207" y="3913"/>
                        <a:pt x="3380" y="3836"/>
                        <a:pt x="3501" y="3667"/>
                      </a:cubicBezTo>
                      <a:cubicBezTo>
                        <a:pt x="4037" y="2929"/>
                        <a:pt x="3596" y="250"/>
                        <a:pt x="3334" y="214"/>
                      </a:cubicBezTo>
                      <a:cubicBezTo>
                        <a:pt x="3108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06" name="Google Shape;1206;p43"/>
                <p:cNvSpPr/>
                <p:nvPr/>
              </p:nvSpPr>
              <p:spPr>
                <a:xfrm>
                  <a:off x="-2096700" y="3852350"/>
                  <a:ext cx="121775" cy="53975"/>
                </a:xfrm>
                <a:custGeom>
                  <a:rect b="b" l="l" r="r" t="t"/>
                  <a:pathLst>
                    <a:path extrusionOk="0" h="2159" w="4871">
                      <a:moveTo>
                        <a:pt x="2221" y="1"/>
                      </a:moveTo>
                      <a:cubicBezTo>
                        <a:pt x="2103" y="1"/>
                        <a:pt x="1982" y="5"/>
                        <a:pt x="1858" y="14"/>
                      </a:cubicBezTo>
                      <a:cubicBezTo>
                        <a:pt x="1858" y="14"/>
                        <a:pt x="0" y="97"/>
                        <a:pt x="262" y="752"/>
                      </a:cubicBezTo>
                      <a:cubicBezTo>
                        <a:pt x="512" y="1407"/>
                        <a:pt x="2144" y="2109"/>
                        <a:pt x="2310" y="2157"/>
                      </a:cubicBezTo>
                      <a:cubicBezTo>
                        <a:pt x="2315" y="2158"/>
                        <a:pt x="2321" y="2159"/>
                        <a:pt x="2329" y="2159"/>
                      </a:cubicBezTo>
                      <a:cubicBezTo>
                        <a:pt x="2608" y="2159"/>
                        <a:pt x="4870" y="1562"/>
                        <a:pt x="4870" y="1169"/>
                      </a:cubicBezTo>
                      <a:cubicBezTo>
                        <a:pt x="4870" y="792"/>
                        <a:pt x="3836" y="1"/>
                        <a:pt x="2221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07" name="Google Shape;1207;p43"/>
                <p:cNvSpPr/>
                <p:nvPr/>
              </p:nvSpPr>
              <p:spPr>
                <a:xfrm>
                  <a:off x="-2032700" y="3899150"/>
                  <a:ext cx="101175" cy="104175"/>
                </a:xfrm>
                <a:custGeom>
                  <a:rect b="b" l="l" r="r" t="t"/>
                  <a:pathLst>
                    <a:path extrusionOk="0" h="4167" w="4047">
                      <a:moveTo>
                        <a:pt x="2517" y="1"/>
                      </a:moveTo>
                      <a:cubicBezTo>
                        <a:pt x="1443" y="1"/>
                        <a:pt x="48" y="1011"/>
                        <a:pt x="48" y="1011"/>
                      </a:cubicBezTo>
                      <a:cubicBezTo>
                        <a:pt x="48" y="1011"/>
                        <a:pt x="0" y="3976"/>
                        <a:pt x="488" y="4143"/>
                      </a:cubicBezTo>
                      <a:cubicBezTo>
                        <a:pt x="538" y="4158"/>
                        <a:pt x="612" y="4166"/>
                        <a:pt x="705" y="4166"/>
                      </a:cubicBezTo>
                      <a:cubicBezTo>
                        <a:pt x="1563" y="4166"/>
                        <a:pt x="4047" y="3476"/>
                        <a:pt x="3703" y="1178"/>
                      </a:cubicBezTo>
                      <a:cubicBezTo>
                        <a:pt x="3574" y="290"/>
                        <a:pt x="3091" y="1"/>
                        <a:pt x="2517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08" name="Google Shape;1208;p43"/>
                <p:cNvSpPr/>
                <p:nvPr/>
              </p:nvSpPr>
              <p:spPr>
                <a:xfrm>
                  <a:off x="-2114850" y="3916375"/>
                  <a:ext cx="60725" cy="73500"/>
                </a:xfrm>
                <a:custGeom>
                  <a:rect b="b" l="l" r="r" t="t"/>
                  <a:pathLst>
                    <a:path extrusionOk="0" h="2940" w="2429">
                      <a:moveTo>
                        <a:pt x="2048" y="1"/>
                      </a:moveTo>
                      <a:cubicBezTo>
                        <a:pt x="2048" y="1"/>
                        <a:pt x="0" y="418"/>
                        <a:pt x="119" y="811"/>
                      </a:cubicBezTo>
                      <a:cubicBezTo>
                        <a:pt x="170" y="990"/>
                        <a:pt x="254" y="1032"/>
                        <a:pt x="339" y="1032"/>
                      </a:cubicBezTo>
                      <a:cubicBezTo>
                        <a:pt x="417" y="1032"/>
                        <a:pt x="496" y="996"/>
                        <a:pt x="550" y="996"/>
                      </a:cubicBezTo>
                      <a:cubicBezTo>
                        <a:pt x="575" y="996"/>
                        <a:pt x="595" y="1004"/>
                        <a:pt x="607" y="1025"/>
                      </a:cubicBezTo>
                      <a:cubicBezTo>
                        <a:pt x="703" y="1144"/>
                        <a:pt x="405" y="1346"/>
                        <a:pt x="524" y="1561"/>
                      </a:cubicBezTo>
                      <a:cubicBezTo>
                        <a:pt x="556" y="1615"/>
                        <a:pt x="611" y="1631"/>
                        <a:pt x="677" y="1631"/>
                      </a:cubicBezTo>
                      <a:cubicBezTo>
                        <a:pt x="784" y="1631"/>
                        <a:pt x="919" y="1587"/>
                        <a:pt x="1023" y="1587"/>
                      </a:cubicBezTo>
                      <a:cubicBezTo>
                        <a:pt x="1096" y="1587"/>
                        <a:pt x="1154" y="1608"/>
                        <a:pt x="1179" y="1680"/>
                      </a:cubicBezTo>
                      <a:cubicBezTo>
                        <a:pt x="1250" y="1918"/>
                        <a:pt x="845" y="2418"/>
                        <a:pt x="1215" y="2537"/>
                      </a:cubicBezTo>
                      <a:cubicBezTo>
                        <a:pt x="1252" y="2549"/>
                        <a:pt x="1287" y="2554"/>
                        <a:pt x="1320" y="2554"/>
                      </a:cubicBezTo>
                      <a:cubicBezTo>
                        <a:pt x="1565" y="2554"/>
                        <a:pt x="1701" y="2275"/>
                        <a:pt x="1801" y="2275"/>
                      </a:cubicBezTo>
                      <a:cubicBezTo>
                        <a:pt x="1826" y="2275"/>
                        <a:pt x="1848" y="2292"/>
                        <a:pt x="1869" y="2335"/>
                      </a:cubicBezTo>
                      <a:cubicBezTo>
                        <a:pt x="1972" y="2549"/>
                        <a:pt x="1933" y="2940"/>
                        <a:pt x="2072" y="2940"/>
                      </a:cubicBezTo>
                      <a:cubicBezTo>
                        <a:pt x="2094" y="2940"/>
                        <a:pt x="2122" y="2929"/>
                        <a:pt x="2155" y="2906"/>
                      </a:cubicBezTo>
                      <a:cubicBezTo>
                        <a:pt x="2393" y="2751"/>
                        <a:pt x="2429" y="787"/>
                        <a:pt x="2048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09" name="Google Shape;1209;p43"/>
                <p:cNvSpPr/>
                <p:nvPr/>
              </p:nvSpPr>
              <p:spPr>
                <a:xfrm>
                  <a:off x="-2107425" y="3916375"/>
                  <a:ext cx="52725" cy="56575"/>
                </a:xfrm>
                <a:custGeom>
                  <a:rect b="b" l="l" r="r" t="t"/>
                  <a:pathLst>
                    <a:path extrusionOk="0" h="2263" w="2109">
                      <a:moveTo>
                        <a:pt x="1799" y="1"/>
                      </a:moveTo>
                      <a:cubicBezTo>
                        <a:pt x="1799" y="1"/>
                        <a:pt x="1" y="191"/>
                        <a:pt x="191" y="620"/>
                      </a:cubicBezTo>
                      <a:cubicBezTo>
                        <a:pt x="253" y="748"/>
                        <a:pt x="325" y="777"/>
                        <a:pt x="393" y="777"/>
                      </a:cubicBezTo>
                      <a:cubicBezTo>
                        <a:pt x="450" y="777"/>
                        <a:pt x="504" y="757"/>
                        <a:pt x="546" y="757"/>
                      </a:cubicBezTo>
                      <a:cubicBezTo>
                        <a:pt x="572" y="757"/>
                        <a:pt x="593" y="764"/>
                        <a:pt x="608" y="787"/>
                      </a:cubicBezTo>
                      <a:cubicBezTo>
                        <a:pt x="691" y="870"/>
                        <a:pt x="429" y="1037"/>
                        <a:pt x="537" y="1203"/>
                      </a:cubicBezTo>
                      <a:cubicBezTo>
                        <a:pt x="565" y="1248"/>
                        <a:pt x="612" y="1262"/>
                        <a:pt x="667" y="1262"/>
                      </a:cubicBezTo>
                      <a:cubicBezTo>
                        <a:pt x="761" y="1262"/>
                        <a:pt x="878" y="1221"/>
                        <a:pt x="966" y="1221"/>
                      </a:cubicBezTo>
                      <a:cubicBezTo>
                        <a:pt x="1021" y="1221"/>
                        <a:pt x="1064" y="1237"/>
                        <a:pt x="1084" y="1287"/>
                      </a:cubicBezTo>
                      <a:cubicBezTo>
                        <a:pt x="1168" y="1489"/>
                        <a:pt x="822" y="1858"/>
                        <a:pt x="1120" y="1965"/>
                      </a:cubicBezTo>
                      <a:cubicBezTo>
                        <a:pt x="1148" y="1973"/>
                        <a:pt x="1174" y="1976"/>
                        <a:pt x="1200" y="1976"/>
                      </a:cubicBezTo>
                      <a:cubicBezTo>
                        <a:pt x="1404" y="1976"/>
                        <a:pt x="1520" y="1755"/>
                        <a:pt x="1608" y="1755"/>
                      </a:cubicBezTo>
                      <a:cubicBezTo>
                        <a:pt x="1629" y="1755"/>
                        <a:pt x="1649" y="1767"/>
                        <a:pt x="1668" y="1799"/>
                      </a:cubicBezTo>
                      <a:cubicBezTo>
                        <a:pt x="1760" y="1964"/>
                        <a:pt x="1719" y="2262"/>
                        <a:pt x="1838" y="2262"/>
                      </a:cubicBezTo>
                      <a:cubicBezTo>
                        <a:pt x="1856" y="2262"/>
                        <a:pt x="1879" y="2255"/>
                        <a:pt x="1906" y="2239"/>
                      </a:cubicBezTo>
                      <a:cubicBezTo>
                        <a:pt x="2108" y="2108"/>
                        <a:pt x="2108" y="596"/>
                        <a:pt x="1799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10" name="Google Shape;1210;p43"/>
                <p:cNvSpPr/>
                <p:nvPr/>
              </p:nvSpPr>
              <p:spPr>
                <a:xfrm>
                  <a:off x="-2022300" y="3911900"/>
                  <a:ext cx="72075" cy="78350"/>
                </a:xfrm>
                <a:custGeom>
                  <a:rect b="b" l="l" r="r" t="t"/>
                  <a:pathLst>
                    <a:path extrusionOk="0" h="3134" w="2883">
                      <a:moveTo>
                        <a:pt x="2203" y="1"/>
                      </a:moveTo>
                      <a:cubicBezTo>
                        <a:pt x="1755" y="1"/>
                        <a:pt x="296" y="242"/>
                        <a:pt x="1" y="716"/>
                      </a:cubicBezTo>
                      <a:cubicBezTo>
                        <a:pt x="1" y="716"/>
                        <a:pt x="258" y="3133"/>
                        <a:pt x="483" y="3133"/>
                      </a:cubicBezTo>
                      <a:cubicBezTo>
                        <a:pt x="485" y="3133"/>
                        <a:pt x="487" y="3133"/>
                        <a:pt x="489" y="3133"/>
                      </a:cubicBezTo>
                      <a:cubicBezTo>
                        <a:pt x="723" y="3101"/>
                        <a:pt x="748" y="2672"/>
                        <a:pt x="945" y="2672"/>
                      </a:cubicBezTo>
                      <a:cubicBezTo>
                        <a:pt x="969" y="2672"/>
                        <a:pt x="995" y="2678"/>
                        <a:pt x="1025" y="2692"/>
                      </a:cubicBezTo>
                      <a:cubicBezTo>
                        <a:pt x="1194" y="2763"/>
                        <a:pt x="1426" y="2850"/>
                        <a:pt x="1602" y="2850"/>
                      </a:cubicBezTo>
                      <a:cubicBezTo>
                        <a:pt x="1723" y="2850"/>
                        <a:pt x="1817" y="2809"/>
                        <a:pt x="1846" y="2692"/>
                      </a:cubicBezTo>
                      <a:cubicBezTo>
                        <a:pt x="1942" y="2406"/>
                        <a:pt x="1894" y="2204"/>
                        <a:pt x="2180" y="2204"/>
                      </a:cubicBezTo>
                      <a:cubicBezTo>
                        <a:pt x="2454" y="2204"/>
                        <a:pt x="2620" y="2085"/>
                        <a:pt x="2501" y="1787"/>
                      </a:cubicBezTo>
                      <a:cubicBezTo>
                        <a:pt x="2382" y="1501"/>
                        <a:pt x="2501" y="1454"/>
                        <a:pt x="2668" y="1371"/>
                      </a:cubicBezTo>
                      <a:cubicBezTo>
                        <a:pt x="2835" y="1275"/>
                        <a:pt x="2882" y="1085"/>
                        <a:pt x="2668" y="954"/>
                      </a:cubicBezTo>
                      <a:cubicBezTo>
                        <a:pt x="2466" y="835"/>
                        <a:pt x="2501" y="692"/>
                        <a:pt x="2585" y="501"/>
                      </a:cubicBezTo>
                      <a:cubicBezTo>
                        <a:pt x="2668" y="299"/>
                        <a:pt x="2489" y="85"/>
                        <a:pt x="2323" y="13"/>
                      </a:cubicBezTo>
                      <a:cubicBezTo>
                        <a:pt x="2303" y="5"/>
                        <a:pt x="2262" y="1"/>
                        <a:pt x="220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11" name="Google Shape;1211;p43"/>
                <p:cNvSpPr/>
                <p:nvPr/>
              </p:nvSpPr>
              <p:spPr>
                <a:xfrm>
                  <a:off x="-2022300" y="3912050"/>
                  <a:ext cx="58375" cy="66275"/>
                </a:xfrm>
                <a:custGeom>
                  <a:rect b="b" l="l" r="r" t="t"/>
                  <a:pathLst>
                    <a:path extrusionOk="0" h="2651" w="2335">
                      <a:moveTo>
                        <a:pt x="1764" y="1"/>
                      </a:moveTo>
                      <a:cubicBezTo>
                        <a:pt x="1370" y="1"/>
                        <a:pt x="235" y="206"/>
                        <a:pt x="1" y="603"/>
                      </a:cubicBezTo>
                      <a:cubicBezTo>
                        <a:pt x="1" y="603"/>
                        <a:pt x="48" y="2651"/>
                        <a:pt x="400" y="2651"/>
                      </a:cubicBezTo>
                      <a:cubicBezTo>
                        <a:pt x="402" y="2651"/>
                        <a:pt x="404" y="2651"/>
                        <a:pt x="406" y="2650"/>
                      </a:cubicBezTo>
                      <a:cubicBezTo>
                        <a:pt x="588" y="2640"/>
                        <a:pt x="606" y="2254"/>
                        <a:pt x="772" y="2254"/>
                      </a:cubicBezTo>
                      <a:cubicBezTo>
                        <a:pt x="791" y="2254"/>
                        <a:pt x="812" y="2259"/>
                        <a:pt x="834" y="2269"/>
                      </a:cubicBezTo>
                      <a:cubicBezTo>
                        <a:pt x="974" y="2332"/>
                        <a:pt x="1163" y="2403"/>
                        <a:pt x="1305" y="2403"/>
                      </a:cubicBezTo>
                      <a:cubicBezTo>
                        <a:pt x="1405" y="2403"/>
                        <a:pt x="1481" y="2368"/>
                        <a:pt x="1501" y="2269"/>
                      </a:cubicBezTo>
                      <a:cubicBezTo>
                        <a:pt x="1584" y="2031"/>
                        <a:pt x="1537" y="1853"/>
                        <a:pt x="1775" y="1853"/>
                      </a:cubicBezTo>
                      <a:cubicBezTo>
                        <a:pt x="2013" y="1853"/>
                        <a:pt x="2144" y="1746"/>
                        <a:pt x="2037" y="1507"/>
                      </a:cubicBezTo>
                      <a:cubicBezTo>
                        <a:pt x="1942" y="1269"/>
                        <a:pt x="2037" y="1222"/>
                        <a:pt x="2180" y="1162"/>
                      </a:cubicBezTo>
                      <a:cubicBezTo>
                        <a:pt x="2311" y="1091"/>
                        <a:pt x="2335" y="924"/>
                        <a:pt x="2180" y="829"/>
                      </a:cubicBezTo>
                      <a:cubicBezTo>
                        <a:pt x="2013" y="722"/>
                        <a:pt x="2037" y="614"/>
                        <a:pt x="2096" y="436"/>
                      </a:cubicBezTo>
                      <a:cubicBezTo>
                        <a:pt x="2180" y="257"/>
                        <a:pt x="2025" y="91"/>
                        <a:pt x="1894" y="19"/>
                      </a:cubicBezTo>
                      <a:cubicBezTo>
                        <a:pt x="1878" y="7"/>
                        <a:pt x="1832" y="1"/>
                        <a:pt x="1764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12" name="Google Shape;1212;p43"/>
                <p:cNvSpPr/>
                <p:nvPr/>
              </p:nvSpPr>
              <p:spPr>
                <a:xfrm>
                  <a:off x="-2076175" y="3861925"/>
                  <a:ext cx="88850" cy="34325"/>
                </a:xfrm>
                <a:custGeom>
                  <a:rect b="b" l="l" r="r" t="t"/>
                  <a:pathLst>
                    <a:path extrusionOk="0" h="1373" w="3554">
                      <a:moveTo>
                        <a:pt x="1132" y="0"/>
                      </a:moveTo>
                      <a:cubicBezTo>
                        <a:pt x="854" y="0"/>
                        <a:pt x="908" y="290"/>
                        <a:pt x="752" y="290"/>
                      </a:cubicBezTo>
                      <a:cubicBezTo>
                        <a:pt x="741" y="290"/>
                        <a:pt x="729" y="289"/>
                        <a:pt x="715" y="286"/>
                      </a:cubicBezTo>
                      <a:cubicBezTo>
                        <a:pt x="592" y="258"/>
                        <a:pt x="493" y="200"/>
                        <a:pt x="397" y="200"/>
                      </a:cubicBezTo>
                      <a:cubicBezTo>
                        <a:pt x="325" y="200"/>
                        <a:pt x="256" y="232"/>
                        <a:pt x="180" y="333"/>
                      </a:cubicBezTo>
                      <a:cubicBezTo>
                        <a:pt x="1" y="572"/>
                        <a:pt x="1323" y="1357"/>
                        <a:pt x="1323" y="1357"/>
                      </a:cubicBezTo>
                      <a:cubicBezTo>
                        <a:pt x="1388" y="1368"/>
                        <a:pt x="1457" y="1373"/>
                        <a:pt x="1529" y="1373"/>
                      </a:cubicBezTo>
                      <a:cubicBezTo>
                        <a:pt x="2275" y="1373"/>
                        <a:pt x="3290" y="846"/>
                        <a:pt x="3442" y="607"/>
                      </a:cubicBezTo>
                      <a:cubicBezTo>
                        <a:pt x="3554" y="426"/>
                        <a:pt x="3241" y="401"/>
                        <a:pt x="3002" y="401"/>
                      </a:cubicBezTo>
                      <a:cubicBezTo>
                        <a:pt x="2910" y="401"/>
                        <a:pt x="2830" y="405"/>
                        <a:pt x="2787" y="405"/>
                      </a:cubicBezTo>
                      <a:cubicBezTo>
                        <a:pt x="2620" y="405"/>
                        <a:pt x="2466" y="107"/>
                        <a:pt x="2287" y="36"/>
                      </a:cubicBezTo>
                      <a:cubicBezTo>
                        <a:pt x="2267" y="27"/>
                        <a:pt x="2244" y="22"/>
                        <a:pt x="2219" y="22"/>
                      </a:cubicBezTo>
                      <a:cubicBezTo>
                        <a:pt x="2016" y="22"/>
                        <a:pt x="1668" y="286"/>
                        <a:pt x="1668" y="286"/>
                      </a:cubicBezTo>
                      <a:cubicBezTo>
                        <a:pt x="1668" y="286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13" name="Google Shape;1213;p43"/>
                <p:cNvSpPr/>
                <p:nvPr/>
              </p:nvSpPr>
              <p:spPr>
                <a:xfrm>
                  <a:off x="-2076175" y="3873225"/>
                  <a:ext cx="89075" cy="22925"/>
                </a:xfrm>
                <a:custGeom>
                  <a:rect b="b" l="l" r="r" t="t"/>
                  <a:pathLst>
                    <a:path extrusionOk="0" h="917" w="3563">
                      <a:moveTo>
                        <a:pt x="1132" y="0"/>
                      </a:moveTo>
                      <a:cubicBezTo>
                        <a:pt x="850" y="0"/>
                        <a:pt x="910" y="193"/>
                        <a:pt x="745" y="193"/>
                      </a:cubicBezTo>
                      <a:cubicBezTo>
                        <a:pt x="736" y="193"/>
                        <a:pt x="726" y="192"/>
                        <a:pt x="715" y="191"/>
                      </a:cubicBezTo>
                      <a:cubicBezTo>
                        <a:pt x="590" y="170"/>
                        <a:pt x="486" y="129"/>
                        <a:pt x="387" y="129"/>
                      </a:cubicBezTo>
                      <a:cubicBezTo>
                        <a:pt x="317" y="129"/>
                        <a:pt x="249" y="150"/>
                        <a:pt x="180" y="215"/>
                      </a:cubicBezTo>
                      <a:cubicBezTo>
                        <a:pt x="1" y="381"/>
                        <a:pt x="1323" y="905"/>
                        <a:pt x="1323" y="905"/>
                      </a:cubicBezTo>
                      <a:cubicBezTo>
                        <a:pt x="1390" y="913"/>
                        <a:pt x="1460" y="916"/>
                        <a:pt x="1533" y="916"/>
                      </a:cubicBezTo>
                      <a:cubicBezTo>
                        <a:pt x="2277" y="916"/>
                        <a:pt x="3279" y="558"/>
                        <a:pt x="3442" y="417"/>
                      </a:cubicBezTo>
                      <a:cubicBezTo>
                        <a:pt x="3562" y="288"/>
                        <a:pt x="3193" y="273"/>
                        <a:pt x="2950" y="273"/>
                      </a:cubicBezTo>
                      <a:cubicBezTo>
                        <a:pt x="2880" y="273"/>
                        <a:pt x="2821" y="274"/>
                        <a:pt x="2787" y="274"/>
                      </a:cubicBezTo>
                      <a:cubicBezTo>
                        <a:pt x="2620" y="274"/>
                        <a:pt x="2454" y="84"/>
                        <a:pt x="2287" y="24"/>
                      </a:cubicBezTo>
                      <a:cubicBezTo>
                        <a:pt x="2266" y="17"/>
                        <a:pt x="2242" y="14"/>
                        <a:pt x="2215" y="14"/>
                      </a:cubicBezTo>
                      <a:cubicBezTo>
                        <a:pt x="2012" y="14"/>
                        <a:pt x="1668" y="191"/>
                        <a:pt x="1668" y="191"/>
                      </a:cubicBezTo>
                      <a:cubicBezTo>
                        <a:pt x="1668" y="191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14" name="Google Shape;1214;p43"/>
                <p:cNvSpPr/>
                <p:nvPr/>
              </p:nvSpPr>
              <p:spPr>
                <a:xfrm>
                  <a:off x="-2080925" y="3926500"/>
                  <a:ext cx="8050" cy="11350"/>
                </a:xfrm>
                <a:custGeom>
                  <a:rect b="b" l="l" r="r" t="t"/>
                  <a:pathLst>
                    <a:path extrusionOk="0" h="454" w="322">
                      <a:moveTo>
                        <a:pt x="155" y="1"/>
                      </a:moveTo>
                      <a:cubicBezTo>
                        <a:pt x="72" y="1"/>
                        <a:pt x="0" y="108"/>
                        <a:pt x="0" y="227"/>
                      </a:cubicBezTo>
                      <a:cubicBezTo>
                        <a:pt x="0" y="358"/>
                        <a:pt x="72" y="453"/>
                        <a:pt x="155" y="453"/>
                      </a:cubicBezTo>
                      <a:cubicBezTo>
                        <a:pt x="250" y="453"/>
                        <a:pt x="322" y="358"/>
                        <a:pt x="322" y="227"/>
                      </a:cubicBezTo>
                      <a:cubicBezTo>
                        <a:pt x="322" y="108"/>
                        <a:pt x="250" y="1"/>
                        <a:pt x="15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15" name="Google Shape;1215;p43"/>
                <p:cNvSpPr/>
                <p:nvPr/>
              </p:nvSpPr>
              <p:spPr>
                <a:xfrm>
                  <a:off x="-2071100" y="3943075"/>
                  <a:ext cx="9250" cy="11175"/>
                </a:xfrm>
                <a:custGeom>
                  <a:rect b="b" l="l" r="r" t="t"/>
                  <a:pathLst>
                    <a:path extrusionOk="0" h="447" w="370">
                      <a:moveTo>
                        <a:pt x="164" y="0"/>
                      </a:moveTo>
                      <a:cubicBezTo>
                        <a:pt x="153" y="0"/>
                        <a:pt x="142" y="2"/>
                        <a:pt x="131" y="4"/>
                      </a:cubicBezTo>
                      <a:cubicBezTo>
                        <a:pt x="48" y="28"/>
                        <a:pt x="0" y="147"/>
                        <a:pt x="24" y="266"/>
                      </a:cubicBezTo>
                      <a:cubicBezTo>
                        <a:pt x="57" y="377"/>
                        <a:pt x="142" y="446"/>
                        <a:pt x="220" y="446"/>
                      </a:cubicBezTo>
                      <a:cubicBezTo>
                        <a:pt x="226" y="446"/>
                        <a:pt x="232" y="446"/>
                        <a:pt x="238" y="445"/>
                      </a:cubicBezTo>
                      <a:cubicBezTo>
                        <a:pt x="322" y="421"/>
                        <a:pt x="369" y="302"/>
                        <a:pt x="346" y="183"/>
                      </a:cubicBezTo>
                      <a:cubicBezTo>
                        <a:pt x="325" y="78"/>
                        <a:pt x="248" y="0"/>
                        <a:pt x="164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16" name="Google Shape;1216;p43"/>
                <p:cNvSpPr/>
                <p:nvPr/>
              </p:nvSpPr>
              <p:spPr>
                <a:xfrm>
                  <a:off x="-2090750" y="3914075"/>
                  <a:ext cx="10750" cy="10000"/>
                </a:xfrm>
                <a:custGeom>
                  <a:rect b="b" l="l" r="r" t="t"/>
                  <a:pathLst>
                    <a:path extrusionOk="0" h="400" w="430">
                      <a:moveTo>
                        <a:pt x="276" y="1"/>
                      </a:moveTo>
                      <a:cubicBezTo>
                        <a:pt x="216" y="1"/>
                        <a:pt x="149" y="33"/>
                        <a:pt x="96" y="93"/>
                      </a:cubicBezTo>
                      <a:cubicBezTo>
                        <a:pt x="12" y="176"/>
                        <a:pt x="1" y="307"/>
                        <a:pt x="60" y="367"/>
                      </a:cubicBezTo>
                      <a:cubicBezTo>
                        <a:pt x="86" y="389"/>
                        <a:pt x="119" y="399"/>
                        <a:pt x="154" y="399"/>
                      </a:cubicBezTo>
                      <a:cubicBezTo>
                        <a:pt x="214" y="399"/>
                        <a:pt x="281" y="368"/>
                        <a:pt x="334" y="307"/>
                      </a:cubicBezTo>
                      <a:cubicBezTo>
                        <a:pt x="417" y="212"/>
                        <a:pt x="429" y="93"/>
                        <a:pt x="370" y="33"/>
                      </a:cubicBezTo>
                      <a:cubicBezTo>
                        <a:pt x="343" y="12"/>
                        <a:pt x="311" y="1"/>
                        <a:pt x="2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17" name="Google Shape;1217;p43"/>
                <p:cNvSpPr/>
                <p:nvPr/>
              </p:nvSpPr>
              <p:spPr>
                <a:xfrm>
                  <a:off x="-2066050" y="3923525"/>
                  <a:ext cx="10150" cy="10575"/>
                </a:xfrm>
                <a:custGeom>
                  <a:rect b="b" l="l" r="r" t="t"/>
                  <a:pathLst>
                    <a:path extrusionOk="0" h="423" w="406">
                      <a:moveTo>
                        <a:pt x="253" y="1"/>
                      </a:moveTo>
                      <a:cubicBezTo>
                        <a:pt x="183" y="1"/>
                        <a:pt x="107" y="50"/>
                        <a:pt x="60" y="144"/>
                      </a:cubicBezTo>
                      <a:cubicBezTo>
                        <a:pt x="1" y="251"/>
                        <a:pt x="25" y="370"/>
                        <a:pt x="108" y="405"/>
                      </a:cubicBezTo>
                      <a:cubicBezTo>
                        <a:pt x="125" y="417"/>
                        <a:pt x="145" y="422"/>
                        <a:pt x="165" y="422"/>
                      </a:cubicBezTo>
                      <a:cubicBezTo>
                        <a:pt x="232" y="422"/>
                        <a:pt x="310" y="368"/>
                        <a:pt x="346" y="286"/>
                      </a:cubicBezTo>
                      <a:cubicBezTo>
                        <a:pt x="406" y="179"/>
                        <a:pt x="394" y="60"/>
                        <a:pt x="310" y="13"/>
                      </a:cubicBezTo>
                      <a:cubicBezTo>
                        <a:pt x="292" y="5"/>
                        <a:pt x="273" y="1"/>
                        <a:pt x="25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18" name="Google Shape;1218;p43"/>
                <p:cNvSpPr/>
                <p:nvPr/>
              </p:nvSpPr>
              <p:spPr>
                <a:xfrm>
                  <a:off x="-1998775" y="3942875"/>
                  <a:ext cx="11925" cy="9150"/>
                </a:xfrm>
                <a:custGeom>
                  <a:rect b="b" l="l" r="r" t="t"/>
                  <a:pathLst>
                    <a:path extrusionOk="0" h="366" w="477">
                      <a:moveTo>
                        <a:pt x="187" y="0"/>
                      </a:moveTo>
                      <a:cubicBezTo>
                        <a:pt x="133" y="0"/>
                        <a:pt x="86" y="21"/>
                        <a:pt x="60" y="60"/>
                      </a:cubicBezTo>
                      <a:cubicBezTo>
                        <a:pt x="1" y="132"/>
                        <a:pt x="48" y="251"/>
                        <a:pt x="155" y="322"/>
                      </a:cubicBezTo>
                      <a:cubicBezTo>
                        <a:pt x="201" y="350"/>
                        <a:pt x="254" y="365"/>
                        <a:pt x="303" y="365"/>
                      </a:cubicBezTo>
                      <a:cubicBezTo>
                        <a:pt x="357" y="365"/>
                        <a:pt x="404" y="347"/>
                        <a:pt x="429" y="310"/>
                      </a:cubicBezTo>
                      <a:cubicBezTo>
                        <a:pt x="477" y="227"/>
                        <a:pt x="441" y="108"/>
                        <a:pt x="334" y="48"/>
                      </a:cubicBezTo>
                      <a:cubicBezTo>
                        <a:pt x="285" y="15"/>
                        <a:pt x="233" y="0"/>
                        <a:pt x="18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19" name="Google Shape;1219;p43"/>
                <p:cNvSpPr/>
                <p:nvPr/>
              </p:nvSpPr>
              <p:spPr>
                <a:xfrm>
                  <a:off x="-1990450" y="3925650"/>
                  <a:ext cx="11950" cy="8475"/>
                </a:xfrm>
                <a:custGeom>
                  <a:rect b="b" l="l" r="r" t="t"/>
                  <a:pathLst>
                    <a:path extrusionOk="0" h="339" w="478">
                      <a:moveTo>
                        <a:pt x="275" y="0"/>
                      </a:moveTo>
                      <a:cubicBezTo>
                        <a:pt x="252" y="0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7"/>
                        <a:pt x="477" y="213"/>
                        <a:pt x="465" y="118"/>
                      </a:cubicBezTo>
                      <a:cubicBezTo>
                        <a:pt x="446" y="52"/>
                        <a:pt x="367" y="0"/>
                        <a:pt x="27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20" name="Google Shape;1220;p43"/>
                <p:cNvSpPr/>
                <p:nvPr/>
              </p:nvSpPr>
              <p:spPr>
                <a:xfrm>
                  <a:off x="-2018725" y="3942850"/>
                  <a:ext cx="8675" cy="11100"/>
                </a:xfrm>
                <a:custGeom>
                  <a:rect b="b" l="l" r="r" t="t"/>
                  <a:pathLst>
                    <a:path extrusionOk="0" h="444" w="347">
                      <a:moveTo>
                        <a:pt x="172" y="1"/>
                      </a:moveTo>
                      <a:cubicBezTo>
                        <a:pt x="166" y="1"/>
                        <a:pt x="161" y="1"/>
                        <a:pt x="156" y="2"/>
                      </a:cubicBezTo>
                      <a:cubicBezTo>
                        <a:pt x="60" y="2"/>
                        <a:pt x="1" y="109"/>
                        <a:pt x="13" y="228"/>
                      </a:cubicBezTo>
                      <a:cubicBezTo>
                        <a:pt x="13" y="351"/>
                        <a:pt x="87" y="443"/>
                        <a:pt x="165" y="443"/>
                      </a:cubicBezTo>
                      <a:cubicBezTo>
                        <a:pt x="170" y="443"/>
                        <a:pt x="175" y="443"/>
                        <a:pt x="179" y="442"/>
                      </a:cubicBezTo>
                      <a:cubicBezTo>
                        <a:pt x="275" y="442"/>
                        <a:pt x="346" y="335"/>
                        <a:pt x="334" y="204"/>
                      </a:cubicBezTo>
                      <a:cubicBezTo>
                        <a:pt x="323" y="92"/>
                        <a:pt x="259" y="1"/>
                        <a:pt x="172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21" name="Google Shape;1221;p43"/>
                <p:cNvSpPr/>
                <p:nvPr/>
              </p:nvSpPr>
              <p:spPr>
                <a:xfrm>
                  <a:off x="-2012175" y="3926175"/>
                  <a:ext cx="11925" cy="8950"/>
                </a:xfrm>
                <a:custGeom>
                  <a:rect b="b" l="l" r="r" t="t"/>
                  <a:pathLst>
                    <a:path extrusionOk="0" h="358" w="477">
                      <a:moveTo>
                        <a:pt x="179" y="0"/>
                      </a:moveTo>
                      <a:cubicBezTo>
                        <a:pt x="116" y="0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6" y="323"/>
                      </a:cubicBezTo>
                      <a:cubicBezTo>
                        <a:pt x="197" y="346"/>
                        <a:pt x="243" y="357"/>
                        <a:pt x="285" y="357"/>
                      </a:cubicBezTo>
                      <a:cubicBezTo>
                        <a:pt x="350" y="357"/>
                        <a:pt x="408" y="331"/>
                        <a:pt x="429" y="288"/>
                      </a:cubicBezTo>
                      <a:cubicBezTo>
                        <a:pt x="477" y="204"/>
                        <a:pt x="429" y="97"/>
                        <a:pt x="322" y="38"/>
                      </a:cubicBezTo>
                      <a:cubicBezTo>
                        <a:pt x="273" y="13"/>
                        <a:pt x="223" y="0"/>
                        <a:pt x="179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22" name="Google Shape;1222;p43"/>
                <p:cNvSpPr/>
                <p:nvPr/>
              </p:nvSpPr>
              <p:spPr>
                <a:xfrm>
                  <a:off x="-2034200" y="3880100"/>
                  <a:ext cx="11925" cy="8475"/>
                </a:xfrm>
                <a:custGeom>
                  <a:rect b="b" l="l" r="r" t="t"/>
                  <a:pathLst>
                    <a:path extrusionOk="0" h="339" w="477">
                      <a:moveTo>
                        <a:pt x="275" y="1"/>
                      </a:moveTo>
                      <a:cubicBezTo>
                        <a:pt x="251" y="1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4"/>
                      </a:cubicBezTo>
                      <a:cubicBezTo>
                        <a:pt x="34" y="293"/>
                        <a:pt x="118" y="339"/>
                        <a:pt x="214" y="339"/>
                      </a:cubicBezTo>
                      <a:cubicBezTo>
                        <a:pt x="234" y="339"/>
                        <a:pt x="254" y="337"/>
                        <a:pt x="275" y="333"/>
                      </a:cubicBezTo>
                      <a:cubicBezTo>
                        <a:pt x="394" y="297"/>
                        <a:pt x="477" y="214"/>
                        <a:pt x="453" y="118"/>
                      </a:cubicBezTo>
                      <a:cubicBezTo>
                        <a:pt x="444" y="52"/>
                        <a:pt x="366" y="1"/>
                        <a:pt x="27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23" name="Google Shape;1223;p43"/>
                <p:cNvSpPr/>
                <p:nvPr/>
              </p:nvSpPr>
              <p:spPr>
                <a:xfrm>
                  <a:off x="-2016625" y="3883950"/>
                  <a:ext cx="8650" cy="11050"/>
                </a:xfrm>
                <a:custGeom>
                  <a:rect b="b" l="l" r="r" t="t"/>
                  <a:pathLst>
                    <a:path extrusionOk="0" h="442" w="346">
                      <a:moveTo>
                        <a:pt x="167" y="0"/>
                      </a:moveTo>
                      <a:cubicBezTo>
                        <a:pt x="72" y="12"/>
                        <a:pt x="0" y="107"/>
                        <a:pt x="12" y="238"/>
                      </a:cubicBezTo>
                      <a:cubicBezTo>
                        <a:pt x="23" y="351"/>
                        <a:pt x="87" y="442"/>
                        <a:pt x="175" y="442"/>
                      </a:cubicBezTo>
                      <a:cubicBezTo>
                        <a:pt x="180" y="442"/>
                        <a:pt x="185" y="441"/>
                        <a:pt x="191" y="441"/>
                      </a:cubicBezTo>
                      <a:cubicBezTo>
                        <a:pt x="286" y="441"/>
                        <a:pt x="345" y="333"/>
                        <a:pt x="334" y="214"/>
                      </a:cubicBezTo>
                      <a:cubicBezTo>
                        <a:pt x="334" y="95"/>
                        <a:pt x="250" y="0"/>
                        <a:pt x="16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24" name="Google Shape;1224;p43"/>
                <p:cNvSpPr/>
                <p:nvPr/>
              </p:nvSpPr>
              <p:spPr>
                <a:xfrm>
                  <a:off x="-2056225" y="3880925"/>
                  <a:ext cx="11925" cy="8950"/>
                </a:xfrm>
                <a:custGeom>
                  <a:rect b="b" l="l" r="r" t="t"/>
                  <a:pathLst>
                    <a:path extrusionOk="0" h="358" w="477">
                      <a:moveTo>
                        <a:pt x="176" y="1"/>
                      </a:moveTo>
                      <a:cubicBezTo>
                        <a:pt x="116" y="1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5" y="324"/>
                      </a:cubicBezTo>
                      <a:cubicBezTo>
                        <a:pt x="197" y="347"/>
                        <a:pt x="243" y="357"/>
                        <a:pt x="284" y="357"/>
                      </a:cubicBezTo>
                      <a:cubicBezTo>
                        <a:pt x="350" y="357"/>
                        <a:pt x="407" y="331"/>
                        <a:pt x="429" y="288"/>
                      </a:cubicBezTo>
                      <a:cubicBezTo>
                        <a:pt x="477" y="204"/>
                        <a:pt x="417" y="97"/>
                        <a:pt x="310" y="38"/>
                      </a:cubicBezTo>
                      <a:cubicBezTo>
                        <a:pt x="266" y="13"/>
                        <a:pt x="219" y="1"/>
                        <a:pt x="1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25" name="Google Shape;1225;p43"/>
                <p:cNvSpPr/>
                <p:nvPr/>
              </p:nvSpPr>
              <p:spPr>
                <a:xfrm>
                  <a:off x="-2195225" y="3806575"/>
                  <a:ext cx="319700" cy="237325"/>
                </a:xfrm>
                <a:custGeom>
                  <a:rect b="b" l="l" r="r" t="t"/>
                  <a:pathLst>
                    <a:path extrusionOk="0" h="9493" w="12788">
                      <a:moveTo>
                        <a:pt x="5905" y="0"/>
                      </a:moveTo>
                      <a:cubicBezTo>
                        <a:pt x="3145" y="0"/>
                        <a:pt x="813" y="1514"/>
                        <a:pt x="441" y="3738"/>
                      </a:cubicBezTo>
                      <a:cubicBezTo>
                        <a:pt x="0" y="6298"/>
                        <a:pt x="2322" y="8822"/>
                        <a:pt x="5608" y="9382"/>
                      </a:cubicBezTo>
                      <a:cubicBezTo>
                        <a:pt x="6047" y="9456"/>
                        <a:pt x="6481" y="9492"/>
                        <a:pt x="6905" y="9492"/>
                      </a:cubicBezTo>
                      <a:cubicBezTo>
                        <a:pt x="9655" y="9492"/>
                        <a:pt x="11976" y="7980"/>
                        <a:pt x="12347" y="5762"/>
                      </a:cubicBezTo>
                      <a:cubicBezTo>
                        <a:pt x="12788" y="3190"/>
                        <a:pt x="10466" y="666"/>
                        <a:pt x="7180" y="107"/>
                      </a:cubicBezTo>
                      <a:cubicBezTo>
                        <a:pt x="6749" y="35"/>
                        <a:pt x="6322" y="0"/>
                        <a:pt x="5905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26" name="Google Shape;1226;p43"/>
                <p:cNvSpPr/>
                <p:nvPr/>
              </p:nvSpPr>
              <p:spPr>
                <a:xfrm>
                  <a:off x="-2177375" y="3819650"/>
                  <a:ext cx="284000" cy="211150"/>
                </a:xfrm>
                <a:custGeom>
                  <a:rect b="b" l="l" r="r" t="t"/>
                  <a:pathLst>
                    <a:path extrusionOk="0" h="8446" w="11360">
                      <a:moveTo>
                        <a:pt x="5245" y="1"/>
                      </a:moveTo>
                      <a:cubicBezTo>
                        <a:pt x="2789" y="1"/>
                        <a:pt x="723" y="1347"/>
                        <a:pt x="382" y="3322"/>
                      </a:cubicBezTo>
                      <a:cubicBezTo>
                        <a:pt x="1" y="5608"/>
                        <a:pt x="2061" y="7858"/>
                        <a:pt x="4978" y="8347"/>
                      </a:cubicBezTo>
                      <a:cubicBezTo>
                        <a:pt x="5368" y="8413"/>
                        <a:pt x="5754" y="8445"/>
                        <a:pt x="6130" y="8445"/>
                      </a:cubicBezTo>
                      <a:cubicBezTo>
                        <a:pt x="8582" y="8445"/>
                        <a:pt x="10648" y="7091"/>
                        <a:pt x="10978" y="5120"/>
                      </a:cubicBezTo>
                      <a:cubicBezTo>
                        <a:pt x="11359" y="2846"/>
                        <a:pt x="9300" y="596"/>
                        <a:pt x="6383" y="96"/>
                      </a:cubicBezTo>
                      <a:cubicBezTo>
                        <a:pt x="5998" y="31"/>
                        <a:pt x="5617" y="1"/>
                        <a:pt x="5245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27" name="Google Shape;1227;p43"/>
                <p:cNvSpPr/>
                <p:nvPr/>
              </p:nvSpPr>
              <p:spPr>
                <a:xfrm>
                  <a:off x="-2158025" y="3834000"/>
                  <a:ext cx="244700" cy="181850"/>
                </a:xfrm>
                <a:custGeom>
                  <a:rect b="b" l="l" r="r" t="t"/>
                  <a:pathLst>
                    <a:path extrusionOk="0" h="7274" w="9788">
                      <a:moveTo>
                        <a:pt x="4518" y="1"/>
                      </a:moveTo>
                      <a:cubicBezTo>
                        <a:pt x="2405" y="1"/>
                        <a:pt x="614" y="1159"/>
                        <a:pt x="334" y="2867"/>
                      </a:cubicBezTo>
                      <a:cubicBezTo>
                        <a:pt x="1" y="4820"/>
                        <a:pt x="1775" y="6761"/>
                        <a:pt x="4287" y="7189"/>
                      </a:cubicBezTo>
                      <a:cubicBezTo>
                        <a:pt x="4622" y="7246"/>
                        <a:pt x="4954" y="7273"/>
                        <a:pt x="5277" y="7273"/>
                      </a:cubicBezTo>
                      <a:cubicBezTo>
                        <a:pt x="7390" y="7273"/>
                        <a:pt x="9165" y="6108"/>
                        <a:pt x="9454" y="4415"/>
                      </a:cubicBezTo>
                      <a:cubicBezTo>
                        <a:pt x="9788" y="2451"/>
                        <a:pt x="8014" y="510"/>
                        <a:pt x="5489" y="81"/>
                      </a:cubicBezTo>
                      <a:cubicBezTo>
                        <a:pt x="5161" y="27"/>
                        <a:pt x="4836" y="1"/>
                        <a:pt x="4518" y="1"/>
                      </a:cubicBezTo>
                      <a:close/>
                    </a:path>
                  </a:pathLst>
                </a:custGeom>
                <a:solidFill>
                  <a:srgbClr val="FFA333">
                    <a:alpha val="57489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28" name="Google Shape;1228;p43"/>
                <p:cNvSpPr/>
                <p:nvPr/>
              </p:nvSpPr>
              <p:spPr>
                <a:xfrm>
                  <a:off x="-2141650" y="3895550"/>
                  <a:ext cx="100925" cy="97850"/>
                </a:xfrm>
                <a:custGeom>
                  <a:rect b="b" l="l" r="r" t="t"/>
                  <a:pathLst>
                    <a:path extrusionOk="0" h="3914" w="4037">
                      <a:moveTo>
                        <a:pt x="2560" y="0"/>
                      </a:moveTo>
                      <a:cubicBezTo>
                        <a:pt x="2560" y="0"/>
                        <a:pt x="1" y="370"/>
                        <a:pt x="703" y="1858"/>
                      </a:cubicBezTo>
                      <a:cubicBezTo>
                        <a:pt x="1247" y="3011"/>
                        <a:pt x="2305" y="3913"/>
                        <a:pt x="3004" y="3913"/>
                      </a:cubicBezTo>
                      <a:cubicBezTo>
                        <a:pt x="3207" y="3913"/>
                        <a:pt x="3380" y="3837"/>
                        <a:pt x="3501" y="3668"/>
                      </a:cubicBezTo>
                      <a:cubicBezTo>
                        <a:pt x="4037" y="2929"/>
                        <a:pt x="3584" y="250"/>
                        <a:pt x="3334" y="215"/>
                      </a:cubicBezTo>
                      <a:cubicBezTo>
                        <a:pt x="3096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29" name="Google Shape;1229;p43"/>
                <p:cNvSpPr/>
                <p:nvPr/>
              </p:nvSpPr>
              <p:spPr>
                <a:xfrm>
                  <a:off x="-2100275" y="3844925"/>
                  <a:ext cx="121775" cy="53950"/>
                </a:xfrm>
                <a:custGeom>
                  <a:rect b="b" l="l" r="r" t="t"/>
                  <a:pathLst>
                    <a:path extrusionOk="0" h="2158" w="4871">
                      <a:moveTo>
                        <a:pt x="2221" y="0"/>
                      </a:moveTo>
                      <a:cubicBezTo>
                        <a:pt x="2103" y="0"/>
                        <a:pt x="1982" y="4"/>
                        <a:pt x="1858" y="13"/>
                      </a:cubicBezTo>
                      <a:cubicBezTo>
                        <a:pt x="1858" y="13"/>
                        <a:pt x="1" y="97"/>
                        <a:pt x="251" y="751"/>
                      </a:cubicBezTo>
                      <a:cubicBezTo>
                        <a:pt x="501" y="1406"/>
                        <a:pt x="2144" y="2109"/>
                        <a:pt x="2298" y="2156"/>
                      </a:cubicBezTo>
                      <a:cubicBezTo>
                        <a:pt x="2303" y="2157"/>
                        <a:pt x="2309" y="2158"/>
                        <a:pt x="2317" y="2158"/>
                      </a:cubicBezTo>
                      <a:cubicBezTo>
                        <a:pt x="2597" y="2158"/>
                        <a:pt x="4870" y="1562"/>
                        <a:pt x="4870" y="1168"/>
                      </a:cubicBezTo>
                      <a:cubicBezTo>
                        <a:pt x="4870" y="791"/>
                        <a:pt x="3836" y="0"/>
                        <a:pt x="2221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30" name="Google Shape;1230;p43"/>
                <p:cNvSpPr/>
                <p:nvPr/>
              </p:nvSpPr>
              <p:spPr>
                <a:xfrm>
                  <a:off x="-2036275" y="3891725"/>
                  <a:ext cx="100925" cy="104150"/>
                </a:xfrm>
                <a:custGeom>
                  <a:rect b="b" l="l" r="r" t="t"/>
                  <a:pathLst>
                    <a:path extrusionOk="0" h="4166" w="4037">
                      <a:moveTo>
                        <a:pt x="2514" y="0"/>
                      </a:moveTo>
                      <a:cubicBezTo>
                        <a:pt x="1436" y="0"/>
                        <a:pt x="36" y="1011"/>
                        <a:pt x="36" y="1011"/>
                      </a:cubicBezTo>
                      <a:cubicBezTo>
                        <a:pt x="36" y="1011"/>
                        <a:pt x="0" y="3975"/>
                        <a:pt x="489" y="4142"/>
                      </a:cubicBezTo>
                      <a:cubicBezTo>
                        <a:pt x="536" y="4157"/>
                        <a:pt x="610" y="4165"/>
                        <a:pt x="702" y="4165"/>
                      </a:cubicBezTo>
                      <a:cubicBezTo>
                        <a:pt x="1552" y="4165"/>
                        <a:pt x="4036" y="3475"/>
                        <a:pt x="3703" y="1177"/>
                      </a:cubicBezTo>
                      <a:cubicBezTo>
                        <a:pt x="3575" y="289"/>
                        <a:pt x="3090" y="0"/>
                        <a:pt x="2514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31" name="Google Shape;1231;p43"/>
                <p:cNvSpPr/>
                <p:nvPr/>
              </p:nvSpPr>
              <p:spPr>
                <a:xfrm>
                  <a:off x="-2118725" y="3908950"/>
                  <a:ext cx="60750" cy="73500"/>
                </a:xfrm>
                <a:custGeom>
                  <a:rect b="b" l="l" r="r" t="t"/>
                  <a:pathLst>
                    <a:path extrusionOk="0" h="2940" w="2430">
                      <a:moveTo>
                        <a:pt x="2060" y="0"/>
                      </a:moveTo>
                      <a:cubicBezTo>
                        <a:pt x="2060" y="0"/>
                        <a:pt x="0" y="417"/>
                        <a:pt x="119" y="810"/>
                      </a:cubicBezTo>
                      <a:cubicBezTo>
                        <a:pt x="171" y="989"/>
                        <a:pt x="255" y="1032"/>
                        <a:pt x="341" y="1032"/>
                      </a:cubicBezTo>
                      <a:cubicBezTo>
                        <a:pt x="419" y="1032"/>
                        <a:pt x="499" y="996"/>
                        <a:pt x="557" y="996"/>
                      </a:cubicBezTo>
                      <a:cubicBezTo>
                        <a:pt x="583" y="996"/>
                        <a:pt x="605" y="1003"/>
                        <a:pt x="619" y="1024"/>
                      </a:cubicBezTo>
                      <a:cubicBezTo>
                        <a:pt x="703" y="1143"/>
                        <a:pt x="405" y="1346"/>
                        <a:pt x="524" y="1560"/>
                      </a:cubicBezTo>
                      <a:cubicBezTo>
                        <a:pt x="556" y="1614"/>
                        <a:pt x="612" y="1631"/>
                        <a:pt x="679" y="1631"/>
                      </a:cubicBezTo>
                      <a:cubicBezTo>
                        <a:pt x="788" y="1631"/>
                        <a:pt x="924" y="1587"/>
                        <a:pt x="1029" y="1587"/>
                      </a:cubicBezTo>
                      <a:cubicBezTo>
                        <a:pt x="1101" y="1587"/>
                        <a:pt x="1158" y="1608"/>
                        <a:pt x="1179" y="1679"/>
                      </a:cubicBezTo>
                      <a:cubicBezTo>
                        <a:pt x="1250" y="1917"/>
                        <a:pt x="858" y="2417"/>
                        <a:pt x="1227" y="2536"/>
                      </a:cubicBezTo>
                      <a:cubicBezTo>
                        <a:pt x="1263" y="2548"/>
                        <a:pt x="1297" y="2553"/>
                        <a:pt x="1330" y="2553"/>
                      </a:cubicBezTo>
                      <a:cubicBezTo>
                        <a:pt x="1569" y="2553"/>
                        <a:pt x="1710" y="2274"/>
                        <a:pt x="1812" y="2274"/>
                      </a:cubicBezTo>
                      <a:cubicBezTo>
                        <a:pt x="1837" y="2274"/>
                        <a:pt x="1860" y="2291"/>
                        <a:pt x="1882" y="2334"/>
                      </a:cubicBezTo>
                      <a:cubicBezTo>
                        <a:pt x="1984" y="2549"/>
                        <a:pt x="1945" y="2939"/>
                        <a:pt x="2084" y="2939"/>
                      </a:cubicBezTo>
                      <a:cubicBezTo>
                        <a:pt x="2106" y="2939"/>
                        <a:pt x="2134" y="2929"/>
                        <a:pt x="2167" y="2905"/>
                      </a:cubicBezTo>
                      <a:cubicBezTo>
                        <a:pt x="2405" y="2751"/>
                        <a:pt x="2429" y="786"/>
                        <a:pt x="2060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32" name="Google Shape;1232;p43"/>
                <p:cNvSpPr/>
                <p:nvPr/>
              </p:nvSpPr>
              <p:spPr>
                <a:xfrm>
                  <a:off x="-2111300" y="3908950"/>
                  <a:ext cx="53025" cy="56550"/>
                </a:xfrm>
                <a:custGeom>
                  <a:rect b="b" l="l" r="r" t="t"/>
                  <a:pathLst>
                    <a:path extrusionOk="0" h="2262" w="2121">
                      <a:moveTo>
                        <a:pt x="1811" y="0"/>
                      </a:moveTo>
                      <a:cubicBezTo>
                        <a:pt x="1811" y="0"/>
                        <a:pt x="1" y="191"/>
                        <a:pt x="203" y="619"/>
                      </a:cubicBezTo>
                      <a:cubicBezTo>
                        <a:pt x="260" y="747"/>
                        <a:pt x="331" y="776"/>
                        <a:pt x="400" y="776"/>
                      </a:cubicBezTo>
                      <a:cubicBezTo>
                        <a:pt x="458" y="776"/>
                        <a:pt x="514" y="756"/>
                        <a:pt x="557" y="756"/>
                      </a:cubicBezTo>
                      <a:cubicBezTo>
                        <a:pt x="583" y="756"/>
                        <a:pt x="605" y="763"/>
                        <a:pt x="620" y="786"/>
                      </a:cubicBezTo>
                      <a:cubicBezTo>
                        <a:pt x="692" y="869"/>
                        <a:pt x="442" y="1036"/>
                        <a:pt x="549" y="1203"/>
                      </a:cubicBezTo>
                      <a:cubicBezTo>
                        <a:pt x="574" y="1247"/>
                        <a:pt x="620" y="1261"/>
                        <a:pt x="674" y="1261"/>
                      </a:cubicBezTo>
                      <a:cubicBezTo>
                        <a:pt x="767" y="1261"/>
                        <a:pt x="887" y="1221"/>
                        <a:pt x="977" y="1221"/>
                      </a:cubicBezTo>
                      <a:cubicBezTo>
                        <a:pt x="1032" y="1221"/>
                        <a:pt x="1076" y="1236"/>
                        <a:pt x="1096" y="1286"/>
                      </a:cubicBezTo>
                      <a:cubicBezTo>
                        <a:pt x="1168" y="1489"/>
                        <a:pt x="823" y="1858"/>
                        <a:pt x="1120" y="1965"/>
                      </a:cubicBezTo>
                      <a:cubicBezTo>
                        <a:pt x="1149" y="1972"/>
                        <a:pt x="1177" y="1976"/>
                        <a:pt x="1203" y="1976"/>
                      </a:cubicBezTo>
                      <a:cubicBezTo>
                        <a:pt x="1414" y="1976"/>
                        <a:pt x="1532" y="1754"/>
                        <a:pt x="1620" y="1754"/>
                      </a:cubicBezTo>
                      <a:cubicBezTo>
                        <a:pt x="1641" y="1754"/>
                        <a:pt x="1661" y="1767"/>
                        <a:pt x="1680" y="1798"/>
                      </a:cubicBezTo>
                      <a:cubicBezTo>
                        <a:pt x="1762" y="1963"/>
                        <a:pt x="1720" y="2262"/>
                        <a:pt x="1846" y="2262"/>
                      </a:cubicBezTo>
                      <a:cubicBezTo>
                        <a:pt x="1865" y="2262"/>
                        <a:pt x="1889" y="2255"/>
                        <a:pt x="1918" y="2239"/>
                      </a:cubicBezTo>
                      <a:cubicBezTo>
                        <a:pt x="2120" y="2108"/>
                        <a:pt x="2120" y="596"/>
                        <a:pt x="1811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33" name="Google Shape;1233;p43"/>
                <p:cNvSpPr/>
                <p:nvPr/>
              </p:nvSpPr>
              <p:spPr>
                <a:xfrm>
                  <a:off x="-2025850" y="3904475"/>
                  <a:ext cx="71750" cy="78325"/>
                </a:xfrm>
                <a:custGeom>
                  <a:rect b="b" l="l" r="r" t="t"/>
                  <a:pathLst>
                    <a:path extrusionOk="0" h="3133" w="2870">
                      <a:moveTo>
                        <a:pt x="2202" y="0"/>
                      </a:moveTo>
                      <a:cubicBezTo>
                        <a:pt x="1751" y="0"/>
                        <a:pt x="284" y="241"/>
                        <a:pt x="0" y="715"/>
                      </a:cubicBezTo>
                      <a:cubicBezTo>
                        <a:pt x="0" y="715"/>
                        <a:pt x="245" y="3133"/>
                        <a:pt x="481" y="3133"/>
                      </a:cubicBezTo>
                      <a:cubicBezTo>
                        <a:pt x="484" y="3133"/>
                        <a:pt x="486" y="3132"/>
                        <a:pt x="488" y="3132"/>
                      </a:cubicBezTo>
                      <a:cubicBezTo>
                        <a:pt x="711" y="3100"/>
                        <a:pt x="735" y="2671"/>
                        <a:pt x="940" y="2671"/>
                      </a:cubicBezTo>
                      <a:cubicBezTo>
                        <a:pt x="965" y="2671"/>
                        <a:pt x="993" y="2677"/>
                        <a:pt x="1024" y="2691"/>
                      </a:cubicBezTo>
                      <a:cubicBezTo>
                        <a:pt x="1193" y="2762"/>
                        <a:pt x="1421" y="2849"/>
                        <a:pt x="1596" y="2849"/>
                      </a:cubicBezTo>
                      <a:cubicBezTo>
                        <a:pt x="1716" y="2849"/>
                        <a:pt x="1812" y="2808"/>
                        <a:pt x="1846" y="2691"/>
                      </a:cubicBezTo>
                      <a:cubicBezTo>
                        <a:pt x="1929" y="2406"/>
                        <a:pt x="1881" y="2203"/>
                        <a:pt x="2167" y="2203"/>
                      </a:cubicBezTo>
                      <a:cubicBezTo>
                        <a:pt x="2453" y="2203"/>
                        <a:pt x="2619" y="2084"/>
                        <a:pt x="2500" y="1787"/>
                      </a:cubicBezTo>
                      <a:cubicBezTo>
                        <a:pt x="2381" y="1501"/>
                        <a:pt x="2500" y="1453"/>
                        <a:pt x="2667" y="1370"/>
                      </a:cubicBezTo>
                      <a:cubicBezTo>
                        <a:pt x="2822" y="1275"/>
                        <a:pt x="2869" y="1084"/>
                        <a:pt x="2667" y="953"/>
                      </a:cubicBezTo>
                      <a:cubicBezTo>
                        <a:pt x="2453" y="834"/>
                        <a:pt x="2500" y="691"/>
                        <a:pt x="2572" y="501"/>
                      </a:cubicBezTo>
                      <a:cubicBezTo>
                        <a:pt x="2667" y="298"/>
                        <a:pt x="2488" y="84"/>
                        <a:pt x="2322" y="13"/>
                      </a:cubicBezTo>
                      <a:cubicBezTo>
                        <a:pt x="2303" y="4"/>
                        <a:pt x="2261" y="0"/>
                        <a:pt x="220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34" name="Google Shape;1234;p43"/>
                <p:cNvSpPr/>
                <p:nvPr/>
              </p:nvSpPr>
              <p:spPr>
                <a:xfrm>
                  <a:off x="-2025850" y="3904625"/>
                  <a:ext cx="58350" cy="66250"/>
                </a:xfrm>
                <a:custGeom>
                  <a:rect b="b" l="l" r="r" t="t"/>
                  <a:pathLst>
                    <a:path extrusionOk="0" h="2650" w="2334">
                      <a:moveTo>
                        <a:pt x="1756" y="0"/>
                      </a:moveTo>
                      <a:cubicBezTo>
                        <a:pt x="1366" y="0"/>
                        <a:pt x="224" y="206"/>
                        <a:pt x="0" y="602"/>
                      </a:cubicBezTo>
                      <a:cubicBezTo>
                        <a:pt x="0" y="602"/>
                        <a:pt x="35" y="2650"/>
                        <a:pt x="399" y="2650"/>
                      </a:cubicBezTo>
                      <a:cubicBezTo>
                        <a:pt x="401" y="2650"/>
                        <a:pt x="403" y="2650"/>
                        <a:pt x="405" y="2650"/>
                      </a:cubicBezTo>
                      <a:cubicBezTo>
                        <a:pt x="587" y="2639"/>
                        <a:pt x="605" y="2253"/>
                        <a:pt x="771" y="2253"/>
                      </a:cubicBezTo>
                      <a:cubicBezTo>
                        <a:pt x="790" y="2253"/>
                        <a:pt x="811" y="2258"/>
                        <a:pt x="834" y="2269"/>
                      </a:cubicBezTo>
                      <a:cubicBezTo>
                        <a:pt x="973" y="2332"/>
                        <a:pt x="1158" y="2403"/>
                        <a:pt x="1299" y="2403"/>
                      </a:cubicBezTo>
                      <a:cubicBezTo>
                        <a:pt x="1398" y="2403"/>
                        <a:pt x="1476" y="2367"/>
                        <a:pt x="1500" y="2269"/>
                      </a:cubicBezTo>
                      <a:cubicBezTo>
                        <a:pt x="1572" y="2031"/>
                        <a:pt x="1536" y="1852"/>
                        <a:pt x="1762" y="1852"/>
                      </a:cubicBezTo>
                      <a:cubicBezTo>
                        <a:pt x="2000" y="1852"/>
                        <a:pt x="2143" y="1745"/>
                        <a:pt x="2036" y="1507"/>
                      </a:cubicBezTo>
                      <a:cubicBezTo>
                        <a:pt x="1929" y="1269"/>
                        <a:pt x="2036" y="1221"/>
                        <a:pt x="2167" y="1161"/>
                      </a:cubicBezTo>
                      <a:cubicBezTo>
                        <a:pt x="2298" y="1090"/>
                        <a:pt x="2334" y="923"/>
                        <a:pt x="2167" y="828"/>
                      </a:cubicBezTo>
                      <a:cubicBezTo>
                        <a:pt x="2000" y="721"/>
                        <a:pt x="2036" y="614"/>
                        <a:pt x="2096" y="435"/>
                      </a:cubicBezTo>
                      <a:cubicBezTo>
                        <a:pt x="2167" y="257"/>
                        <a:pt x="2024" y="90"/>
                        <a:pt x="1881" y="18"/>
                      </a:cubicBezTo>
                      <a:cubicBezTo>
                        <a:pt x="1867" y="6"/>
                        <a:pt x="1823" y="0"/>
                        <a:pt x="1756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35" name="Google Shape;1235;p43"/>
                <p:cNvSpPr/>
                <p:nvPr/>
              </p:nvSpPr>
              <p:spPr>
                <a:xfrm>
                  <a:off x="-2080025" y="3854475"/>
                  <a:ext cx="89050" cy="34325"/>
                </a:xfrm>
                <a:custGeom>
                  <a:rect b="b" l="l" r="r" t="t"/>
                  <a:pathLst>
                    <a:path extrusionOk="0" h="1373" w="3562">
                      <a:moveTo>
                        <a:pt x="1131" y="0"/>
                      </a:moveTo>
                      <a:cubicBezTo>
                        <a:pt x="853" y="0"/>
                        <a:pt x="918" y="291"/>
                        <a:pt x="753" y="291"/>
                      </a:cubicBezTo>
                      <a:cubicBezTo>
                        <a:pt x="742" y="291"/>
                        <a:pt x="729" y="289"/>
                        <a:pt x="715" y="286"/>
                      </a:cubicBezTo>
                      <a:cubicBezTo>
                        <a:pt x="598" y="259"/>
                        <a:pt x="498" y="200"/>
                        <a:pt x="399" y="200"/>
                      </a:cubicBezTo>
                      <a:cubicBezTo>
                        <a:pt x="327" y="200"/>
                        <a:pt x="255" y="232"/>
                        <a:pt x="179" y="334"/>
                      </a:cubicBezTo>
                      <a:cubicBezTo>
                        <a:pt x="0" y="572"/>
                        <a:pt x="1334" y="1358"/>
                        <a:pt x="1334" y="1358"/>
                      </a:cubicBezTo>
                      <a:cubicBezTo>
                        <a:pt x="1398" y="1368"/>
                        <a:pt x="1467" y="1373"/>
                        <a:pt x="1537" y="1373"/>
                      </a:cubicBezTo>
                      <a:cubicBezTo>
                        <a:pt x="2275" y="1373"/>
                        <a:pt x="3289" y="847"/>
                        <a:pt x="3441" y="608"/>
                      </a:cubicBezTo>
                      <a:cubicBezTo>
                        <a:pt x="3562" y="427"/>
                        <a:pt x="3252" y="402"/>
                        <a:pt x="3008" y="402"/>
                      </a:cubicBezTo>
                      <a:cubicBezTo>
                        <a:pt x="2915" y="402"/>
                        <a:pt x="2832" y="405"/>
                        <a:pt x="2786" y="405"/>
                      </a:cubicBezTo>
                      <a:cubicBezTo>
                        <a:pt x="2620" y="405"/>
                        <a:pt x="2477" y="108"/>
                        <a:pt x="2298" y="36"/>
                      </a:cubicBezTo>
                      <a:cubicBezTo>
                        <a:pt x="2278" y="27"/>
                        <a:pt x="2255" y="23"/>
                        <a:pt x="2229" y="23"/>
                      </a:cubicBezTo>
                      <a:cubicBezTo>
                        <a:pt x="2024" y="23"/>
                        <a:pt x="1667" y="286"/>
                        <a:pt x="1667" y="286"/>
                      </a:cubicBezTo>
                      <a:cubicBezTo>
                        <a:pt x="1667" y="286"/>
                        <a:pt x="1417" y="0"/>
                        <a:pt x="113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36" name="Google Shape;1236;p43"/>
                <p:cNvSpPr/>
                <p:nvPr/>
              </p:nvSpPr>
              <p:spPr>
                <a:xfrm>
                  <a:off x="-2080025" y="3865775"/>
                  <a:ext cx="89275" cy="22925"/>
                </a:xfrm>
                <a:custGeom>
                  <a:rect b="b" l="l" r="r" t="t"/>
                  <a:pathLst>
                    <a:path extrusionOk="0" h="917" w="3571">
                      <a:moveTo>
                        <a:pt x="1131" y="1"/>
                      </a:moveTo>
                      <a:cubicBezTo>
                        <a:pt x="849" y="1"/>
                        <a:pt x="920" y="193"/>
                        <a:pt x="746" y="193"/>
                      </a:cubicBezTo>
                      <a:cubicBezTo>
                        <a:pt x="736" y="193"/>
                        <a:pt x="726" y="193"/>
                        <a:pt x="715" y="191"/>
                      </a:cubicBezTo>
                      <a:cubicBezTo>
                        <a:pt x="597" y="171"/>
                        <a:pt x="491" y="130"/>
                        <a:pt x="390" y="130"/>
                      </a:cubicBezTo>
                      <a:cubicBezTo>
                        <a:pt x="318" y="130"/>
                        <a:pt x="248" y="151"/>
                        <a:pt x="179" y="215"/>
                      </a:cubicBezTo>
                      <a:cubicBezTo>
                        <a:pt x="0" y="382"/>
                        <a:pt x="1334" y="906"/>
                        <a:pt x="1334" y="906"/>
                      </a:cubicBezTo>
                      <a:cubicBezTo>
                        <a:pt x="1400" y="913"/>
                        <a:pt x="1469" y="917"/>
                        <a:pt x="1541" y="917"/>
                      </a:cubicBezTo>
                      <a:cubicBezTo>
                        <a:pt x="2277" y="917"/>
                        <a:pt x="3278" y="559"/>
                        <a:pt x="3441" y="418"/>
                      </a:cubicBezTo>
                      <a:cubicBezTo>
                        <a:pt x="3571" y="288"/>
                        <a:pt x="3203" y="274"/>
                        <a:pt x="2955" y="274"/>
                      </a:cubicBezTo>
                      <a:cubicBezTo>
                        <a:pt x="2884" y="274"/>
                        <a:pt x="2823" y="275"/>
                        <a:pt x="2786" y="275"/>
                      </a:cubicBezTo>
                      <a:cubicBezTo>
                        <a:pt x="2620" y="275"/>
                        <a:pt x="2465" y="84"/>
                        <a:pt x="2298" y="25"/>
                      </a:cubicBezTo>
                      <a:cubicBezTo>
                        <a:pt x="2277" y="18"/>
                        <a:pt x="2253" y="15"/>
                        <a:pt x="2226" y="15"/>
                      </a:cubicBezTo>
                      <a:cubicBezTo>
                        <a:pt x="2020" y="15"/>
                        <a:pt x="1667" y="191"/>
                        <a:pt x="1667" y="191"/>
                      </a:cubicBezTo>
                      <a:cubicBezTo>
                        <a:pt x="1667" y="191"/>
                        <a:pt x="1417" y="1"/>
                        <a:pt x="1131" y="1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37" name="Google Shape;1237;p43"/>
                <p:cNvSpPr/>
                <p:nvPr/>
              </p:nvSpPr>
              <p:spPr>
                <a:xfrm>
                  <a:off x="-2084800" y="3919075"/>
                  <a:ext cx="8350" cy="11325"/>
                </a:xfrm>
                <a:custGeom>
                  <a:rect b="b" l="l" r="r" t="t"/>
                  <a:pathLst>
                    <a:path extrusionOk="0" h="453" w="334">
                      <a:moveTo>
                        <a:pt x="167" y="0"/>
                      </a:moveTo>
                      <a:cubicBezTo>
                        <a:pt x="72" y="0"/>
                        <a:pt x="1" y="107"/>
                        <a:pt x="1" y="226"/>
                      </a:cubicBezTo>
                      <a:cubicBezTo>
                        <a:pt x="1" y="357"/>
                        <a:pt x="72" y="452"/>
                        <a:pt x="167" y="452"/>
                      </a:cubicBezTo>
                      <a:cubicBezTo>
                        <a:pt x="263" y="452"/>
                        <a:pt x="334" y="357"/>
                        <a:pt x="334" y="226"/>
                      </a:cubicBezTo>
                      <a:cubicBezTo>
                        <a:pt x="334" y="107"/>
                        <a:pt x="263" y="0"/>
                        <a:pt x="167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38" name="Google Shape;1238;p43"/>
                <p:cNvSpPr/>
                <p:nvPr/>
              </p:nvSpPr>
              <p:spPr>
                <a:xfrm>
                  <a:off x="-2074975" y="3935625"/>
                  <a:ext cx="9550" cy="11175"/>
                </a:xfrm>
                <a:custGeom>
                  <a:rect b="b" l="l" r="r" t="t"/>
                  <a:pathLst>
                    <a:path extrusionOk="0" h="447" w="382">
                      <a:moveTo>
                        <a:pt x="173" y="1"/>
                      </a:moveTo>
                      <a:cubicBezTo>
                        <a:pt x="163" y="1"/>
                        <a:pt x="153" y="2"/>
                        <a:pt x="143" y="5"/>
                      </a:cubicBezTo>
                      <a:cubicBezTo>
                        <a:pt x="48" y="29"/>
                        <a:pt x="1" y="148"/>
                        <a:pt x="36" y="267"/>
                      </a:cubicBezTo>
                      <a:cubicBezTo>
                        <a:pt x="58" y="377"/>
                        <a:pt x="142" y="447"/>
                        <a:pt x="220" y="447"/>
                      </a:cubicBezTo>
                      <a:cubicBezTo>
                        <a:pt x="227" y="447"/>
                        <a:pt x="233" y="446"/>
                        <a:pt x="239" y="445"/>
                      </a:cubicBezTo>
                      <a:cubicBezTo>
                        <a:pt x="334" y="422"/>
                        <a:pt x="382" y="302"/>
                        <a:pt x="346" y="183"/>
                      </a:cubicBezTo>
                      <a:cubicBezTo>
                        <a:pt x="325" y="78"/>
                        <a:pt x="248" y="1"/>
                        <a:pt x="173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39" name="Google Shape;1239;p43"/>
                <p:cNvSpPr/>
                <p:nvPr/>
              </p:nvSpPr>
              <p:spPr>
                <a:xfrm>
                  <a:off x="-2094625" y="3906650"/>
                  <a:ext cx="11050" cy="9975"/>
                </a:xfrm>
                <a:custGeom>
                  <a:rect b="b" l="l" r="r" t="t"/>
                  <a:pathLst>
                    <a:path extrusionOk="0" h="399" w="442">
                      <a:moveTo>
                        <a:pt x="276" y="0"/>
                      </a:moveTo>
                      <a:cubicBezTo>
                        <a:pt x="216" y="0"/>
                        <a:pt x="149" y="32"/>
                        <a:pt x="96" y="92"/>
                      </a:cubicBezTo>
                      <a:cubicBezTo>
                        <a:pt x="13" y="176"/>
                        <a:pt x="1" y="307"/>
                        <a:pt x="72" y="366"/>
                      </a:cubicBezTo>
                      <a:cubicBezTo>
                        <a:pt x="98" y="388"/>
                        <a:pt x="131" y="399"/>
                        <a:pt x="166" y="399"/>
                      </a:cubicBezTo>
                      <a:cubicBezTo>
                        <a:pt x="226" y="399"/>
                        <a:pt x="293" y="367"/>
                        <a:pt x="346" y="307"/>
                      </a:cubicBezTo>
                      <a:cubicBezTo>
                        <a:pt x="429" y="211"/>
                        <a:pt x="441" y="92"/>
                        <a:pt x="370" y="33"/>
                      </a:cubicBezTo>
                      <a:cubicBezTo>
                        <a:pt x="344" y="11"/>
                        <a:pt x="311" y="0"/>
                        <a:pt x="276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40" name="Google Shape;1240;p43"/>
                <p:cNvSpPr/>
                <p:nvPr/>
              </p:nvSpPr>
              <p:spPr>
                <a:xfrm>
                  <a:off x="-2069625" y="3916100"/>
                  <a:ext cx="10150" cy="10550"/>
                </a:xfrm>
                <a:custGeom>
                  <a:rect b="b" l="l" r="r" t="t"/>
                  <a:pathLst>
                    <a:path extrusionOk="0" h="422" w="406">
                      <a:moveTo>
                        <a:pt x="246" y="0"/>
                      </a:moveTo>
                      <a:cubicBezTo>
                        <a:pt x="179" y="0"/>
                        <a:pt x="98" y="50"/>
                        <a:pt x="60" y="143"/>
                      </a:cubicBezTo>
                      <a:cubicBezTo>
                        <a:pt x="1" y="250"/>
                        <a:pt x="13" y="369"/>
                        <a:pt x="96" y="405"/>
                      </a:cubicBezTo>
                      <a:cubicBezTo>
                        <a:pt x="116" y="416"/>
                        <a:pt x="137" y="421"/>
                        <a:pt x="159" y="421"/>
                      </a:cubicBezTo>
                      <a:cubicBezTo>
                        <a:pt x="228" y="421"/>
                        <a:pt x="301" y="367"/>
                        <a:pt x="346" y="286"/>
                      </a:cubicBezTo>
                      <a:cubicBezTo>
                        <a:pt x="406" y="179"/>
                        <a:pt x="382" y="60"/>
                        <a:pt x="299" y="12"/>
                      </a:cubicBezTo>
                      <a:cubicBezTo>
                        <a:pt x="283" y="4"/>
                        <a:pt x="265" y="0"/>
                        <a:pt x="246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41" name="Google Shape;1241;p43"/>
                <p:cNvSpPr/>
                <p:nvPr/>
              </p:nvSpPr>
              <p:spPr>
                <a:xfrm>
                  <a:off x="-2002350" y="3935425"/>
                  <a:ext cx="11925" cy="9150"/>
                </a:xfrm>
                <a:custGeom>
                  <a:rect b="b" l="l" r="r" t="t"/>
                  <a:pathLst>
                    <a:path extrusionOk="0" h="366" w="477">
                      <a:moveTo>
                        <a:pt x="180" y="1"/>
                      </a:moveTo>
                      <a:cubicBezTo>
                        <a:pt x="124" y="1"/>
                        <a:pt x="74" y="22"/>
                        <a:pt x="48" y="60"/>
                      </a:cubicBezTo>
                      <a:cubicBezTo>
                        <a:pt x="1" y="132"/>
                        <a:pt x="48" y="251"/>
                        <a:pt x="144" y="322"/>
                      </a:cubicBezTo>
                      <a:cubicBezTo>
                        <a:pt x="195" y="351"/>
                        <a:pt x="249" y="366"/>
                        <a:pt x="296" y="366"/>
                      </a:cubicBezTo>
                      <a:cubicBezTo>
                        <a:pt x="348" y="366"/>
                        <a:pt x="392" y="348"/>
                        <a:pt x="417" y="310"/>
                      </a:cubicBezTo>
                      <a:cubicBezTo>
                        <a:pt x="477" y="227"/>
                        <a:pt x="429" y="108"/>
                        <a:pt x="322" y="49"/>
                      </a:cubicBezTo>
                      <a:cubicBezTo>
                        <a:pt x="278" y="16"/>
                        <a:pt x="227" y="1"/>
                        <a:pt x="180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42" name="Google Shape;1242;p43"/>
                <p:cNvSpPr/>
                <p:nvPr/>
              </p:nvSpPr>
              <p:spPr>
                <a:xfrm>
                  <a:off x="-1994000" y="3918200"/>
                  <a:ext cx="11925" cy="8475"/>
                </a:xfrm>
                <a:custGeom>
                  <a:rect b="b" l="l" r="r" t="t"/>
                  <a:pathLst>
                    <a:path extrusionOk="0" h="339" w="477">
                      <a:moveTo>
                        <a:pt x="273" y="1"/>
                      </a:moveTo>
                      <a:cubicBezTo>
                        <a:pt x="250" y="1"/>
                        <a:pt x="227" y="4"/>
                        <a:pt x="202" y="11"/>
                      </a:cubicBezTo>
                      <a:cubicBezTo>
                        <a:pt x="83" y="35"/>
                        <a:pt x="0" y="130"/>
                        <a:pt x="12" y="214"/>
                      </a:cubicBezTo>
                      <a:cubicBezTo>
                        <a:pt x="32" y="293"/>
                        <a:pt x="117" y="339"/>
                        <a:pt x="213" y="339"/>
                      </a:cubicBezTo>
                      <a:cubicBezTo>
                        <a:pt x="233" y="339"/>
                        <a:pt x="253" y="337"/>
                        <a:pt x="274" y="333"/>
                      </a:cubicBezTo>
                      <a:cubicBezTo>
                        <a:pt x="393" y="297"/>
                        <a:pt x="476" y="214"/>
                        <a:pt x="452" y="118"/>
                      </a:cubicBezTo>
                      <a:cubicBezTo>
                        <a:pt x="433" y="52"/>
                        <a:pt x="362" y="1"/>
                        <a:pt x="273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43" name="Google Shape;1243;p43"/>
                <p:cNvSpPr/>
                <p:nvPr/>
              </p:nvSpPr>
              <p:spPr>
                <a:xfrm>
                  <a:off x="-2022575" y="3935400"/>
                  <a:ext cx="8650" cy="11100"/>
                </a:xfrm>
                <a:custGeom>
                  <a:rect b="b" l="l" r="r" t="t"/>
                  <a:pathLst>
                    <a:path extrusionOk="0" h="444" w="346">
                      <a:moveTo>
                        <a:pt x="181" y="1"/>
                      </a:moveTo>
                      <a:cubicBezTo>
                        <a:pt x="176" y="1"/>
                        <a:pt x="171" y="1"/>
                        <a:pt x="167" y="2"/>
                      </a:cubicBezTo>
                      <a:cubicBezTo>
                        <a:pt x="71" y="2"/>
                        <a:pt x="0" y="109"/>
                        <a:pt x="12" y="228"/>
                      </a:cubicBezTo>
                      <a:cubicBezTo>
                        <a:pt x="23" y="352"/>
                        <a:pt x="87" y="443"/>
                        <a:pt x="175" y="443"/>
                      </a:cubicBezTo>
                      <a:cubicBezTo>
                        <a:pt x="180" y="443"/>
                        <a:pt x="185" y="443"/>
                        <a:pt x="191" y="442"/>
                      </a:cubicBezTo>
                      <a:cubicBezTo>
                        <a:pt x="286" y="442"/>
                        <a:pt x="345" y="335"/>
                        <a:pt x="333" y="204"/>
                      </a:cubicBezTo>
                      <a:cubicBezTo>
                        <a:pt x="333" y="92"/>
                        <a:pt x="259" y="1"/>
                        <a:pt x="181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44" name="Google Shape;1244;p43"/>
                <p:cNvSpPr/>
                <p:nvPr/>
              </p:nvSpPr>
              <p:spPr>
                <a:xfrm>
                  <a:off x="-2016050" y="3918725"/>
                  <a:ext cx="12250" cy="8950"/>
                </a:xfrm>
                <a:custGeom>
                  <a:rect b="b" l="l" r="r" t="t"/>
                  <a:pathLst>
                    <a:path extrusionOk="0" h="358" w="490">
                      <a:moveTo>
                        <a:pt x="188" y="1"/>
                      </a:moveTo>
                      <a:cubicBezTo>
                        <a:pt x="128" y="1"/>
                        <a:pt x="76" y="25"/>
                        <a:pt x="49" y="74"/>
                      </a:cubicBezTo>
                      <a:cubicBezTo>
                        <a:pt x="1" y="145"/>
                        <a:pt x="61" y="264"/>
                        <a:pt x="168" y="324"/>
                      </a:cubicBezTo>
                      <a:cubicBezTo>
                        <a:pt x="209" y="347"/>
                        <a:pt x="253" y="357"/>
                        <a:pt x="293" y="357"/>
                      </a:cubicBezTo>
                      <a:cubicBezTo>
                        <a:pt x="357" y="357"/>
                        <a:pt x="412" y="332"/>
                        <a:pt x="442" y="288"/>
                      </a:cubicBezTo>
                      <a:cubicBezTo>
                        <a:pt x="489" y="205"/>
                        <a:pt x="430" y="97"/>
                        <a:pt x="322" y="38"/>
                      </a:cubicBezTo>
                      <a:cubicBezTo>
                        <a:pt x="278" y="13"/>
                        <a:pt x="231" y="1"/>
                        <a:pt x="188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45" name="Google Shape;1245;p43"/>
                <p:cNvSpPr/>
                <p:nvPr/>
              </p:nvSpPr>
              <p:spPr>
                <a:xfrm>
                  <a:off x="-2038075" y="3872675"/>
                  <a:ext cx="11950" cy="8475"/>
                </a:xfrm>
                <a:custGeom>
                  <a:rect b="b" l="l" r="r" t="t"/>
                  <a:pathLst>
                    <a:path extrusionOk="0" h="339" w="478">
                      <a:moveTo>
                        <a:pt x="280" y="0"/>
                      </a:moveTo>
                      <a:cubicBezTo>
                        <a:pt x="255" y="0"/>
                        <a:pt x="230" y="3"/>
                        <a:pt x="203" y="11"/>
                      </a:cubicBezTo>
                      <a:cubicBezTo>
                        <a:pt x="84" y="34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6"/>
                        <a:pt x="477" y="213"/>
                        <a:pt x="465" y="118"/>
                      </a:cubicBezTo>
                      <a:cubicBezTo>
                        <a:pt x="446" y="51"/>
                        <a:pt x="374" y="0"/>
                        <a:pt x="280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46" name="Google Shape;1246;p43"/>
                <p:cNvSpPr/>
                <p:nvPr/>
              </p:nvSpPr>
              <p:spPr>
                <a:xfrm>
                  <a:off x="-2020200" y="3876500"/>
                  <a:ext cx="8650" cy="11050"/>
                </a:xfrm>
                <a:custGeom>
                  <a:rect b="b" l="l" r="r" t="t"/>
                  <a:pathLst>
                    <a:path extrusionOk="0" h="442" w="346">
                      <a:moveTo>
                        <a:pt x="155" y="0"/>
                      </a:moveTo>
                      <a:cubicBezTo>
                        <a:pt x="60" y="12"/>
                        <a:pt x="0" y="108"/>
                        <a:pt x="12" y="239"/>
                      </a:cubicBezTo>
                      <a:cubicBezTo>
                        <a:pt x="12" y="351"/>
                        <a:pt x="86" y="442"/>
                        <a:pt x="165" y="442"/>
                      </a:cubicBezTo>
                      <a:cubicBezTo>
                        <a:pt x="169" y="442"/>
                        <a:pt x="174" y="442"/>
                        <a:pt x="179" y="441"/>
                      </a:cubicBezTo>
                      <a:cubicBezTo>
                        <a:pt x="274" y="441"/>
                        <a:pt x="346" y="334"/>
                        <a:pt x="334" y="215"/>
                      </a:cubicBezTo>
                      <a:cubicBezTo>
                        <a:pt x="322" y="96"/>
                        <a:pt x="250" y="0"/>
                        <a:pt x="155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47" name="Google Shape;1247;p43"/>
                <p:cNvSpPr/>
                <p:nvPr/>
              </p:nvSpPr>
              <p:spPr>
                <a:xfrm>
                  <a:off x="-2060100" y="3873475"/>
                  <a:ext cx="11950" cy="8950"/>
                </a:xfrm>
                <a:custGeom>
                  <a:rect b="b" l="l" r="r" t="t"/>
                  <a:pathLst>
                    <a:path extrusionOk="0" h="358" w="478">
                      <a:moveTo>
                        <a:pt x="185" y="1"/>
                      </a:moveTo>
                      <a:cubicBezTo>
                        <a:pt x="123" y="1"/>
                        <a:pt x="69" y="25"/>
                        <a:pt x="48" y="74"/>
                      </a:cubicBezTo>
                      <a:cubicBezTo>
                        <a:pt x="1" y="145"/>
                        <a:pt x="60" y="264"/>
                        <a:pt x="168" y="324"/>
                      </a:cubicBezTo>
                      <a:cubicBezTo>
                        <a:pt x="209" y="347"/>
                        <a:pt x="253" y="358"/>
                        <a:pt x="293" y="358"/>
                      </a:cubicBezTo>
                      <a:cubicBezTo>
                        <a:pt x="357" y="358"/>
                        <a:pt x="412" y="332"/>
                        <a:pt x="441" y="288"/>
                      </a:cubicBezTo>
                      <a:cubicBezTo>
                        <a:pt x="477" y="205"/>
                        <a:pt x="429" y="98"/>
                        <a:pt x="322" y="38"/>
                      </a:cubicBezTo>
                      <a:cubicBezTo>
                        <a:pt x="278" y="13"/>
                        <a:pt x="229" y="1"/>
                        <a:pt x="185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248" name="Google Shape;1248;p43"/>
              <p:cNvGrpSpPr/>
              <p:nvPr/>
            </p:nvGrpSpPr>
            <p:grpSpPr>
              <a:xfrm>
                <a:off x="4935054" y="534988"/>
                <a:ext cx="427660" cy="323780"/>
                <a:chOff x="-2195225" y="3806575"/>
                <a:chExt cx="323275" cy="244750"/>
              </a:xfrm>
            </p:grpSpPr>
            <p:sp>
              <p:nvSpPr>
                <p:cNvPr id="1249" name="Google Shape;1249;p43"/>
                <p:cNvSpPr/>
                <p:nvPr/>
              </p:nvSpPr>
              <p:spPr>
                <a:xfrm>
                  <a:off x="-2191350" y="3814000"/>
                  <a:ext cx="319400" cy="237325"/>
                </a:xfrm>
                <a:custGeom>
                  <a:rect b="b" l="l" r="r" t="t"/>
                  <a:pathLst>
                    <a:path extrusionOk="0" h="9493" w="12776">
                      <a:moveTo>
                        <a:pt x="5901" y="1"/>
                      </a:moveTo>
                      <a:cubicBezTo>
                        <a:pt x="3135" y="1"/>
                        <a:pt x="812" y="1515"/>
                        <a:pt x="429" y="3739"/>
                      </a:cubicBezTo>
                      <a:cubicBezTo>
                        <a:pt x="0" y="6299"/>
                        <a:pt x="2310" y="8823"/>
                        <a:pt x="5608" y="9382"/>
                      </a:cubicBezTo>
                      <a:cubicBezTo>
                        <a:pt x="6047" y="9457"/>
                        <a:pt x="6481" y="9493"/>
                        <a:pt x="6904" y="9493"/>
                      </a:cubicBezTo>
                      <a:cubicBezTo>
                        <a:pt x="9655" y="9493"/>
                        <a:pt x="11976" y="7981"/>
                        <a:pt x="12347" y="5763"/>
                      </a:cubicBezTo>
                      <a:cubicBezTo>
                        <a:pt x="12776" y="3191"/>
                        <a:pt x="10466" y="667"/>
                        <a:pt x="7180" y="107"/>
                      </a:cubicBezTo>
                      <a:cubicBezTo>
                        <a:pt x="6747" y="35"/>
                        <a:pt x="6319" y="1"/>
                        <a:pt x="590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50" name="Google Shape;1250;p43"/>
                <p:cNvSpPr/>
                <p:nvPr/>
              </p:nvSpPr>
              <p:spPr>
                <a:xfrm>
                  <a:off x="-2154450" y="3841450"/>
                  <a:ext cx="245000" cy="181850"/>
                </a:xfrm>
                <a:custGeom>
                  <a:rect b="b" l="l" r="r" t="t"/>
                  <a:pathLst>
                    <a:path extrusionOk="0" h="7274" w="9800">
                      <a:moveTo>
                        <a:pt x="4527" y="0"/>
                      </a:moveTo>
                      <a:cubicBezTo>
                        <a:pt x="2407" y="0"/>
                        <a:pt x="624" y="1159"/>
                        <a:pt x="334" y="2867"/>
                      </a:cubicBezTo>
                      <a:cubicBezTo>
                        <a:pt x="1" y="4820"/>
                        <a:pt x="1775" y="6760"/>
                        <a:pt x="4299" y="7189"/>
                      </a:cubicBezTo>
                      <a:cubicBezTo>
                        <a:pt x="4634" y="7246"/>
                        <a:pt x="4965" y="7273"/>
                        <a:pt x="5289" y="7273"/>
                      </a:cubicBezTo>
                      <a:cubicBezTo>
                        <a:pt x="7401" y="7273"/>
                        <a:pt x="9177" y="6108"/>
                        <a:pt x="9466" y="4415"/>
                      </a:cubicBezTo>
                      <a:cubicBezTo>
                        <a:pt x="9799" y="2450"/>
                        <a:pt x="8025" y="510"/>
                        <a:pt x="5501" y="81"/>
                      </a:cubicBezTo>
                      <a:cubicBezTo>
                        <a:pt x="5171" y="26"/>
                        <a:pt x="4845" y="0"/>
                        <a:pt x="452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51" name="Google Shape;1251;p43"/>
                <p:cNvSpPr/>
                <p:nvPr/>
              </p:nvSpPr>
              <p:spPr>
                <a:xfrm>
                  <a:off x="-2138075" y="3903000"/>
                  <a:ext cx="100925" cy="97825"/>
                </a:xfrm>
                <a:custGeom>
                  <a:rect b="b" l="l" r="r" t="t"/>
                  <a:pathLst>
                    <a:path extrusionOk="0" h="3913" w="4037">
                      <a:moveTo>
                        <a:pt x="2560" y="0"/>
                      </a:moveTo>
                      <a:cubicBezTo>
                        <a:pt x="2560" y="0"/>
                        <a:pt x="0" y="369"/>
                        <a:pt x="703" y="1857"/>
                      </a:cubicBezTo>
                      <a:cubicBezTo>
                        <a:pt x="1247" y="3010"/>
                        <a:pt x="2305" y="3913"/>
                        <a:pt x="3004" y="3913"/>
                      </a:cubicBezTo>
                      <a:cubicBezTo>
                        <a:pt x="3207" y="3913"/>
                        <a:pt x="3380" y="3836"/>
                        <a:pt x="3501" y="3667"/>
                      </a:cubicBezTo>
                      <a:cubicBezTo>
                        <a:pt x="4037" y="2929"/>
                        <a:pt x="3596" y="250"/>
                        <a:pt x="3334" y="214"/>
                      </a:cubicBezTo>
                      <a:cubicBezTo>
                        <a:pt x="3108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52" name="Google Shape;1252;p43"/>
                <p:cNvSpPr/>
                <p:nvPr/>
              </p:nvSpPr>
              <p:spPr>
                <a:xfrm>
                  <a:off x="-2096700" y="3852350"/>
                  <a:ext cx="121775" cy="53975"/>
                </a:xfrm>
                <a:custGeom>
                  <a:rect b="b" l="l" r="r" t="t"/>
                  <a:pathLst>
                    <a:path extrusionOk="0" h="2159" w="4871">
                      <a:moveTo>
                        <a:pt x="2221" y="1"/>
                      </a:moveTo>
                      <a:cubicBezTo>
                        <a:pt x="2103" y="1"/>
                        <a:pt x="1982" y="5"/>
                        <a:pt x="1858" y="14"/>
                      </a:cubicBezTo>
                      <a:cubicBezTo>
                        <a:pt x="1858" y="14"/>
                        <a:pt x="0" y="97"/>
                        <a:pt x="262" y="752"/>
                      </a:cubicBezTo>
                      <a:cubicBezTo>
                        <a:pt x="512" y="1407"/>
                        <a:pt x="2144" y="2109"/>
                        <a:pt x="2310" y="2157"/>
                      </a:cubicBezTo>
                      <a:cubicBezTo>
                        <a:pt x="2315" y="2158"/>
                        <a:pt x="2321" y="2159"/>
                        <a:pt x="2329" y="2159"/>
                      </a:cubicBezTo>
                      <a:cubicBezTo>
                        <a:pt x="2608" y="2159"/>
                        <a:pt x="4870" y="1562"/>
                        <a:pt x="4870" y="1169"/>
                      </a:cubicBezTo>
                      <a:cubicBezTo>
                        <a:pt x="4870" y="792"/>
                        <a:pt x="3836" y="1"/>
                        <a:pt x="2221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53" name="Google Shape;1253;p43"/>
                <p:cNvSpPr/>
                <p:nvPr/>
              </p:nvSpPr>
              <p:spPr>
                <a:xfrm>
                  <a:off x="-2032700" y="3899150"/>
                  <a:ext cx="101175" cy="104175"/>
                </a:xfrm>
                <a:custGeom>
                  <a:rect b="b" l="l" r="r" t="t"/>
                  <a:pathLst>
                    <a:path extrusionOk="0" h="4167" w="4047">
                      <a:moveTo>
                        <a:pt x="2517" y="1"/>
                      </a:moveTo>
                      <a:cubicBezTo>
                        <a:pt x="1443" y="1"/>
                        <a:pt x="48" y="1011"/>
                        <a:pt x="48" y="1011"/>
                      </a:cubicBezTo>
                      <a:cubicBezTo>
                        <a:pt x="48" y="1011"/>
                        <a:pt x="0" y="3976"/>
                        <a:pt x="488" y="4143"/>
                      </a:cubicBezTo>
                      <a:cubicBezTo>
                        <a:pt x="538" y="4158"/>
                        <a:pt x="612" y="4166"/>
                        <a:pt x="705" y="4166"/>
                      </a:cubicBezTo>
                      <a:cubicBezTo>
                        <a:pt x="1563" y="4166"/>
                        <a:pt x="4047" y="3476"/>
                        <a:pt x="3703" y="1178"/>
                      </a:cubicBezTo>
                      <a:cubicBezTo>
                        <a:pt x="3574" y="290"/>
                        <a:pt x="3091" y="1"/>
                        <a:pt x="2517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54" name="Google Shape;1254;p43"/>
                <p:cNvSpPr/>
                <p:nvPr/>
              </p:nvSpPr>
              <p:spPr>
                <a:xfrm>
                  <a:off x="-2114850" y="3916375"/>
                  <a:ext cx="60725" cy="73500"/>
                </a:xfrm>
                <a:custGeom>
                  <a:rect b="b" l="l" r="r" t="t"/>
                  <a:pathLst>
                    <a:path extrusionOk="0" h="2940" w="2429">
                      <a:moveTo>
                        <a:pt x="2048" y="1"/>
                      </a:moveTo>
                      <a:cubicBezTo>
                        <a:pt x="2048" y="1"/>
                        <a:pt x="0" y="418"/>
                        <a:pt x="119" y="811"/>
                      </a:cubicBezTo>
                      <a:cubicBezTo>
                        <a:pt x="170" y="990"/>
                        <a:pt x="254" y="1032"/>
                        <a:pt x="339" y="1032"/>
                      </a:cubicBezTo>
                      <a:cubicBezTo>
                        <a:pt x="417" y="1032"/>
                        <a:pt x="496" y="996"/>
                        <a:pt x="550" y="996"/>
                      </a:cubicBezTo>
                      <a:cubicBezTo>
                        <a:pt x="575" y="996"/>
                        <a:pt x="595" y="1004"/>
                        <a:pt x="607" y="1025"/>
                      </a:cubicBezTo>
                      <a:cubicBezTo>
                        <a:pt x="703" y="1144"/>
                        <a:pt x="405" y="1346"/>
                        <a:pt x="524" y="1561"/>
                      </a:cubicBezTo>
                      <a:cubicBezTo>
                        <a:pt x="556" y="1615"/>
                        <a:pt x="611" y="1631"/>
                        <a:pt x="677" y="1631"/>
                      </a:cubicBezTo>
                      <a:cubicBezTo>
                        <a:pt x="784" y="1631"/>
                        <a:pt x="919" y="1587"/>
                        <a:pt x="1023" y="1587"/>
                      </a:cubicBezTo>
                      <a:cubicBezTo>
                        <a:pt x="1096" y="1587"/>
                        <a:pt x="1154" y="1608"/>
                        <a:pt x="1179" y="1680"/>
                      </a:cubicBezTo>
                      <a:cubicBezTo>
                        <a:pt x="1250" y="1918"/>
                        <a:pt x="845" y="2418"/>
                        <a:pt x="1215" y="2537"/>
                      </a:cubicBezTo>
                      <a:cubicBezTo>
                        <a:pt x="1252" y="2549"/>
                        <a:pt x="1287" y="2554"/>
                        <a:pt x="1320" y="2554"/>
                      </a:cubicBezTo>
                      <a:cubicBezTo>
                        <a:pt x="1565" y="2554"/>
                        <a:pt x="1701" y="2275"/>
                        <a:pt x="1801" y="2275"/>
                      </a:cubicBezTo>
                      <a:cubicBezTo>
                        <a:pt x="1826" y="2275"/>
                        <a:pt x="1848" y="2292"/>
                        <a:pt x="1869" y="2335"/>
                      </a:cubicBezTo>
                      <a:cubicBezTo>
                        <a:pt x="1972" y="2549"/>
                        <a:pt x="1933" y="2940"/>
                        <a:pt x="2072" y="2940"/>
                      </a:cubicBezTo>
                      <a:cubicBezTo>
                        <a:pt x="2094" y="2940"/>
                        <a:pt x="2122" y="2929"/>
                        <a:pt x="2155" y="2906"/>
                      </a:cubicBezTo>
                      <a:cubicBezTo>
                        <a:pt x="2393" y="2751"/>
                        <a:pt x="2429" y="787"/>
                        <a:pt x="2048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55" name="Google Shape;1255;p43"/>
                <p:cNvSpPr/>
                <p:nvPr/>
              </p:nvSpPr>
              <p:spPr>
                <a:xfrm>
                  <a:off x="-2107425" y="3916375"/>
                  <a:ext cx="52725" cy="56575"/>
                </a:xfrm>
                <a:custGeom>
                  <a:rect b="b" l="l" r="r" t="t"/>
                  <a:pathLst>
                    <a:path extrusionOk="0" h="2263" w="2109">
                      <a:moveTo>
                        <a:pt x="1799" y="1"/>
                      </a:moveTo>
                      <a:cubicBezTo>
                        <a:pt x="1799" y="1"/>
                        <a:pt x="1" y="191"/>
                        <a:pt x="191" y="620"/>
                      </a:cubicBezTo>
                      <a:cubicBezTo>
                        <a:pt x="253" y="748"/>
                        <a:pt x="325" y="777"/>
                        <a:pt x="393" y="777"/>
                      </a:cubicBezTo>
                      <a:cubicBezTo>
                        <a:pt x="450" y="777"/>
                        <a:pt x="504" y="757"/>
                        <a:pt x="546" y="757"/>
                      </a:cubicBezTo>
                      <a:cubicBezTo>
                        <a:pt x="572" y="757"/>
                        <a:pt x="593" y="764"/>
                        <a:pt x="608" y="787"/>
                      </a:cubicBezTo>
                      <a:cubicBezTo>
                        <a:pt x="691" y="870"/>
                        <a:pt x="429" y="1037"/>
                        <a:pt x="537" y="1203"/>
                      </a:cubicBezTo>
                      <a:cubicBezTo>
                        <a:pt x="565" y="1248"/>
                        <a:pt x="612" y="1262"/>
                        <a:pt x="667" y="1262"/>
                      </a:cubicBezTo>
                      <a:cubicBezTo>
                        <a:pt x="761" y="1262"/>
                        <a:pt x="878" y="1221"/>
                        <a:pt x="966" y="1221"/>
                      </a:cubicBezTo>
                      <a:cubicBezTo>
                        <a:pt x="1021" y="1221"/>
                        <a:pt x="1064" y="1237"/>
                        <a:pt x="1084" y="1287"/>
                      </a:cubicBezTo>
                      <a:cubicBezTo>
                        <a:pt x="1168" y="1489"/>
                        <a:pt x="822" y="1858"/>
                        <a:pt x="1120" y="1965"/>
                      </a:cubicBezTo>
                      <a:cubicBezTo>
                        <a:pt x="1148" y="1973"/>
                        <a:pt x="1174" y="1976"/>
                        <a:pt x="1200" y="1976"/>
                      </a:cubicBezTo>
                      <a:cubicBezTo>
                        <a:pt x="1404" y="1976"/>
                        <a:pt x="1520" y="1755"/>
                        <a:pt x="1608" y="1755"/>
                      </a:cubicBezTo>
                      <a:cubicBezTo>
                        <a:pt x="1629" y="1755"/>
                        <a:pt x="1649" y="1767"/>
                        <a:pt x="1668" y="1799"/>
                      </a:cubicBezTo>
                      <a:cubicBezTo>
                        <a:pt x="1760" y="1964"/>
                        <a:pt x="1719" y="2262"/>
                        <a:pt x="1838" y="2262"/>
                      </a:cubicBezTo>
                      <a:cubicBezTo>
                        <a:pt x="1856" y="2262"/>
                        <a:pt x="1879" y="2255"/>
                        <a:pt x="1906" y="2239"/>
                      </a:cubicBezTo>
                      <a:cubicBezTo>
                        <a:pt x="2108" y="2108"/>
                        <a:pt x="2108" y="596"/>
                        <a:pt x="1799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56" name="Google Shape;1256;p43"/>
                <p:cNvSpPr/>
                <p:nvPr/>
              </p:nvSpPr>
              <p:spPr>
                <a:xfrm>
                  <a:off x="-2022300" y="3911900"/>
                  <a:ext cx="72075" cy="78350"/>
                </a:xfrm>
                <a:custGeom>
                  <a:rect b="b" l="l" r="r" t="t"/>
                  <a:pathLst>
                    <a:path extrusionOk="0" h="3134" w="2883">
                      <a:moveTo>
                        <a:pt x="2203" y="1"/>
                      </a:moveTo>
                      <a:cubicBezTo>
                        <a:pt x="1755" y="1"/>
                        <a:pt x="296" y="242"/>
                        <a:pt x="1" y="716"/>
                      </a:cubicBezTo>
                      <a:cubicBezTo>
                        <a:pt x="1" y="716"/>
                        <a:pt x="258" y="3133"/>
                        <a:pt x="483" y="3133"/>
                      </a:cubicBezTo>
                      <a:cubicBezTo>
                        <a:pt x="485" y="3133"/>
                        <a:pt x="487" y="3133"/>
                        <a:pt x="489" y="3133"/>
                      </a:cubicBezTo>
                      <a:cubicBezTo>
                        <a:pt x="723" y="3101"/>
                        <a:pt x="748" y="2672"/>
                        <a:pt x="945" y="2672"/>
                      </a:cubicBezTo>
                      <a:cubicBezTo>
                        <a:pt x="969" y="2672"/>
                        <a:pt x="995" y="2678"/>
                        <a:pt x="1025" y="2692"/>
                      </a:cubicBezTo>
                      <a:cubicBezTo>
                        <a:pt x="1194" y="2763"/>
                        <a:pt x="1426" y="2850"/>
                        <a:pt x="1602" y="2850"/>
                      </a:cubicBezTo>
                      <a:cubicBezTo>
                        <a:pt x="1723" y="2850"/>
                        <a:pt x="1817" y="2809"/>
                        <a:pt x="1846" y="2692"/>
                      </a:cubicBezTo>
                      <a:cubicBezTo>
                        <a:pt x="1942" y="2406"/>
                        <a:pt x="1894" y="2204"/>
                        <a:pt x="2180" y="2204"/>
                      </a:cubicBezTo>
                      <a:cubicBezTo>
                        <a:pt x="2454" y="2204"/>
                        <a:pt x="2620" y="2085"/>
                        <a:pt x="2501" y="1787"/>
                      </a:cubicBezTo>
                      <a:cubicBezTo>
                        <a:pt x="2382" y="1501"/>
                        <a:pt x="2501" y="1454"/>
                        <a:pt x="2668" y="1371"/>
                      </a:cubicBezTo>
                      <a:cubicBezTo>
                        <a:pt x="2835" y="1275"/>
                        <a:pt x="2882" y="1085"/>
                        <a:pt x="2668" y="954"/>
                      </a:cubicBezTo>
                      <a:cubicBezTo>
                        <a:pt x="2466" y="835"/>
                        <a:pt x="2501" y="692"/>
                        <a:pt x="2585" y="501"/>
                      </a:cubicBezTo>
                      <a:cubicBezTo>
                        <a:pt x="2668" y="299"/>
                        <a:pt x="2489" y="85"/>
                        <a:pt x="2323" y="13"/>
                      </a:cubicBezTo>
                      <a:cubicBezTo>
                        <a:pt x="2303" y="5"/>
                        <a:pt x="2262" y="1"/>
                        <a:pt x="220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57" name="Google Shape;1257;p43"/>
                <p:cNvSpPr/>
                <p:nvPr/>
              </p:nvSpPr>
              <p:spPr>
                <a:xfrm>
                  <a:off x="-2022300" y="3912050"/>
                  <a:ext cx="58375" cy="66275"/>
                </a:xfrm>
                <a:custGeom>
                  <a:rect b="b" l="l" r="r" t="t"/>
                  <a:pathLst>
                    <a:path extrusionOk="0" h="2651" w="2335">
                      <a:moveTo>
                        <a:pt x="1764" y="1"/>
                      </a:moveTo>
                      <a:cubicBezTo>
                        <a:pt x="1370" y="1"/>
                        <a:pt x="235" y="206"/>
                        <a:pt x="1" y="603"/>
                      </a:cubicBezTo>
                      <a:cubicBezTo>
                        <a:pt x="1" y="603"/>
                        <a:pt x="48" y="2651"/>
                        <a:pt x="400" y="2651"/>
                      </a:cubicBezTo>
                      <a:cubicBezTo>
                        <a:pt x="402" y="2651"/>
                        <a:pt x="404" y="2651"/>
                        <a:pt x="406" y="2650"/>
                      </a:cubicBezTo>
                      <a:cubicBezTo>
                        <a:pt x="588" y="2640"/>
                        <a:pt x="606" y="2254"/>
                        <a:pt x="772" y="2254"/>
                      </a:cubicBezTo>
                      <a:cubicBezTo>
                        <a:pt x="791" y="2254"/>
                        <a:pt x="812" y="2259"/>
                        <a:pt x="834" y="2269"/>
                      </a:cubicBezTo>
                      <a:cubicBezTo>
                        <a:pt x="974" y="2332"/>
                        <a:pt x="1163" y="2403"/>
                        <a:pt x="1305" y="2403"/>
                      </a:cubicBezTo>
                      <a:cubicBezTo>
                        <a:pt x="1405" y="2403"/>
                        <a:pt x="1481" y="2368"/>
                        <a:pt x="1501" y="2269"/>
                      </a:cubicBezTo>
                      <a:cubicBezTo>
                        <a:pt x="1584" y="2031"/>
                        <a:pt x="1537" y="1853"/>
                        <a:pt x="1775" y="1853"/>
                      </a:cubicBezTo>
                      <a:cubicBezTo>
                        <a:pt x="2013" y="1853"/>
                        <a:pt x="2144" y="1746"/>
                        <a:pt x="2037" y="1507"/>
                      </a:cubicBezTo>
                      <a:cubicBezTo>
                        <a:pt x="1942" y="1269"/>
                        <a:pt x="2037" y="1222"/>
                        <a:pt x="2180" y="1162"/>
                      </a:cubicBezTo>
                      <a:cubicBezTo>
                        <a:pt x="2311" y="1091"/>
                        <a:pt x="2335" y="924"/>
                        <a:pt x="2180" y="829"/>
                      </a:cubicBezTo>
                      <a:cubicBezTo>
                        <a:pt x="2013" y="722"/>
                        <a:pt x="2037" y="614"/>
                        <a:pt x="2096" y="436"/>
                      </a:cubicBezTo>
                      <a:cubicBezTo>
                        <a:pt x="2180" y="257"/>
                        <a:pt x="2025" y="91"/>
                        <a:pt x="1894" y="19"/>
                      </a:cubicBezTo>
                      <a:cubicBezTo>
                        <a:pt x="1878" y="7"/>
                        <a:pt x="1832" y="1"/>
                        <a:pt x="1764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58" name="Google Shape;1258;p43"/>
                <p:cNvSpPr/>
                <p:nvPr/>
              </p:nvSpPr>
              <p:spPr>
                <a:xfrm>
                  <a:off x="-2076175" y="3861925"/>
                  <a:ext cx="88850" cy="34325"/>
                </a:xfrm>
                <a:custGeom>
                  <a:rect b="b" l="l" r="r" t="t"/>
                  <a:pathLst>
                    <a:path extrusionOk="0" h="1373" w="3554">
                      <a:moveTo>
                        <a:pt x="1132" y="0"/>
                      </a:moveTo>
                      <a:cubicBezTo>
                        <a:pt x="854" y="0"/>
                        <a:pt x="908" y="290"/>
                        <a:pt x="752" y="290"/>
                      </a:cubicBezTo>
                      <a:cubicBezTo>
                        <a:pt x="741" y="290"/>
                        <a:pt x="729" y="289"/>
                        <a:pt x="715" y="286"/>
                      </a:cubicBezTo>
                      <a:cubicBezTo>
                        <a:pt x="592" y="258"/>
                        <a:pt x="493" y="200"/>
                        <a:pt x="397" y="200"/>
                      </a:cubicBezTo>
                      <a:cubicBezTo>
                        <a:pt x="325" y="200"/>
                        <a:pt x="256" y="232"/>
                        <a:pt x="180" y="333"/>
                      </a:cubicBezTo>
                      <a:cubicBezTo>
                        <a:pt x="1" y="572"/>
                        <a:pt x="1323" y="1357"/>
                        <a:pt x="1323" y="1357"/>
                      </a:cubicBezTo>
                      <a:cubicBezTo>
                        <a:pt x="1388" y="1368"/>
                        <a:pt x="1457" y="1373"/>
                        <a:pt x="1529" y="1373"/>
                      </a:cubicBezTo>
                      <a:cubicBezTo>
                        <a:pt x="2275" y="1373"/>
                        <a:pt x="3290" y="846"/>
                        <a:pt x="3442" y="607"/>
                      </a:cubicBezTo>
                      <a:cubicBezTo>
                        <a:pt x="3554" y="426"/>
                        <a:pt x="3241" y="401"/>
                        <a:pt x="3002" y="401"/>
                      </a:cubicBezTo>
                      <a:cubicBezTo>
                        <a:pt x="2910" y="401"/>
                        <a:pt x="2830" y="405"/>
                        <a:pt x="2787" y="405"/>
                      </a:cubicBezTo>
                      <a:cubicBezTo>
                        <a:pt x="2620" y="405"/>
                        <a:pt x="2466" y="107"/>
                        <a:pt x="2287" y="36"/>
                      </a:cubicBezTo>
                      <a:cubicBezTo>
                        <a:pt x="2267" y="27"/>
                        <a:pt x="2244" y="22"/>
                        <a:pt x="2219" y="22"/>
                      </a:cubicBezTo>
                      <a:cubicBezTo>
                        <a:pt x="2016" y="22"/>
                        <a:pt x="1668" y="286"/>
                        <a:pt x="1668" y="286"/>
                      </a:cubicBezTo>
                      <a:cubicBezTo>
                        <a:pt x="1668" y="286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59" name="Google Shape;1259;p43"/>
                <p:cNvSpPr/>
                <p:nvPr/>
              </p:nvSpPr>
              <p:spPr>
                <a:xfrm>
                  <a:off x="-2076175" y="3873225"/>
                  <a:ext cx="89075" cy="22925"/>
                </a:xfrm>
                <a:custGeom>
                  <a:rect b="b" l="l" r="r" t="t"/>
                  <a:pathLst>
                    <a:path extrusionOk="0" h="917" w="3563">
                      <a:moveTo>
                        <a:pt x="1132" y="0"/>
                      </a:moveTo>
                      <a:cubicBezTo>
                        <a:pt x="850" y="0"/>
                        <a:pt x="910" y="193"/>
                        <a:pt x="745" y="193"/>
                      </a:cubicBezTo>
                      <a:cubicBezTo>
                        <a:pt x="736" y="193"/>
                        <a:pt x="726" y="192"/>
                        <a:pt x="715" y="191"/>
                      </a:cubicBezTo>
                      <a:cubicBezTo>
                        <a:pt x="590" y="170"/>
                        <a:pt x="486" y="129"/>
                        <a:pt x="387" y="129"/>
                      </a:cubicBezTo>
                      <a:cubicBezTo>
                        <a:pt x="317" y="129"/>
                        <a:pt x="249" y="150"/>
                        <a:pt x="180" y="215"/>
                      </a:cubicBezTo>
                      <a:cubicBezTo>
                        <a:pt x="1" y="381"/>
                        <a:pt x="1323" y="905"/>
                        <a:pt x="1323" y="905"/>
                      </a:cubicBezTo>
                      <a:cubicBezTo>
                        <a:pt x="1390" y="913"/>
                        <a:pt x="1460" y="916"/>
                        <a:pt x="1533" y="916"/>
                      </a:cubicBezTo>
                      <a:cubicBezTo>
                        <a:pt x="2277" y="916"/>
                        <a:pt x="3279" y="558"/>
                        <a:pt x="3442" y="417"/>
                      </a:cubicBezTo>
                      <a:cubicBezTo>
                        <a:pt x="3562" y="288"/>
                        <a:pt x="3193" y="273"/>
                        <a:pt x="2950" y="273"/>
                      </a:cubicBezTo>
                      <a:cubicBezTo>
                        <a:pt x="2880" y="273"/>
                        <a:pt x="2821" y="274"/>
                        <a:pt x="2787" y="274"/>
                      </a:cubicBezTo>
                      <a:cubicBezTo>
                        <a:pt x="2620" y="274"/>
                        <a:pt x="2454" y="84"/>
                        <a:pt x="2287" y="24"/>
                      </a:cubicBezTo>
                      <a:cubicBezTo>
                        <a:pt x="2266" y="17"/>
                        <a:pt x="2242" y="14"/>
                        <a:pt x="2215" y="14"/>
                      </a:cubicBezTo>
                      <a:cubicBezTo>
                        <a:pt x="2012" y="14"/>
                        <a:pt x="1668" y="191"/>
                        <a:pt x="1668" y="191"/>
                      </a:cubicBezTo>
                      <a:cubicBezTo>
                        <a:pt x="1668" y="191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60" name="Google Shape;1260;p43"/>
                <p:cNvSpPr/>
                <p:nvPr/>
              </p:nvSpPr>
              <p:spPr>
                <a:xfrm>
                  <a:off x="-2080925" y="3926500"/>
                  <a:ext cx="8050" cy="11350"/>
                </a:xfrm>
                <a:custGeom>
                  <a:rect b="b" l="l" r="r" t="t"/>
                  <a:pathLst>
                    <a:path extrusionOk="0" h="454" w="322">
                      <a:moveTo>
                        <a:pt x="155" y="1"/>
                      </a:moveTo>
                      <a:cubicBezTo>
                        <a:pt x="72" y="1"/>
                        <a:pt x="0" y="108"/>
                        <a:pt x="0" y="227"/>
                      </a:cubicBezTo>
                      <a:cubicBezTo>
                        <a:pt x="0" y="358"/>
                        <a:pt x="72" y="453"/>
                        <a:pt x="155" y="453"/>
                      </a:cubicBezTo>
                      <a:cubicBezTo>
                        <a:pt x="250" y="453"/>
                        <a:pt x="322" y="358"/>
                        <a:pt x="322" y="227"/>
                      </a:cubicBezTo>
                      <a:cubicBezTo>
                        <a:pt x="322" y="108"/>
                        <a:pt x="250" y="1"/>
                        <a:pt x="15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61" name="Google Shape;1261;p43"/>
                <p:cNvSpPr/>
                <p:nvPr/>
              </p:nvSpPr>
              <p:spPr>
                <a:xfrm>
                  <a:off x="-2071100" y="3943075"/>
                  <a:ext cx="9250" cy="11175"/>
                </a:xfrm>
                <a:custGeom>
                  <a:rect b="b" l="l" r="r" t="t"/>
                  <a:pathLst>
                    <a:path extrusionOk="0" h="447" w="370">
                      <a:moveTo>
                        <a:pt x="164" y="0"/>
                      </a:moveTo>
                      <a:cubicBezTo>
                        <a:pt x="153" y="0"/>
                        <a:pt x="142" y="2"/>
                        <a:pt x="131" y="4"/>
                      </a:cubicBezTo>
                      <a:cubicBezTo>
                        <a:pt x="48" y="28"/>
                        <a:pt x="0" y="147"/>
                        <a:pt x="24" y="266"/>
                      </a:cubicBezTo>
                      <a:cubicBezTo>
                        <a:pt x="57" y="377"/>
                        <a:pt x="142" y="446"/>
                        <a:pt x="220" y="446"/>
                      </a:cubicBezTo>
                      <a:cubicBezTo>
                        <a:pt x="226" y="446"/>
                        <a:pt x="232" y="446"/>
                        <a:pt x="238" y="445"/>
                      </a:cubicBezTo>
                      <a:cubicBezTo>
                        <a:pt x="322" y="421"/>
                        <a:pt x="369" y="302"/>
                        <a:pt x="346" y="183"/>
                      </a:cubicBezTo>
                      <a:cubicBezTo>
                        <a:pt x="325" y="78"/>
                        <a:pt x="248" y="0"/>
                        <a:pt x="164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62" name="Google Shape;1262;p43"/>
                <p:cNvSpPr/>
                <p:nvPr/>
              </p:nvSpPr>
              <p:spPr>
                <a:xfrm>
                  <a:off x="-2090750" y="3914075"/>
                  <a:ext cx="10750" cy="10000"/>
                </a:xfrm>
                <a:custGeom>
                  <a:rect b="b" l="l" r="r" t="t"/>
                  <a:pathLst>
                    <a:path extrusionOk="0" h="400" w="430">
                      <a:moveTo>
                        <a:pt x="276" y="1"/>
                      </a:moveTo>
                      <a:cubicBezTo>
                        <a:pt x="216" y="1"/>
                        <a:pt x="149" y="33"/>
                        <a:pt x="96" y="93"/>
                      </a:cubicBezTo>
                      <a:cubicBezTo>
                        <a:pt x="12" y="176"/>
                        <a:pt x="1" y="307"/>
                        <a:pt x="60" y="367"/>
                      </a:cubicBezTo>
                      <a:cubicBezTo>
                        <a:pt x="86" y="389"/>
                        <a:pt x="119" y="399"/>
                        <a:pt x="154" y="399"/>
                      </a:cubicBezTo>
                      <a:cubicBezTo>
                        <a:pt x="214" y="399"/>
                        <a:pt x="281" y="368"/>
                        <a:pt x="334" y="307"/>
                      </a:cubicBezTo>
                      <a:cubicBezTo>
                        <a:pt x="417" y="212"/>
                        <a:pt x="429" y="93"/>
                        <a:pt x="370" y="33"/>
                      </a:cubicBezTo>
                      <a:cubicBezTo>
                        <a:pt x="343" y="12"/>
                        <a:pt x="311" y="1"/>
                        <a:pt x="2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63" name="Google Shape;1263;p43"/>
                <p:cNvSpPr/>
                <p:nvPr/>
              </p:nvSpPr>
              <p:spPr>
                <a:xfrm>
                  <a:off x="-2066050" y="3923525"/>
                  <a:ext cx="10150" cy="10575"/>
                </a:xfrm>
                <a:custGeom>
                  <a:rect b="b" l="l" r="r" t="t"/>
                  <a:pathLst>
                    <a:path extrusionOk="0" h="423" w="406">
                      <a:moveTo>
                        <a:pt x="253" y="1"/>
                      </a:moveTo>
                      <a:cubicBezTo>
                        <a:pt x="183" y="1"/>
                        <a:pt x="107" y="50"/>
                        <a:pt x="60" y="144"/>
                      </a:cubicBezTo>
                      <a:cubicBezTo>
                        <a:pt x="1" y="251"/>
                        <a:pt x="25" y="370"/>
                        <a:pt x="108" y="405"/>
                      </a:cubicBezTo>
                      <a:cubicBezTo>
                        <a:pt x="125" y="417"/>
                        <a:pt x="145" y="422"/>
                        <a:pt x="165" y="422"/>
                      </a:cubicBezTo>
                      <a:cubicBezTo>
                        <a:pt x="232" y="422"/>
                        <a:pt x="310" y="368"/>
                        <a:pt x="346" y="286"/>
                      </a:cubicBezTo>
                      <a:cubicBezTo>
                        <a:pt x="406" y="179"/>
                        <a:pt x="394" y="60"/>
                        <a:pt x="310" y="13"/>
                      </a:cubicBezTo>
                      <a:cubicBezTo>
                        <a:pt x="292" y="5"/>
                        <a:pt x="273" y="1"/>
                        <a:pt x="25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64" name="Google Shape;1264;p43"/>
                <p:cNvSpPr/>
                <p:nvPr/>
              </p:nvSpPr>
              <p:spPr>
                <a:xfrm>
                  <a:off x="-1998775" y="3942875"/>
                  <a:ext cx="11925" cy="9150"/>
                </a:xfrm>
                <a:custGeom>
                  <a:rect b="b" l="l" r="r" t="t"/>
                  <a:pathLst>
                    <a:path extrusionOk="0" h="366" w="477">
                      <a:moveTo>
                        <a:pt x="187" y="0"/>
                      </a:moveTo>
                      <a:cubicBezTo>
                        <a:pt x="133" y="0"/>
                        <a:pt x="86" y="21"/>
                        <a:pt x="60" y="60"/>
                      </a:cubicBezTo>
                      <a:cubicBezTo>
                        <a:pt x="1" y="132"/>
                        <a:pt x="48" y="251"/>
                        <a:pt x="155" y="322"/>
                      </a:cubicBezTo>
                      <a:cubicBezTo>
                        <a:pt x="201" y="350"/>
                        <a:pt x="254" y="365"/>
                        <a:pt x="303" y="365"/>
                      </a:cubicBezTo>
                      <a:cubicBezTo>
                        <a:pt x="357" y="365"/>
                        <a:pt x="404" y="347"/>
                        <a:pt x="429" y="310"/>
                      </a:cubicBezTo>
                      <a:cubicBezTo>
                        <a:pt x="477" y="227"/>
                        <a:pt x="441" y="108"/>
                        <a:pt x="334" y="48"/>
                      </a:cubicBezTo>
                      <a:cubicBezTo>
                        <a:pt x="285" y="15"/>
                        <a:pt x="233" y="0"/>
                        <a:pt x="18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65" name="Google Shape;1265;p43"/>
                <p:cNvSpPr/>
                <p:nvPr/>
              </p:nvSpPr>
              <p:spPr>
                <a:xfrm>
                  <a:off x="-1990450" y="3925650"/>
                  <a:ext cx="11950" cy="8475"/>
                </a:xfrm>
                <a:custGeom>
                  <a:rect b="b" l="l" r="r" t="t"/>
                  <a:pathLst>
                    <a:path extrusionOk="0" h="339" w="478">
                      <a:moveTo>
                        <a:pt x="275" y="0"/>
                      </a:moveTo>
                      <a:cubicBezTo>
                        <a:pt x="252" y="0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7"/>
                        <a:pt x="477" y="213"/>
                        <a:pt x="465" y="118"/>
                      </a:cubicBezTo>
                      <a:cubicBezTo>
                        <a:pt x="446" y="52"/>
                        <a:pt x="367" y="0"/>
                        <a:pt x="27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66" name="Google Shape;1266;p43"/>
                <p:cNvSpPr/>
                <p:nvPr/>
              </p:nvSpPr>
              <p:spPr>
                <a:xfrm>
                  <a:off x="-2018725" y="3942850"/>
                  <a:ext cx="8675" cy="11100"/>
                </a:xfrm>
                <a:custGeom>
                  <a:rect b="b" l="l" r="r" t="t"/>
                  <a:pathLst>
                    <a:path extrusionOk="0" h="444" w="347">
                      <a:moveTo>
                        <a:pt x="172" y="1"/>
                      </a:moveTo>
                      <a:cubicBezTo>
                        <a:pt x="166" y="1"/>
                        <a:pt x="161" y="1"/>
                        <a:pt x="156" y="2"/>
                      </a:cubicBezTo>
                      <a:cubicBezTo>
                        <a:pt x="60" y="2"/>
                        <a:pt x="1" y="109"/>
                        <a:pt x="13" y="228"/>
                      </a:cubicBezTo>
                      <a:cubicBezTo>
                        <a:pt x="13" y="351"/>
                        <a:pt x="87" y="443"/>
                        <a:pt x="165" y="443"/>
                      </a:cubicBezTo>
                      <a:cubicBezTo>
                        <a:pt x="170" y="443"/>
                        <a:pt x="175" y="443"/>
                        <a:pt x="179" y="442"/>
                      </a:cubicBezTo>
                      <a:cubicBezTo>
                        <a:pt x="275" y="442"/>
                        <a:pt x="346" y="335"/>
                        <a:pt x="334" y="204"/>
                      </a:cubicBezTo>
                      <a:cubicBezTo>
                        <a:pt x="323" y="92"/>
                        <a:pt x="259" y="1"/>
                        <a:pt x="172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67" name="Google Shape;1267;p43"/>
                <p:cNvSpPr/>
                <p:nvPr/>
              </p:nvSpPr>
              <p:spPr>
                <a:xfrm>
                  <a:off x="-2012175" y="3926175"/>
                  <a:ext cx="11925" cy="8950"/>
                </a:xfrm>
                <a:custGeom>
                  <a:rect b="b" l="l" r="r" t="t"/>
                  <a:pathLst>
                    <a:path extrusionOk="0" h="358" w="477">
                      <a:moveTo>
                        <a:pt x="179" y="0"/>
                      </a:moveTo>
                      <a:cubicBezTo>
                        <a:pt x="116" y="0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6" y="323"/>
                      </a:cubicBezTo>
                      <a:cubicBezTo>
                        <a:pt x="197" y="346"/>
                        <a:pt x="243" y="357"/>
                        <a:pt x="285" y="357"/>
                      </a:cubicBezTo>
                      <a:cubicBezTo>
                        <a:pt x="350" y="357"/>
                        <a:pt x="408" y="331"/>
                        <a:pt x="429" y="288"/>
                      </a:cubicBezTo>
                      <a:cubicBezTo>
                        <a:pt x="477" y="204"/>
                        <a:pt x="429" y="97"/>
                        <a:pt x="322" y="38"/>
                      </a:cubicBezTo>
                      <a:cubicBezTo>
                        <a:pt x="273" y="13"/>
                        <a:pt x="223" y="0"/>
                        <a:pt x="179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68" name="Google Shape;1268;p43"/>
                <p:cNvSpPr/>
                <p:nvPr/>
              </p:nvSpPr>
              <p:spPr>
                <a:xfrm>
                  <a:off x="-2034200" y="3880100"/>
                  <a:ext cx="11925" cy="8475"/>
                </a:xfrm>
                <a:custGeom>
                  <a:rect b="b" l="l" r="r" t="t"/>
                  <a:pathLst>
                    <a:path extrusionOk="0" h="339" w="477">
                      <a:moveTo>
                        <a:pt x="275" y="1"/>
                      </a:moveTo>
                      <a:cubicBezTo>
                        <a:pt x="251" y="1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4"/>
                      </a:cubicBezTo>
                      <a:cubicBezTo>
                        <a:pt x="34" y="293"/>
                        <a:pt x="118" y="339"/>
                        <a:pt x="214" y="339"/>
                      </a:cubicBezTo>
                      <a:cubicBezTo>
                        <a:pt x="234" y="339"/>
                        <a:pt x="254" y="337"/>
                        <a:pt x="275" y="333"/>
                      </a:cubicBezTo>
                      <a:cubicBezTo>
                        <a:pt x="394" y="297"/>
                        <a:pt x="477" y="214"/>
                        <a:pt x="453" y="118"/>
                      </a:cubicBezTo>
                      <a:cubicBezTo>
                        <a:pt x="444" y="52"/>
                        <a:pt x="366" y="1"/>
                        <a:pt x="27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69" name="Google Shape;1269;p43"/>
                <p:cNvSpPr/>
                <p:nvPr/>
              </p:nvSpPr>
              <p:spPr>
                <a:xfrm>
                  <a:off x="-2016625" y="3883950"/>
                  <a:ext cx="8650" cy="11050"/>
                </a:xfrm>
                <a:custGeom>
                  <a:rect b="b" l="l" r="r" t="t"/>
                  <a:pathLst>
                    <a:path extrusionOk="0" h="442" w="346">
                      <a:moveTo>
                        <a:pt x="167" y="0"/>
                      </a:moveTo>
                      <a:cubicBezTo>
                        <a:pt x="72" y="12"/>
                        <a:pt x="0" y="107"/>
                        <a:pt x="12" y="238"/>
                      </a:cubicBezTo>
                      <a:cubicBezTo>
                        <a:pt x="23" y="351"/>
                        <a:pt x="87" y="442"/>
                        <a:pt x="175" y="442"/>
                      </a:cubicBezTo>
                      <a:cubicBezTo>
                        <a:pt x="180" y="442"/>
                        <a:pt x="185" y="441"/>
                        <a:pt x="191" y="441"/>
                      </a:cubicBezTo>
                      <a:cubicBezTo>
                        <a:pt x="286" y="441"/>
                        <a:pt x="345" y="333"/>
                        <a:pt x="334" y="214"/>
                      </a:cubicBezTo>
                      <a:cubicBezTo>
                        <a:pt x="334" y="95"/>
                        <a:pt x="250" y="0"/>
                        <a:pt x="16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70" name="Google Shape;1270;p43"/>
                <p:cNvSpPr/>
                <p:nvPr/>
              </p:nvSpPr>
              <p:spPr>
                <a:xfrm>
                  <a:off x="-2056225" y="3880925"/>
                  <a:ext cx="11925" cy="8950"/>
                </a:xfrm>
                <a:custGeom>
                  <a:rect b="b" l="l" r="r" t="t"/>
                  <a:pathLst>
                    <a:path extrusionOk="0" h="358" w="477">
                      <a:moveTo>
                        <a:pt x="176" y="1"/>
                      </a:moveTo>
                      <a:cubicBezTo>
                        <a:pt x="116" y="1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5" y="324"/>
                      </a:cubicBezTo>
                      <a:cubicBezTo>
                        <a:pt x="197" y="347"/>
                        <a:pt x="243" y="357"/>
                        <a:pt x="284" y="357"/>
                      </a:cubicBezTo>
                      <a:cubicBezTo>
                        <a:pt x="350" y="357"/>
                        <a:pt x="407" y="331"/>
                        <a:pt x="429" y="288"/>
                      </a:cubicBezTo>
                      <a:cubicBezTo>
                        <a:pt x="477" y="204"/>
                        <a:pt x="417" y="97"/>
                        <a:pt x="310" y="38"/>
                      </a:cubicBezTo>
                      <a:cubicBezTo>
                        <a:pt x="266" y="13"/>
                        <a:pt x="219" y="1"/>
                        <a:pt x="1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71" name="Google Shape;1271;p43"/>
                <p:cNvSpPr/>
                <p:nvPr/>
              </p:nvSpPr>
              <p:spPr>
                <a:xfrm>
                  <a:off x="-2195225" y="3806575"/>
                  <a:ext cx="319700" cy="237325"/>
                </a:xfrm>
                <a:custGeom>
                  <a:rect b="b" l="l" r="r" t="t"/>
                  <a:pathLst>
                    <a:path extrusionOk="0" h="9493" w="12788">
                      <a:moveTo>
                        <a:pt x="5905" y="0"/>
                      </a:moveTo>
                      <a:cubicBezTo>
                        <a:pt x="3145" y="0"/>
                        <a:pt x="813" y="1514"/>
                        <a:pt x="441" y="3738"/>
                      </a:cubicBezTo>
                      <a:cubicBezTo>
                        <a:pt x="0" y="6298"/>
                        <a:pt x="2322" y="8822"/>
                        <a:pt x="5608" y="9382"/>
                      </a:cubicBezTo>
                      <a:cubicBezTo>
                        <a:pt x="6047" y="9456"/>
                        <a:pt x="6481" y="9492"/>
                        <a:pt x="6905" y="9492"/>
                      </a:cubicBezTo>
                      <a:cubicBezTo>
                        <a:pt x="9655" y="9492"/>
                        <a:pt x="11976" y="7980"/>
                        <a:pt x="12347" y="5762"/>
                      </a:cubicBezTo>
                      <a:cubicBezTo>
                        <a:pt x="12788" y="3190"/>
                        <a:pt x="10466" y="666"/>
                        <a:pt x="7180" y="107"/>
                      </a:cubicBezTo>
                      <a:cubicBezTo>
                        <a:pt x="6749" y="35"/>
                        <a:pt x="6322" y="0"/>
                        <a:pt x="5905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72" name="Google Shape;1272;p43"/>
                <p:cNvSpPr/>
                <p:nvPr/>
              </p:nvSpPr>
              <p:spPr>
                <a:xfrm>
                  <a:off x="-2177375" y="3819650"/>
                  <a:ext cx="284000" cy="211150"/>
                </a:xfrm>
                <a:custGeom>
                  <a:rect b="b" l="l" r="r" t="t"/>
                  <a:pathLst>
                    <a:path extrusionOk="0" h="8446" w="11360">
                      <a:moveTo>
                        <a:pt x="5245" y="1"/>
                      </a:moveTo>
                      <a:cubicBezTo>
                        <a:pt x="2789" y="1"/>
                        <a:pt x="723" y="1347"/>
                        <a:pt x="382" y="3322"/>
                      </a:cubicBezTo>
                      <a:cubicBezTo>
                        <a:pt x="1" y="5608"/>
                        <a:pt x="2061" y="7858"/>
                        <a:pt x="4978" y="8347"/>
                      </a:cubicBezTo>
                      <a:cubicBezTo>
                        <a:pt x="5368" y="8413"/>
                        <a:pt x="5754" y="8445"/>
                        <a:pt x="6130" y="8445"/>
                      </a:cubicBezTo>
                      <a:cubicBezTo>
                        <a:pt x="8582" y="8445"/>
                        <a:pt x="10648" y="7091"/>
                        <a:pt x="10978" y="5120"/>
                      </a:cubicBezTo>
                      <a:cubicBezTo>
                        <a:pt x="11359" y="2846"/>
                        <a:pt x="9300" y="596"/>
                        <a:pt x="6383" y="96"/>
                      </a:cubicBezTo>
                      <a:cubicBezTo>
                        <a:pt x="5998" y="31"/>
                        <a:pt x="5617" y="1"/>
                        <a:pt x="5245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73" name="Google Shape;1273;p43"/>
                <p:cNvSpPr/>
                <p:nvPr/>
              </p:nvSpPr>
              <p:spPr>
                <a:xfrm>
                  <a:off x="-2158025" y="3834000"/>
                  <a:ext cx="244700" cy="181850"/>
                </a:xfrm>
                <a:custGeom>
                  <a:rect b="b" l="l" r="r" t="t"/>
                  <a:pathLst>
                    <a:path extrusionOk="0" h="7274" w="9788">
                      <a:moveTo>
                        <a:pt x="4518" y="1"/>
                      </a:moveTo>
                      <a:cubicBezTo>
                        <a:pt x="2405" y="1"/>
                        <a:pt x="614" y="1159"/>
                        <a:pt x="334" y="2867"/>
                      </a:cubicBezTo>
                      <a:cubicBezTo>
                        <a:pt x="1" y="4820"/>
                        <a:pt x="1775" y="6761"/>
                        <a:pt x="4287" y="7189"/>
                      </a:cubicBezTo>
                      <a:cubicBezTo>
                        <a:pt x="4622" y="7246"/>
                        <a:pt x="4954" y="7273"/>
                        <a:pt x="5277" y="7273"/>
                      </a:cubicBezTo>
                      <a:cubicBezTo>
                        <a:pt x="7390" y="7273"/>
                        <a:pt x="9165" y="6108"/>
                        <a:pt x="9454" y="4415"/>
                      </a:cubicBezTo>
                      <a:cubicBezTo>
                        <a:pt x="9788" y="2451"/>
                        <a:pt x="8014" y="510"/>
                        <a:pt x="5489" y="81"/>
                      </a:cubicBezTo>
                      <a:cubicBezTo>
                        <a:pt x="5161" y="27"/>
                        <a:pt x="4836" y="1"/>
                        <a:pt x="4518" y="1"/>
                      </a:cubicBezTo>
                      <a:close/>
                    </a:path>
                  </a:pathLst>
                </a:custGeom>
                <a:solidFill>
                  <a:srgbClr val="FFA333">
                    <a:alpha val="57489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74" name="Google Shape;1274;p43"/>
                <p:cNvSpPr/>
                <p:nvPr/>
              </p:nvSpPr>
              <p:spPr>
                <a:xfrm>
                  <a:off x="-2141650" y="3895550"/>
                  <a:ext cx="100925" cy="97850"/>
                </a:xfrm>
                <a:custGeom>
                  <a:rect b="b" l="l" r="r" t="t"/>
                  <a:pathLst>
                    <a:path extrusionOk="0" h="3914" w="4037">
                      <a:moveTo>
                        <a:pt x="2560" y="0"/>
                      </a:moveTo>
                      <a:cubicBezTo>
                        <a:pt x="2560" y="0"/>
                        <a:pt x="1" y="370"/>
                        <a:pt x="703" y="1858"/>
                      </a:cubicBezTo>
                      <a:cubicBezTo>
                        <a:pt x="1247" y="3011"/>
                        <a:pt x="2305" y="3913"/>
                        <a:pt x="3004" y="3913"/>
                      </a:cubicBezTo>
                      <a:cubicBezTo>
                        <a:pt x="3207" y="3913"/>
                        <a:pt x="3380" y="3837"/>
                        <a:pt x="3501" y="3668"/>
                      </a:cubicBezTo>
                      <a:cubicBezTo>
                        <a:pt x="4037" y="2929"/>
                        <a:pt x="3584" y="250"/>
                        <a:pt x="3334" y="215"/>
                      </a:cubicBezTo>
                      <a:cubicBezTo>
                        <a:pt x="3096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75" name="Google Shape;1275;p43"/>
                <p:cNvSpPr/>
                <p:nvPr/>
              </p:nvSpPr>
              <p:spPr>
                <a:xfrm>
                  <a:off x="-2100275" y="3844925"/>
                  <a:ext cx="121775" cy="53950"/>
                </a:xfrm>
                <a:custGeom>
                  <a:rect b="b" l="l" r="r" t="t"/>
                  <a:pathLst>
                    <a:path extrusionOk="0" h="2158" w="4871">
                      <a:moveTo>
                        <a:pt x="2221" y="0"/>
                      </a:moveTo>
                      <a:cubicBezTo>
                        <a:pt x="2103" y="0"/>
                        <a:pt x="1982" y="4"/>
                        <a:pt x="1858" y="13"/>
                      </a:cubicBezTo>
                      <a:cubicBezTo>
                        <a:pt x="1858" y="13"/>
                        <a:pt x="1" y="97"/>
                        <a:pt x="251" y="751"/>
                      </a:cubicBezTo>
                      <a:cubicBezTo>
                        <a:pt x="501" y="1406"/>
                        <a:pt x="2144" y="2109"/>
                        <a:pt x="2298" y="2156"/>
                      </a:cubicBezTo>
                      <a:cubicBezTo>
                        <a:pt x="2303" y="2157"/>
                        <a:pt x="2309" y="2158"/>
                        <a:pt x="2317" y="2158"/>
                      </a:cubicBezTo>
                      <a:cubicBezTo>
                        <a:pt x="2597" y="2158"/>
                        <a:pt x="4870" y="1562"/>
                        <a:pt x="4870" y="1168"/>
                      </a:cubicBezTo>
                      <a:cubicBezTo>
                        <a:pt x="4870" y="791"/>
                        <a:pt x="3836" y="0"/>
                        <a:pt x="2221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76" name="Google Shape;1276;p43"/>
                <p:cNvSpPr/>
                <p:nvPr/>
              </p:nvSpPr>
              <p:spPr>
                <a:xfrm>
                  <a:off x="-2036275" y="3891725"/>
                  <a:ext cx="100925" cy="104150"/>
                </a:xfrm>
                <a:custGeom>
                  <a:rect b="b" l="l" r="r" t="t"/>
                  <a:pathLst>
                    <a:path extrusionOk="0" h="4166" w="4037">
                      <a:moveTo>
                        <a:pt x="2514" y="0"/>
                      </a:moveTo>
                      <a:cubicBezTo>
                        <a:pt x="1436" y="0"/>
                        <a:pt x="36" y="1011"/>
                        <a:pt x="36" y="1011"/>
                      </a:cubicBezTo>
                      <a:cubicBezTo>
                        <a:pt x="36" y="1011"/>
                        <a:pt x="0" y="3975"/>
                        <a:pt x="489" y="4142"/>
                      </a:cubicBezTo>
                      <a:cubicBezTo>
                        <a:pt x="536" y="4157"/>
                        <a:pt x="610" y="4165"/>
                        <a:pt x="702" y="4165"/>
                      </a:cubicBezTo>
                      <a:cubicBezTo>
                        <a:pt x="1552" y="4165"/>
                        <a:pt x="4036" y="3475"/>
                        <a:pt x="3703" y="1177"/>
                      </a:cubicBezTo>
                      <a:cubicBezTo>
                        <a:pt x="3575" y="289"/>
                        <a:pt x="3090" y="0"/>
                        <a:pt x="2514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77" name="Google Shape;1277;p43"/>
                <p:cNvSpPr/>
                <p:nvPr/>
              </p:nvSpPr>
              <p:spPr>
                <a:xfrm>
                  <a:off x="-2118725" y="3908950"/>
                  <a:ext cx="60750" cy="73500"/>
                </a:xfrm>
                <a:custGeom>
                  <a:rect b="b" l="l" r="r" t="t"/>
                  <a:pathLst>
                    <a:path extrusionOk="0" h="2940" w="2430">
                      <a:moveTo>
                        <a:pt x="2060" y="0"/>
                      </a:moveTo>
                      <a:cubicBezTo>
                        <a:pt x="2060" y="0"/>
                        <a:pt x="0" y="417"/>
                        <a:pt x="119" y="810"/>
                      </a:cubicBezTo>
                      <a:cubicBezTo>
                        <a:pt x="171" y="989"/>
                        <a:pt x="255" y="1032"/>
                        <a:pt x="341" y="1032"/>
                      </a:cubicBezTo>
                      <a:cubicBezTo>
                        <a:pt x="419" y="1032"/>
                        <a:pt x="499" y="996"/>
                        <a:pt x="557" y="996"/>
                      </a:cubicBezTo>
                      <a:cubicBezTo>
                        <a:pt x="583" y="996"/>
                        <a:pt x="605" y="1003"/>
                        <a:pt x="619" y="1024"/>
                      </a:cubicBezTo>
                      <a:cubicBezTo>
                        <a:pt x="703" y="1143"/>
                        <a:pt x="405" y="1346"/>
                        <a:pt x="524" y="1560"/>
                      </a:cubicBezTo>
                      <a:cubicBezTo>
                        <a:pt x="556" y="1614"/>
                        <a:pt x="612" y="1631"/>
                        <a:pt x="679" y="1631"/>
                      </a:cubicBezTo>
                      <a:cubicBezTo>
                        <a:pt x="788" y="1631"/>
                        <a:pt x="924" y="1587"/>
                        <a:pt x="1029" y="1587"/>
                      </a:cubicBezTo>
                      <a:cubicBezTo>
                        <a:pt x="1101" y="1587"/>
                        <a:pt x="1158" y="1608"/>
                        <a:pt x="1179" y="1679"/>
                      </a:cubicBezTo>
                      <a:cubicBezTo>
                        <a:pt x="1250" y="1917"/>
                        <a:pt x="858" y="2417"/>
                        <a:pt x="1227" y="2536"/>
                      </a:cubicBezTo>
                      <a:cubicBezTo>
                        <a:pt x="1263" y="2548"/>
                        <a:pt x="1297" y="2553"/>
                        <a:pt x="1330" y="2553"/>
                      </a:cubicBezTo>
                      <a:cubicBezTo>
                        <a:pt x="1569" y="2553"/>
                        <a:pt x="1710" y="2274"/>
                        <a:pt x="1812" y="2274"/>
                      </a:cubicBezTo>
                      <a:cubicBezTo>
                        <a:pt x="1837" y="2274"/>
                        <a:pt x="1860" y="2291"/>
                        <a:pt x="1882" y="2334"/>
                      </a:cubicBezTo>
                      <a:cubicBezTo>
                        <a:pt x="1984" y="2549"/>
                        <a:pt x="1945" y="2939"/>
                        <a:pt x="2084" y="2939"/>
                      </a:cubicBezTo>
                      <a:cubicBezTo>
                        <a:pt x="2106" y="2939"/>
                        <a:pt x="2134" y="2929"/>
                        <a:pt x="2167" y="2905"/>
                      </a:cubicBezTo>
                      <a:cubicBezTo>
                        <a:pt x="2405" y="2751"/>
                        <a:pt x="2429" y="786"/>
                        <a:pt x="2060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78" name="Google Shape;1278;p43"/>
                <p:cNvSpPr/>
                <p:nvPr/>
              </p:nvSpPr>
              <p:spPr>
                <a:xfrm>
                  <a:off x="-2111300" y="3908950"/>
                  <a:ext cx="53025" cy="56550"/>
                </a:xfrm>
                <a:custGeom>
                  <a:rect b="b" l="l" r="r" t="t"/>
                  <a:pathLst>
                    <a:path extrusionOk="0" h="2262" w="2121">
                      <a:moveTo>
                        <a:pt x="1811" y="0"/>
                      </a:moveTo>
                      <a:cubicBezTo>
                        <a:pt x="1811" y="0"/>
                        <a:pt x="1" y="191"/>
                        <a:pt x="203" y="619"/>
                      </a:cubicBezTo>
                      <a:cubicBezTo>
                        <a:pt x="260" y="747"/>
                        <a:pt x="331" y="776"/>
                        <a:pt x="400" y="776"/>
                      </a:cubicBezTo>
                      <a:cubicBezTo>
                        <a:pt x="458" y="776"/>
                        <a:pt x="514" y="756"/>
                        <a:pt x="557" y="756"/>
                      </a:cubicBezTo>
                      <a:cubicBezTo>
                        <a:pt x="583" y="756"/>
                        <a:pt x="605" y="763"/>
                        <a:pt x="620" y="786"/>
                      </a:cubicBezTo>
                      <a:cubicBezTo>
                        <a:pt x="692" y="869"/>
                        <a:pt x="442" y="1036"/>
                        <a:pt x="549" y="1203"/>
                      </a:cubicBezTo>
                      <a:cubicBezTo>
                        <a:pt x="574" y="1247"/>
                        <a:pt x="620" y="1261"/>
                        <a:pt x="674" y="1261"/>
                      </a:cubicBezTo>
                      <a:cubicBezTo>
                        <a:pt x="767" y="1261"/>
                        <a:pt x="887" y="1221"/>
                        <a:pt x="977" y="1221"/>
                      </a:cubicBezTo>
                      <a:cubicBezTo>
                        <a:pt x="1032" y="1221"/>
                        <a:pt x="1076" y="1236"/>
                        <a:pt x="1096" y="1286"/>
                      </a:cubicBezTo>
                      <a:cubicBezTo>
                        <a:pt x="1168" y="1489"/>
                        <a:pt x="823" y="1858"/>
                        <a:pt x="1120" y="1965"/>
                      </a:cubicBezTo>
                      <a:cubicBezTo>
                        <a:pt x="1149" y="1972"/>
                        <a:pt x="1177" y="1976"/>
                        <a:pt x="1203" y="1976"/>
                      </a:cubicBezTo>
                      <a:cubicBezTo>
                        <a:pt x="1414" y="1976"/>
                        <a:pt x="1532" y="1754"/>
                        <a:pt x="1620" y="1754"/>
                      </a:cubicBezTo>
                      <a:cubicBezTo>
                        <a:pt x="1641" y="1754"/>
                        <a:pt x="1661" y="1767"/>
                        <a:pt x="1680" y="1798"/>
                      </a:cubicBezTo>
                      <a:cubicBezTo>
                        <a:pt x="1762" y="1963"/>
                        <a:pt x="1720" y="2262"/>
                        <a:pt x="1846" y="2262"/>
                      </a:cubicBezTo>
                      <a:cubicBezTo>
                        <a:pt x="1865" y="2262"/>
                        <a:pt x="1889" y="2255"/>
                        <a:pt x="1918" y="2239"/>
                      </a:cubicBezTo>
                      <a:cubicBezTo>
                        <a:pt x="2120" y="2108"/>
                        <a:pt x="2120" y="596"/>
                        <a:pt x="1811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79" name="Google Shape;1279;p43"/>
                <p:cNvSpPr/>
                <p:nvPr/>
              </p:nvSpPr>
              <p:spPr>
                <a:xfrm>
                  <a:off x="-2025850" y="3904475"/>
                  <a:ext cx="71750" cy="78325"/>
                </a:xfrm>
                <a:custGeom>
                  <a:rect b="b" l="l" r="r" t="t"/>
                  <a:pathLst>
                    <a:path extrusionOk="0" h="3133" w="2870">
                      <a:moveTo>
                        <a:pt x="2202" y="0"/>
                      </a:moveTo>
                      <a:cubicBezTo>
                        <a:pt x="1751" y="0"/>
                        <a:pt x="284" y="241"/>
                        <a:pt x="0" y="715"/>
                      </a:cubicBezTo>
                      <a:cubicBezTo>
                        <a:pt x="0" y="715"/>
                        <a:pt x="245" y="3133"/>
                        <a:pt x="481" y="3133"/>
                      </a:cubicBezTo>
                      <a:cubicBezTo>
                        <a:pt x="484" y="3133"/>
                        <a:pt x="486" y="3132"/>
                        <a:pt x="488" y="3132"/>
                      </a:cubicBezTo>
                      <a:cubicBezTo>
                        <a:pt x="711" y="3100"/>
                        <a:pt x="735" y="2671"/>
                        <a:pt x="940" y="2671"/>
                      </a:cubicBezTo>
                      <a:cubicBezTo>
                        <a:pt x="965" y="2671"/>
                        <a:pt x="993" y="2677"/>
                        <a:pt x="1024" y="2691"/>
                      </a:cubicBezTo>
                      <a:cubicBezTo>
                        <a:pt x="1193" y="2762"/>
                        <a:pt x="1421" y="2849"/>
                        <a:pt x="1596" y="2849"/>
                      </a:cubicBezTo>
                      <a:cubicBezTo>
                        <a:pt x="1716" y="2849"/>
                        <a:pt x="1812" y="2808"/>
                        <a:pt x="1846" y="2691"/>
                      </a:cubicBezTo>
                      <a:cubicBezTo>
                        <a:pt x="1929" y="2406"/>
                        <a:pt x="1881" y="2203"/>
                        <a:pt x="2167" y="2203"/>
                      </a:cubicBezTo>
                      <a:cubicBezTo>
                        <a:pt x="2453" y="2203"/>
                        <a:pt x="2619" y="2084"/>
                        <a:pt x="2500" y="1787"/>
                      </a:cubicBezTo>
                      <a:cubicBezTo>
                        <a:pt x="2381" y="1501"/>
                        <a:pt x="2500" y="1453"/>
                        <a:pt x="2667" y="1370"/>
                      </a:cubicBezTo>
                      <a:cubicBezTo>
                        <a:pt x="2822" y="1275"/>
                        <a:pt x="2869" y="1084"/>
                        <a:pt x="2667" y="953"/>
                      </a:cubicBezTo>
                      <a:cubicBezTo>
                        <a:pt x="2453" y="834"/>
                        <a:pt x="2500" y="691"/>
                        <a:pt x="2572" y="501"/>
                      </a:cubicBezTo>
                      <a:cubicBezTo>
                        <a:pt x="2667" y="298"/>
                        <a:pt x="2488" y="84"/>
                        <a:pt x="2322" y="13"/>
                      </a:cubicBezTo>
                      <a:cubicBezTo>
                        <a:pt x="2303" y="4"/>
                        <a:pt x="2261" y="0"/>
                        <a:pt x="220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80" name="Google Shape;1280;p43"/>
                <p:cNvSpPr/>
                <p:nvPr/>
              </p:nvSpPr>
              <p:spPr>
                <a:xfrm>
                  <a:off x="-2025850" y="3904625"/>
                  <a:ext cx="58350" cy="66250"/>
                </a:xfrm>
                <a:custGeom>
                  <a:rect b="b" l="l" r="r" t="t"/>
                  <a:pathLst>
                    <a:path extrusionOk="0" h="2650" w="2334">
                      <a:moveTo>
                        <a:pt x="1756" y="0"/>
                      </a:moveTo>
                      <a:cubicBezTo>
                        <a:pt x="1366" y="0"/>
                        <a:pt x="224" y="206"/>
                        <a:pt x="0" y="602"/>
                      </a:cubicBezTo>
                      <a:cubicBezTo>
                        <a:pt x="0" y="602"/>
                        <a:pt x="35" y="2650"/>
                        <a:pt x="399" y="2650"/>
                      </a:cubicBezTo>
                      <a:cubicBezTo>
                        <a:pt x="401" y="2650"/>
                        <a:pt x="403" y="2650"/>
                        <a:pt x="405" y="2650"/>
                      </a:cubicBezTo>
                      <a:cubicBezTo>
                        <a:pt x="587" y="2639"/>
                        <a:pt x="605" y="2253"/>
                        <a:pt x="771" y="2253"/>
                      </a:cubicBezTo>
                      <a:cubicBezTo>
                        <a:pt x="790" y="2253"/>
                        <a:pt x="811" y="2258"/>
                        <a:pt x="834" y="2269"/>
                      </a:cubicBezTo>
                      <a:cubicBezTo>
                        <a:pt x="973" y="2332"/>
                        <a:pt x="1158" y="2403"/>
                        <a:pt x="1299" y="2403"/>
                      </a:cubicBezTo>
                      <a:cubicBezTo>
                        <a:pt x="1398" y="2403"/>
                        <a:pt x="1476" y="2367"/>
                        <a:pt x="1500" y="2269"/>
                      </a:cubicBezTo>
                      <a:cubicBezTo>
                        <a:pt x="1572" y="2031"/>
                        <a:pt x="1536" y="1852"/>
                        <a:pt x="1762" y="1852"/>
                      </a:cubicBezTo>
                      <a:cubicBezTo>
                        <a:pt x="2000" y="1852"/>
                        <a:pt x="2143" y="1745"/>
                        <a:pt x="2036" y="1507"/>
                      </a:cubicBezTo>
                      <a:cubicBezTo>
                        <a:pt x="1929" y="1269"/>
                        <a:pt x="2036" y="1221"/>
                        <a:pt x="2167" y="1161"/>
                      </a:cubicBezTo>
                      <a:cubicBezTo>
                        <a:pt x="2298" y="1090"/>
                        <a:pt x="2334" y="923"/>
                        <a:pt x="2167" y="828"/>
                      </a:cubicBezTo>
                      <a:cubicBezTo>
                        <a:pt x="2000" y="721"/>
                        <a:pt x="2036" y="614"/>
                        <a:pt x="2096" y="435"/>
                      </a:cubicBezTo>
                      <a:cubicBezTo>
                        <a:pt x="2167" y="257"/>
                        <a:pt x="2024" y="90"/>
                        <a:pt x="1881" y="18"/>
                      </a:cubicBezTo>
                      <a:cubicBezTo>
                        <a:pt x="1867" y="6"/>
                        <a:pt x="1823" y="0"/>
                        <a:pt x="1756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81" name="Google Shape;1281;p43"/>
                <p:cNvSpPr/>
                <p:nvPr/>
              </p:nvSpPr>
              <p:spPr>
                <a:xfrm>
                  <a:off x="-2080025" y="3854475"/>
                  <a:ext cx="89050" cy="34325"/>
                </a:xfrm>
                <a:custGeom>
                  <a:rect b="b" l="l" r="r" t="t"/>
                  <a:pathLst>
                    <a:path extrusionOk="0" h="1373" w="3562">
                      <a:moveTo>
                        <a:pt x="1131" y="0"/>
                      </a:moveTo>
                      <a:cubicBezTo>
                        <a:pt x="853" y="0"/>
                        <a:pt x="918" y="291"/>
                        <a:pt x="753" y="291"/>
                      </a:cubicBezTo>
                      <a:cubicBezTo>
                        <a:pt x="742" y="291"/>
                        <a:pt x="729" y="289"/>
                        <a:pt x="715" y="286"/>
                      </a:cubicBezTo>
                      <a:cubicBezTo>
                        <a:pt x="598" y="259"/>
                        <a:pt x="498" y="200"/>
                        <a:pt x="399" y="200"/>
                      </a:cubicBezTo>
                      <a:cubicBezTo>
                        <a:pt x="327" y="200"/>
                        <a:pt x="255" y="232"/>
                        <a:pt x="179" y="334"/>
                      </a:cubicBezTo>
                      <a:cubicBezTo>
                        <a:pt x="0" y="572"/>
                        <a:pt x="1334" y="1358"/>
                        <a:pt x="1334" y="1358"/>
                      </a:cubicBezTo>
                      <a:cubicBezTo>
                        <a:pt x="1398" y="1368"/>
                        <a:pt x="1467" y="1373"/>
                        <a:pt x="1537" y="1373"/>
                      </a:cubicBezTo>
                      <a:cubicBezTo>
                        <a:pt x="2275" y="1373"/>
                        <a:pt x="3289" y="847"/>
                        <a:pt x="3441" y="608"/>
                      </a:cubicBezTo>
                      <a:cubicBezTo>
                        <a:pt x="3562" y="427"/>
                        <a:pt x="3252" y="402"/>
                        <a:pt x="3008" y="402"/>
                      </a:cubicBezTo>
                      <a:cubicBezTo>
                        <a:pt x="2915" y="402"/>
                        <a:pt x="2832" y="405"/>
                        <a:pt x="2786" y="405"/>
                      </a:cubicBezTo>
                      <a:cubicBezTo>
                        <a:pt x="2620" y="405"/>
                        <a:pt x="2477" y="108"/>
                        <a:pt x="2298" y="36"/>
                      </a:cubicBezTo>
                      <a:cubicBezTo>
                        <a:pt x="2278" y="27"/>
                        <a:pt x="2255" y="23"/>
                        <a:pt x="2229" y="23"/>
                      </a:cubicBezTo>
                      <a:cubicBezTo>
                        <a:pt x="2024" y="23"/>
                        <a:pt x="1667" y="286"/>
                        <a:pt x="1667" y="286"/>
                      </a:cubicBezTo>
                      <a:cubicBezTo>
                        <a:pt x="1667" y="286"/>
                        <a:pt x="1417" y="0"/>
                        <a:pt x="113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82" name="Google Shape;1282;p43"/>
                <p:cNvSpPr/>
                <p:nvPr/>
              </p:nvSpPr>
              <p:spPr>
                <a:xfrm>
                  <a:off x="-2080025" y="3865775"/>
                  <a:ext cx="89275" cy="22925"/>
                </a:xfrm>
                <a:custGeom>
                  <a:rect b="b" l="l" r="r" t="t"/>
                  <a:pathLst>
                    <a:path extrusionOk="0" h="917" w="3571">
                      <a:moveTo>
                        <a:pt x="1131" y="1"/>
                      </a:moveTo>
                      <a:cubicBezTo>
                        <a:pt x="849" y="1"/>
                        <a:pt x="920" y="193"/>
                        <a:pt x="746" y="193"/>
                      </a:cubicBezTo>
                      <a:cubicBezTo>
                        <a:pt x="736" y="193"/>
                        <a:pt x="726" y="193"/>
                        <a:pt x="715" y="191"/>
                      </a:cubicBezTo>
                      <a:cubicBezTo>
                        <a:pt x="597" y="171"/>
                        <a:pt x="491" y="130"/>
                        <a:pt x="390" y="130"/>
                      </a:cubicBezTo>
                      <a:cubicBezTo>
                        <a:pt x="318" y="130"/>
                        <a:pt x="248" y="151"/>
                        <a:pt x="179" y="215"/>
                      </a:cubicBezTo>
                      <a:cubicBezTo>
                        <a:pt x="0" y="382"/>
                        <a:pt x="1334" y="906"/>
                        <a:pt x="1334" y="906"/>
                      </a:cubicBezTo>
                      <a:cubicBezTo>
                        <a:pt x="1400" y="913"/>
                        <a:pt x="1469" y="917"/>
                        <a:pt x="1541" y="917"/>
                      </a:cubicBezTo>
                      <a:cubicBezTo>
                        <a:pt x="2277" y="917"/>
                        <a:pt x="3278" y="559"/>
                        <a:pt x="3441" y="418"/>
                      </a:cubicBezTo>
                      <a:cubicBezTo>
                        <a:pt x="3571" y="288"/>
                        <a:pt x="3203" y="274"/>
                        <a:pt x="2955" y="274"/>
                      </a:cubicBezTo>
                      <a:cubicBezTo>
                        <a:pt x="2884" y="274"/>
                        <a:pt x="2823" y="275"/>
                        <a:pt x="2786" y="275"/>
                      </a:cubicBezTo>
                      <a:cubicBezTo>
                        <a:pt x="2620" y="275"/>
                        <a:pt x="2465" y="84"/>
                        <a:pt x="2298" y="25"/>
                      </a:cubicBezTo>
                      <a:cubicBezTo>
                        <a:pt x="2277" y="18"/>
                        <a:pt x="2253" y="15"/>
                        <a:pt x="2226" y="15"/>
                      </a:cubicBezTo>
                      <a:cubicBezTo>
                        <a:pt x="2020" y="15"/>
                        <a:pt x="1667" y="191"/>
                        <a:pt x="1667" y="191"/>
                      </a:cubicBezTo>
                      <a:cubicBezTo>
                        <a:pt x="1667" y="191"/>
                        <a:pt x="1417" y="1"/>
                        <a:pt x="1131" y="1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83" name="Google Shape;1283;p43"/>
                <p:cNvSpPr/>
                <p:nvPr/>
              </p:nvSpPr>
              <p:spPr>
                <a:xfrm>
                  <a:off x="-2084800" y="3919075"/>
                  <a:ext cx="8350" cy="11325"/>
                </a:xfrm>
                <a:custGeom>
                  <a:rect b="b" l="l" r="r" t="t"/>
                  <a:pathLst>
                    <a:path extrusionOk="0" h="453" w="334">
                      <a:moveTo>
                        <a:pt x="167" y="0"/>
                      </a:moveTo>
                      <a:cubicBezTo>
                        <a:pt x="72" y="0"/>
                        <a:pt x="1" y="107"/>
                        <a:pt x="1" y="226"/>
                      </a:cubicBezTo>
                      <a:cubicBezTo>
                        <a:pt x="1" y="357"/>
                        <a:pt x="72" y="452"/>
                        <a:pt x="167" y="452"/>
                      </a:cubicBezTo>
                      <a:cubicBezTo>
                        <a:pt x="263" y="452"/>
                        <a:pt x="334" y="357"/>
                        <a:pt x="334" y="226"/>
                      </a:cubicBezTo>
                      <a:cubicBezTo>
                        <a:pt x="334" y="107"/>
                        <a:pt x="263" y="0"/>
                        <a:pt x="167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84" name="Google Shape;1284;p43"/>
                <p:cNvSpPr/>
                <p:nvPr/>
              </p:nvSpPr>
              <p:spPr>
                <a:xfrm>
                  <a:off x="-2074975" y="3935625"/>
                  <a:ext cx="9550" cy="11175"/>
                </a:xfrm>
                <a:custGeom>
                  <a:rect b="b" l="l" r="r" t="t"/>
                  <a:pathLst>
                    <a:path extrusionOk="0" h="447" w="382">
                      <a:moveTo>
                        <a:pt x="173" y="1"/>
                      </a:moveTo>
                      <a:cubicBezTo>
                        <a:pt x="163" y="1"/>
                        <a:pt x="153" y="2"/>
                        <a:pt x="143" y="5"/>
                      </a:cubicBezTo>
                      <a:cubicBezTo>
                        <a:pt x="48" y="29"/>
                        <a:pt x="1" y="148"/>
                        <a:pt x="36" y="267"/>
                      </a:cubicBezTo>
                      <a:cubicBezTo>
                        <a:pt x="58" y="377"/>
                        <a:pt x="142" y="447"/>
                        <a:pt x="220" y="447"/>
                      </a:cubicBezTo>
                      <a:cubicBezTo>
                        <a:pt x="227" y="447"/>
                        <a:pt x="233" y="446"/>
                        <a:pt x="239" y="445"/>
                      </a:cubicBezTo>
                      <a:cubicBezTo>
                        <a:pt x="334" y="422"/>
                        <a:pt x="382" y="302"/>
                        <a:pt x="346" y="183"/>
                      </a:cubicBezTo>
                      <a:cubicBezTo>
                        <a:pt x="325" y="78"/>
                        <a:pt x="248" y="1"/>
                        <a:pt x="173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85" name="Google Shape;1285;p43"/>
                <p:cNvSpPr/>
                <p:nvPr/>
              </p:nvSpPr>
              <p:spPr>
                <a:xfrm>
                  <a:off x="-2094625" y="3906650"/>
                  <a:ext cx="11050" cy="9975"/>
                </a:xfrm>
                <a:custGeom>
                  <a:rect b="b" l="l" r="r" t="t"/>
                  <a:pathLst>
                    <a:path extrusionOk="0" h="399" w="442">
                      <a:moveTo>
                        <a:pt x="276" y="0"/>
                      </a:moveTo>
                      <a:cubicBezTo>
                        <a:pt x="216" y="0"/>
                        <a:pt x="149" y="32"/>
                        <a:pt x="96" y="92"/>
                      </a:cubicBezTo>
                      <a:cubicBezTo>
                        <a:pt x="13" y="176"/>
                        <a:pt x="1" y="307"/>
                        <a:pt x="72" y="366"/>
                      </a:cubicBezTo>
                      <a:cubicBezTo>
                        <a:pt x="98" y="388"/>
                        <a:pt x="131" y="399"/>
                        <a:pt x="166" y="399"/>
                      </a:cubicBezTo>
                      <a:cubicBezTo>
                        <a:pt x="226" y="399"/>
                        <a:pt x="293" y="367"/>
                        <a:pt x="346" y="307"/>
                      </a:cubicBezTo>
                      <a:cubicBezTo>
                        <a:pt x="429" y="211"/>
                        <a:pt x="441" y="92"/>
                        <a:pt x="370" y="33"/>
                      </a:cubicBezTo>
                      <a:cubicBezTo>
                        <a:pt x="344" y="11"/>
                        <a:pt x="311" y="0"/>
                        <a:pt x="276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86" name="Google Shape;1286;p43"/>
                <p:cNvSpPr/>
                <p:nvPr/>
              </p:nvSpPr>
              <p:spPr>
                <a:xfrm>
                  <a:off x="-2069625" y="3916100"/>
                  <a:ext cx="10150" cy="10550"/>
                </a:xfrm>
                <a:custGeom>
                  <a:rect b="b" l="l" r="r" t="t"/>
                  <a:pathLst>
                    <a:path extrusionOk="0" h="422" w="406">
                      <a:moveTo>
                        <a:pt x="246" y="0"/>
                      </a:moveTo>
                      <a:cubicBezTo>
                        <a:pt x="179" y="0"/>
                        <a:pt x="98" y="50"/>
                        <a:pt x="60" y="143"/>
                      </a:cubicBezTo>
                      <a:cubicBezTo>
                        <a:pt x="1" y="250"/>
                        <a:pt x="13" y="369"/>
                        <a:pt x="96" y="405"/>
                      </a:cubicBezTo>
                      <a:cubicBezTo>
                        <a:pt x="116" y="416"/>
                        <a:pt x="137" y="421"/>
                        <a:pt x="159" y="421"/>
                      </a:cubicBezTo>
                      <a:cubicBezTo>
                        <a:pt x="228" y="421"/>
                        <a:pt x="301" y="367"/>
                        <a:pt x="346" y="286"/>
                      </a:cubicBezTo>
                      <a:cubicBezTo>
                        <a:pt x="406" y="179"/>
                        <a:pt x="382" y="60"/>
                        <a:pt x="299" y="12"/>
                      </a:cubicBezTo>
                      <a:cubicBezTo>
                        <a:pt x="283" y="4"/>
                        <a:pt x="265" y="0"/>
                        <a:pt x="246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87" name="Google Shape;1287;p43"/>
                <p:cNvSpPr/>
                <p:nvPr/>
              </p:nvSpPr>
              <p:spPr>
                <a:xfrm>
                  <a:off x="-2002350" y="3935425"/>
                  <a:ext cx="11925" cy="9150"/>
                </a:xfrm>
                <a:custGeom>
                  <a:rect b="b" l="l" r="r" t="t"/>
                  <a:pathLst>
                    <a:path extrusionOk="0" h="366" w="477">
                      <a:moveTo>
                        <a:pt x="180" y="1"/>
                      </a:moveTo>
                      <a:cubicBezTo>
                        <a:pt x="124" y="1"/>
                        <a:pt x="74" y="22"/>
                        <a:pt x="48" y="60"/>
                      </a:cubicBezTo>
                      <a:cubicBezTo>
                        <a:pt x="1" y="132"/>
                        <a:pt x="48" y="251"/>
                        <a:pt x="144" y="322"/>
                      </a:cubicBezTo>
                      <a:cubicBezTo>
                        <a:pt x="195" y="351"/>
                        <a:pt x="249" y="366"/>
                        <a:pt x="296" y="366"/>
                      </a:cubicBezTo>
                      <a:cubicBezTo>
                        <a:pt x="348" y="366"/>
                        <a:pt x="392" y="348"/>
                        <a:pt x="417" y="310"/>
                      </a:cubicBezTo>
                      <a:cubicBezTo>
                        <a:pt x="477" y="227"/>
                        <a:pt x="429" y="108"/>
                        <a:pt x="322" y="49"/>
                      </a:cubicBezTo>
                      <a:cubicBezTo>
                        <a:pt x="278" y="16"/>
                        <a:pt x="227" y="1"/>
                        <a:pt x="180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88" name="Google Shape;1288;p43"/>
                <p:cNvSpPr/>
                <p:nvPr/>
              </p:nvSpPr>
              <p:spPr>
                <a:xfrm>
                  <a:off x="-1994000" y="3918200"/>
                  <a:ext cx="11925" cy="8475"/>
                </a:xfrm>
                <a:custGeom>
                  <a:rect b="b" l="l" r="r" t="t"/>
                  <a:pathLst>
                    <a:path extrusionOk="0" h="339" w="477">
                      <a:moveTo>
                        <a:pt x="273" y="1"/>
                      </a:moveTo>
                      <a:cubicBezTo>
                        <a:pt x="250" y="1"/>
                        <a:pt x="227" y="4"/>
                        <a:pt x="202" y="11"/>
                      </a:cubicBezTo>
                      <a:cubicBezTo>
                        <a:pt x="83" y="35"/>
                        <a:pt x="0" y="130"/>
                        <a:pt x="12" y="214"/>
                      </a:cubicBezTo>
                      <a:cubicBezTo>
                        <a:pt x="32" y="293"/>
                        <a:pt x="117" y="339"/>
                        <a:pt x="213" y="339"/>
                      </a:cubicBezTo>
                      <a:cubicBezTo>
                        <a:pt x="233" y="339"/>
                        <a:pt x="253" y="337"/>
                        <a:pt x="274" y="333"/>
                      </a:cubicBezTo>
                      <a:cubicBezTo>
                        <a:pt x="393" y="297"/>
                        <a:pt x="476" y="214"/>
                        <a:pt x="452" y="118"/>
                      </a:cubicBezTo>
                      <a:cubicBezTo>
                        <a:pt x="433" y="52"/>
                        <a:pt x="362" y="1"/>
                        <a:pt x="273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89" name="Google Shape;1289;p43"/>
                <p:cNvSpPr/>
                <p:nvPr/>
              </p:nvSpPr>
              <p:spPr>
                <a:xfrm>
                  <a:off x="-2022575" y="3935400"/>
                  <a:ext cx="8650" cy="11100"/>
                </a:xfrm>
                <a:custGeom>
                  <a:rect b="b" l="l" r="r" t="t"/>
                  <a:pathLst>
                    <a:path extrusionOk="0" h="444" w="346">
                      <a:moveTo>
                        <a:pt x="181" y="1"/>
                      </a:moveTo>
                      <a:cubicBezTo>
                        <a:pt x="176" y="1"/>
                        <a:pt x="171" y="1"/>
                        <a:pt x="167" y="2"/>
                      </a:cubicBezTo>
                      <a:cubicBezTo>
                        <a:pt x="71" y="2"/>
                        <a:pt x="0" y="109"/>
                        <a:pt x="12" y="228"/>
                      </a:cubicBezTo>
                      <a:cubicBezTo>
                        <a:pt x="23" y="352"/>
                        <a:pt x="87" y="443"/>
                        <a:pt x="175" y="443"/>
                      </a:cubicBezTo>
                      <a:cubicBezTo>
                        <a:pt x="180" y="443"/>
                        <a:pt x="185" y="443"/>
                        <a:pt x="191" y="442"/>
                      </a:cubicBezTo>
                      <a:cubicBezTo>
                        <a:pt x="286" y="442"/>
                        <a:pt x="345" y="335"/>
                        <a:pt x="333" y="204"/>
                      </a:cubicBezTo>
                      <a:cubicBezTo>
                        <a:pt x="333" y="92"/>
                        <a:pt x="259" y="1"/>
                        <a:pt x="181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90" name="Google Shape;1290;p43"/>
                <p:cNvSpPr/>
                <p:nvPr/>
              </p:nvSpPr>
              <p:spPr>
                <a:xfrm>
                  <a:off x="-2016050" y="3918725"/>
                  <a:ext cx="12250" cy="8950"/>
                </a:xfrm>
                <a:custGeom>
                  <a:rect b="b" l="l" r="r" t="t"/>
                  <a:pathLst>
                    <a:path extrusionOk="0" h="358" w="490">
                      <a:moveTo>
                        <a:pt x="188" y="1"/>
                      </a:moveTo>
                      <a:cubicBezTo>
                        <a:pt x="128" y="1"/>
                        <a:pt x="76" y="25"/>
                        <a:pt x="49" y="74"/>
                      </a:cubicBezTo>
                      <a:cubicBezTo>
                        <a:pt x="1" y="145"/>
                        <a:pt x="61" y="264"/>
                        <a:pt x="168" y="324"/>
                      </a:cubicBezTo>
                      <a:cubicBezTo>
                        <a:pt x="209" y="347"/>
                        <a:pt x="253" y="357"/>
                        <a:pt x="293" y="357"/>
                      </a:cubicBezTo>
                      <a:cubicBezTo>
                        <a:pt x="357" y="357"/>
                        <a:pt x="412" y="332"/>
                        <a:pt x="442" y="288"/>
                      </a:cubicBezTo>
                      <a:cubicBezTo>
                        <a:pt x="489" y="205"/>
                        <a:pt x="430" y="97"/>
                        <a:pt x="322" y="38"/>
                      </a:cubicBezTo>
                      <a:cubicBezTo>
                        <a:pt x="278" y="13"/>
                        <a:pt x="231" y="1"/>
                        <a:pt x="188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91" name="Google Shape;1291;p43"/>
                <p:cNvSpPr/>
                <p:nvPr/>
              </p:nvSpPr>
              <p:spPr>
                <a:xfrm>
                  <a:off x="-2038075" y="3872675"/>
                  <a:ext cx="11950" cy="8475"/>
                </a:xfrm>
                <a:custGeom>
                  <a:rect b="b" l="l" r="r" t="t"/>
                  <a:pathLst>
                    <a:path extrusionOk="0" h="339" w="478">
                      <a:moveTo>
                        <a:pt x="280" y="0"/>
                      </a:moveTo>
                      <a:cubicBezTo>
                        <a:pt x="255" y="0"/>
                        <a:pt x="230" y="3"/>
                        <a:pt x="203" y="11"/>
                      </a:cubicBezTo>
                      <a:cubicBezTo>
                        <a:pt x="84" y="34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6"/>
                        <a:pt x="477" y="213"/>
                        <a:pt x="465" y="118"/>
                      </a:cubicBezTo>
                      <a:cubicBezTo>
                        <a:pt x="446" y="51"/>
                        <a:pt x="374" y="0"/>
                        <a:pt x="280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92" name="Google Shape;1292;p43"/>
                <p:cNvSpPr/>
                <p:nvPr/>
              </p:nvSpPr>
              <p:spPr>
                <a:xfrm>
                  <a:off x="-2020200" y="3876500"/>
                  <a:ext cx="8650" cy="11050"/>
                </a:xfrm>
                <a:custGeom>
                  <a:rect b="b" l="l" r="r" t="t"/>
                  <a:pathLst>
                    <a:path extrusionOk="0" h="442" w="346">
                      <a:moveTo>
                        <a:pt x="155" y="0"/>
                      </a:moveTo>
                      <a:cubicBezTo>
                        <a:pt x="60" y="12"/>
                        <a:pt x="0" y="108"/>
                        <a:pt x="12" y="239"/>
                      </a:cubicBezTo>
                      <a:cubicBezTo>
                        <a:pt x="12" y="351"/>
                        <a:pt x="86" y="442"/>
                        <a:pt x="165" y="442"/>
                      </a:cubicBezTo>
                      <a:cubicBezTo>
                        <a:pt x="169" y="442"/>
                        <a:pt x="174" y="442"/>
                        <a:pt x="179" y="441"/>
                      </a:cubicBezTo>
                      <a:cubicBezTo>
                        <a:pt x="274" y="441"/>
                        <a:pt x="346" y="334"/>
                        <a:pt x="334" y="215"/>
                      </a:cubicBezTo>
                      <a:cubicBezTo>
                        <a:pt x="322" y="96"/>
                        <a:pt x="250" y="0"/>
                        <a:pt x="155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293" name="Google Shape;1293;p43"/>
                <p:cNvSpPr/>
                <p:nvPr/>
              </p:nvSpPr>
              <p:spPr>
                <a:xfrm>
                  <a:off x="-2060100" y="3873475"/>
                  <a:ext cx="11950" cy="8950"/>
                </a:xfrm>
                <a:custGeom>
                  <a:rect b="b" l="l" r="r" t="t"/>
                  <a:pathLst>
                    <a:path extrusionOk="0" h="358" w="478">
                      <a:moveTo>
                        <a:pt x="185" y="1"/>
                      </a:moveTo>
                      <a:cubicBezTo>
                        <a:pt x="123" y="1"/>
                        <a:pt x="69" y="25"/>
                        <a:pt x="48" y="74"/>
                      </a:cubicBezTo>
                      <a:cubicBezTo>
                        <a:pt x="1" y="145"/>
                        <a:pt x="60" y="264"/>
                        <a:pt x="168" y="324"/>
                      </a:cubicBezTo>
                      <a:cubicBezTo>
                        <a:pt x="209" y="347"/>
                        <a:pt x="253" y="358"/>
                        <a:pt x="293" y="358"/>
                      </a:cubicBezTo>
                      <a:cubicBezTo>
                        <a:pt x="357" y="358"/>
                        <a:pt x="412" y="332"/>
                        <a:pt x="441" y="288"/>
                      </a:cubicBezTo>
                      <a:cubicBezTo>
                        <a:pt x="477" y="205"/>
                        <a:pt x="429" y="98"/>
                        <a:pt x="322" y="38"/>
                      </a:cubicBezTo>
                      <a:cubicBezTo>
                        <a:pt x="278" y="13"/>
                        <a:pt x="229" y="1"/>
                        <a:pt x="185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grpSp>
        <p:nvGrpSpPr>
          <p:cNvPr id="1294" name="Google Shape;1294;p43"/>
          <p:cNvGrpSpPr/>
          <p:nvPr/>
        </p:nvGrpSpPr>
        <p:grpSpPr>
          <a:xfrm>
            <a:off x="8169191" y="223578"/>
            <a:ext cx="190306" cy="1244981"/>
            <a:chOff x="1357023" y="2626774"/>
            <a:chExt cx="213204" cy="1431177"/>
          </a:xfrm>
        </p:grpSpPr>
        <p:sp>
          <p:nvSpPr>
            <p:cNvPr id="1295" name="Google Shape;1295;p43"/>
            <p:cNvSpPr/>
            <p:nvPr/>
          </p:nvSpPr>
          <p:spPr>
            <a:xfrm flipH="1" rot="10800000">
              <a:off x="1380684" y="3252290"/>
              <a:ext cx="165331" cy="805662"/>
            </a:xfrm>
            <a:custGeom>
              <a:rect b="b" l="l" r="r" t="t"/>
              <a:pathLst>
                <a:path extrusionOk="0" h="19034" w="3906">
                  <a:moveTo>
                    <a:pt x="1958" y="1"/>
                  </a:moveTo>
                  <a:cubicBezTo>
                    <a:pt x="1715" y="1"/>
                    <a:pt x="1471" y="138"/>
                    <a:pt x="1370" y="412"/>
                  </a:cubicBezTo>
                  <a:lnTo>
                    <a:pt x="215" y="3686"/>
                  </a:lnTo>
                  <a:cubicBezTo>
                    <a:pt x="60" y="4115"/>
                    <a:pt x="1" y="4579"/>
                    <a:pt x="48" y="5043"/>
                  </a:cubicBezTo>
                  <a:lnTo>
                    <a:pt x="1465" y="19033"/>
                  </a:lnTo>
                  <a:lnTo>
                    <a:pt x="2799" y="18997"/>
                  </a:lnTo>
                  <a:lnTo>
                    <a:pt x="3870" y="5186"/>
                  </a:lnTo>
                  <a:cubicBezTo>
                    <a:pt x="3906" y="4698"/>
                    <a:pt x="3846" y="4198"/>
                    <a:pt x="3680" y="3722"/>
                  </a:cubicBezTo>
                  <a:lnTo>
                    <a:pt x="2537" y="412"/>
                  </a:lnTo>
                  <a:cubicBezTo>
                    <a:pt x="2442" y="138"/>
                    <a:pt x="2200" y="1"/>
                    <a:pt x="1958" y="1"/>
                  </a:cubicBezTo>
                  <a:close/>
                </a:path>
              </a:pathLst>
            </a:custGeom>
            <a:solidFill>
              <a:srgbClr val="AAD26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6" name="Google Shape;1296;p43"/>
            <p:cNvSpPr/>
            <p:nvPr/>
          </p:nvSpPr>
          <p:spPr>
            <a:xfrm flipH="1" rot="10800000">
              <a:off x="1428048" y="3825828"/>
              <a:ext cx="70602" cy="142136"/>
            </a:xfrm>
            <a:custGeom>
              <a:rect b="b" l="l" r="r" t="t"/>
              <a:pathLst>
                <a:path extrusionOk="0" h="3358" w="1668">
                  <a:moveTo>
                    <a:pt x="834" y="0"/>
                  </a:moveTo>
                  <a:cubicBezTo>
                    <a:pt x="382" y="0"/>
                    <a:pt x="1" y="750"/>
                    <a:pt x="1" y="1679"/>
                  </a:cubicBezTo>
                  <a:cubicBezTo>
                    <a:pt x="1" y="2608"/>
                    <a:pt x="382" y="3358"/>
                    <a:pt x="834" y="3358"/>
                  </a:cubicBezTo>
                  <a:cubicBezTo>
                    <a:pt x="1299" y="3358"/>
                    <a:pt x="1668" y="2608"/>
                    <a:pt x="1668" y="1679"/>
                  </a:cubicBezTo>
                  <a:cubicBezTo>
                    <a:pt x="1668" y="750"/>
                    <a:pt x="1299" y="0"/>
                    <a:pt x="834" y="0"/>
                  </a:cubicBezTo>
                  <a:close/>
                </a:path>
              </a:pathLst>
            </a:custGeom>
            <a:solidFill>
              <a:srgbClr val="72728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7" name="Google Shape;1297;p43"/>
            <p:cNvSpPr/>
            <p:nvPr/>
          </p:nvSpPr>
          <p:spPr>
            <a:xfrm flipH="1" rot="10800000">
              <a:off x="1357023" y="2626774"/>
              <a:ext cx="213204" cy="627082"/>
            </a:xfrm>
            <a:custGeom>
              <a:rect b="b" l="l" r="r" t="t"/>
              <a:pathLst>
                <a:path extrusionOk="0" h="14815" w="5037">
                  <a:moveTo>
                    <a:pt x="3237" y="0"/>
                  </a:moveTo>
                  <a:cubicBezTo>
                    <a:pt x="3230" y="0"/>
                    <a:pt x="3222" y="0"/>
                    <a:pt x="3215" y="0"/>
                  </a:cubicBezTo>
                  <a:lnTo>
                    <a:pt x="1893" y="36"/>
                  </a:lnTo>
                  <a:cubicBezTo>
                    <a:pt x="1893" y="36"/>
                    <a:pt x="310" y="238"/>
                    <a:pt x="310" y="1548"/>
                  </a:cubicBezTo>
                  <a:cubicBezTo>
                    <a:pt x="310" y="2548"/>
                    <a:pt x="119" y="6358"/>
                    <a:pt x="24" y="8132"/>
                  </a:cubicBezTo>
                  <a:cubicBezTo>
                    <a:pt x="0" y="8728"/>
                    <a:pt x="107" y="9299"/>
                    <a:pt x="345" y="9859"/>
                  </a:cubicBezTo>
                  <a:lnTo>
                    <a:pt x="2405" y="14681"/>
                  </a:lnTo>
                  <a:cubicBezTo>
                    <a:pt x="2447" y="14770"/>
                    <a:pt x="2533" y="14815"/>
                    <a:pt x="2617" y="14815"/>
                  </a:cubicBezTo>
                  <a:cubicBezTo>
                    <a:pt x="2700" y="14815"/>
                    <a:pt x="2780" y="14770"/>
                    <a:pt x="2810" y="14681"/>
                  </a:cubicBezTo>
                  <a:lnTo>
                    <a:pt x="4703" y="9883"/>
                  </a:lnTo>
                  <a:cubicBezTo>
                    <a:pt x="4929" y="9323"/>
                    <a:pt x="5037" y="8728"/>
                    <a:pt x="5037" y="8120"/>
                  </a:cubicBezTo>
                  <a:lnTo>
                    <a:pt x="5037" y="1774"/>
                  </a:lnTo>
                  <a:cubicBezTo>
                    <a:pt x="5037" y="1572"/>
                    <a:pt x="4989" y="1370"/>
                    <a:pt x="4894" y="1179"/>
                  </a:cubicBezTo>
                  <a:cubicBezTo>
                    <a:pt x="4681" y="742"/>
                    <a:pt x="4164" y="0"/>
                    <a:pt x="323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8" name="Google Shape;1298;p43"/>
            <p:cNvSpPr/>
            <p:nvPr/>
          </p:nvSpPr>
          <p:spPr>
            <a:xfrm flipH="1" rot="10800000">
              <a:off x="1357023" y="2836550"/>
              <a:ext cx="136083" cy="417307"/>
            </a:xfrm>
            <a:custGeom>
              <a:rect b="b" l="l" r="r" t="t"/>
              <a:pathLst>
                <a:path extrusionOk="0" h="9859" w="3215">
                  <a:moveTo>
                    <a:pt x="3215" y="0"/>
                  </a:moveTo>
                  <a:lnTo>
                    <a:pt x="1893" y="36"/>
                  </a:lnTo>
                  <a:cubicBezTo>
                    <a:pt x="1893" y="36"/>
                    <a:pt x="310" y="238"/>
                    <a:pt x="310" y="1548"/>
                  </a:cubicBezTo>
                  <a:cubicBezTo>
                    <a:pt x="310" y="2548"/>
                    <a:pt x="119" y="6358"/>
                    <a:pt x="24" y="8132"/>
                  </a:cubicBezTo>
                  <a:cubicBezTo>
                    <a:pt x="0" y="8728"/>
                    <a:pt x="107" y="9299"/>
                    <a:pt x="345" y="9859"/>
                  </a:cubicBezTo>
                  <a:lnTo>
                    <a:pt x="3215" y="0"/>
                  </a:lnTo>
                  <a:close/>
                </a:path>
              </a:pathLst>
            </a:custGeom>
            <a:solidFill>
              <a:srgbClr val="363636">
                <a:alpha val="185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9" name="Google Shape;1299;p43"/>
            <p:cNvSpPr/>
            <p:nvPr/>
          </p:nvSpPr>
          <p:spPr>
            <a:xfrm flipH="1" rot="10800000">
              <a:off x="1380684" y="3252290"/>
              <a:ext cx="107385" cy="805662"/>
            </a:xfrm>
            <a:custGeom>
              <a:rect b="b" l="l" r="r" t="t"/>
              <a:pathLst>
                <a:path extrusionOk="0" h="19034" w="2537">
                  <a:moveTo>
                    <a:pt x="1958" y="1"/>
                  </a:moveTo>
                  <a:cubicBezTo>
                    <a:pt x="1715" y="1"/>
                    <a:pt x="1471" y="138"/>
                    <a:pt x="1370" y="412"/>
                  </a:cubicBezTo>
                  <a:lnTo>
                    <a:pt x="215" y="3686"/>
                  </a:lnTo>
                  <a:cubicBezTo>
                    <a:pt x="60" y="4115"/>
                    <a:pt x="1" y="4579"/>
                    <a:pt x="48" y="5043"/>
                  </a:cubicBezTo>
                  <a:lnTo>
                    <a:pt x="1465" y="19033"/>
                  </a:lnTo>
                  <a:lnTo>
                    <a:pt x="2537" y="412"/>
                  </a:lnTo>
                  <a:cubicBezTo>
                    <a:pt x="2442" y="138"/>
                    <a:pt x="2200" y="1"/>
                    <a:pt x="1958" y="1"/>
                  </a:cubicBezTo>
                  <a:close/>
                </a:path>
              </a:pathLst>
            </a:custGeom>
            <a:solidFill>
              <a:srgbClr val="363636">
                <a:alpha val="185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00" name="Google Shape;1300;p43"/>
          <p:cNvGrpSpPr/>
          <p:nvPr/>
        </p:nvGrpSpPr>
        <p:grpSpPr>
          <a:xfrm>
            <a:off x="8484890" y="171441"/>
            <a:ext cx="190289" cy="1349257"/>
            <a:chOff x="1899280" y="2506903"/>
            <a:chExt cx="218749" cy="1551049"/>
          </a:xfrm>
        </p:grpSpPr>
        <p:sp>
          <p:nvSpPr>
            <p:cNvPr id="1301" name="Google Shape;1301;p43"/>
            <p:cNvSpPr/>
            <p:nvPr/>
          </p:nvSpPr>
          <p:spPr>
            <a:xfrm flipH="1" rot="10800000">
              <a:off x="1952698" y="3252290"/>
              <a:ext cx="165331" cy="805662"/>
            </a:xfrm>
            <a:custGeom>
              <a:rect b="b" l="l" r="r" t="t"/>
              <a:pathLst>
                <a:path extrusionOk="0" h="19034" w="3906">
                  <a:moveTo>
                    <a:pt x="1959" y="1"/>
                  </a:moveTo>
                  <a:cubicBezTo>
                    <a:pt x="1718" y="1"/>
                    <a:pt x="1477" y="138"/>
                    <a:pt x="1381" y="412"/>
                  </a:cubicBezTo>
                  <a:lnTo>
                    <a:pt x="227" y="3722"/>
                  </a:lnTo>
                  <a:cubicBezTo>
                    <a:pt x="60" y="4198"/>
                    <a:pt x="0" y="4698"/>
                    <a:pt x="36" y="5186"/>
                  </a:cubicBezTo>
                  <a:lnTo>
                    <a:pt x="1108" y="18997"/>
                  </a:lnTo>
                  <a:lnTo>
                    <a:pt x="2441" y="19033"/>
                  </a:lnTo>
                  <a:lnTo>
                    <a:pt x="3858" y="5043"/>
                  </a:lnTo>
                  <a:cubicBezTo>
                    <a:pt x="3906" y="4579"/>
                    <a:pt x="3846" y="4115"/>
                    <a:pt x="3691" y="3686"/>
                  </a:cubicBezTo>
                  <a:lnTo>
                    <a:pt x="2536" y="412"/>
                  </a:lnTo>
                  <a:cubicBezTo>
                    <a:pt x="2441" y="138"/>
                    <a:pt x="2200" y="1"/>
                    <a:pt x="1959" y="1"/>
                  </a:cubicBezTo>
                  <a:close/>
                </a:path>
              </a:pathLst>
            </a:custGeom>
            <a:solidFill>
              <a:srgbClr val="AAD26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2" name="Google Shape;1302;p43"/>
            <p:cNvSpPr/>
            <p:nvPr/>
          </p:nvSpPr>
          <p:spPr>
            <a:xfrm flipH="1" rot="10800000">
              <a:off x="2000062" y="3825828"/>
              <a:ext cx="70602" cy="142136"/>
            </a:xfrm>
            <a:custGeom>
              <a:rect b="b" l="l" r="r" t="t"/>
              <a:pathLst>
                <a:path extrusionOk="0" h="3358" w="1668">
                  <a:moveTo>
                    <a:pt x="834" y="0"/>
                  </a:moveTo>
                  <a:cubicBezTo>
                    <a:pt x="382" y="0"/>
                    <a:pt x="1" y="750"/>
                    <a:pt x="1" y="1679"/>
                  </a:cubicBezTo>
                  <a:cubicBezTo>
                    <a:pt x="1" y="2608"/>
                    <a:pt x="382" y="3358"/>
                    <a:pt x="834" y="3358"/>
                  </a:cubicBezTo>
                  <a:cubicBezTo>
                    <a:pt x="1298" y="3358"/>
                    <a:pt x="1667" y="2608"/>
                    <a:pt x="1667" y="1679"/>
                  </a:cubicBezTo>
                  <a:cubicBezTo>
                    <a:pt x="1667" y="750"/>
                    <a:pt x="1298" y="0"/>
                    <a:pt x="834" y="0"/>
                  </a:cubicBezTo>
                  <a:close/>
                </a:path>
              </a:pathLst>
            </a:custGeom>
            <a:solidFill>
              <a:srgbClr val="72728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3" name="Google Shape;1303;p43"/>
            <p:cNvSpPr/>
            <p:nvPr/>
          </p:nvSpPr>
          <p:spPr>
            <a:xfrm flipH="1" rot="10800000">
              <a:off x="1899280" y="2506903"/>
              <a:ext cx="178453" cy="746953"/>
            </a:xfrm>
            <a:custGeom>
              <a:rect b="b" l="l" r="r" t="t"/>
              <a:pathLst>
                <a:path extrusionOk="0" h="17647" w="4216">
                  <a:moveTo>
                    <a:pt x="2393" y="0"/>
                  </a:moveTo>
                  <a:lnTo>
                    <a:pt x="2393" y="0"/>
                  </a:lnTo>
                  <a:cubicBezTo>
                    <a:pt x="2477" y="989"/>
                    <a:pt x="1893" y="1727"/>
                    <a:pt x="1893" y="1727"/>
                  </a:cubicBezTo>
                  <a:cubicBezTo>
                    <a:pt x="0" y="3989"/>
                    <a:pt x="786" y="15050"/>
                    <a:pt x="1298" y="16812"/>
                  </a:cubicBezTo>
                  <a:cubicBezTo>
                    <a:pt x="1467" y="17391"/>
                    <a:pt x="1733" y="17647"/>
                    <a:pt x="2031" y="17647"/>
                  </a:cubicBezTo>
                  <a:cubicBezTo>
                    <a:pt x="2634" y="17647"/>
                    <a:pt x="3368" y="16600"/>
                    <a:pt x="3703" y="15062"/>
                  </a:cubicBezTo>
                  <a:cubicBezTo>
                    <a:pt x="4215" y="12776"/>
                    <a:pt x="3703" y="36"/>
                    <a:pt x="3703" y="36"/>
                  </a:cubicBezTo>
                  <a:lnTo>
                    <a:pt x="23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4" name="Google Shape;1304;p43"/>
            <p:cNvSpPr/>
            <p:nvPr/>
          </p:nvSpPr>
          <p:spPr>
            <a:xfrm flipH="1" rot="10800000">
              <a:off x="1899280" y="2542246"/>
              <a:ext cx="157755" cy="711610"/>
            </a:xfrm>
            <a:custGeom>
              <a:rect b="b" l="l" r="r" t="t"/>
              <a:pathLst>
                <a:path extrusionOk="0" h="16812" w="3727">
                  <a:moveTo>
                    <a:pt x="2393" y="0"/>
                  </a:moveTo>
                  <a:lnTo>
                    <a:pt x="2393" y="0"/>
                  </a:lnTo>
                  <a:cubicBezTo>
                    <a:pt x="2477" y="989"/>
                    <a:pt x="1893" y="1727"/>
                    <a:pt x="1893" y="1727"/>
                  </a:cubicBezTo>
                  <a:cubicBezTo>
                    <a:pt x="0" y="3989"/>
                    <a:pt x="786" y="15050"/>
                    <a:pt x="1298" y="16812"/>
                  </a:cubicBezTo>
                  <a:lnTo>
                    <a:pt x="3727" y="36"/>
                  </a:lnTo>
                  <a:lnTo>
                    <a:pt x="2393" y="0"/>
                  </a:lnTo>
                  <a:close/>
                </a:path>
              </a:pathLst>
            </a:custGeom>
            <a:solidFill>
              <a:srgbClr val="363636">
                <a:alpha val="185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5" name="Google Shape;1305;p43"/>
            <p:cNvSpPr/>
            <p:nvPr/>
          </p:nvSpPr>
          <p:spPr>
            <a:xfrm flipH="1" rot="10800000">
              <a:off x="1953713" y="3253814"/>
              <a:ext cx="106877" cy="804138"/>
            </a:xfrm>
            <a:custGeom>
              <a:rect b="b" l="l" r="r" t="t"/>
              <a:pathLst>
                <a:path extrusionOk="0" h="18998" w="2525">
                  <a:moveTo>
                    <a:pt x="1947" y="1"/>
                  </a:moveTo>
                  <a:cubicBezTo>
                    <a:pt x="1706" y="1"/>
                    <a:pt x="1465" y="138"/>
                    <a:pt x="1369" y="412"/>
                  </a:cubicBezTo>
                  <a:lnTo>
                    <a:pt x="214" y="3722"/>
                  </a:lnTo>
                  <a:cubicBezTo>
                    <a:pt x="60" y="4198"/>
                    <a:pt x="0" y="4698"/>
                    <a:pt x="24" y="5186"/>
                  </a:cubicBezTo>
                  <a:lnTo>
                    <a:pt x="1096" y="18997"/>
                  </a:lnTo>
                  <a:lnTo>
                    <a:pt x="2524" y="412"/>
                  </a:lnTo>
                  <a:cubicBezTo>
                    <a:pt x="2429" y="138"/>
                    <a:pt x="2188" y="1"/>
                    <a:pt x="1947" y="1"/>
                  </a:cubicBezTo>
                  <a:close/>
                </a:path>
              </a:pathLst>
            </a:custGeom>
            <a:solidFill>
              <a:srgbClr val="363636">
                <a:alpha val="185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06" name="Google Shape;1306;p43"/>
          <p:cNvGrpSpPr/>
          <p:nvPr/>
        </p:nvGrpSpPr>
        <p:grpSpPr>
          <a:xfrm>
            <a:off x="8731132" y="495909"/>
            <a:ext cx="298093" cy="1024794"/>
            <a:chOff x="719994" y="2879893"/>
            <a:chExt cx="261118" cy="1178059"/>
          </a:xfrm>
        </p:grpSpPr>
        <p:sp>
          <p:nvSpPr>
            <p:cNvPr id="1307" name="Google Shape;1307;p43"/>
            <p:cNvSpPr/>
            <p:nvPr/>
          </p:nvSpPr>
          <p:spPr>
            <a:xfrm flipH="1" rot="10800000">
              <a:off x="826828" y="3844452"/>
              <a:ext cx="106877" cy="213500"/>
            </a:xfrm>
            <a:custGeom>
              <a:rect b="b" l="l" r="r" t="t"/>
              <a:pathLst>
                <a:path extrusionOk="0" h="5044" w="2525">
                  <a:moveTo>
                    <a:pt x="578" y="1"/>
                  </a:moveTo>
                  <a:cubicBezTo>
                    <a:pt x="337" y="1"/>
                    <a:pt x="96" y="138"/>
                    <a:pt x="1" y="412"/>
                  </a:cubicBezTo>
                  <a:lnTo>
                    <a:pt x="2477" y="5043"/>
                  </a:lnTo>
                  <a:cubicBezTo>
                    <a:pt x="2525" y="4579"/>
                    <a:pt x="2465" y="4115"/>
                    <a:pt x="2323" y="3686"/>
                  </a:cubicBezTo>
                  <a:lnTo>
                    <a:pt x="1156" y="412"/>
                  </a:lnTo>
                  <a:cubicBezTo>
                    <a:pt x="1060" y="138"/>
                    <a:pt x="819" y="1"/>
                    <a:pt x="578" y="1"/>
                  </a:cubicBezTo>
                  <a:close/>
                </a:path>
              </a:pathLst>
            </a:custGeom>
            <a:solidFill>
              <a:srgbClr val="C6F4E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8" name="Google Shape;1308;p43"/>
            <p:cNvSpPr/>
            <p:nvPr/>
          </p:nvSpPr>
          <p:spPr>
            <a:xfrm flipH="1" rot="10800000">
              <a:off x="768374" y="3252290"/>
              <a:ext cx="165331" cy="805662"/>
            </a:xfrm>
            <a:custGeom>
              <a:rect b="b" l="l" r="r" t="t"/>
              <a:pathLst>
                <a:path extrusionOk="0" h="19034" w="3906">
                  <a:moveTo>
                    <a:pt x="1958" y="1"/>
                  </a:moveTo>
                  <a:cubicBezTo>
                    <a:pt x="1715" y="1"/>
                    <a:pt x="1471" y="138"/>
                    <a:pt x="1370" y="412"/>
                  </a:cubicBezTo>
                  <a:lnTo>
                    <a:pt x="215" y="3686"/>
                  </a:lnTo>
                  <a:cubicBezTo>
                    <a:pt x="60" y="4115"/>
                    <a:pt x="1" y="4579"/>
                    <a:pt x="48" y="5043"/>
                  </a:cubicBezTo>
                  <a:lnTo>
                    <a:pt x="1465" y="19033"/>
                  </a:lnTo>
                  <a:lnTo>
                    <a:pt x="2799" y="18997"/>
                  </a:lnTo>
                  <a:lnTo>
                    <a:pt x="3870" y="5186"/>
                  </a:lnTo>
                  <a:cubicBezTo>
                    <a:pt x="3906" y="4698"/>
                    <a:pt x="3846" y="4198"/>
                    <a:pt x="3680" y="3722"/>
                  </a:cubicBezTo>
                  <a:lnTo>
                    <a:pt x="2537" y="412"/>
                  </a:lnTo>
                  <a:cubicBezTo>
                    <a:pt x="2441" y="138"/>
                    <a:pt x="2200" y="1"/>
                    <a:pt x="1958" y="1"/>
                  </a:cubicBezTo>
                  <a:close/>
                </a:path>
              </a:pathLst>
            </a:custGeom>
            <a:solidFill>
              <a:srgbClr val="AAD26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9" name="Google Shape;1309;p43"/>
            <p:cNvSpPr/>
            <p:nvPr/>
          </p:nvSpPr>
          <p:spPr>
            <a:xfrm flipH="1" rot="10800000">
              <a:off x="815231" y="3825828"/>
              <a:ext cx="70602" cy="142136"/>
            </a:xfrm>
            <a:custGeom>
              <a:rect b="b" l="l" r="r" t="t"/>
              <a:pathLst>
                <a:path extrusionOk="0" h="3358" w="1668">
                  <a:moveTo>
                    <a:pt x="834" y="0"/>
                  </a:moveTo>
                  <a:cubicBezTo>
                    <a:pt x="370" y="0"/>
                    <a:pt x="1" y="750"/>
                    <a:pt x="1" y="1679"/>
                  </a:cubicBezTo>
                  <a:cubicBezTo>
                    <a:pt x="1" y="2608"/>
                    <a:pt x="370" y="3358"/>
                    <a:pt x="834" y="3358"/>
                  </a:cubicBezTo>
                  <a:cubicBezTo>
                    <a:pt x="1299" y="3358"/>
                    <a:pt x="1668" y="2608"/>
                    <a:pt x="1668" y="1679"/>
                  </a:cubicBezTo>
                  <a:cubicBezTo>
                    <a:pt x="1668" y="750"/>
                    <a:pt x="1299" y="0"/>
                    <a:pt x="834" y="0"/>
                  </a:cubicBezTo>
                  <a:close/>
                </a:path>
              </a:pathLst>
            </a:custGeom>
            <a:solidFill>
              <a:srgbClr val="72728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0" name="Google Shape;1310;p43"/>
            <p:cNvSpPr/>
            <p:nvPr/>
          </p:nvSpPr>
          <p:spPr>
            <a:xfrm flipH="1" rot="10800000">
              <a:off x="719994" y="2879893"/>
              <a:ext cx="261118" cy="432418"/>
            </a:xfrm>
            <a:custGeom>
              <a:rect b="b" l="l" r="r" t="t"/>
              <a:pathLst>
                <a:path extrusionOk="0" h="10216" w="6169">
                  <a:moveTo>
                    <a:pt x="3084" y="0"/>
                  </a:moveTo>
                  <a:cubicBezTo>
                    <a:pt x="1382" y="0"/>
                    <a:pt x="1" y="2298"/>
                    <a:pt x="1" y="5108"/>
                  </a:cubicBezTo>
                  <a:cubicBezTo>
                    <a:pt x="1" y="6525"/>
                    <a:pt x="346" y="7787"/>
                    <a:pt x="906" y="8727"/>
                  </a:cubicBezTo>
                  <a:cubicBezTo>
                    <a:pt x="1465" y="9644"/>
                    <a:pt x="2239" y="10216"/>
                    <a:pt x="3084" y="10216"/>
                  </a:cubicBezTo>
                  <a:cubicBezTo>
                    <a:pt x="4799" y="10204"/>
                    <a:pt x="6168" y="7918"/>
                    <a:pt x="6168" y="5108"/>
                  </a:cubicBezTo>
                  <a:cubicBezTo>
                    <a:pt x="6168" y="2298"/>
                    <a:pt x="4775" y="0"/>
                    <a:pt x="308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1" name="Google Shape;1311;p43"/>
            <p:cNvSpPr/>
            <p:nvPr/>
          </p:nvSpPr>
          <p:spPr>
            <a:xfrm flipH="1" rot="10800000">
              <a:off x="719994" y="2942876"/>
              <a:ext cx="130580" cy="369434"/>
            </a:xfrm>
            <a:custGeom>
              <a:rect b="b" l="l" r="r" t="t"/>
              <a:pathLst>
                <a:path extrusionOk="0" h="8728" w="3085">
                  <a:moveTo>
                    <a:pt x="3084" y="0"/>
                  </a:moveTo>
                  <a:cubicBezTo>
                    <a:pt x="1382" y="0"/>
                    <a:pt x="1" y="2298"/>
                    <a:pt x="1" y="5108"/>
                  </a:cubicBezTo>
                  <a:cubicBezTo>
                    <a:pt x="1" y="6525"/>
                    <a:pt x="346" y="7787"/>
                    <a:pt x="906" y="8727"/>
                  </a:cubicBezTo>
                  <a:lnTo>
                    <a:pt x="3084" y="0"/>
                  </a:lnTo>
                  <a:close/>
                </a:path>
              </a:pathLst>
            </a:custGeom>
            <a:solidFill>
              <a:srgbClr val="363636">
                <a:alpha val="185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2" name="Google Shape;1312;p43"/>
            <p:cNvSpPr/>
            <p:nvPr/>
          </p:nvSpPr>
          <p:spPr>
            <a:xfrm flipH="1" rot="10800000">
              <a:off x="767866" y="3312776"/>
              <a:ext cx="107385" cy="745176"/>
            </a:xfrm>
            <a:custGeom>
              <a:rect b="b" l="l" r="r" t="t"/>
              <a:pathLst>
                <a:path extrusionOk="0" h="17605" w="2537">
                  <a:moveTo>
                    <a:pt x="1949" y="1"/>
                  </a:moveTo>
                  <a:cubicBezTo>
                    <a:pt x="1706" y="1"/>
                    <a:pt x="1465" y="138"/>
                    <a:pt x="1370" y="412"/>
                  </a:cubicBezTo>
                  <a:lnTo>
                    <a:pt x="215" y="3686"/>
                  </a:lnTo>
                  <a:cubicBezTo>
                    <a:pt x="60" y="4115"/>
                    <a:pt x="1" y="4579"/>
                    <a:pt x="48" y="5043"/>
                  </a:cubicBezTo>
                  <a:lnTo>
                    <a:pt x="1322" y="17604"/>
                  </a:lnTo>
                  <a:lnTo>
                    <a:pt x="2537" y="412"/>
                  </a:lnTo>
                  <a:cubicBezTo>
                    <a:pt x="2436" y="138"/>
                    <a:pt x="2192" y="1"/>
                    <a:pt x="1949" y="1"/>
                  </a:cubicBezTo>
                  <a:close/>
                </a:path>
              </a:pathLst>
            </a:custGeom>
            <a:solidFill>
              <a:srgbClr val="363636">
                <a:alpha val="185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13" name="Google Shape;1313;p43"/>
          <p:cNvGrpSpPr/>
          <p:nvPr/>
        </p:nvGrpSpPr>
        <p:grpSpPr>
          <a:xfrm>
            <a:off x="2071727" y="3164487"/>
            <a:ext cx="1268716" cy="1149281"/>
            <a:chOff x="427202" y="201712"/>
            <a:chExt cx="1268716" cy="1149281"/>
          </a:xfrm>
        </p:grpSpPr>
        <p:grpSp>
          <p:nvGrpSpPr>
            <p:cNvPr id="1314" name="Google Shape;1314;p43"/>
            <p:cNvGrpSpPr/>
            <p:nvPr/>
          </p:nvGrpSpPr>
          <p:grpSpPr>
            <a:xfrm>
              <a:off x="725770" y="916611"/>
              <a:ext cx="573748" cy="434382"/>
              <a:chOff x="-2195225" y="3806575"/>
              <a:chExt cx="323275" cy="244750"/>
            </a:xfrm>
          </p:grpSpPr>
          <p:sp>
            <p:nvSpPr>
              <p:cNvPr id="1315" name="Google Shape;1315;p43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rect b="b" l="l" r="r" t="t"/>
                <a:pathLst>
                  <a:path extrusionOk="0" h="9493" w="12776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" name="Google Shape;1316;p43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rect b="b" l="l" r="r" t="t"/>
                <a:pathLst>
                  <a:path extrusionOk="0" h="7274" w="980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" name="Google Shape;1317;p43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rect b="b" l="l" r="r" t="t"/>
                <a:pathLst>
                  <a:path extrusionOk="0" h="3913" w="4037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" name="Google Shape;1318;p43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rect b="b" l="l" r="r" t="t"/>
                <a:pathLst>
                  <a:path extrusionOk="0" h="2159" w="4871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" name="Google Shape;1319;p43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rect b="b" l="l" r="r" t="t"/>
                <a:pathLst>
                  <a:path extrusionOk="0" h="4167" w="4047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" name="Google Shape;1320;p43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rect b="b" l="l" r="r" t="t"/>
                <a:pathLst>
                  <a:path extrusionOk="0" h="2940" w="2429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" name="Google Shape;1321;p43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rect b="b" l="l" r="r" t="t"/>
                <a:pathLst>
                  <a:path extrusionOk="0" h="2263" w="2109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" name="Google Shape;1322;p43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rect b="b" l="l" r="r" t="t"/>
                <a:pathLst>
                  <a:path extrusionOk="0" h="3134" w="2883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3" name="Google Shape;1323;p43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rect b="b" l="l" r="r" t="t"/>
                <a:pathLst>
                  <a:path extrusionOk="0" h="2651" w="2335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" name="Google Shape;1324;p43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rect b="b" l="l" r="r" t="t"/>
                <a:pathLst>
                  <a:path extrusionOk="0" h="1373" w="3554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5" name="Google Shape;1325;p43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rect b="b" l="l" r="r" t="t"/>
                <a:pathLst>
                  <a:path extrusionOk="0" h="917" w="3563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6" name="Google Shape;1326;p43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rect b="b" l="l" r="r" t="t"/>
                <a:pathLst>
                  <a:path extrusionOk="0" h="454" w="322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7" name="Google Shape;1327;p43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rect b="b" l="l" r="r" t="t"/>
                <a:pathLst>
                  <a:path extrusionOk="0" h="447" w="37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8" name="Google Shape;1328;p43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rect b="b" l="l" r="r" t="t"/>
                <a:pathLst>
                  <a:path extrusionOk="0" h="400" w="43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9" name="Google Shape;1329;p43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rect b="b" l="l" r="r" t="t"/>
                <a:pathLst>
                  <a:path extrusionOk="0" h="423" w="406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0" name="Google Shape;1330;p43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1" name="Google Shape;1331;p43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2" name="Google Shape;1332;p43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rect b="b" l="l" r="r" t="t"/>
                <a:pathLst>
                  <a:path extrusionOk="0" h="444" w="347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3" name="Google Shape;1333;p43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4" name="Google Shape;1334;p43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5" name="Google Shape;1335;p43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6" name="Google Shape;1336;p43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7" name="Google Shape;1337;p43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rect b="b" l="l" r="r" t="t"/>
                <a:pathLst>
                  <a:path extrusionOk="0" h="9493" w="12788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8" name="Google Shape;1338;p43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rect b="b" l="l" r="r" t="t"/>
                <a:pathLst>
                  <a:path extrusionOk="0" h="8446" w="1136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39" name="Google Shape;1339;p43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rect b="b" l="l" r="r" t="t"/>
                <a:pathLst>
                  <a:path extrusionOk="0" h="7274" w="9788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0" name="Google Shape;1340;p43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rect b="b" l="l" r="r" t="t"/>
                <a:pathLst>
                  <a:path extrusionOk="0" h="3914" w="4037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1" name="Google Shape;1341;p43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rect b="b" l="l" r="r" t="t"/>
                <a:pathLst>
                  <a:path extrusionOk="0" h="2158" w="4871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2" name="Google Shape;1342;p43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rect b="b" l="l" r="r" t="t"/>
                <a:pathLst>
                  <a:path extrusionOk="0" h="4166" w="4037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3" name="Google Shape;1343;p43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rect b="b" l="l" r="r" t="t"/>
                <a:pathLst>
                  <a:path extrusionOk="0" h="2940" w="243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4" name="Google Shape;1344;p43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rect b="b" l="l" r="r" t="t"/>
                <a:pathLst>
                  <a:path extrusionOk="0" h="2262" w="2121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5" name="Google Shape;1345;p43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rect b="b" l="l" r="r" t="t"/>
                <a:pathLst>
                  <a:path extrusionOk="0" h="3133" w="287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6" name="Google Shape;1346;p43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rect b="b" l="l" r="r" t="t"/>
                <a:pathLst>
                  <a:path extrusionOk="0" h="2650" w="2334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7" name="Google Shape;1347;p43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rect b="b" l="l" r="r" t="t"/>
                <a:pathLst>
                  <a:path extrusionOk="0" h="1373" w="3562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8" name="Google Shape;1348;p43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rect b="b" l="l" r="r" t="t"/>
                <a:pathLst>
                  <a:path extrusionOk="0" h="917" w="3571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49" name="Google Shape;1349;p43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rect b="b" l="l" r="r" t="t"/>
                <a:pathLst>
                  <a:path extrusionOk="0" h="453" w="334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0" name="Google Shape;1350;p43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rect b="b" l="l" r="r" t="t"/>
                <a:pathLst>
                  <a:path extrusionOk="0" h="447" w="382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1" name="Google Shape;1351;p43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rect b="b" l="l" r="r" t="t"/>
                <a:pathLst>
                  <a:path extrusionOk="0" h="399" w="442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2" name="Google Shape;1352;p43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rect b="b" l="l" r="r" t="t"/>
                <a:pathLst>
                  <a:path extrusionOk="0" h="422" w="406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3" name="Google Shape;1353;p43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4" name="Google Shape;1354;p43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5" name="Google Shape;1355;p43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rect b="b" l="l" r="r" t="t"/>
                <a:pathLst>
                  <a:path extrusionOk="0" h="444" w="346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6" name="Google Shape;1356;p43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rect b="b" l="l" r="r" t="t"/>
                <a:pathLst>
                  <a:path extrusionOk="0" h="358" w="49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7" name="Google Shape;1357;p43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8" name="Google Shape;1358;p43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59" name="Google Shape;1359;p43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rect b="b" l="l" r="r" t="t"/>
                <a:pathLst>
                  <a:path extrusionOk="0" h="358" w="478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360" name="Google Shape;1360;p43"/>
            <p:cNvGrpSpPr/>
            <p:nvPr/>
          </p:nvGrpSpPr>
          <p:grpSpPr>
            <a:xfrm>
              <a:off x="427202" y="667320"/>
              <a:ext cx="427660" cy="323780"/>
              <a:chOff x="-2195225" y="3806575"/>
              <a:chExt cx="323275" cy="244750"/>
            </a:xfrm>
          </p:grpSpPr>
          <p:sp>
            <p:nvSpPr>
              <p:cNvPr id="1361" name="Google Shape;1361;p43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rect b="b" l="l" r="r" t="t"/>
                <a:pathLst>
                  <a:path extrusionOk="0" h="9493" w="12776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2" name="Google Shape;1362;p43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rect b="b" l="l" r="r" t="t"/>
                <a:pathLst>
                  <a:path extrusionOk="0" h="7274" w="980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3" name="Google Shape;1363;p43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rect b="b" l="l" r="r" t="t"/>
                <a:pathLst>
                  <a:path extrusionOk="0" h="3913" w="4037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4" name="Google Shape;1364;p43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rect b="b" l="l" r="r" t="t"/>
                <a:pathLst>
                  <a:path extrusionOk="0" h="2159" w="4871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5" name="Google Shape;1365;p43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rect b="b" l="l" r="r" t="t"/>
                <a:pathLst>
                  <a:path extrusionOk="0" h="4167" w="4047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6" name="Google Shape;1366;p43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rect b="b" l="l" r="r" t="t"/>
                <a:pathLst>
                  <a:path extrusionOk="0" h="2940" w="2429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7" name="Google Shape;1367;p43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rect b="b" l="l" r="r" t="t"/>
                <a:pathLst>
                  <a:path extrusionOk="0" h="2263" w="2109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8" name="Google Shape;1368;p43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rect b="b" l="l" r="r" t="t"/>
                <a:pathLst>
                  <a:path extrusionOk="0" h="3134" w="2883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69" name="Google Shape;1369;p43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rect b="b" l="l" r="r" t="t"/>
                <a:pathLst>
                  <a:path extrusionOk="0" h="2651" w="2335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0" name="Google Shape;1370;p43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rect b="b" l="l" r="r" t="t"/>
                <a:pathLst>
                  <a:path extrusionOk="0" h="1373" w="3554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1" name="Google Shape;1371;p43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rect b="b" l="l" r="r" t="t"/>
                <a:pathLst>
                  <a:path extrusionOk="0" h="917" w="3563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2" name="Google Shape;1372;p43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rect b="b" l="l" r="r" t="t"/>
                <a:pathLst>
                  <a:path extrusionOk="0" h="454" w="322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3" name="Google Shape;1373;p43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rect b="b" l="l" r="r" t="t"/>
                <a:pathLst>
                  <a:path extrusionOk="0" h="447" w="37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4" name="Google Shape;1374;p43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rect b="b" l="l" r="r" t="t"/>
                <a:pathLst>
                  <a:path extrusionOk="0" h="400" w="43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5" name="Google Shape;1375;p43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rect b="b" l="l" r="r" t="t"/>
                <a:pathLst>
                  <a:path extrusionOk="0" h="423" w="406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6" name="Google Shape;1376;p43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7" name="Google Shape;1377;p43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8" name="Google Shape;1378;p43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rect b="b" l="l" r="r" t="t"/>
                <a:pathLst>
                  <a:path extrusionOk="0" h="444" w="347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79" name="Google Shape;1379;p43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0" name="Google Shape;1380;p43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1" name="Google Shape;1381;p43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2" name="Google Shape;1382;p43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3" name="Google Shape;1383;p43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rect b="b" l="l" r="r" t="t"/>
                <a:pathLst>
                  <a:path extrusionOk="0" h="9493" w="12788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4" name="Google Shape;1384;p43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rect b="b" l="l" r="r" t="t"/>
                <a:pathLst>
                  <a:path extrusionOk="0" h="8446" w="1136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5" name="Google Shape;1385;p43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rect b="b" l="l" r="r" t="t"/>
                <a:pathLst>
                  <a:path extrusionOk="0" h="7274" w="9788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6" name="Google Shape;1386;p43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rect b="b" l="l" r="r" t="t"/>
                <a:pathLst>
                  <a:path extrusionOk="0" h="3914" w="4037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7" name="Google Shape;1387;p43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rect b="b" l="l" r="r" t="t"/>
                <a:pathLst>
                  <a:path extrusionOk="0" h="2158" w="4871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8" name="Google Shape;1388;p43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rect b="b" l="l" r="r" t="t"/>
                <a:pathLst>
                  <a:path extrusionOk="0" h="4166" w="4037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89" name="Google Shape;1389;p43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rect b="b" l="l" r="r" t="t"/>
                <a:pathLst>
                  <a:path extrusionOk="0" h="2940" w="243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0" name="Google Shape;1390;p43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rect b="b" l="l" r="r" t="t"/>
                <a:pathLst>
                  <a:path extrusionOk="0" h="2262" w="2121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1" name="Google Shape;1391;p43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rect b="b" l="l" r="r" t="t"/>
                <a:pathLst>
                  <a:path extrusionOk="0" h="3133" w="287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2" name="Google Shape;1392;p43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rect b="b" l="l" r="r" t="t"/>
                <a:pathLst>
                  <a:path extrusionOk="0" h="2650" w="2334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3" name="Google Shape;1393;p43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rect b="b" l="l" r="r" t="t"/>
                <a:pathLst>
                  <a:path extrusionOk="0" h="1373" w="3562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4" name="Google Shape;1394;p43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rect b="b" l="l" r="r" t="t"/>
                <a:pathLst>
                  <a:path extrusionOk="0" h="917" w="3571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5" name="Google Shape;1395;p43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rect b="b" l="l" r="r" t="t"/>
                <a:pathLst>
                  <a:path extrusionOk="0" h="453" w="334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6" name="Google Shape;1396;p43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rect b="b" l="l" r="r" t="t"/>
                <a:pathLst>
                  <a:path extrusionOk="0" h="447" w="382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7" name="Google Shape;1397;p43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rect b="b" l="l" r="r" t="t"/>
                <a:pathLst>
                  <a:path extrusionOk="0" h="399" w="442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8" name="Google Shape;1398;p43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rect b="b" l="l" r="r" t="t"/>
                <a:pathLst>
                  <a:path extrusionOk="0" h="422" w="406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99" name="Google Shape;1399;p43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0" name="Google Shape;1400;p43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1" name="Google Shape;1401;p43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rect b="b" l="l" r="r" t="t"/>
                <a:pathLst>
                  <a:path extrusionOk="0" h="444" w="346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2" name="Google Shape;1402;p43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rect b="b" l="l" r="r" t="t"/>
                <a:pathLst>
                  <a:path extrusionOk="0" h="358" w="49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3" name="Google Shape;1403;p43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" name="Google Shape;1404;p43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5" name="Google Shape;1405;p43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rect b="b" l="l" r="r" t="t"/>
                <a:pathLst>
                  <a:path extrusionOk="0" h="358" w="478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406" name="Google Shape;1406;p43"/>
            <p:cNvGrpSpPr/>
            <p:nvPr/>
          </p:nvGrpSpPr>
          <p:grpSpPr>
            <a:xfrm flipH="1" rot="10800000">
              <a:off x="946775" y="201712"/>
              <a:ext cx="749143" cy="633959"/>
              <a:chOff x="-1973175" y="2587950"/>
              <a:chExt cx="422100" cy="357200"/>
            </a:xfrm>
          </p:grpSpPr>
          <p:sp>
            <p:nvSpPr>
              <p:cNvPr id="1407" name="Google Shape;1407;p43"/>
              <p:cNvSpPr/>
              <p:nvPr/>
            </p:nvSpPr>
            <p:spPr>
              <a:xfrm>
                <a:off x="-1936275" y="2587950"/>
                <a:ext cx="357225" cy="357200"/>
              </a:xfrm>
              <a:custGeom>
                <a:rect b="b" l="l" r="r" t="t"/>
                <a:pathLst>
                  <a:path extrusionOk="0" h="14288" w="14289">
                    <a:moveTo>
                      <a:pt x="7145" y="0"/>
                    </a:moveTo>
                    <a:cubicBezTo>
                      <a:pt x="3204" y="0"/>
                      <a:pt x="1" y="3203"/>
                      <a:pt x="1" y="7144"/>
                    </a:cubicBezTo>
                    <a:cubicBezTo>
                      <a:pt x="1" y="11085"/>
                      <a:pt x="3204" y="14288"/>
                      <a:pt x="7145" y="14288"/>
                    </a:cubicBezTo>
                    <a:cubicBezTo>
                      <a:pt x="11086" y="14288"/>
                      <a:pt x="14288" y="11085"/>
                      <a:pt x="14288" y="7144"/>
                    </a:cubicBezTo>
                    <a:cubicBezTo>
                      <a:pt x="14288" y="3203"/>
                      <a:pt x="11086" y="0"/>
                      <a:pt x="714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8" name="Google Shape;1408;p43"/>
              <p:cNvSpPr/>
              <p:nvPr/>
            </p:nvSpPr>
            <p:spPr>
              <a:xfrm>
                <a:off x="-1914250" y="2609975"/>
                <a:ext cx="313175" cy="312850"/>
              </a:xfrm>
              <a:custGeom>
                <a:rect b="b" l="l" r="r" t="t"/>
                <a:pathLst>
                  <a:path extrusionOk="0" h="12514" w="12527">
                    <a:moveTo>
                      <a:pt x="6264" y="0"/>
                    </a:moveTo>
                    <a:cubicBezTo>
                      <a:pt x="5037" y="0"/>
                      <a:pt x="3918" y="346"/>
                      <a:pt x="2954" y="941"/>
                    </a:cubicBezTo>
                    <a:cubicBezTo>
                      <a:pt x="1192" y="2036"/>
                      <a:pt x="1" y="4013"/>
                      <a:pt x="1" y="6251"/>
                    </a:cubicBezTo>
                    <a:cubicBezTo>
                      <a:pt x="1" y="9704"/>
                      <a:pt x="2799" y="12514"/>
                      <a:pt x="6264" y="12514"/>
                    </a:cubicBezTo>
                    <a:cubicBezTo>
                      <a:pt x="7347" y="12514"/>
                      <a:pt x="8359" y="12252"/>
                      <a:pt x="9240" y="11752"/>
                    </a:cubicBezTo>
                    <a:cubicBezTo>
                      <a:pt x="11205" y="10716"/>
                      <a:pt x="12526" y="8644"/>
                      <a:pt x="12526" y="6263"/>
                    </a:cubicBezTo>
                    <a:cubicBezTo>
                      <a:pt x="12526" y="2810"/>
                      <a:pt x="9728" y="0"/>
                      <a:pt x="6264" y="0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9" name="Google Shape;1409;p43"/>
              <p:cNvSpPr/>
              <p:nvPr/>
            </p:nvSpPr>
            <p:spPr>
              <a:xfrm>
                <a:off x="-1840425" y="2609975"/>
                <a:ext cx="239350" cy="294400"/>
              </a:xfrm>
              <a:custGeom>
                <a:rect b="b" l="l" r="r" t="t"/>
                <a:pathLst>
                  <a:path extrusionOk="0" h="11776" w="9574">
                    <a:moveTo>
                      <a:pt x="3311" y="0"/>
                    </a:moveTo>
                    <a:cubicBezTo>
                      <a:pt x="2084" y="0"/>
                      <a:pt x="965" y="346"/>
                      <a:pt x="1" y="941"/>
                    </a:cubicBezTo>
                    <a:cubicBezTo>
                      <a:pt x="1" y="941"/>
                      <a:pt x="5358" y="2632"/>
                      <a:pt x="6299" y="10692"/>
                    </a:cubicBezTo>
                    <a:lnTo>
                      <a:pt x="6299" y="11776"/>
                    </a:lnTo>
                    <a:cubicBezTo>
                      <a:pt x="8252" y="10716"/>
                      <a:pt x="9573" y="8644"/>
                      <a:pt x="9573" y="6263"/>
                    </a:cubicBezTo>
                    <a:cubicBezTo>
                      <a:pt x="9573" y="2810"/>
                      <a:pt x="6775" y="0"/>
                      <a:pt x="331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0" name="Google Shape;1410;p43"/>
              <p:cNvSpPr/>
              <p:nvPr/>
            </p:nvSpPr>
            <p:spPr>
              <a:xfrm>
                <a:off x="-1973175" y="2635250"/>
                <a:ext cx="422100" cy="249825"/>
              </a:xfrm>
              <a:custGeom>
                <a:rect b="b" l="l" r="r" t="t"/>
                <a:pathLst>
                  <a:path extrusionOk="0" h="9993" w="16884">
                    <a:moveTo>
                      <a:pt x="12742" y="0"/>
                    </a:moveTo>
                    <a:cubicBezTo>
                      <a:pt x="11056" y="0"/>
                      <a:pt x="8928" y="519"/>
                      <a:pt x="6787" y="1549"/>
                    </a:cubicBezTo>
                    <a:cubicBezTo>
                      <a:pt x="2620" y="3538"/>
                      <a:pt x="0" y="6705"/>
                      <a:pt x="905" y="8610"/>
                    </a:cubicBezTo>
                    <a:cubicBezTo>
                      <a:pt x="1350" y="9533"/>
                      <a:pt x="2544" y="9992"/>
                      <a:pt x="4130" y="9992"/>
                    </a:cubicBezTo>
                    <a:cubicBezTo>
                      <a:pt x="5816" y="9992"/>
                      <a:pt x="7944" y="9474"/>
                      <a:pt x="10085" y="8443"/>
                    </a:cubicBezTo>
                    <a:cubicBezTo>
                      <a:pt x="14252" y="6455"/>
                      <a:pt x="16884" y="3288"/>
                      <a:pt x="15967" y="1383"/>
                    </a:cubicBezTo>
                    <a:cubicBezTo>
                      <a:pt x="15522" y="459"/>
                      <a:pt x="14328" y="0"/>
                      <a:pt x="12742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1" name="Google Shape;1411;p43"/>
              <p:cNvSpPr/>
              <p:nvPr/>
            </p:nvSpPr>
            <p:spPr>
              <a:xfrm>
                <a:off x="-1891625" y="2784675"/>
                <a:ext cx="42725" cy="65600"/>
              </a:xfrm>
              <a:custGeom>
                <a:rect b="b" l="l" r="r" t="t"/>
                <a:pathLst>
                  <a:path extrusionOk="0" h="2624" w="1709">
                    <a:moveTo>
                      <a:pt x="54" y="0"/>
                    </a:moveTo>
                    <a:cubicBezTo>
                      <a:pt x="31" y="0"/>
                      <a:pt x="16" y="18"/>
                      <a:pt x="13" y="61"/>
                    </a:cubicBezTo>
                    <a:cubicBezTo>
                      <a:pt x="1" y="240"/>
                      <a:pt x="120" y="811"/>
                      <a:pt x="179" y="978"/>
                    </a:cubicBezTo>
                    <a:cubicBezTo>
                      <a:pt x="239" y="1133"/>
                      <a:pt x="537" y="1633"/>
                      <a:pt x="644" y="1764"/>
                    </a:cubicBezTo>
                    <a:cubicBezTo>
                      <a:pt x="727" y="1883"/>
                      <a:pt x="1370" y="2490"/>
                      <a:pt x="1513" y="2585"/>
                    </a:cubicBezTo>
                    <a:cubicBezTo>
                      <a:pt x="1561" y="2611"/>
                      <a:pt x="1600" y="2623"/>
                      <a:pt x="1629" y="2623"/>
                    </a:cubicBezTo>
                    <a:cubicBezTo>
                      <a:pt x="1693" y="2623"/>
                      <a:pt x="1709" y="2564"/>
                      <a:pt x="1668" y="2466"/>
                    </a:cubicBezTo>
                    <a:cubicBezTo>
                      <a:pt x="1608" y="2311"/>
                      <a:pt x="1358" y="1811"/>
                      <a:pt x="1263" y="1668"/>
                    </a:cubicBezTo>
                    <a:cubicBezTo>
                      <a:pt x="1191" y="1537"/>
                      <a:pt x="882" y="1061"/>
                      <a:pt x="787" y="918"/>
                    </a:cubicBezTo>
                    <a:lnTo>
                      <a:pt x="679" y="763"/>
                    </a:lnTo>
                    <a:cubicBezTo>
                      <a:pt x="584" y="621"/>
                      <a:pt x="429" y="394"/>
                      <a:pt x="346" y="263"/>
                    </a:cubicBezTo>
                    <a:cubicBezTo>
                      <a:pt x="274" y="173"/>
                      <a:pt x="126" y="0"/>
                      <a:pt x="5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2" name="Google Shape;1412;p43"/>
              <p:cNvSpPr/>
              <p:nvPr/>
            </p:nvSpPr>
            <p:spPr>
              <a:xfrm>
                <a:off x="-1854400" y="2751900"/>
                <a:ext cx="59925" cy="98200"/>
              </a:xfrm>
              <a:custGeom>
                <a:rect b="b" l="l" r="r" t="t"/>
                <a:pathLst>
                  <a:path extrusionOk="0" h="3928" w="2397">
                    <a:moveTo>
                      <a:pt x="53" y="1"/>
                    </a:moveTo>
                    <a:cubicBezTo>
                      <a:pt x="42" y="1"/>
                      <a:pt x="32" y="12"/>
                      <a:pt x="24" y="38"/>
                    </a:cubicBezTo>
                    <a:cubicBezTo>
                      <a:pt x="0" y="158"/>
                      <a:pt x="24" y="574"/>
                      <a:pt x="48" y="693"/>
                    </a:cubicBezTo>
                    <a:cubicBezTo>
                      <a:pt x="72" y="812"/>
                      <a:pt x="238" y="1241"/>
                      <a:pt x="310" y="1408"/>
                    </a:cubicBezTo>
                    <a:lnTo>
                      <a:pt x="595" y="1955"/>
                    </a:lnTo>
                    <a:cubicBezTo>
                      <a:pt x="679" y="2098"/>
                      <a:pt x="845" y="2360"/>
                      <a:pt x="953" y="2503"/>
                    </a:cubicBezTo>
                    <a:lnTo>
                      <a:pt x="1322" y="2979"/>
                    </a:lnTo>
                    <a:cubicBezTo>
                      <a:pt x="1441" y="3122"/>
                      <a:pt x="1631" y="3336"/>
                      <a:pt x="1774" y="3479"/>
                    </a:cubicBezTo>
                    <a:lnTo>
                      <a:pt x="2227" y="3860"/>
                    </a:lnTo>
                    <a:cubicBezTo>
                      <a:pt x="2281" y="3906"/>
                      <a:pt x="2324" y="3927"/>
                      <a:pt x="2351" y="3927"/>
                    </a:cubicBezTo>
                    <a:cubicBezTo>
                      <a:pt x="2394" y="3927"/>
                      <a:pt x="2397" y="3872"/>
                      <a:pt x="2346" y="3777"/>
                    </a:cubicBezTo>
                    <a:lnTo>
                      <a:pt x="2084" y="3229"/>
                    </a:lnTo>
                    <a:cubicBezTo>
                      <a:pt x="1988" y="3075"/>
                      <a:pt x="1846" y="2825"/>
                      <a:pt x="1750" y="2670"/>
                    </a:cubicBezTo>
                    <a:lnTo>
                      <a:pt x="1453" y="2182"/>
                    </a:lnTo>
                    <a:cubicBezTo>
                      <a:pt x="1357" y="2027"/>
                      <a:pt x="1203" y="1777"/>
                      <a:pt x="1095" y="1634"/>
                    </a:cubicBezTo>
                    <a:lnTo>
                      <a:pt x="786" y="1170"/>
                    </a:lnTo>
                    <a:cubicBezTo>
                      <a:pt x="679" y="1015"/>
                      <a:pt x="548" y="824"/>
                      <a:pt x="488" y="717"/>
                    </a:cubicBezTo>
                    <a:cubicBezTo>
                      <a:pt x="429" y="634"/>
                      <a:pt x="238" y="300"/>
                      <a:pt x="191" y="205"/>
                    </a:cubicBezTo>
                    <a:cubicBezTo>
                      <a:pt x="144" y="131"/>
                      <a:pt x="91" y="1"/>
                      <a:pt x="5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3" name="Google Shape;1413;p43"/>
              <p:cNvSpPr/>
              <p:nvPr/>
            </p:nvSpPr>
            <p:spPr>
              <a:xfrm>
                <a:off x="-1786675" y="2707425"/>
                <a:ext cx="54475" cy="112725"/>
              </a:xfrm>
              <a:custGeom>
                <a:rect b="b" l="l" r="r" t="t"/>
                <a:pathLst>
                  <a:path extrusionOk="0" h="4509" w="2179">
                    <a:moveTo>
                      <a:pt x="72" y="0"/>
                    </a:moveTo>
                    <a:cubicBezTo>
                      <a:pt x="26" y="0"/>
                      <a:pt x="1" y="17"/>
                      <a:pt x="30" y="55"/>
                    </a:cubicBezTo>
                    <a:cubicBezTo>
                      <a:pt x="89" y="163"/>
                      <a:pt x="268" y="555"/>
                      <a:pt x="315" y="651"/>
                    </a:cubicBezTo>
                    <a:cubicBezTo>
                      <a:pt x="351" y="770"/>
                      <a:pt x="530" y="1210"/>
                      <a:pt x="589" y="1365"/>
                    </a:cubicBezTo>
                    <a:lnTo>
                      <a:pt x="851" y="1996"/>
                    </a:lnTo>
                    <a:cubicBezTo>
                      <a:pt x="922" y="2163"/>
                      <a:pt x="1030" y="2437"/>
                      <a:pt x="1101" y="2603"/>
                    </a:cubicBezTo>
                    <a:lnTo>
                      <a:pt x="1387" y="3210"/>
                    </a:lnTo>
                    <a:cubicBezTo>
                      <a:pt x="1458" y="3377"/>
                      <a:pt x="1589" y="3651"/>
                      <a:pt x="1684" y="3794"/>
                    </a:cubicBezTo>
                    <a:lnTo>
                      <a:pt x="2042" y="4401"/>
                    </a:lnTo>
                    <a:cubicBezTo>
                      <a:pt x="2091" y="4473"/>
                      <a:pt x="2126" y="4509"/>
                      <a:pt x="2147" y="4509"/>
                    </a:cubicBezTo>
                    <a:cubicBezTo>
                      <a:pt x="2172" y="4509"/>
                      <a:pt x="2179" y="4461"/>
                      <a:pt x="2173" y="4365"/>
                    </a:cubicBezTo>
                    <a:lnTo>
                      <a:pt x="2054" y="3663"/>
                    </a:lnTo>
                    <a:cubicBezTo>
                      <a:pt x="2006" y="3484"/>
                      <a:pt x="1935" y="3199"/>
                      <a:pt x="1875" y="3020"/>
                    </a:cubicBezTo>
                    <a:lnTo>
                      <a:pt x="1637" y="2365"/>
                    </a:lnTo>
                    <a:cubicBezTo>
                      <a:pt x="1577" y="2198"/>
                      <a:pt x="1458" y="1925"/>
                      <a:pt x="1387" y="1758"/>
                    </a:cubicBezTo>
                    <a:lnTo>
                      <a:pt x="1053" y="1127"/>
                    </a:lnTo>
                    <a:cubicBezTo>
                      <a:pt x="970" y="972"/>
                      <a:pt x="827" y="758"/>
                      <a:pt x="756" y="651"/>
                    </a:cubicBezTo>
                    <a:cubicBezTo>
                      <a:pt x="684" y="555"/>
                      <a:pt x="399" y="210"/>
                      <a:pt x="315" y="103"/>
                    </a:cubicBezTo>
                    <a:cubicBezTo>
                      <a:pt x="258" y="39"/>
                      <a:pt x="141" y="0"/>
                      <a:pt x="7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4" name="Google Shape;1414;p43"/>
              <p:cNvSpPr/>
              <p:nvPr/>
            </p:nvSpPr>
            <p:spPr>
              <a:xfrm>
                <a:off x="-1733975" y="2681450"/>
                <a:ext cx="44800" cy="91350"/>
              </a:xfrm>
              <a:custGeom>
                <a:rect b="b" l="l" r="r" t="t"/>
                <a:pathLst>
                  <a:path extrusionOk="0" h="3654" w="1792">
                    <a:moveTo>
                      <a:pt x="59" y="1"/>
                    </a:moveTo>
                    <a:cubicBezTo>
                      <a:pt x="1" y="1"/>
                      <a:pt x="1" y="62"/>
                      <a:pt x="65" y="166"/>
                    </a:cubicBezTo>
                    <a:lnTo>
                      <a:pt x="291" y="535"/>
                    </a:lnTo>
                    <a:cubicBezTo>
                      <a:pt x="362" y="701"/>
                      <a:pt x="481" y="963"/>
                      <a:pt x="553" y="1130"/>
                    </a:cubicBezTo>
                    <a:lnTo>
                      <a:pt x="719" y="1499"/>
                    </a:lnTo>
                    <a:cubicBezTo>
                      <a:pt x="791" y="1666"/>
                      <a:pt x="898" y="1952"/>
                      <a:pt x="970" y="2106"/>
                    </a:cubicBezTo>
                    <a:lnTo>
                      <a:pt x="1636" y="3535"/>
                    </a:lnTo>
                    <a:cubicBezTo>
                      <a:pt x="1676" y="3614"/>
                      <a:pt x="1713" y="3653"/>
                      <a:pt x="1740" y="3653"/>
                    </a:cubicBezTo>
                    <a:cubicBezTo>
                      <a:pt x="1771" y="3653"/>
                      <a:pt x="1791" y="3605"/>
                      <a:pt x="1791" y="3511"/>
                    </a:cubicBezTo>
                    <a:lnTo>
                      <a:pt x="1779" y="3023"/>
                    </a:lnTo>
                    <a:cubicBezTo>
                      <a:pt x="1743" y="2833"/>
                      <a:pt x="1696" y="2547"/>
                      <a:pt x="1660" y="2368"/>
                    </a:cubicBezTo>
                    <a:lnTo>
                      <a:pt x="1529" y="1904"/>
                    </a:lnTo>
                    <a:cubicBezTo>
                      <a:pt x="1470" y="1737"/>
                      <a:pt x="1339" y="1452"/>
                      <a:pt x="1267" y="1285"/>
                    </a:cubicBezTo>
                    <a:lnTo>
                      <a:pt x="1017" y="856"/>
                    </a:lnTo>
                    <a:cubicBezTo>
                      <a:pt x="910" y="713"/>
                      <a:pt x="731" y="475"/>
                      <a:pt x="612" y="344"/>
                    </a:cubicBezTo>
                    <a:lnTo>
                      <a:pt x="184" y="47"/>
                    </a:lnTo>
                    <a:cubicBezTo>
                      <a:pt x="129" y="15"/>
                      <a:pt x="87" y="1"/>
                      <a:pt x="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5" name="Google Shape;1415;p43"/>
              <p:cNvSpPr/>
              <p:nvPr/>
            </p:nvSpPr>
            <p:spPr>
              <a:xfrm>
                <a:off x="-1673650" y="2674200"/>
                <a:ext cx="37150" cy="74100"/>
              </a:xfrm>
              <a:custGeom>
                <a:rect b="b" l="l" r="r" t="t"/>
                <a:pathLst>
                  <a:path extrusionOk="0" h="2964" w="1486">
                    <a:moveTo>
                      <a:pt x="201" y="1"/>
                    </a:moveTo>
                    <a:cubicBezTo>
                      <a:pt x="107" y="1"/>
                      <a:pt x="0" y="58"/>
                      <a:pt x="57" y="87"/>
                    </a:cubicBezTo>
                    <a:cubicBezTo>
                      <a:pt x="116" y="134"/>
                      <a:pt x="271" y="360"/>
                      <a:pt x="307" y="420"/>
                    </a:cubicBezTo>
                    <a:lnTo>
                      <a:pt x="509" y="944"/>
                    </a:lnTo>
                    <a:cubicBezTo>
                      <a:pt x="569" y="1087"/>
                      <a:pt x="747" y="1599"/>
                      <a:pt x="807" y="1742"/>
                    </a:cubicBezTo>
                    <a:cubicBezTo>
                      <a:pt x="866" y="1920"/>
                      <a:pt x="1212" y="2718"/>
                      <a:pt x="1295" y="2861"/>
                    </a:cubicBezTo>
                    <a:cubicBezTo>
                      <a:pt x="1337" y="2930"/>
                      <a:pt x="1375" y="2963"/>
                      <a:pt x="1405" y="2963"/>
                    </a:cubicBezTo>
                    <a:cubicBezTo>
                      <a:pt x="1442" y="2963"/>
                      <a:pt x="1467" y="2912"/>
                      <a:pt x="1474" y="2813"/>
                    </a:cubicBezTo>
                    <a:cubicBezTo>
                      <a:pt x="1485" y="2634"/>
                      <a:pt x="1462" y="2051"/>
                      <a:pt x="1426" y="1872"/>
                    </a:cubicBezTo>
                    <a:cubicBezTo>
                      <a:pt x="1402" y="1718"/>
                      <a:pt x="1224" y="1146"/>
                      <a:pt x="1152" y="980"/>
                    </a:cubicBezTo>
                    <a:cubicBezTo>
                      <a:pt x="1069" y="825"/>
                      <a:pt x="759" y="372"/>
                      <a:pt x="700" y="313"/>
                    </a:cubicBezTo>
                    <a:cubicBezTo>
                      <a:pt x="640" y="241"/>
                      <a:pt x="354" y="63"/>
                      <a:pt x="271" y="15"/>
                    </a:cubicBezTo>
                    <a:cubicBezTo>
                      <a:pt x="251" y="5"/>
                      <a:pt x="226" y="1"/>
                      <a:pt x="2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6" name="Google Shape;1416;p43"/>
              <p:cNvSpPr/>
              <p:nvPr/>
            </p:nvSpPr>
            <p:spPr>
              <a:xfrm>
                <a:off x="-1950550" y="2669800"/>
                <a:ext cx="399475" cy="215450"/>
              </a:xfrm>
              <a:custGeom>
                <a:rect b="b" l="l" r="r" t="t"/>
                <a:pathLst>
                  <a:path extrusionOk="0" h="8618" w="15979">
                    <a:moveTo>
                      <a:pt x="15062" y="1"/>
                    </a:moveTo>
                    <a:lnTo>
                      <a:pt x="0" y="7240"/>
                    </a:lnTo>
                    <a:cubicBezTo>
                      <a:pt x="444" y="8162"/>
                      <a:pt x="1638" y="8618"/>
                      <a:pt x="3223" y="8618"/>
                    </a:cubicBezTo>
                    <a:cubicBezTo>
                      <a:pt x="4913" y="8618"/>
                      <a:pt x="7048" y="8099"/>
                      <a:pt x="9192" y="7073"/>
                    </a:cubicBezTo>
                    <a:cubicBezTo>
                      <a:pt x="13335" y="5073"/>
                      <a:pt x="15979" y="1918"/>
                      <a:pt x="15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417" name="Google Shape;1417;p43"/>
          <p:cNvGrpSpPr/>
          <p:nvPr/>
        </p:nvGrpSpPr>
        <p:grpSpPr>
          <a:xfrm rot="-5400000">
            <a:off x="7285658" y="3294421"/>
            <a:ext cx="1651617" cy="1835497"/>
            <a:chOff x="895889" y="1851795"/>
            <a:chExt cx="1661253" cy="1754945"/>
          </a:xfrm>
        </p:grpSpPr>
        <p:grpSp>
          <p:nvGrpSpPr>
            <p:cNvPr id="1418" name="Google Shape;1418;p43"/>
            <p:cNvGrpSpPr/>
            <p:nvPr/>
          </p:nvGrpSpPr>
          <p:grpSpPr>
            <a:xfrm rot="-5400000">
              <a:off x="849043" y="1898641"/>
              <a:ext cx="1754945" cy="1661253"/>
              <a:chOff x="808071" y="1588492"/>
              <a:chExt cx="1038368" cy="982932"/>
            </a:xfrm>
          </p:grpSpPr>
          <p:grpSp>
            <p:nvGrpSpPr>
              <p:cNvPr id="1419" name="Google Shape;1419;p43"/>
              <p:cNvGrpSpPr/>
              <p:nvPr/>
            </p:nvGrpSpPr>
            <p:grpSpPr>
              <a:xfrm flipH="1">
                <a:off x="808071" y="1588492"/>
                <a:ext cx="1038368" cy="982932"/>
                <a:chOff x="-2601800" y="2850675"/>
                <a:chExt cx="1151950" cy="1090450"/>
              </a:xfrm>
            </p:grpSpPr>
            <p:sp>
              <p:nvSpPr>
                <p:cNvPr id="1420" name="Google Shape;1420;p43"/>
                <p:cNvSpPr/>
                <p:nvPr/>
              </p:nvSpPr>
              <p:spPr>
                <a:xfrm>
                  <a:off x="-2601800" y="2850675"/>
                  <a:ext cx="1151950" cy="1090450"/>
                </a:xfrm>
                <a:custGeom>
                  <a:rect b="b" l="l" r="r" t="t"/>
                  <a:pathLst>
                    <a:path extrusionOk="0" h="43618" w="46078">
                      <a:moveTo>
                        <a:pt x="26509" y="1"/>
                      </a:moveTo>
                      <a:cubicBezTo>
                        <a:pt x="26028" y="1"/>
                        <a:pt x="25565" y="52"/>
                        <a:pt x="25182" y="160"/>
                      </a:cubicBezTo>
                      <a:lnTo>
                        <a:pt x="10382" y="4256"/>
                      </a:lnTo>
                      <a:cubicBezTo>
                        <a:pt x="9346" y="4553"/>
                        <a:pt x="7918" y="5470"/>
                        <a:pt x="7227" y="6304"/>
                      </a:cubicBezTo>
                      <a:lnTo>
                        <a:pt x="1083" y="13805"/>
                      </a:lnTo>
                      <a:cubicBezTo>
                        <a:pt x="405" y="14662"/>
                        <a:pt x="0" y="16222"/>
                        <a:pt x="202" y="17269"/>
                      </a:cubicBezTo>
                      <a:lnTo>
                        <a:pt x="2929" y="31664"/>
                      </a:lnTo>
                      <a:cubicBezTo>
                        <a:pt x="3143" y="32735"/>
                        <a:pt x="3989" y="34164"/>
                        <a:pt x="4822" y="34867"/>
                      </a:cubicBezTo>
                      <a:lnTo>
                        <a:pt x="13942" y="42368"/>
                      </a:lnTo>
                      <a:cubicBezTo>
                        <a:pt x="14776" y="43058"/>
                        <a:pt x="16359" y="43618"/>
                        <a:pt x="17443" y="43618"/>
                      </a:cubicBezTo>
                      <a:lnTo>
                        <a:pt x="32433" y="43618"/>
                      </a:lnTo>
                      <a:cubicBezTo>
                        <a:pt x="33516" y="43618"/>
                        <a:pt x="35004" y="42963"/>
                        <a:pt x="35731" y="42165"/>
                      </a:cubicBezTo>
                      <a:lnTo>
                        <a:pt x="42196" y="35069"/>
                      </a:lnTo>
                      <a:cubicBezTo>
                        <a:pt x="42922" y="34271"/>
                        <a:pt x="43720" y="32747"/>
                        <a:pt x="43958" y="31688"/>
                      </a:cubicBezTo>
                      <a:lnTo>
                        <a:pt x="45839" y="23544"/>
                      </a:lnTo>
                      <a:cubicBezTo>
                        <a:pt x="46077" y="22484"/>
                        <a:pt x="46018" y="20770"/>
                        <a:pt x="45684" y="19734"/>
                      </a:cubicBezTo>
                      <a:lnTo>
                        <a:pt x="41993" y="8137"/>
                      </a:lnTo>
                      <a:cubicBezTo>
                        <a:pt x="41672" y="7089"/>
                        <a:pt x="40600" y="5875"/>
                        <a:pt x="39600" y="5423"/>
                      </a:cubicBezTo>
                      <a:lnTo>
                        <a:pt x="28885" y="458"/>
                      </a:lnTo>
                      <a:cubicBezTo>
                        <a:pt x="28261" y="161"/>
                        <a:pt x="27357" y="1"/>
                        <a:pt x="26509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21" name="Google Shape;1421;p43"/>
                <p:cNvSpPr/>
                <p:nvPr/>
              </p:nvSpPr>
              <p:spPr>
                <a:xfrm>
                  <a:off x="-2568775" y="2881350"/>
                  <a:ext cx="1089750" cy="1031500"/>
                </a:xfrm>
                <a:custGeom>
                  <a:rect b="b" l="l" r="r" t="t"/>
                  <a:pathLst>
                    <a:path extrusionOk="0" h="41260" w="43590">
                      <a:moveTo>
                        <a:pt x="25040" y="0"/>
                      </a:moveTo>
                      <a:cubicBezTo>
                        <a:pt x="24562" y="0"/>
                        <a:pt x="24104" y="52"/>
                        <a:pt x="23730" y="159"/>
                      </a:cubicBezTo>
                      <a:lnTo>
                        <a:pt x="9930" y="3981"/>
                      </a:lnTo>
                      <a:cubicBezTo>
                        <a:pt x="8883" y="4279"/>
                        <a:pt x="7454" y="5196"/>
                        <a:pt x="6775" y="6029"/>
                      </a:cubicBezTo>
                      <a:lnTo>
                        <a:pt x="1084" y="12970"/>
                      </a:lnTo>
                      <a:cubicBezTo>
                        <a:pt x="405" y="13816"/>
                        <a:pt x="1" y="15376"/>
                        <a:pt x="215" y="16435"/>
                      </a:cubicBezTo>
                      <a:lnTo>
                        <a:pt x="2751" y="29842"/>
                      </a:lnTo>
                      <a:cubicBezTo>
                        <a:pt x="2965" y="30913"/>
                        <a:pt x="3811" y="32342"/>
                        <a:pt x="4644" y="33044"/>
                      </a:cubicBezTo>
                      <a:lnTo>
                        <a:pt x="13109" y="40010"/>
                      </a:lnTo>
                      <a:cubicBezTo>
                        <a:pt x="13943" y="40700"/>
                        <a:pt x="15526" y="41260"/>
                        <a:pt x="16610" y="41260"/>
                      </a:cubicBezTo>
                      <a:lnTo>
                        <a:pt x="30588" y="41260"/>
                      </a:lnTo>
                      <a:cubicBezTo>
                        <a:pt x="31671" y="41260"/>
                        <a:pt x="33160" y="40605"/>
                        <a:pt x="33886" y="39807"/>
                      </a:cubicBezTo>
                      <a:lnTo>
                        <a:pt x="39863" y="33235"/>
                      </a:lnTo>
                      <a:cubicBezTo>
                        <a:pt x="40589" y="32437"/>
                        <a:pt x="41387" y="30913"/>
                        <a:pt x="41625" y="29842"/>
                      </a:cubicBezTo>
                      <a:lnTo>
                        <a:pt x="43351" y="22341"/>
                      </a:lnTo>
                      <a:cubicBezTo>
                        <a:pt x="43589" y="21293"/>
                        <a:pt x="43530" y="19578"/>
                        <a:pt x="43208" y="18531"/>
                      </a:cubicBezTo>
                      <a:lnTo>
                        <a:pt x="39779" y="7756"/>
                      </a:lnTo>
                      <a:cubicBezTo>
                        <a:pt x="39458" y="6720"/>
                        <a:pt x="38386" y="5493"/>
                        <a:pt x="37386" y="5053"/>
                      </a:cubicBezTo>
                      <a:lnTo>
                        <a:pt x="27421" y="457"/>
                      </a:lnTo>
                      <a:cubicBezTo>
                        <a:pt x="26790" y="161"/>
                        <a:pt x="25883" y="0"/>
                        <a:pt x="25040" y="0"/>
                      </a:cubicBezTo>
                      <a:close/>
                    </a:path>
                  </a:pathLst>
                </a:custGeom>
                <a:solidFill>
                  <a:srgbClr val="EDE5D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22" name="Google Shape;1422;p43"/>
                <p:cNvSpPr/>
                <p:nvPr/>
              </p:nvSpPr>
              <p:spPr>
                <a:xfrm>
                  <a:off x="-2568775" y="2980875"/>
                  <a:ext cx="847150" cy="931975"/>
                </a:xfrm>
                <a:custGeom>
                  <a:rect b="b" l="l" r="r" t="t"/>
                  <a:pathLst>
                    <a:path extrusionOk="0" h="37279" w="33886">
                      <a:moveTo>
                        <a:pt x="9930" y="0"/>
                      </a:moveTo>
                      <a:cubicBezTo>
                        <a:pt x="8883" y="298"/>
                        <a:pt x="7454" y="1215"/>
                        <a:pt x="6775" y="2048"/>
                      </a:cubicBezTo>
                      <a:lnTo>
                        <a:pt x="1084" y="8989"/>
                      </a:lnTo>
                      <a:cubicBezTo>
                        <a:pt x="405" y="9835"/>
                        <a:pt x="1" y="11395"/>
                        <a:pt x="215" y="12454"/>
                      </a:cubicBezTo>
                      <a:lnTo>
                        <a:pt x="2751" y="25861"/>
                      </a:lnTo>
                      <a:cubicBezTo>
                        <a:pt x="2965" y="26932"/>
                        <a:pt x="3811" y="28361"/>
                        <a:pt x="4644" y="29063"/>
                      </a:cubicBezTo>
                      <a:lnTo>
                        <a:pt x="13109" y="36029"/>
                      </a:lnTo>
                      <a:cubicBezTo>
                        <a:pt x="13943" y="36707"/>
                        <a:pt x="15526" y="37279"/>
                        <a:pt x="16610" y="37279"/>
                      </a:cubicBezTo>
                      <a:lnTo>
                        <a:pt x="30588" y="37279"/>
                      </a:lnTo>
                      <a:cubicBezTo>
                        <a:pt x="31671" y="37279"/>
                        <a:pt x="33160" y="36624"/>
                        <a:pt x="33886" y="35814"/>
                      </a:cubicBezTo>
                      <a:lnTo>
                        <a:pt x="9930" y="0"/>
                      </a:ln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23" name="Google Shape;1423;p43"/>
                <p:cNvSpPr/>
                <p:nvPr/>
              </p:nvSpPr>
              <p:spPr>
                <a:xfrm>
                  <a:off x="-2422925" y="2980875"/>
                  <a:ext cx="823950" cy="823625"/>
                </a:xfrm>
                <a:custGeom>
                  <a:rect b="b" l="l" r="r" t="t"/>
                  <a:pathLst>
                    <a:path extrusionOk="0" h="32945" w="32958">
                      <a:moveTo>
                        <a:pt x="16479" y="0"/>
                      </a:moveTo>
                      <a:cubicBezTo>
                        <a:pt x="15836" y="0"/>
                        <a:pt x="15217" y="24"/>
                        <a:pt x="14586" y="107"/>
                      </a:cubicBezTo>
                      <a:cubicBezTo>
                        <a:pt x="6382" y="1036"/>
                        <a:pt x="1" y="8001"/>
                        <a:pt x="1" y="16478"/>
                      </a:cubicBezTo>
                      <a:cubicBezTo>
                        <a:pt x="1" y="25563"/>
                        <a:pt x="7383" y="32945"/>
                        <a:pt x="16479" y="32945"/>
                      </a:cubicBezTo>
                      <a:cubicBezTo>
                        <a:pt x="20301" y="32945"/>
                        <a:pt x="23825" y="31635"/>
                        <a:pt x="26623" y="29456"/>
                      </a:cubicBezTo>
                      <a:cubicBezTo>
                        <a:pt x="30481" y="26432"/>
                        <a:pt x="32957" y="21741"/>
                        <a:pt x="32957" y="16478"/>
                      </a:cubicBezTo>
                      <a:cubicBezTo>
                        <a:pt x="32957" y="7382"/>
                        <a:pt x="25575" y="0"/>
                        <a:pt x="16479" y="0"/>
                      </a:cubicBezTo>
                      <a:close/>
                    </a:path>
                  </a:pathLst>
                </a:custGeom>
                <a:solidFill>
                  <a:srgbClr val="F8F5F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24" name="Google Shape;1424;p43"/>
                <p:cNvSpPr/>
                <p:nvPr/>
              </p:nvSpPr>
              <p:spPr>
                <a:xfrm>
                  <a:off x="-2422625" y="2983250"/>
                  <a:ext cx="665875" cy="821250"/>
                </a:xfrm>
                <a:custGeom>
                  <a:rect b="b" l="l" r="r" t="t"/>
                  <a:pathLst>
                    <a:path extrusionOk="0" h="32850" w="26635">
                      <a:moveTo>
                        <a:pt x="14586" y="1"/>
                      </a:moveTo>
                      <a:lnTo>
                        <a:pt x="14586" y="1"/>
                      </a:lnTo>
                      <a:cubicBezTo>
                        <a:pt x="6370" y="941"/>
                        <a:pt x="1" y="7930"/>
                        <a:pt x="1" y="16372"/>
                      </a:cubicBezTo>
                      <a:cubicBezTo>
                        <a:pt x="1" y="25468"/>
                        <a:pt x="7382" y="32850"/>
                        <a:pt x="16479" y="32850"/>
                      </a:cubicBezTo>
                      <a:cubicBezTo>
                        <a:pt x="20301" y="32850"/>
                        <a:pt x="23837" y="31540"/>
                        <a:pt x="26635" y="29361"/>
                      </a:cubicBezTo>
                      <a:lnTo>
                        <a:pt x="25873" y="28671"/>
                      </a:lnTo>
                      <a:cubicBezTo>
                        <a:pt x="8299" y="16765"/>
                        <a:pt x="14586" y="1"/>
                        <a:pt x="14586" y="1"/>
                      </a:cubicBezTo>
                      <a:close/>
                    </a:path>
                  </a:pathLst>
                </a:custGeom>
                <a:solidFill>
                  <a:srgbClr val="363636">
                    <a:alpha val="719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425" name="Google Shape;1425;p43"/>
              <p:cNvGrpSpPr/>
              <p:nvPr/>
            </p:nvGrpSpPr>
            <p:grpSpPr>
              <a:xfrm rot="-2700000">
                <a:off x="903721" y="1694549"/>
                <a:ext cx="231616" cy="161586"/>
                <a:chOff x="758425" y="672072"/>
                <a:chExt cx="848147" cy="591707"/>
              </a:xfrm>
            </p:grpSpPr>
            <p:sp>
              <p:nvSpPr>
                <p:cNvPr id="1426" name="Google Shape;1426;p43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rect b="b" l="l" r="r" t="t"/>
                  <a:pathLst>
                    <a:path extrusionOk="0" h="3731" w="4192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27" name="Google Shape;1427;p43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rect b="b" l="l" r="r" t="t"/>
                  <a:pathLst>
                    <a:path extrusionOk="0" h="3167" w="530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28" name="Google Shape;1428;p43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rect b="b" l="l" r="r" t="t"/>
                  <a:pathLst>
                    <a:path extrusionOk="0" h="3112" w="3859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29" name="Google Shape;1429;p43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rect b="b" l="l" r="r" t="t"/>
                  <a:pathLst>
                    <a:path extrusionOk="0" h="3104" w="3859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30" name="Google Shape;1430;p43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rect b="b" l="l" r="r" t="t"/>
                  <a:pathLst>
                    <a:path extrusionOk="0" h="1005" w="1739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31" name="Google Shape;1431;p43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rect b="b" l="l" r="r" t="t"/>
                  <a:pathLst>
                    <a:path extrusionOk="0" h="1009" w="1728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1432" name="Google Shape;1432;p43"/>
            <p:cNvGrpSpPr/>
            <p:nvPr/>
          </p:nvGrpSpPr>
          <p:grpSpPr>
            <a:xfrm>
              <a:off x="1225231" y="2253962"/>
              <a:ext cx="1002576" cy="950735"/>
              <a:chOff x="-1141950" y="3025100"/>
              <a:chExt cx="649800" cy="616200"/>
            </a:xfrm>
          </p:grpSpPr>
          <p:grpSp>
            <p:nvGrpSpPr>
              <p:cNvPr id="1433" name="Google Shape;1433;p43"/>
              <p:cNvGrpSpPr/>
              <p:nvPr/>
            </p:nvGrpSpPr>
            <p:grpSpPr>
              <a:xfrm>
                <a:off x="-1141950" y="3025100"/>
                <a:ext cx="594750" cy="595025"/>
                <a:chOff x="-1141950" y="3025100"/>
                <a:chExt cx="594750" cy="595025"/>
              </a:xfrm>
            </p:grpSpPr>
            <p:sp>
              <p:nvSpPr>
                <p:cNvPr id="1434" name="Google Shape;1434;p43"/>
                <p:cNvSpPr/>
                <p:nvPr/>
              </p:nvSpPr>
              <p:spPr>
                <a:xfrm>
                  <a:off x="-1141950" y="3025100"/>
                  <a:ext cx="594750" cy="595025"/>
                </a:xfrm>
                <a:custGeom>
                  <a:rect b="b" l="l" r="r" t="t"/>
                  <a:pathLst>
                    <a:path extrusionOk="0" h="23801" w="23790">
                      <a:moveTo>
                        <a:pt x="11895" y="0"/>
                      </a:moveTo>
                      <a:cubicBezTo>
                        <a:pt x="9859" y="0"/>
                        <a:pt x="7954" y="512"/>
                        <a:pt x="6287" y="1417"/>
                      </a:cubicBezTo>
                      <a:cubicBezTo>
                        <a:pt x="2549" y="3429"/>
                        <a:pt x="1" y="7370"/>
                        <a:pt x="1" y="11907"/>
                      </a:cubicBezTo>
                      <a:cubicBezTo>
                        <a:pt x="1" y="18491"/>
                        <a:pt x="5335" y="23801"/>
                        <a:pt x="11895" y="23801"/>
                      </a:cubicBezTo>
                      <a:cubicBezTo>
                        <a:pt x="14371" y="23801"/>
                        <a:pt x="16646" y="23063"/>
                        <a:pt x="18551" y="21765"/>
                      </a:cubicBezTo>
                      <a:cubicBezTo>
                        <a:pt x="21718" y="19622"/>
                        <a:pt x="23789" y="16002"/>
                        <a:pt x="23789" y="11895"/>
                      </a:cubicBezTo>
                      <a:cubicBezTo>
                        <a:pt x="23789" y="5322"/>
                        <a:pt x="18455" y="0"/>
                        <a:pt x="11895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35" name="Google Shape;1435;p43"/>
                <p:cNvSpPr/>
                <p:nvPr/>
              </p:nvSpPr>
              <p:spPr>
                <a:xfrm>
                  <a:off x="-984775" y="3025400"/>
                  <a:ext cx="437575" cy="544125"/>
                </a:xfrm>
                <a:custGeom>
                  <a:rect b="b" l="l" r="r" t="t"/>
                  <a:pathLst>
                    <a:path extrusionOk="0" h="21765" w="17503">
                      <a:moveTo>
                        <a:pt x="5608" y="0"/>
                      </a:moveTo>
                      <a:cubicBezTo>
                        <a:pt x="3572" y="0"/>
                        <a:pt x="1667" y="512"/>
                        <a:pt x="0" y="1417"/>
                      </a:cubicBezTo>
                      <a:cubicBezTo>
                        <a:pt x="0" y="1417"/>
                        <a:pt x="11656" y="6072"/>
                        <a:pt x="12049" y="21003"/>
                      </a:cubicBezTo>
                      <a:lnTo>
                        <a:pt x="12264" y="21765"/>
                      </a:lnTo>
                      <a:cubicBezTo>
                        <a:pt x="15431" y="19622"/>
                        <a:pt x="17502" y="16002"/>
                        <a:pt x="17502" y="11895"/>
                      </a:cubicBezTo>
                      <a:cubicBezTo>
                        <a:pt x="17502" y="5322"/>
                        <a:pt x="12168" y="0"/>
                        <a:pt x="5608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436" name="Google Shape;1436;p43"/>
              <p:cNvGrpSpPr/>
              <p:nvPr/>
            </p:nvGrpSpPr>
            <p:grpSpPr>
              <a:xfrm>
                <a:off x="-785950" y="3118950"/>
                <a:ext cx="293800" cy="326425"/>
                <a:chOff x="-785950" y="3118950"/>
                <a:chExt cx="293800" cy="326425"/>
              </a:xfrm>
            </p:grpSpPr>
            <p:sp>
              <p:nvSpPr>
                <p:cNvPr id="1437" name="Google Shape;1437;p43"/>
                <p:cNvSpPr/>
                <p:nvPr/>
              </p:nvSpPr>
              <p:spPr>
                <a:xfrm>
                  <a:off x="-785950" y="3118950"/>
                  <a:ext cx="229825" cy="172800"/>
                </a:xfrm>
                <a:custGeom>
                  <a:rect b="b" l="l" r="r" t="t"/>
                  <a:pathLst>
                    <a:path extrusionOk="0" h="6912" w="9193">
                      <a:moveTo>
                        <a:pt x="5755" y="0"/>
                      </a:moveTo>
                      <a:cubicBezTo>
                        <a:pt x="4886" y="0"/>
                        <a:pt x="3924" y="257"/>
                        <a:pt x="3025" y="783"/>
                      </a:cubicBezTo>
                      <a:cubicBezTo>
                        <a:pt x="965" y="1997"/>
                        <a:pt x="0" y="4176"/>
                        <a:pt x="870" y="5652"/>
                      </a:cubicBezTo>
                      <a:cubicBezTo>
                        <a:pt x="1352" y="6484"/>
                        <a:pt x="2318" y="6911"/>
                        <a:pt x="3438" y="6911"/>
                      </a:cubicBezTo>
                      <a:cubicBezTo>
                        <a:pt x="4307" y="6911"/>
                        <a:pt x="5268" y="6654"/>
                        <a:pt x="6168" y="6129"/>
                      </a:cubicBezTo>
                      <a:cubicBezTo>
                        <a:pt x="8228" y="4914"/>
                        <a:pt x="9192" y="2735"/>
                        <a:pt x="8335" y="1259"/>
                      </a:cubicBezTo>
                      <a:cubicBezTo>
                        <a:pt x="7845" y="428"/>
                        <a:pt x="6876" y="0"/>
                        <a:pt x="5755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38" name="Google Shape;1438;p43"/>
                <p:cNvSpPr/>
                <p:nvPr/>
              </p:nvSpPr>
              <p:spPr>
                <a:xfrm>
                  <a:off x="-713925" y="3142450"/>
                  <a:ext cx="121175" cy="102575"/>
                </a:xfrm>
                <a:custGeom>
                  <a:rect b="b" l="l" r="r" t="t"/>
                  <a:pathLst>
                    <a:path extrusionOk="0" h="4103" w="4847">
                      <a:moveTo>
                        <a:pt x="2551" y="0"/>
                      </a:moveTo>
                      <a:cubicBezTo>
                        <a:pt x="2166" y="0"/>
                        <a:pt x="1769" y="103"/>
                        <a:pt x="1406" y="319"/>
                      </a:cubicBezTo>
                      <a:cubicBezTo>
                        <a:pt x="370" y="926"/>
                        <a:pt x="1" y="2188"/>
                        <a:pt x="560" y="3153"/>
                      </a:cubicBezTo>
                      <a:cubicBezTo>
                        <a:pt x="921" y="3766"/>
                        <a:pt x="1587" y="4103"/>
                        <a:pt x="2289" y="4103"/>
                      </a:cubicBezTo>
                      <a:cubicBezTo>
                        <a:pt x="2678" y="4103"/>
                        <a:pt x="3077" y="4000"/>
                        <a:pt x="3442" y="3784"/>
                      </a:cubicBezTo>
                      <a:cubicBezTo>
                        <a:pt x="4466" y="3176"/>
                        <a:pt x="4847" y="1914"/>
                        <a:pt x="4275" y="962"/>
                      </a:cubicBezTo>
                      <a:cubicBezTo>
                        <a:pt x="3914" y="340"/>
                        <a:pt x="3251" y="0"/>
                        <a:pt x="2551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39" name="Google Shape;1439;p43"/>
                <p:cNvSpPr/>
                <p:nvPr/>
              </p:nvSpPr>
              <p:spPr>
                <a:xfrm>
                  <a:off x="-733275" y="3287375"/>
                  <a:ext cx="241125" cy="158000"/>
                </a:xfrm>
                <a:custGeom>
                  <a:rect b="b" l="l" r="r" t="t"/>
                  <a:pathLst>
                    <a:path extrusionOk="0" h="6320" w="9645">
                      <a:moveTo>
                        <a:pt x="5380" y="0"/>
                      </a:moveTo>
                      <a:cubicBezTo>
                        <a:pt x="5040" y="0"/>
                        <a:pt x="4690" y="27"/>
                        <a:pt x="4335" y="82"/>
                      </a:cubicBezTo>
                      <a:cubicBezTo>
                        <a:pt x="1823" y="487"/>
                        <a:pt x="1" y="2178"/>
                        <a:pt x="263" y="3880"/>
                      </a:cubicBezTo>
                      <a:cubicBezTo>
                        <a:pt x="488" y="5333"/>
                        <a:pt x="2189" y="6320"/>
                        <a:pt x="4257" y="6320"/>
                      </a:cubicBezTo>
                      <a:cubicBezTo>
                        <a:pt x="4596" y="6320"/>
                        <a:pt x="4945" y="6293"/>
                        <a:pt x="5299" y="6238"/>
                      </a:cubicBezTo>
                      <a:cubicBezTo>
                        <a:pt x="7823" y="5833"/>
                        <a:pt x="9645" y="4142"/>
                        <a:pt x="9383" y="2440"/>
                      </a:cubicBezTo>
                      <a:cubicBezTo>
                        <a:pt x="9148" y="987"/>
                        <a:pt x="7454" y="0"/>
                        <a:pt x="538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40" name="Google Shape;1440;p43"/>
                <p:cNvSpPr/>
                <p:nvPr/>
              </p:nvSpPr>
              <p:spPr>
                <a:xfrm>
                  <a:off x="-652600" y="3311200"/>
                  <a:ext cx="122650" cy="101625"/>
                </a:xfrm>
                <a:custGeom>
                  <a:rect b="b" l="l" r="r" t="t"/>
                  <a:pathLst>
                    <a:path extrusionOk="0" h="4065" w="4906">
                      <a:moveTo>
                        <a:pt x="2560" y="1"/>
                      </a:moveTo>
                      <a:cubicBezTo>
                        <a:pt x="2423" y="1"/>
                        <a:pt x="2284" y="11"/>
                        <a:pt x="2144" y="34"/>
                      </a:cubicBezTo>
                      <a:cubicBezTo>
                        <a:pt x="882" y="236"/>
                        <a:pt x="0" y="1284"/>
                        <a:pt x="179" y="2391"/>
                      </a:cubicBezTo>
                      <a:cubicBezTo>
                        <a:pt x="338" y="3380"/>
                        <a:pt x="1276" y="4065"/>
                        <a:pt x="2373" y="4065"/>
                      </a:cubicBezTo>
                      <a:cubicBezTo>
                        <a:pt x="2505" y="4065"/>
                        <a:pt x="2639" y="4055"/>
                        <a:pt x="2775" y="4034"/>
                      </a:cubicBezTo>
                      <a:cubicBezTo>
                        <a:pt x="4037" y="3832"/>
                        <a:pt x="4906" y="2772"/>
                        <a:pt x="4739" y="1677"/>
                      </a:cubicBezTo>
                      <a:cubicBezTo>
                        <a:pt x="4580" y="693"/>
                        <a:pt x="3651" y="1"/>
                        <a:pt x="2560" y="1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441" name="Google Shape;1441;p43"/>
              <p:cNvGrpSpPr/>
              <p:nvPr/>
            </p:nvGrpSpPr>
            <p:grpSpPr>
              <a:xfrm>
                <a:off x="-1120525" y="3033650"/>
                <a:ext cx="365250" cy="607650"/>
                <a:chOff x="-1120525" y="3033650"/>
                <a:chExt cx="365250" cy="607650"/>
              </a:xfrm>
            </p:grpSpPr>
            <p:sp>
              <p:nvSpPr>
                <p:cNvPr id="1442" name="Google Shape;1442;p43"/>
                <p:cNvSpPr/>
                <p:nvPr/>
              </p:nvSpPr>
              <p:spPr>
                <a:xfrm>
                  <a:off x="-1120525" y="3033650"/>
                  <a:ext cx="153925" cy="179700"/>
                </a:xfrm>
                <a:custGeom>
                  <a:rect b="b" l="l" r="r" t="t"/>
                  <a:pathLst>
                    <a:path extrusionOk="0" h="7188" w="6157">
                      <a:moveTo>
                        <a:pt x="1403" y="0"/>
                      </a:moveTo>
                      <a:cubicBezTo>
                        <a:pt x="1204" y="0"/>
                        <a:pt x="1024" y="47"/>
                        <a:pt x="870" y="147"/>
                      </a:cubicBezTo>
                      <a:cubicBezTo>
                        <a:pt x="1" y="706"/>
                        <a:pt x="275" y="2706"/>
                        <a:pt x="1501" y="4611"/>
                      </a:cubicBezTo>
                      <a:cubicBezTo>
                        <a:pt x="2499" y="6177"/>
                        <a:pt x="3827" y="7188"/>
                        <a:pt x="4751" y="7188"/>
                      </a:cubicBezTo>
                      <a:cubicBezTo>
                        <a:pt x="4951" y="7188"/>
                        <a:pt x="5132" y="7140"/>
                        <a:pt x="5287" y="7040"/>
                      </a:cubicBezTo>
                      <a:cubicBezTo>
                        <a:pt x="6156" y="6481"/>
                        <a:pt x="5883" y="4492"/>
                        <a:pt x="4656" y="2587"/>
                      </a:cubicBezTo>
                      <a:cubicBezTo>
                        <a:pt x="3657" y="1020"/>
                        <a:pt x="2327" y="0"/>
                        <a:pt x="1403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43" name="Google Shape;1443;p43"/>
                <p:cNvSpPr/>
                <p:nvPr/>
              </p:nvSpPr>
              <p:spPr>
                <a:xfrm>
                  <a:off x="-1083900" y="3060525"/>
                  <a:ext cx="83075" cy="126225"/>
                </a:xfrm>
                <a:custGeom>
                  <a:rect b="b" l="l" r="r" t="t"/>
                  <a:pathLst>
                    <a:path extrusionOk="0" fill="none" h="5049" w="3323">
                      <a:moveTo>
                        <a:pt x="0" y="0"/>
                      </a:moveTo>
                      <a:lnTo>
                        <a:pt x="3322" y="5048"/>
                      </a:lnTo>
                    </a:path>
                  </a:pathLst>
                </a:custGeom>
                <a:solidFill>
                  <a:srgbClr val="FFFFFF"/>
                </a:solidFill>
                <a:ln cap="rnd" cmpd="sng" w="3875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44" name="Google Shape;1444;p43"/>
                <p:cNvSpPr/>
                <p:nvPr/>
              </p:nvSpPr>
              <p:spPr>
                <a:xfrm>
                  <a:off x="-857400" y="3458425"/>
                  <a:ext cx="102125" cy="182875"/>
                </a:xfrm>
                <a:custGeom>
                  <a:rect b="b" l="l" r="r" t="t"/>
                  <a:pathLst>
                    <a:path extrusionOk="0" h="7315" w="4085">
                      <a:moveTo>
                        <a:pt x="1522" y="0"/>
                      </a:moveTo>
                      <a:cubicBezTo>
                        <a:pt x="1471" y="0"/>
                        <a:pt x="1421" y="5"/>
                        <a:pt x="1370" y="15"/>
                      </a:cubicBezTo>
                      <a:cubicBezTo>
                        <a:pt x="453" y="181"/>
                        <a:pt x="1" y="1944"/>
                        <a:pt x="382" y="3956"/>
                      </a:cubicBezTo>
                      <a:cubicBezTo>
                        <a:pt x="732" y="5876"/>
                        <a:pt x="1682" y="7314"/>
                        <a:pt x="2572" y="7314"/>
                      </a:cubicBezTo>
                      <a:cubicBezTo>
                        <a:pt x="2620" y="7314"/>
                        <a:pt x="2668" y="7310"/>
                        <a:pt x="2716" y="7301"/>
                      </a:cubicBezTo>
                      <a:cubicBezTo>
                        <a:pt x="3632" y="7135"/>
                        <a:pt x="4085" y="5361"/>
                        <a:pt x="3716" y="3349"/>
                      </a:cubicBezTo>
                      <a:cubicBezTo>
                        <a:pt x="3367" y="1445"/>
                        <a:pt x="2410" y="0"/>
                        <a:pt x="1522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45" name="Google Shape;1445;p43"/>
                <p:cNvSpPr/>
                <p:nvPr/>
              </p:nvSpPr>
              <p:spPr>
                <a:xfrm>
                  <a:off x="-818400" y="3483200"/>
                  <a:ext cx="26225" cy="133950"/>
                </a:xfrm>
                <a:custGeom>
                  <a:rect b="b" l="l" r="r" t="t"/>
                  <a:pathLst>
                    <a:path extrusionOk="0" fill="none" h="5358" w="1049">
                      <a:moveTo>
                        <a:pt x="1" y="0"/>
                      </a:moveTo>
                      <a:lnTo>
                        <a:pt x="1048" y="5358"/>
                      </a:lnTo>
                    </a:path>
                  </a:pathLst>
                </a:custGeom>
                <a:solidFill>
                  <a:srgbClr val="FFFFFF"/>
                </a:solidFill>
                <a:ln cap="rnd" cmpd="sng" w="3875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446" name="Google Shape;1446;p43"/>
              <p:cNvGrpSpPr/>
              <p:nvPr/>
            </p:nvGrpSpPr>
            <p:grpSpPr>
              <a:xfrm>
                <a:off x="-1065450" y="3187625"/>
                <a:ext cx="255100" cy="269700"/>
                <a:chOff x="-1023775" y="3187625"/>
                <a:chExt cx="255100" cy="269700"/>
              </a:xfrm>
            </p:grpSpPr>
            <p:sp>
              <p:nvSpPr>
                <p:cNvPr id="1447" name="Google Shape;1447;p43"/>
                <p:cNvSpPr/>
                <p:nvPr/>
              </p:nvSpPr>
              <p:spPr>
                <a:xfrm>
                  <a:off x="-1023775" y="3187625"/>
                  <a:ext cx="255100" cy="269700"/>
                </a:xfrm>
                <a:custGeom>
                  <a:rect b="b" l="l" r="r" t="t"/>
                  <a:pathLst>
                    <a:path extrusionOk="0" h="10788" w="10204">
                      <a:moveTo>
                        <a:pt x="5108" y="0"/>
                      </a:moveTo>
                      <a:cubicBezTo>
                        <a:pt x="2286" y="0"/>
                        <a:pt x="0" y="2417"/>
                        <a:pt x="0" y="5394"/>
                      </a:cubicBezTo>
                      <a:cubicBezTo>
                        <a:pt x="0" y="8370"/>
                        <a:pt x="2286" y="10787"/>
                        <a:pt x="5108" y="10787"/>
                      </a:cubicBezTo>
                      <a:cubicBezTo>
                        <a:pt x="7918" y="10787"/>
                        <a:pt x="10204" y="8370"/>
                        <a:pt x="10204" y="5394"/>
                      </a:cubicBezTo>
                      <a:cubicBezTo>
                        <a:pt x="10204" y="2417"/>
                        <a:pt x="7918" y="0"/>
                        <a:pt x="5108" y="0"/>
                      </a:cubicBezTo>
                      <a:close/>
                    </a:path>
                  </a:pathLst>
                </a:custGeom>
                <a:solidFill>
                  <a:srgbClr val="FFA333">
                    <a:alpha val="9167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48" name="Google Shape;1448;p43"/>
                <p:cNvSpPr/>
                <p:nvPr/>
              </p:nvSpPr>
              <p:spPr>
                <a:xfrm>
                  <a:off x="-1008900" y="3203400"/>
                  <a:ext cx="225350" cy="238150"/>
                </a:xfrm>
                <a:custGeom>
                  <a:rect b="b" l="l" r="r" t="t"/>
                  <a:pathLst>
                    <a:path extrusionOk="0" fill="none" h="9526" w="9014">
                      <a:moveTo>
                        <a:pt x="9014" y="4763"/>
                      </a:moveTo>
                      <a:cubicBezTo>
                        <a:pt x="9014" y="7394"/>
                        <a:pt x="7002" y="9525"/>
                        <a:pt x="4513" y="9525"/>
                      </a:cubicBezTo>
                      <a:cubicBezTo>
                        <a:pt x="2013" y="9525"/>
                        <a:pt x="1" y="7394"/>
                        <a:pt x="1" y="4763"/>
                      </a:cubicBezTo>
                      <a:cubicBezTo>
                        <a:pt x="1" y="2131"/>
                        <a:pt x="2013" y="0"/>
                        <a:pt x="4513" y="0"/>
                      </a:cubicBezTo>
                      <a:cubicBezTo>
                        <a:pt x="7002" y="0"/>
                        <a:pt x="9014" y="2131"/>
                        <a:pt x="9014" y="4763"/>
                      </a:cubicBezTo>
                      <a:close/>
                    </a:path>
                  </a:pathLst>
                </a:custGeom>
                <a:noFill/>
                <a:ln cap="rnd" cmpd="sng" w="3875">
                  <a:solidFill>
                    <a:srgbClr val="363636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49" name="Google Shape;1449;p43"/>
                <p:cNvSpPr/>
                <p:nvPr/>
              </p:nvSpPr>
              <p:spPr>
                <a:xfrm>
                  <a:off x="-991325" y="3222150"/>
                  <a:ext cx="190525" cy="200950"/>
                </a:xfrm>
                <a:custGeom>
                  <a:rect b="b" l="l" r="r" t="t"/>
                  <a:pathLst>
                    <a:path extrusionOk="0" fill="none" h="8038" w="7621">
                      <a:moveTo>
                        <a:pt x="7620" y="4013"/>
                      </a:moveTo>
                      <a:cubicBezTo>
                        <a:pt x="7620" y="6227"/>
                        <a:pt x="5906" y="8037"/>
                        <a:pt x="3810" y="8037"/>
                      </a:cubicBezTo>
                      <a:cubicBezTo>
                        <a:pt x="1703" y="8037"/>
                        <a:pt x="0" y="6227"/>
                        <a:pt x="0" y="4013"/>
                      </a:cubicBezTo>
                      <a:cubicBezTo>
                        <a:pt x="0" y="1798"/>
                        <a:pt x="1703" y="0"/>
                        <a:pt x="3810" y="0"/>
                      </a:cubicBezTo>
                      <a:cubicBezTo>
                        <a:pt x="5906" y="0"/>
                        <a:pt x="7620" y="1798"/>
                        <a:pt x="7620" y="4013"/>
                      </a:cubicBezTo>
                      <a:close/>
                    </a:path>
                  </a:pathLst>
                </a:custGeom>
                <a:noFill/>
                <a:ln cap="rnd" cmpd="sng" w="3875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50" name="Google Shape;1450;p43"/>
                <p:cNvSpPr/>
                <p:nvPr/>
              </p:nvSpPr>
              <p:spPr>
                <a:xfrm>
                  <a:off x="-973175" y="3240900"/>
                  <a:ext cx="153900" cy="163150"/>
                </a:xfrm>
                <a:custGeom>
                  <a:rect b="b" l="l" r="r" t="t"/>
                  <a:pathLst>
                    <a:path extrusionOk="0" fill="none" h="6526" w="6156">
                      <a:moveTo>
                        <a:pt x="6156" y="3263"/>
                      </a:moveTo>
                      <a:cubicBezTo>
                        <a:pt x="6156" y="5061"/>
                        <a:pt x="4775" y="6525"/>
                        <a:pt x="3084" y="6525"/>
                      </a:cubicBezTo>
                      <a:cubicBezTo>
                        <a:pt x="1382" y="6525"/>
                        <a:pt x="0" y="5061"/>
                        <a:pt x="0" y="3263"/>
                      </a:cubicBezTo>
                      <a:cubicBezTo>
                        <a:pt x="0" y="1465"/>
                        <a:pt x="1382" y="0"/>
                        <a:pt x="3084" y="0"/>
                      </a:cubicBezTo>
                      <a:cubicBezTo>
                        <a:pt x="4775" y="0"/>
                        <a:pt x="6156" y="1465"/>
                        <a:pt x="6156" y="3263"/>
                      </a:cubicBezTo>
                      <a:close/>
                    </a:path>
                  </a:pathLst>
                </a:custGeom>
                <a:noFill/>
                <a:ln cap="rnd" cmpd="sng" w="3875">
                  <a:solidFill>
                    <a:srgbClr val="363636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51" name="Google Shape;1451;p43"/>
                <p:cNvSpPr/>
                <p:nvPr/>
              </p:nvSpPr>
              <p:spPr>
                <a:xfrm>
                  <a:off x="-956200" y="3259350"/>
                  <a:ext cx="119975" cy="126525"/>
                </a:xfrm>
                <a:custGeom>
                  <a:rect b="b" l="l" r="r" t="t"/>
                  <a:pathLst>
                    <a:path extrusionOk="0" fill="none" h="5061" w="4799">
                      <a:moveTo>
                        <a:pt x="4798" y="2525"/>
                      </a:moveTo>
                      <a:cubicBezTo>
                        <a:pt x="4798" y="3918"/>
                        <a:pt x="3727" y="5061"/>
                        <a:pt x="2405" y="5061"/>
                      </a:cubicBezTo>
                      <a:cubicBezTo>
                        <a:pt x="1072" y="5061"/>
                        <a:pt x="0" y="3918"/>
                        <a:pt x="0" y="2525"/>
                      </a:cubicBezTo>
                      <a:cubicBezTo>
                        <a:pt x="0" y="1132"/>
                        <a:pt x="1072" y="1"/>
                        <a:pt x="2405" y="1"/>
                      </a:cubicBezTo>
                      <a:cubicBezTo>
                        <a:pt x="3727" y="1"/>
                        <a:pt x="4798" y="1132"/>
                        <a:pt x="4798" y="2525"/>
                      </a:cubicBezTo>
                      <a:close/>
                    </a:path>
                  </a:pathLst>
                </a:custGeom>
                <a:noFill/>
                <a:ln cap="rnd" cmpd="sng" w="3875">
                  <a:solidFill>
                    <a:srgbClr val="FFFFFF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52" name="Google Shape;1452;p43"/>
                <p:cNvSpPr/>
                <p:nvPr/>
              </p:nvSpPr>
              <p:spPr>
                <a:xfrm>
                  <a:off x="-940725" y="3275125"/>
                  <a:ext cx="89325" cy="94675"/>
                </a:xfrm>
                <a:custGeom>
                  <a:rect b="b" l="l" r="r" t="t"/>
                  <a:pathLst>
                    <a:path extrusionOk="0" fill="none" h="3787" w="3573">
                      <a:moveTo>
                        <a:pt x="3572" y="1894"/>
                      </a:moveTo>
                      <a:cubicBezTo>
                        <a:pt x="3572" y="2941"/>
                        <a:pt x="2762" y="3787"/>
                        <a:pt x="1786" y="3787"/>
                      </a:cubicBezTo>
                      <a:cubicBezTo>
                        <a:pt x="798" y="3787"/>
                        <a:pt x="0" y="2941"/>
                        <a:pt x="0" y="1894"/>
                      </a:cubicBezTo>
                      <a:cubicBezTo>
                        <a:pt x="0" y="846"/>
                        <a:pt x="798" y="1"/>
                        <a:pt x="1786" y="1"/>
                      </a:cubicBezTo>
                      <a:cubicBezTo>
                        <a:pt x="2762" y="1"/>
                        <a:pt x="3572" y="846"/>
                        <a:pt x="3572" y="1894"/>
                      </a:cubicBezTo>
                      <a:close/>
                    </a:path>
                  </a:pathLst>
                </a:custGeom>
                <a:noFill/>
                <a:ln cap="rnd" cmpd="sng" w="3875">
                  <a:solidFill>
                    <a:srgbClr val="363636"/>
                  </a:solidFill>
                  <a:prstDash val="solid"/>
                  <a:round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453" name="Google Shape;1453;p43"/>
              <p:cNvGrpSpPr/>
              <p:nvPr/>
            </p:nvGrpSpPr>
            <p:grpSpPr>
              <a:xfrm>
                <a:off x="-1139275" y="3072725"/>
                <a:ext cx="327750" cy="511825"/>
                <a:chOff x="-1139275" y="3072725"/>
                <a:chExt cx="327750" cy="511825"/>
              </a:xfrm>
            </p:grpSpPr>
            <p:sp>
              <p:nvSpPr>
                <p:cNvPr id="1454" name="Google Shape;1454;p43"/>
                <p:cNvSpPr/>
                <p:nvPr/>
              </p:nvSpPr>
              <p:spPr>
                <a:xfrm>
                  <a:off x="-958300" y="3513300"/>
                  <a:ext cx="46475" cy="71250"/>
                </a:xfrm>
                <a:custGeom>
                  <a:rect b="b" l="l" r="r" t="t"/>
                  <a:pathLst>
                    <a:path extrusionOk="0" h="2850" w="1859">
                      <a:moveTo>
                        <a:pt x="617" y="0"/>
                      </a:moveTo>
                      <a:cubicBezTo>
                        <a:pt x="555" y="0"/>
                        <a:pt x="491" y="11"/>
                        <a:pt x="429" y="34"/>
                      </a:cubicBezTo>
                      <a:cubicBezTo>
                        <a:pt x="144" y="141"/>
                        <a:pt x="1" y="451"/>
                        <a:pt x="96" y="737"/>
                      </a:cubicBezTo>
                      <a:lnTo>
                        <a:pt x="739" y="2487"/>
                      </a:lnTo>
                      <a:cubicBezTo>
                        <a:pt x="824" y="2713"/>
                        <a:pt x="1035" y="2850"/>
                        <a:pt x="1261" y="2850"/>
                      </a:cubicBezTo>
                      <a:cubicBezTo>
                        <a:pt x="1321" y="2850"/>
                        <a:pt x="1382" y="2840"/>
                        <a:pt x="1441" y="2820"/>
                      </a:cubicBezTo>
                      <a:cubicBezTo>
                        <a:pt x="1715" y="2713"/>
                        <a:pt x="1858" y="2392"/>
                        <a:pt x="1763" y="2118"/>
                      </a:cubicBezTo>
                      <a:lnTo>
                        <a:pt x="1132" y="356"/>
                      </a:lnTo>
                      <a:cubicBezTo>
                        <a:pt x="1048" y="141"/>
                        <a:pt x="840" y="0"/>
                        <a:pt x="617" y="0"/>
                      </a:cubicBezTo>
                      <a:close/>
                    </a:path>
                  </a:pathLst>
                </a:custGeom>
                <a:solidFill>
                  <a:srgbClr val="EDE5D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55" name="Google Shape;1455;p43"/>
                <p:cNvSpPr/>
                <p:nvPr/>
              </p:nvSpPr>
              <p:spPr>
                <a:xfrm>
                  <a:off x="-1004425" y="3468875"/>
                  <a:ext cx="108675" cy="70600"/>
                </a:xfrm>
                <a:custGeom>
                  <a:rect b="b" l="l" r="r" t="t"/>
                  <a:pathLst>
                    <a:path extrusionOk="0" h="2824" w="4347">
                      <a:moveTo>
                        <a:pt x="2376" y="1"/>
                      </a:moveTo>
                      <a:cubicBezTo>
                        <a:pt x="2133" y="1"/>
                        <a:pt x="1885" y="43"/>
                        <a:pt x="1643" y="133"/>
                      </a:cubicBezTo>
                      <a:cubicBezTo>
                        <a:pt x="560" y="525"/>
                        <a:pt x="0" y="1740"/>
                        <a:pt x="393" y="2823"/>
                      </a:cubicBezTo>
                      <a:lnTo>
                        <a:pt x="4346" y="1371"/>
                      </a:lnTo>
                      <a:cubicBezTo>
                        <a:pt x="4031" y="527"/>
                        <a:pt x="3231" y="1"/>
                        <a:pt x="2376" y="1"/>
                      </a:cubicBezTo>
                      <a:close/>
                    </a:path>
                  </a:pathLst>
                </a:custGeom>
                <a:solidFill>
                  <a:srgbClr val="EDE5D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56" name="Google Shape;1456;p43"/>
                <p:cNvSpPr/>
                <p:nvPr/>
              </p:nvSpPr>
              <p:spPr>
                <a:xfrm>
                  <a:off x="-1098200" y="3293350"/>
                  <a:ext cx="62825" cy="30825"/>
                </a:xfrm>
                <a:custGeom>
                  <a:rect b="b" l="l" r="r" t="t"/>
                  <a:pathLst>
                    <a:path extrusionOk="0" h="1233" w="2513">
                      <a:moveTo>
                        <a:pt x="493" y="1"/>
                      </a:moveTo>
                      <a:cubicBezTo>
                        <a:pt x="288" y="1"/>
                        <a:pt x="100" y="139"/>
                        <a:pt x="48" y="367"/>
                      </a:cubicBezTo>
                      <a:cubicBezTo>
                        <a:pt x="1" y="605"/>
                        <a:pt x="144" y="843"/>
                        <a:pt x="406" y="903"/>
                      </a:cubicBezTo>
                      <a:lnTo>
                        <a:pt x="1930" y="1224"/>
                      </a:lnTo>
                      <a:cubicBezTo>
                        <a:pt x="1959" y="1230"/>
                        <a:pt x="1987" y="1233"/>
                        <a:pt x="2016" y="1233"/>
                      </a:cubicBezTo>
                      <a:cubicBezTo>
                        <a:pt x="2223" y="1233"/>
                        <a:pt x="2413" y="1087"/>
                        <a:pt x="2465" y="867"/>
                      </a:cubicBezTo>
                      <a:cubicBezTo>
                        <a:pt x="2513" y="629"/>
                        <a:pt x="2358" y="379"/>
                        <a:pt x="2108" y="331"/>
                      </a:cubicBezTo>
                      <a:lnTo>
                        <a:pt x="584" y="10"/>
                      </a:lnTo>
                      <a:cubicBezTo>
                        <a:pt x="554" y="4"/>
                        <a:pt x="523" y="1"/>
                        <a:pt x="493" y="1"/>
                      </a:cubicBezTo>
                      <a:close/>
                    </a:path>
                  </a:pathLst>
                </a:custGeom>
                <a:solidFill>
                  <a:srgbClr val="EDE5D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57" name="Google Shape;1457;p43"/>
                <p:cNvSpPr/>
                <p:nvPr/>
              </p:nvSpPr>
              <p:spPr>
                <a:xfrm>
                  <a:off x="-1139275" y="3259275"/>
                  <a:ext cx="57775" cy="87325"/>
                </a:xfrm>
                <a:custGeom>
                  <a:rect b="b" l="l" r="r" t="t"/>
                  <a:pathLst>
                    <a:path extrusionOk="0" h="3493" w="2311">
                      <a:moveTo>
                        <a:pt x="1942" y="0"/>
                      </a:moveTo>
                      <a:cubicBezTo>
                        <a:pt x="1126" y="0"/>
                        <a:pt x="391" y="568"/>
                        <a:pt x="215" y="1397"/>
                      </a:cubicBezTo>
                      <a:cubicBezTo>
                        <a:pt x="1" y="2349"/>
                        <a:pt x="620" y="3290"/>
                        <a:pt x="1560" y="3492"/>
                      </a:cubicBezTo>
                      <a:lnTo>
                        <a:pt x="2311" y="39"/>
                      </a:lnTo>
                      <a:cubicBezTo>
                        <a:pt x="2187" y="13"/>
                        <a:pt x="2063" y="0"/>
                        <a:pt x="1942" y="0"/>
                      </a:cubicBezTo>
                      <a:close/>
                    </a:path>
                  </a:pathLst>
                </a:custGeom>
                <a:solidFill>
                  <a:srgbClr val="EDE5D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58" name="Google Shape;1458;p43"/>
                <p:cNvSpPr/>
                <p:nvPr/>
              </p:nvSpPr>
              <p:spPr>
                <a:xfrm>
                  <a:off x="-914550" y="3107875"/>
                  <a:ext cx="61050" cy="39800"/>
                </a:xfrm>
                <a:custGeom>
                  <a:rect b="b" l="l" r="r" t="t"/>
                  <a:pathLst>
                    <a:path extrusionOk="0" h="1592" w="2442">
                      <a:moveTo>
                        <a:pt x="1935" y="1"/>
                      </a:moveTo>
                      <a:cubicBezTo>
                        <a:pt x="1864" y="1"/>
                        <a:pt x="1793" y="16"/>
                        <a:pt x="1727" y="47"/>
                      </a:cubicBezTo>
                      <a:lnTo>
                        <a:pt x="311" y="726"/>
                      </a:lnTo>
                      <a:cubicBezTo>
                        <a:pt x="96" y="833"/>
                        <a:pt x="1" y="1119"/>
                        <a:pt x="108" y="1333"/>
                      </a:cubicBezTo>
                      <a:cubicBezTo>
                        <a:pt x="185" y="1496"/>
                        <a:pt x="350" y="1591"/>
                        <a:pt x="520" y="1591"/>
                      </a:cubicBezTo>
                      <a:cubicBezTo>
                        <a:pt x="586" y="1591"/>
                        <a:pt x="652" y="1577"/>
                        <a:pt x="715" y="1547"/>
                      </a:cubicBezTo>
                      <a:lnTo>
                        <a:pt x="2132" y="857"/>
                      </a:lnTo>
                      <a:cubicBezTo>
                        <a:pt x="2358" y="761"/>
                        <a:pt x="2442" y="476"/>
                        <a:pt x="2346" y="249"/>
                      </a:cubicBezTo>
                      <a:cubicBezTo>
                        <a:pt x="2271" y="89"/>
                        <a:pt x="2105" y="1"/>
                        <a:pt x="1935" y="1"/>
                      </a:cubicBezTo>
                      <a:close/>
                    </a:path>
                  </a:pathLst>
                </a:custGeom>
                <a:solidFill>
                  <a:srgbClr val="EDE5D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59" name="Google Shape;1459;p43"/>
                <p:cNvSpPr/>
                <p:nvPr/>
              </p:nvSpPr>
              <p:spPr>
                <a:xfrm>
                  <a:off x="-880900" y="3072725"/>
                  <a:ext cx="69375" cy="83950"/>
                </a:xfrm>
                <a:custGeom>
                  <a:rect b="b" l="l" r="r" t="t"/>
                  <a:pathLst>
                    <a:path extrusionOk="0" h="3358" w="2775">
                      <a:moveTo>
                        <a:pt x="765" y="0"/>
                      </a:moveTo>
                      <a:cubicBezTo>
                        <a:pt x="508" y="0"/>
                        <a:pt x="246" y="58"/>
                        <a:pt x="0" y="179"/>
                      </a:cubicBezTo>
                      <a:lnTo>
                        <a:pt x="1524" y="3358"/>
                      </a:lnTo>
                      <a:cubicBezTo>
                        <a:pt x="2405" y="2941"/>
                        <a:pt x="2775" y="1882"/>
                        <a:pt x="2346" y="1001"/>
                      </a:cubicBezTo>
                      <a:cubicBezTo>
                        <a:pt x="2047" y="369"/>
                        <a:pt x="1418" y="0"/>
                        <a:pt x="765" y="0"/>
                      </a:cubicBezTo>
                      <a:close/>
                    </a:path>
                  </a:pathLst>
                </a:custGeom>
                <a:solidFill>
                  <a:srgbClr val="EDE5D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460" name="Google Shape;1460;p43"/>
              <p:cNvGrpSpPr/>
              <p:nvPr/>
            </p:nvGrpSpPr>
            <p:grpSpPr>
              <a:xfrm>
                <a:off x="-1052950" y="3176000"/>
                <a:ext cx="285175" cy="287275"/>
                <a:chOff x="-1052950" y="3176000"/>
                <a:chExt cx="285175" cy="287275"/>
              </a:xfrm>
            </p:grpSpPr>
            <p:sp>
              <p:nvSpPr>
                <p:cNvPr id="1461" name="Google Shape;1461;p43"/>
                <p:cNvSpPr/>
                <p:nvPr/>
              </p:nvSpPr>
              <p:spPr>
                <a:xfrm>
                  <a:off x="-855600" y="3281675"/>
                  <a:ext cx="33350" cy="33375"/>
                </a:xfrm>
                <a:custGeom>
                  <a:rect b="b" l="l" r="r" t="t"/>
                  <a:pathLst>
                    <a:path extrusionOk="0" h="1335" w="1334">
                      <a:moveTo>
                        <a:pt x="667" y="215"/>
                      </a:moveTo>
                      <a:cubicBezTo>
                        <a:pt x="917" y="215"/>
                        <a:pt x="1108" y="417"/>
                        <a:pt x="1108" y="667"/>
                      </a:cubicBezTo>
                      <a:cubicBezTo>
                        <a:pt x="1108" y="917"/>
                        <a:pt x="905" y="1108"/>
                        <a:pt x="667" y="1108"/>
                      </a:cubicBezTo>
                      <a:cubicBezTo>
                        <a:pt x="417" y="1108"/>
                        <a:pt x="215" y="917"/>
                        <a:pt x="215" y="667"/>
                      </a:cubicBezTo>
                      <a:cubicBezTo>
                        <a:pt x="215" y="417"/>
                        <a:pt x="417" y="215"/>
                        <a:pt x="667" y="215"/>
                      </a:cubicBezTo>
                      <a:close/>
                      <a:moveTo>
                        <a:pt x="667" y="1"/>
                      </a:moveTo>
                      <a:cubicBezTo>
                        <a:pt x="298" y="1"/>
                        <a:pt x="0" y="298"/>
                        <a:pt x="0" y="667"/>
                      </a:cubicBezTo>
                      <a:cubicBezTo>
                        <a:pt x="0" y="1036"/>
                        <a:pt x="298" y="1334"/>
                        <a:pt x="667" y="1334"/>
                      </a:cubicBezTo>
                      <a:cubicBezTo>
                        <a:pt x="1036" y="1334"/>
                        <a:pt x="1334" y="1036"/>
                        <a:pt x="1334" y="667"/>
                      </a:cubicBezTo>
                      <a:cubicBezTo>
                        <a:pt x="1334" y="298"/>
                        <a:pt x="1036" y="1"/>
                        <a:pt x="667" y="1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62" name="Google Shape;1462;p43"/>
                <p:cNvSpPr/>
                <p:nvPr/>
              </p:nvSpPr>
              <p:spPr>
                <a:xfrm>
                  <a:off x="-819575" y="3304900"/>
                  <a:ext cx="33350" cy="33650"/>
                </a:xfrm>
                <a:custGeom>
                  <a:rect b="b" l="l" r="r" t="t"/>
                  <a:pathLst>
                    <a:path extrusionOk="0" h="1346" w="1334">
                      <a:moveTo>
                        <a:pt x="667" y="226"/>
                      </a:moveTo>
                      <a:cubicBezTo>
                        <a:pt x="917" y="226"/>
                        <a:pt x="1119" y="417"/>
                        <a:pt x="1119" y="679"/>
                      </a:cubicBezTo>
                      <a:cubicBezTo>
                        <a:pt x="1119" y="929"/>
                        <a:pt x="917" y="1119"/>
                        <a:pt x="667" y="1119"/>
                      </a:cubicBezTo>
                      <a:cubicBezTo>
                        <a:pt x="417" y="1119"/>
                        <a:pt x="226" y="929"/>
                        <a:pt x="226" y="679"/>
                      </a:cubicBezTo>
                      <a:cubicBezTo>
                        <a:pt x="226" y="417"/>
                        <a:pt x="417" y="226"/>
                        <a:pt x="667" y="226"/>
                      </a:cubicBezTo>
                      <a:close/>
                      <a:moveTo>
                        <a:pt x="667" y="0"/>
                      </a:moveTo>
                      <a:cubicBezTo>
                        <a:pt x="298" y="0"/>
                        <a:pt x="0" y="298"/>
                        <a:pt x="0" y="679"/>
                      </a:cubicBezTo>
                      <a:cubicBezTo>
                        <a:pt x="0" y="1048"/>
                        <a:pt x="298" y="1346"/>
                        <a:pt x="667" y="1346"/>
                      </a:cubicBezTo>
                      <a:cubicBezTo>
                        <a:pt x="1036" y="1346"/>
                        <a:pt x="1334" y="1048"/>
                        <a:pt x="1334" y="679"/>
                      </a:cubicBezTo>
                      <a:cubicBezTo>
                        <a:pt x="1334" y="298"/>
                        <a:pt x="1036" y="0"/>
                        <a:pt x="667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grpSp>
              <p:nvGrpSpPr>
                <p:cNvPr id="1463" name="Google Shape;1463;p43"/>
                <p:cNvGrpSpPr/>
                <p:nvPr/>
              </p:nvGrpSpPr>
              <p:grpSpPr>
                <a:xfrm>
                  <a:off x="-1052950" y="3176000"/>
                  <a:ext cx="285175" cy="287275"/>
                  <a:chOff x="-1052950" y="3176000"/>
                  <a:chExt cx="285175" cy="287275"/>
                </a:xfrm>
              </p:grpSpPr>
              <p:sp>
                <p:nvSpPr>
                  <p:cNvPr id="1464" name="Google Shape;1464;p43"/>
                  <p:cNvSpPr/>
                  <p:nvPr/>
                </p:nvSpPr>
                <p:spPr>
                  <a:xfrm>
                    <a:off x="-1052950" y="3414125"/>
                    <a:ext cx="49150" cy="49150"/>
                  </a:xfrm>
                  <a:custGeom>
                    <a:rect b="b" l="l" r="r" t="t"/>
                    <a:pathLst>
                      <a:path extrusionOk="0" h="1966" w="1966">
                        <a:moveTo>
                          <a:pt x="989" y="334"/>
                        </a:moveTo>
                        <a:cubicBezTo>
                          <a:pt x="1346" y="334"/>
                          <a:pt x="1644" y="632"/>
                          <a:pt x="1644" y="989"/>
                        </a:cubicBezTo>
                        <a:cubicBezTo>
                          <a:pt x="1656" y="1346"/>
                          <a:pt x="1358" y="1644"/>
                          <a:pt x="989" y="1644"/>
                        </a:cubicBezTo>
                        <a:cubicBezTo>
                          <a:pt x="632" y="1644"/>
                          <a:pt x="334" y="1346"/>
                          <a:pt x="334" y="989"/>
                        </a:cubicBezTo>
                        <a:cubicBezTo>
                          <a:pt x="334" y="632"/>
                          <a:pt x="632" y="334"/>
                          <a:pt x="989" y="334"/>
                        </a:cubicBezTo>
                        <a:close/>
                        <a:moveTo>
                          <a:pt x="989" y="1"/>
                        </a:moveTo>
                        <a:cubicBezTo>
                          <a:pt x="429" y="1"/>
                          <a:pt x="1" y="441"/>
                          <a:pt x="1" y="977"/>
                        </a:cubicBezTo>
                        <a:cubicBezTo>
                          <a:pt x="1" y="1513"/>
                          <a:pt x="453" y="1965"/>
                          <a:pt x="989" y="1965"/>
                        </a:cubicBezTo>
                        <a:cubicBezTo>
                          <a:pt x="1536" y="1965"/>
                          <a:pt x="1965" y="1513"/>
                          <a:pt x="1965" y="977"/>
                        </a:cubicBezTo>
                        <a:cubicBezTo>
                          <a:pt x="1965" y="441"/>
                          <a:pt x="1536" y="1"/>
                          <a:pt x="989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465" name="Google Shape;1465;p43"/>
                  <p:cNvSpPr/>
                  <p:nvPr/>
                </p:nvSpPr>
                <p:spPr>
                  <a:xfrm>
                    <a:off x="-817500" y="3396275"/>
                    <a:ext cx="49725" cy="49125"/>
                  </a:xfrm>
                  <a:custGeom>
                    <a:rect b="b" l="l" r="r" t="t"/>
                    <a:pathLst>
                      <a:path extrusionOk="0" h="1965" w="1989">
                        <a:moveTo>
                          <a:pt x="989" y="334"/>
                        </a:moveTo>
                        <a:cubicBezTo>
                          <a:pt x="1346" y="334"/>
                          <a:pt x="1643" y="631"/>
                          <a:pt x="1643" y="989"/>
                        </a:cubicBezTo>
                        <a:cubicBezTo>
                          <a:pt x="1643" y="1346"/>
                          <a:pt x="1358" y="1644"/>
                          <a:pt x="989" y="1644"/>
                        </a:cubicBezTo>
                        <a:cubicBezTo>
                          <a:pt x="631" y="1644"/>
                          <a:pt x="334" y="1346"/>
                          <a:pt x="334" y="989"/>
                        </a:cubicBezTo>
                        <a:cubicBezTo>
                          <a:pt x="334" y="631"/>
                          <a:pt x="631" y="334"/>
                          <a:pt x="989" y="334"/>
                        </a:cubicBezTo>
                        <a:close/>
                        <a:moveTo>
                          <a:pt x="989" y="0"/>
                        </a:moveTo>
                        <a:cubicBezTo>
                          <a:pt x="441" y="0"/>
                          <a:pt x="0" y="441"/>
                          <a:pt x="0" y="977"/>
                        </a:cubicBezTo>
                        <a:cubicBezTo>
                          <a:pt x="0" y="1524"/>
                          <a:pt x="453" y="1965"/>
                          <a:pt x="989" y="1965"/>
                        </a:cubicBezTo>
                        <a:cubicBezTo>
                          <a:pt x="1536" y="1965"/>
                          <a:pt x="1977" y="1513"/>
                          <a:pt x="1977" y="977"/>
                        </a:cubicBezTo>
                        <a:cubicBezTo>
                          <a:pt x="1989" y="441"/>
                          <a:pt x="1536" y="0"/>
                          <a:pt x="98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466" name="Google Shape;1466;p43"/>
                  <p:cNvSpPr/>
                  <p:nvPr/>
                </p:nvSpPr>
                <p:spPr>
                  <a:xfrm>
                    <a:off x="-1008600" y="3387350"/>
                    <a:ext cx="39325" cy="39300"/>
                  </a:xfrm>
                  <a:custGeom>
                    <a:rect b="b" l="l" r="r" t="t"/>
                    <a:pathLst>
                      <a:path extrusionOk="0" h="1572" w="1573">
                        <a:moveTo>
                          <a:pt x="786" y="274"/>
                        </a:moveTo>
                        <a:cubicBezTo>
                          <a:pt x="1084" y="274"/>
                          <a:pt x="1310" y="512"/>
                          <a:pt x="1310" y="798"/>
                        </a:cubicBezTo>
                        <a:cubicBezTo>
                          <a:pt x="1310" y="1084"/>
                          <a:pt x="1072" y="1322"/>
                          <a:pt x="786" y="1322"/>
                        </a:cubicBezTo>
                        <a:cubicBezTo>
                          <a:pt x="489" y="1322"/>
                          <a:pt x="263" y="1084"/>
                          <a:pt x="263" y="798"/>
                        </a:cubicBezTo>
                        <a:cubicBezTo>
                          <a:pt x="263" y="500"/>
                          <a:pt x="501" y="274"/>
                          <a:pt x="786" y="274"/>
                        </a:cubicBezTo>
                        <a:close/>
                        <a:moveTo>
                          <a:pt x="786" y="0"/>
                        </a:moveTo>
                        <a:cubicBezTo>
                          <a:pt x="346" y="0"/>
                          <a:pt x="1" y="357"/>
                          <a:pt x="1" y="786"/>
                        </a:cubicBezTo>
                        <a:cubicBezTo>
                          <a:pt x="1" y="1227"/>
                          <a:pt x="358" y="1572"/>
                          <a:pt x="786" y="1572"/>
                        </a:cubicBezTo>
                        <a:cubicBezTo>
                          <a:pt x="1239" y="1572"/>
                          <a:pt x="1572" y="1215"/>
                          <a:pt x="1572" y="786"/>
                        </a:cubicBezTo>
                        <a:cubicBezTo>
                          <a:pt x="1572" y="357"/>
                          <a:pt x="1215" y="0"/>
                          <a:pt x="786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467" name="Google Shape;1467;p43"/>
                  <p:cNvSpPr/>
                  <p:nvPr/>
                </p:nvSpPr>
                <p:spPr>
                  <a:xfrm>
                    <a:off x="-840725" y="3176000"/>
                    <a:ext cx="51225" cy="51225"/>
                  </a:xfrm>
                  <a:custGeom>
                    <a:rect b="b" l="l" r="r" t="t"/>
                    <a:pathLst>
                      <a:path extrusionOk="0" h="2049" w="2049">
                        <a:moveTo>
                          <a:pt x="1025" y="334"/>
                        </a:moveTo>
                        <a:cubicBezTo>
                          <a:pt x="1394" y="334"/>
                          <a:pt x="1715" y="656"/>
                          <a:pt x="1715" y="1025"/>
                        </a:cubicBezTo>
                        <a:cubicBezTo>
                          <a:pt x="1703" y="1406"/>
                          <a:pt x="1406" y="1703"/>
                          <a:pt x="1025" y="1703"/>
                        </a:cubicBezTo>
                        <a:cubicBezTo>
                          <a:pt x="656" y="1703"/>
                          <a:pt x="334" y="1394"/>
                          <a:pt x="334" y="1025"/>
                        </a:cubicBezTo>
                        <a:cubicBezTo>
                          <a:pt x="334" y="656"/>
                          <a:pt x="656" y="334"/>
                          <a:pt x="1025" y="334"/>
                        </a:cubicBezTo>
                        <a:close/>
                        <a:moveTo>
                          <a:pt x="1025" y="1"/>
                        </a:moveTo>
                        <a:cubicBezTo>
                          <a:pt x="465" y="1"/>
                          <a:pt x="1" y="453"/>
                          <a:pt x="1" y="1025"/>
                        </a:cubicBezTo>
                        <a:cubicBezTo>
                          <a:pt x="1" y="1584"/>
                          <a:pt x="465" y="2049"/>
                          <a:pt x="1025" y="2049"/>
                        </a:cubicBezTo>
                        <a:cubicBezTo>
                          <a:pt x="1584" y="2049"/>
                          <a:pt x="2049" y="1584"/>
                          <a:pt x="2049" y="1025"/>
                        </a:cubicBezTo>
                        <a:cubicBezTo>
                          <a:pt x="2049" y="453"/>
                          <a:pt x="1584" y="1"/>
                          <a:pt x="1025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468" name="Google Shape;1468;p43"/>
                  <p:cNvSpPr/>
                  <p:nvPr/>
                </p:nvSpPr>
                <p:spPr>
                  <a:xfrm>
                    <a:off x="-1043125" y="3250725"/>
                    <a:ext cx="51225" cy="51225"/>
                  </a:xfrm>
                  <a:custGeom>
                    <a:rect b="b" l="l" r="r" t="t"/>
                    <a:pathLst>
                      <a:path extrusionOk="0" h="2049" w="2049">
                        <a:moveTo>
                          <a:pt x="1024" y="346"/>
                        </a:moveTo>
                        <a:cubicBezTo>
                          <a:pt x="1393" y="346"/>
                          <a:pt x="1703" y="655"/>
                          <a:pt x="1703" y="1024"/>
                        </a:cubicBezTo>
                        <a:cubicBezTo>
                          <a:pt x="1703" y="1417"/>
                          <a:pt x="1393" y="1715"/>
                          <a:pt x="1024" y="1715"/>
                        </a:cubicBezTo>
                        <a:cubicBezTo>
                          <a:pt x="655" y="1715"/>
                          <a:pt x="334" y="1393"/>
                          <a:pt x="334" y="1024"/>
                        </a:cubicBezTo>
                        <a:cubicBezTo>
                          <a:pt x="334" y="655"/>
                          <a:pt x="655" y="346"/>
                          <a:pt x="1024" y="346"/>
                        </a:cubicBezTo>
                        <a:close/>
                        <a:moveTo>
                          <a:pt x="1024" y="0"/>
                        </a:moveTo>
                        <a:cubicBezTo>
                          <a:pt x="453" y="0"/>
                          <a:pt x="0" y="465"/>
                          <a:pt x="0" y="1024"/>
                        </a:cubicBezTo>
                        <a:cubicBezTo>
                          <a:pt x="0" y="1596"/>
                          <a:pt x="453" y="2048"/>
                          <a:pt x="1024" y="2048"/>
                        </a:cubicBezTo>
                        <a:cubicBezTo>
                          <a:pt x="1584" y="2048"/>
                          <a:pt x="2048" y="1596"/>
                          <a:pt x="2048" y="1024"/>
                        </a:cubicBezTo>
                        <a:cubicBezTo>
                          <a:pt x="2048" y="465"/>
                          <a:pt x="1584" y="0"/>
                          <a:pt x="1024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</p:grpSp>
          <p:grpSp>
            <p:nvGrpSpPr>
              <p:cNvPr id="1469" name="Google Shape;1469;p43"/>
              <p:cNvGrpSpPr/>
              <p:nvPr/>
            </p:nvGrpSpPr>
            <p:grpSpPr>
              <a:xfrm>
                <a:off x="-1119325" y="3098775"/>
                <a:ext cx="450975" cy="406850"/>
                <a:chOff x="-1119325" y="3098775"/>
                <a:chExt cx="450975" cy="406850"/>
              </a:xfrm>
            </p:grpSpPr>
            <p:sp>
              <p:nvSpPr>
                <p:cNvPr id="1470" name="Google Shape;1470;p43"/>
                <p:cNvSpPr/>
                <p:nvPr/>
              </p:nvSpPr>
              <p:spPr>
                <a:xfrm>
                  <a:off x="-1063675" y="3370975"/>
                  <a:ext cx="16400" cy="37225"/>
                </a:xfrm>
                <a:custGeom>
                  <a:rect b="b" l="l" r="r" t="t"/>
                  <a:pathLst>
                    <a:path extrusionOk="0" h="1489" w="656">
                      <a:moveTo>
                        <a:pt x="322" y="0"/>
                      </a:moveTo>
                      <a:cubicBezTo>
                        <a:pt x="144" y="0"/>
                        <a:pt x="1" y="322"/>
                        <a:pt x="1" y="739"/>
                      </a:cubicBezTo>
                      <a:cubicBezTo>
                        <a:pt x="1" y="1155"/>
                        <a:pt x="144" y="1489"/>
                        <a:pt x="322" y="1489"/>
                      </a:cubicBezTo>
                      <a:cubicBezTo>
                        <a:pt x="513" y="1489"/>
                        <a:pt x="656" y="1155"/>
                        <a:pt x="656" y="739"/>
                      </a:cubicBezTo>
                      <a:cubicBezTo>
                        <a:pt x="656" y="322"/>
                        <a:pt x="513" y="0"/>
                        <a:pt x="322" y="0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71" name="Google Shape;1471;p43"/>
                <p:cNvSpPr/>
                <p:nvPr/>
              </p:nvSpPr>
              <p:spPr>
                <a:xfrm>
                  <a:off x="-1038650" y="3483600"/>
                  <a:ext cx="32450" cy="20325"/>
                </a:xfrm>
                <a:custGeom>
                  <a:rect b="b" l="l" r="r" t="t"/>
                  <a:pathLst>
                    <a:path extrusionOk="0" h="813" w="1298">
                      <a:moveTo>
                        <a:pt x="1022" y="1"/>
                      </a:moveTo>
                      <a:cubicBezTo>
                        <a:pt x="885" y="1"/>
                        <a:pt x="696" y="56"/>
                        <a:pt x="512" y="163"/>
                      </a:cubicBezTo>
                      <a:cubicBezTo>
                        <a:pt x="202" y="341"/>
                        <a:pt x="0" y="603"/>
                        <a:pt x="83" y="734"/>
                      </a:cubicBezTo>
                      <a:cubicBezTo>
                        <a:pt x="117" y="787"/>
                        <a:pt x="188" y="813"/>
                        <a:pt x="281" y="813"/>
                      </a:cubicBezTo>
                      <a:cubicBezTo>
                        <a:pt x="419" y="813"/>
                        <a:pt x="606" y="757"/>
                        <a:pt x="798" y="651"/>
                      </a:cubicBezTo>
                      <a:cubicBezTo>
                        <a:pt x="1107" y="472"/>
                        <a:pt x="1298" y="210"/>
                        <a:pt x="1214" y="79"/>
                      </a:cubicBezTo>
                      <a:cubicBezTo>
                        <a:pt x="1186" y="26"/>
                        <a:pt x="1116" y="1"/>
                        <a:pt x="1022" y="1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72" name="Google Shape;1472;p43"/>
                <p:cNvSpPr/>
                <p:nvPr/>
              </p:nvSpPr>
              <p:spPr>
                <a:xfrm>
                  <a:off x="-752325" y="3321825"/>
                  <a:ext cx="27125" cy="12000"/>
                </a:xfrm>
                <a:custGeom>
                  <a:rect b="b" l="l" r="r" t="t"/>
                  <a:pathLst>
                    <a:path extrusionOk="0" h="480" w="1085">
                      <a:moveTo>
                        <a:pt x="587" y="1"/>
                      </a:moveTo>
                      <a:cubicBezTo>
                        <a:pt x="570" y="1"/>
                        <a:pt x="553" y="1"/>
                        <a:pt x="537" y="2"/>
                      </a:cubicBezTo>
                      <a:cubicBezTo>
                        <a:pt x="239" y="14"/>
                        <a:pt x="1" y="133"/>
                        <a:pt x="13" y="264"/>
                      </a:cubicBezTo>
                      <a:cubicBezTo>
                        <a:pt x="13" y="387"/>
                        <a:pt x="235" y="479"/>
                        <a:pt x="510" y="479"/>
                      </a:cubicBezTo>
                      <a:cubicBezTo>
                        <a:pt x="527" y="479"/>
                        <a:pt x="544" y="479"/>
                        <a:pt x="560" y="478"/>
                      </a:cubicBezTo>
                      <a:cubicBezTo>
                        <a:pt x="858" y="466"/>
                        <a:pt x="1084" y="347"/>
                        <a:pt x="1084" y="216"/>
                      </a:cubicBezTo>
                      <a:cubicBezTo>
                        <a:pt x="1073" y="93"/>
                        <a:pt x="861" y="1"/>
                        <a:pt x="587" y="1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73" name="Google Shape;1473;p43"/>
                <p:cNvSpPr/>
                <p:nvPr/>
              </p:nvSpPr>
              <p:spPr>
                <a:xfrm>
                  <a:off x="-766000" y="3359200"/>
                  <a:ext cx="24125" cy="30725"/>
                </a:xfrm>
                <a:custGeom>
                  <a:rect b="b" l="l" r="r" t="t"/>
                  <a:pathLst>
                    <a:path extrusionOk="0" h="1229" w="965">
                      <a:moveTo>
                        <a:pt x="749" y="0"/>
                      </a:moveTo>
                      <a:cubicBezTo>
                        <a:pt x="601" y="0"/>
                        <a:pt x="388" y="187"/>
                        <a:pt x="226" y="460"/>
                      </a:cubicBezTo>
                      <a:cubicBezTo>
                        <a:pt x="36" y="793"/>
                        <a:pt x="0" y="1126"/>
                        <a:pt x="143" y="1210"/>
                      </a:cubicBezTo>
                      <a:cubicBezTo>
                        <a:pt x="165" y="1222"/>
                        <a:pt x="189" y="1228"/>
                        <a:pt x="216" y="1228"/>
                      </a:cubicBezTo>
                      <a:cubicBezTo>
                        <a:pt x="364" y="1228"/>
                        <a:pt x="577" y="1040"/>
                        <a:pt x="738" y="757"/>
                      </a:cubicBezTo>
                      <a:cubicBezTo>
                        <a:pt x="929" y="436"/>
                        <a:pt x="965" y="102"/>
                        <a:pt x="822" y="19"/>
                      </a:cubicBezTo>
                      <a:cubicBezTo>
                        <a:pt x="800" y="6"/>
                        <a:pt x="775" y="0"/>
                        <a:pt x="749" y="0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74" name="Google Shape;1474;p43"/>
                <p:cNvSpPr/>
                <p:nvPr/>
              </p:nvSpPr>
              <p:spPr>
                <a:xfrm>
                  <a:off x="-1119325" y="3369650"/>
                  <a:ext cx="21450" cy="36300"/>
                </a:xfrm>
                <a:custGeom>
                  <a:rect b="b" l="l" r="r" t="t"/>
                  <a:pathLst>
                    <a:path extrusionOk="0" h="1452" w="858">
                      <a:moveTo>
                        <a:pt x="267" y="1"/>
                      </a:moveTo>
                      <a:cubicBezTo>
                        <a:pt x="253" y="1"/>
                        <a:pt x="240" y="2"/>
                        <a:pt x="227" y="6"/>
                      </a:cubicBezTo>
                      <a:cubicBezTo>
                        <a:pt x="48" y="53"/>
                        <a:pt x="0" y="423"/>
                        <a:pt x="120" y="815"/>
                      </a:cubicBezTo>
                      <a:cubicBezTo>
                        <a:pt x="219" y="1180"/>
                        <a:pt x="420" y="1452"/>
                        <a:pt x="592" y="1452"/>
                      </a:cubicBezTo>
                      <a:cubicBezTo>
                        <a:pt x="605" y="1452"/>
                        <a:pt x="618" y="1450"/>
                        <a:pt x="631" y="1446"/>
                      </a:cubicBezTo>
                      <a:cubicBezTo>
                        <a:pt x="810" y="1387"/>
                        <a:pt x="858" y="1030"/>
                        <a:pt x="751" y="637"/>
                      </a:cubicBezTo>
                      <a:cubicBezTo>
                        <a:pt x="640" y="273"/>
                        <a:pt x="438" y="1"/>
                        <a:pt x="267" y="1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75" name="Google Shape;1475;p43"/>
                <p:cNvSpPr/>
                <p:nvPr/>
              </p:nvSpPr>
              <p:spPr>
                <a:xfrm>
                  <a:off x="-996400" y="3448050"/>
                  <a:ext cx="27125" cy="11975"/>
                </a:xfrm>
                <a:custGeom>
                  <a:rect b="b" l="l" r="r" t="t"/>
                  <a:pathLst>
                    <a:path extrusionOk="0" h="479" w="1085">
                      <a:moveTo>
                        <a:pt x="592" y="0"/>
                      </a:moveTo>
                      <a:cubicBezTo>
                        <a:pt x="574" y="0"/>
                        <a:pt x="555" y="0"/>
                        <a:pt x="537" y="1"/>
                      </a:cubicBezTo>
                      <a:cubicBezTo>
                        <a:pt x="239" y="13"/>
                        <a:pt x="1" y="132"/>
                        <a:pt x="13" y="263"/>
                      </a:cubicBezTo>
                      <a:cubicBezTo>
                        <a:pt x="24" y="387"/>
                        <a:pt x="236" y="478"/>
                        <a:pt x="510" y="478"/>
                      </a:cubicBezTo>
                      <a:cubicBezTo>
                        <a:pt x="527" y="478"/>
                        <a:pt x="543" y="478"/>
                        <a:pt x="560" y="477"/>
                      </a:cubicBezTo>
                      <a:cubicBezTo>
                        <a:pt x="858" y="454"/>
                        <a:pt x="1084" y="335"/>
                        <a:pt x="1084" y="204"/>
                      </a:cubicBezTo>
                      <a:cubicBezTo>
                        <a:pt x="1073" y="81"/>
                        <a:pt x="863" y="0"/>
                        <a:pt x="592" y="0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76" name="Google Shape;1476;p43"/>
                <p:cNvSpPr/>
                <p:nvPr/>
              </p:nvSpPr>
              <p:spPr>
                <a:xfrm>
                  <a:off x="-692475" y="3474975"/>
                  <a:ext cx="24125" cy="30650"/>
                </a:xfrm>
                <a:custGeom>
                  <a:rect b="b" l="l" r="r" t="t"/>
                  <a:pathLst>
                    <a:path extrusionOk="0" h="1226" w="965">
                      <a:moveTo>
                        <a:pt x="748" y="1"/>
                      </a:moveTo>
                      <a:cubicBezTo>
                        <a:pt x="600" y="1"/>
                        <a:pt x="388" y="188"/>
                        <a:pt x="226" y="460"/>
                      </a:cubicBezTo>
                      <a:cubicBezTo>
                        <a:pt x="36" y="793"/>
                        <a:pt x="0" y="1127"/>
                        <a:pt x="143" y="1210"/>
                      </a:cubicBezTo>
                      <a:cubicBezTo>
                        <a:pt x="163" y="1220"/>
                        <a:pt x="185" y="1225"/>
                        <a:pt x="210" y="1225"/>
                      </a:cubicBezTo>
                      <a:cubicBezTo>
                        <a:pt x="358" y="1225"/>
                        <a:pt x="575" y="1044"/>
                        <a:pt x="738" y="758"/>
                      </a:cubicBezTo>
                      <a:cubicBezTo>
                        <a:pt x="929" y="436"/>
                        <a:pt x="964" y="103"/>
                        <a:pt x="822" y="20"/>
                      </a:cubicBezTo>
                      <a:cubicBezTo>
                        <a:pt x="800" y="7"/>
                        <a:pt x="775" y="1"/>
                        <a:pt x="748" y="1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77" name="Google Shape;1477;p43"/>
                <p:cNvSpPr/>
                <p:nvPr/>
              </p:nvSpPr>
              <p:spPr>
                <a:xfrm>
                  <a:off x="-803800" y="3106175"/>
                  <a:ext cx="24425" cy="30450"/>
                </a:xfrm>
                <a:custGeom>
                  <a:rect b="b" l="l" r="r" t="t"/>
                  <a:pathLst>
                    <a:path extrusionOk="0" h="1218" w="977">
                      <a:moveTo>
                        <a:pt x="760" y="1"/>
                      </a:moveTo>
                      <a:cubicBezTo>
                        <a:pt x="609" y="1"/>
                        <a:pt x="390" y="188"/>
                        <a:pt x="238" y="460"/>
                      </a:cubicBezTo>
                      <a:cubicBezTo>
                        <a:pt x="48" y="794"/>
                        <a:pt x="0" y="1127"/>
                        <a:pt x="143" y="1198"/>
                      </a:cubicBezTo>
                      <a:cubicBezTo>
                        <a:pt x="166" y="1212"/>
                        <a:pt x="191" y="1218"/>
                        <a:pt x="220" y="1218"/>
                      </a:cubicBezTo>
                      <a:cubicBezTo>
                        <a:pt x="370" y="1218"/>
                        <a:pt x="590" y="1039"/>
                        <a:pt x="750" y="758"/>
                      </a:cubicBezTo>
                      <a:cubicBezTo>
                        <a:pt x="941" y="436"/>
                        <a:pt x="976" y="103"/>
                        <a:pt x="834" y="20"/>
                      </a:cubicBezTo>
                      <a:cubicBezTo>
                        <a:pt x="812" y="7"/>
                        <a:pt x="787" y="1"/>
                        <a:pt x="760" y="1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78" name="Google Shape;1478;p43"/>
                <p:cNvSpPr/>
                <p:nvPr/>
              </p:nvSpPr>
              <p:spPr>
                <a:xfrm>
                  <a:off x="-747550" y="3103100"/>
                  <a:ext cx="28300" cy="23050"/>
                </a:xfrm>
                <a:custGeom>
                  <a:rect b="b" l="l" r="r" t="t"/>
                  <a:pathLst>
                    <a:path extrusionOk="0" h="922" w="1132">
                      <a:moveTo>
                        <a:pt x="485" y="0"/>
                      </a:moveTo>
                      <a:cubicBezTo>
                        <a:pt x="345" y="0"/>
                        <a:pt x="217" y="59"/>
                        <a:pt x="143" y="167"/>
                      </a:cubicBezTo>
                      <a:cubicBezTo>
                        <a:pt x="0" y="369"/>
                        <a:pt x="84" y="655"/>
                        <a:pt x="322" y="821"/>
                      </a:cubicBezTo>
                      <a:cubicBezTo>
                        <a:pt x="425" y="888"/>
                        <a:pt x="542" y="922"/>
                        <a:pt x="651" y="922"/>
                      </a:cubicBezTo>
                      <a:cubicBezTo>
                        <a:pt x="795" y="922"/>
                        <a:pt x="926" y="865"/>
                        <a:pt x="1000" y="750"/>
                      </a:cubicBezTo>
                      <a:cubicBezTo>
                        <a:pt x="1131" y="559"/>
                        <a:pt x="1048" y="274"/>
                        <a:pt x="810" y="107"/>
                      </a:cubicBezTo>
                      <a:cubicBezTo>
                        <a:pt x="707" y="35"/>
                        <a:pt x="592" y="0"/>
                        <a:pt x="485" y="0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79" name="Google Shape;1479;p43"/>
                <p:cNvSpPr/>
                <p:nvPr/>
              </p:nvSpPr>
              <p:spPr>
                <a:xfrm>
                  <a:off x="-894000" y="3472925"/>
                  <a:ext cx="28300" cy="23175"/>
                </a:xfrm>
                <a:custGeom>
                  <a:rect b="b" l="l" r="r" t="t"/>
                  <a:pathLst>
                    <a:path extrusionOk="0" h="927" w="1132">
                      <a:moveTo>
                        <a:pt x="481" y="1"/>
                      </a:moveTo>
                      <a:cubicBezTo>
                        <a:pt x="337" y="1"/>
                        <a:pt x="206" y="58"/>
                        <a:pt x="131" y="173"/>
                      </a:cubicBezTo>
                      <a:cubicBezTo>
                        <a:pt x="0" y="363"/>
                        <a:pt x="84" y="661"/>
                        <a:pt x="322" y="816"/>
                      </a:cubicBezTo>
                      <a:cubicBezTo>
                        <a:pt x="428" y="890"/>
                        <a:pt x="545" y="926"/>
                        <a:pt x="654" y="926"/>
                      </a:cubicBezTo>
                      <a:cubicBezTo>
                        <a:pt x="791" y="926"/>
                        <a:pt x="916" y="869"/>
                        <a:pt x="989" y="756"/>
                      </a:cubicBezTo>
                      <a:cubicBezTo>
                        <a:pt x="1132" y="566"/>
                        <a:pt x="1048" y="268"/>
                        <a:pt x="810" y="102"/>
                      </a:cubicBezTo>
                      <a:cubicBezTo>
                        <a:pt x="707" y="34"/>
                        <a:pt x="590" y="1"/>
                        <a:pt x="481" y="1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80" name="Google Shape;1480;p43"/>
                <p:cNvSpPr/>
                <p:nvPr/>
              </p:nvSpPr>
              <p:spPr>
                <a:xfrm>
                  <a:off x="-931800" y="3098775"/>
                  <a:ext cx="28300" cy="23175"/>
                </a:xfrm>
                <a:custGeom>
                  <a:rect b="b" l="l" r="r" t="t"/>
                  <a:pathLst>
                    <a:path extrusionOk="0" h="927" w="1132">
                      <a:moveTo>
                        <a:pt x="485" y="1"/>
                      </a:moveTo>
                      <a:cubicBezTo>
                        <a:pt x="345" y="1"/>
                        <a:pt x="217" y="58"/>
                        <a:pt x="143" y="173"/>
                      </a:cubicBezTo>
                      <a:cubicBezTo>
                        <a:pt x="0" y="363"/>
                        <a:pt x="84" y="661"/>
                        <a:pt x="322" y="816"/>
                      </a:cubicBezTo>
                      <a:cubicBezTo>
                        <a:pt x="427" y="890"/>
                        <a:pt x="547" y="926"/>
                        <a:pt x="659" y="926"/>
                      </a:cubicBezTo>
                      <a:cubicBezTo>
                        <a:pt x="799" y="926"/>
                        <a:pt x="928" y="869"/>
                        <a:pt x="1001" y="756"/>
                      </a:cubicBezTo>
                      <a:cubicBezTo>
                        <a:pt x="1131" y="566"/>
                        <a:pt x="1048" y="268"/>
                        <a:pt x="810" y="101"/>
                      </a:cubicBezTo>
                      <a:cubicBezTo>
                        <a:pt x="707" y="34"/>
                        <a:pt x="592" y="1"/>
                        <a:pt x="485" y="1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81" name="Google Shape;1481;p43"/>
                <p:cNvSpPr/>
                <p:nvPr/>
              </p:nvSpPr>
              <p:spPr>
                <a:xfrm>
                  <a:off x="-949075" y="3137850"/>
                  <a:ext cx="25925" cy="24750"/>
                </a:xfrm>
                <a:custGeom>
                  <a:rect b="b" l="l" r="r" t="t"/>
                  <a:pathLst>
                    <a:path extrusionOk="0" h="990" w="1037">
                      <a:moveTo>
                        <a:pt x="440" y="1"/>
                      </a:moveTo>
                      <a:cubicBezTo>
                        <a:pt x="365" y="1"/>
                        <a:pt x="292" y="21"/>
                        <a:pt x="227" y="62"/>
                      </a:cubicBezTo>
                      <a:cubicBezTo>
                        <a:pt x="37" y="193"/>
                        <a:pt x="1" y="503"/>
                        <a:pt x="168" y="741"/>
                      </a:cubicBezTo>
                      <a:cubicBezTo>
                        <a:pt x="271" y="900"/>
                        <a:pt x="437" y="990"/>
                        <a:pt x="593" y="990"/>
                      </a:cubicBezTo>
                      <a:cubicBezTo>
                        <a:pt x="672" y="990"/>
                        <a:pt x="747" y="967"/>
                        <a:pt x="810" y="920"/>
                      </a:cubicBezTo>
                      <a:cubicBezTo>
                        <a:pt x="1013" y="789"/>
                        <a:pt x="1037" y="491"/>
                        <a:pt x="882" y="253"/>
                      </a:cubicBezTo>
                      <a:cubicBezTo>
                        <a:pt x="768" y="91"/>
                        <a:pt x="600" y="1"/>
                        <a:pt x="440" y="1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grpSp>
        <p:nvGrpSpPr>
          <p:cNvPr id="1482" name="Google Shape;1482;p43"/>
          <p:cNvGrpSpPr/>
          <p:nvPr/>
        </p:nvGrpSpPr>
        <p:grpSpPr>
          <a:xfrm rot="5400000">
            <a:off x="-270966" y="3486253"/>
            <a:ext cx="1912220" cy="1268680"/>
            <a:chOff x="6688249" y="168216"/>
            <a:chExt cx="1740755" cy="1017467"/>
          </a:xfrm>
        </p:grpSpPr>
        <p:grpSp>
          <p:nvGrpSpPr>
            <p:cNvPr id="1483" name="Google Shape;1483;p43"/>
            <p:cNvGrpSpPr/>
            <p:nvPr/>
          </p:nvGrpSpPr>
          <p:grpSpPr>
            <a:xfrm flipH="1" rot="-5400000">
              <a:off x="7353728" y="110407"/>
              <a:ext cx="409798" cy="1740755"/>
              <a:chOff x="-1049900" y="1219025"/>
              <a:chExt cx="237550" cy="1009075"/>
            </a:xfrm>
          </p:grpSpPr>
          <p:sp>
            <p:nvSpPr>
              <p:cNvPr id="1484" name="Google Shape;1484;p43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rect b="b" l="l" r="r" t="t"/>
                <a:pathLst>
                  <a:path extrusionOk="0" h="40363" w="9502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5" name="Google Shape;1485;p43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rect b="b" l="l" r="r" t="t"/>
                <a:pathLst>
                  <a:path extrusionOk="0" h="40363" w="5037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6" name="Google Shape;1486;p43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rect b="b" l="l" r="r" t="t"/>
                <a:pathLst>
                  <a:path extrusionOk="0" h="9812" w="8371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7" name="Google Shape;1487;p43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rect b="b" l="l" r="r" t="t"/>
                <a:pathLst>
                  <a:path extrusionOk="0" h="4525" w="2227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8" name="Google Shape;1488;p43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rect b="b" l="l" r="r" t="t"/>
                <a:pathLst>
                  <a:path extrusionOk="0" h="2239" w="4525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89" name="Google Shape;1489;p43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rect b="b" l="l" r="r" t="t"/>
                <a:pathLst>
                  <a:path extrusionOk="0" h="9812" w="418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490" name="Google Shape;1490;p43"/>
            <p:cNvGrpSpPr/>
            <p:nvPr/>
          </p:nvGrpSpPr>
          <p:grpSpPr>
            <a:xfrm rot="-5400000">
              <a:off x="7445114" y="-310614"/>
              <a:ext cx="504963" cy="1462623"/>
              <a:chOff x="8428898" y="1636505"/>
              <a:chExt cx="645815" cy="1870361"/>
            </a:xfrm>
          </p:grpSpPr>
          <p:grpSp>
            <p:nvGrpSpPr>
              <p:cNvPr id="1491" name="Google Shape;1491;p43"/>
              <p:cNvGrpSpPr/>
              <p:nvPr/>
            </p:nvGrpSpPr>
            <p:grpSpPr>
              <a:xfrm>
                <a:off x="8811521" y="1636505"/>
                <a:ext cx="263193" cy="1865526"/>
                <a:chOff x="-1310600" y="3676525"/>
                <a:chExt cx="129225" cy="916000"/>
              </a:xfrm>
            </p:grpSpPr>
            <p:sp>
              <p:nvSpPr>
                <p:cNvPr id="1492" name="Google Shape;1492;p43"/>
                <p:cNvSpPr/>
                <p:nvPr/>
              </p:nvSpPr>
              <p:spPr>
                <a:xfrm>
                  <a:off x="-1310600" y="4116700"/>
                  <a:ext cx="97675" cy="475825"/>
                </a:xfrm>
                <a:custGeom>
                  <a:rect b="b" l="l" r="r" t="t"/>
                  <a:pathLst>
                    <a:path extrusionOk="0" h="19033" w="3907">
                      <a:moveTo>
                        <a:pt x="1465" y="1"/>
                      </a:moveTo>
                      <a:lnTo>
                        <a:pt x="48" y="13991"/>
                      </a:lnTo>
                      <a:cubicBezTo>
                        <a:pt x="1" y="14455"/>
                        <a:pt x="72" y="14919"/>
                        <a:pt x="215" y="15348"/>
                      </a:cubicBezTo>
                      <a:lnTo>
                        <a:pt x="1382" y="18622"/>
                      </a:lnTo>
                      <a:cubicBezTo>
                        <a:pt x="1477" y="18896"/>
                        <a:pt x="1718" y="19033"/>
                        <a:pt x="1959" y="19033"/>
                      </a:cubicBezTo>
                      <a:cubicBezTo>
                        <a:pt x="2200" y="19033"/>
                        <a:pt x="2442" y="18896"/>
                        <a:pt x="2537" y="18622"/>
                      </a:cubicBezTo>
                      <a:lnTo>
                        <a:pt x="3680" y="15324"/>
                      </a:lnTo>
                      <a:cubicBezTo>
                        <a:pt x="3847" y="14836"/>
                        <a:pt x="3906" y="14336"/>
                        <a:pt x="3882" y="13848"/>
                      </a:cubicBezTo>
                      <a:lnTo>
                        <a:pt x="2811" y="37"/>
                      </a:lnTo>
                      <a:lnTo>
                        <a:pt x="1465" y="1"/>
                      </a:ln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93" name="Google Shape;1493;p43"/>
                <p:cNvSpPr/>
                <p:nvPr/>
              </p:nvSpPr>
              <p:spPr>
                <a:xfrm>
                  <a:off x="-1282625" y="4454850"/>
                  <a:ext cx="41700" cy="84250"/>
                </a:xfrm>
                <a:custGeom>
                  <a:rect b="b" l="l" r="r" t="t"/>
                  <a:pathLst>
                    <a:path extrusionOk="0" h="3370" w="1668">
                      <a:moveTo>
                        <a:pt x="834" y="0"/>
                      </a:moveTo>
                      <a:cubicBezTo>
                        <a:pt x="382" y="0"/>
                        <a:pt x="1" y="762"/>
                        <a:pt x="1" y="1691"/>
                      </a:cubicBezTo>
                      <a:cubicBezTo>
                        <a:pt x="1" y="2620"/>
                        <a:pt x="382" y="3370"/>
                        <a:pt x="834" y="3370"/>
                      </a:cubicBezTo>
                      <a:cubicBezTo>
                        <a:pt x="1299" y="3370"/>
                        <a:pt x="1668" y="2620"/>
                        <a:pt x="1668" y="1691"/>
                      </a:cubicBezTo>
                      <a:cubicBezTo>
                        <a:pt x="1668" y="762"/>
                        <a:pt x="1299" y="0"/>
                        <a:pt x="834" y="0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94" name="Google Shape;1494;p43"/>
                <p:cNvSpPr/>
                <p:nvPr/>
              </p:nvSpPr>
              <p:spPr>
                <a:xfrm>
                  <a:off x="-1286475" y="3676525"/>
                  <a:ext cx="105100" cy="441100"/>
                </a:xfrm>
                <a:custGeom>
                  <a:rect b="b" l="l" r="r" t="t"/>
                  <a:pathLst>
                    <a:path extrusionOk="0" h="17644" w="4204">
                      <a:moveTo>
                        <a:pt x="2174" y="1"/>
                      </a:moveTo>
                      <a:cubicBezTo>
                        <a:pt x="1572" y="1"/>
                        <a:pt x="834" y="1047"/>
                        <a:pt x="500" y="2582"/>
                      </a:cubicBezTo>
                      <a:cubicBezTo>
                        <a:pt x="0" y="4868"/>
                        <a:pt x="500" y="17608"/>
                        <a:pt x="500" y="17608"/>
                      </a:cubicBezTo>
                      <a:lnTo>
                        <a:pt x="1810" y="17644"/>
                      </a:lnTo>
                      <a:cubicBezTo>
                        <a:pt x="1739" y="16655"/>
                        <a:pt x="2310" y="15917"/>
                        <a:pt x="2310" y="15917"/>
                      </a:cubicBezTo>
                      <a:cubicBezTo>
                        <a:pt x="4203" y="13655"/>
                        <a:pt x="3417" y="2594"/>
                        <a:pt x="2905" y="844"/>
                      </a:cubicBezTo>
                      <a:cubicBezTo>
                        <a:pt x="2739" y="259"/>
                        <a:pt x="2474" y="1"/>
                        <a:pt x="2174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95" name="Google Shape;1495;p43"/>
                <p:cNvSpPr/>
                <p:nvPr/>
              </p:nvSpPr>
              <p:spPr>
                <a:xfrm>
                  <a:off x="-1286475" y="3740775"/>
                  <a:ext cx="45550" cy="376550"/>
                </a:xfrm>
                <a:custGeom>
                  <a:rect b="b" l="l" r="r" t="t"/>
                  <a:pathLst>
                    <a:path extrusionOk="0" h="15062" w="1822">
                      <a:moveTo>
                        <a:pt x="500" y="0"/>
                      </a:moveTo>
                      <a:cubicBezTo>
                        <a:pt x="0" y="2286"/>
                        <a:pt x="500" y="15026"/>
                        <a:pt x="500" y="15026"/>
                      </a:cubicBezTo>
                      <a:lnTo>
                        <a:pt x="1822" y="15062"/>
                      </a:lnTo>
                      <a:lnTo>
                        <a:pt x="1822" y="15062"/>
                      </a:lnTo>
                      <a:lnTo>
                        <a:pt x="500" y="0"/>
                      </a:ln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96" name="Google Shape;1496;p43"/>
                <p:cNvSpPr/>
                <p:nvPr/>
              </p:nvSpPr>
              <p:spPr>
                <a:xfrm>
                  <a:off x="-1310600" y="4116700"/>
                  <a:ext cx="63425" cy="475825"/>
                </a:xfrm>
                <a:custGeom>
                  <a:rect b="b" l="l" r="r" t="t"/>
                  <a:pathLst>
                    <a:path extrusionOk="0" h="19033" w="2537">
                      <a:moveTo>
                        <a:pt x="1465" y="1"/>
                      </a:moveTo>
                      <a:lnTo>
                        <a:pt x="48" y="13991"/>
                      </a:lnTo>
                      <a:cubicBezTo>
                        <a:pt x="1" y="14455"/>
                        <a:pt x="72" y="14919"/>
                        <a:pt x="215" y="15348"/>
                      </a:cubicBezTo>
                      <a:lnTo>
                        <a:pt x="1382" y="18622"/>
                      </a:lnTo>
                      <a:cubicBezTo>
                        <a:pt x="1477" y="18896"/>
                        <a:pt x="1718" y="19033"/>
                        <a:pt x="1959" y="19033"/>
                      </a:cubicBezTo>
                      <a:cubicBezTo>
                        <a:pt x="2200" y="19033"/>
                        <a:pt x="2442" y="18896"/>
                        <a:pt x="2537" y="18622"/>
                      </a:cubicBezTo>
                      <a:lnTo>
                        <a:pt x="1465" y="1"/>
                      </a:ln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497" name="Google Shape;1497;p43"/>
              <p:cNvGrpSpPr/>
              <p:nvPr/>
            </p:nvGrpSpPr>
            <p:grpSpPr>
              <a:xfrm>
                <a:off x="8428898" y="1985425"/>
                <a:ext cx="308051" cy="1521442"/>
                <a:chOff x="-3162025" y="3863875"/>
                <a:chExt cx="151250" cy="747050"/>
              </a:xfrm>
            </p:grpSpPr>
            <p:sp>
              <p:nvSpPr>
                <p:cNvPr id="1498" name="Google Shape;1498;p43"/>
                <p:cNvSpPr/>
                <p:nvPr/>
              </p:nvSpPr>
              <p:spPr>
                <a:xfrm>
                  <a:off x="-3161425" y="3864700"/>
                  <a:ext cx="150650" cy="271375"/>
                </a:xfrm>
                <a:custGeom>
                  <a:rect b="b" l="l" r="r" t="t"/>
                  <a:pathLst>
                    <a:path extrusionOk="0" h="10855" w="6026">
                      <a:moveTo>
                        <a:pt x="1360" y="0"/>
                      </a:moveTo>
                      <a:cubicBezTo>
                        <a:pt x="1142" y="0"/>
                        <a:pt x="948" y="168"/>
                        <a:pt x="906" y="401"/>
                      </a:cubicBezTo>
                      <a:cubicBezTo>
                        <a:pt x="906" y="401"/>
                        <a:pt x="560" y="2616"/>
                        <a:pt x="453" y="3354"/>
                      </a:cubicBezTo>
                      <a:cubicBezTo>
                        <a:pt x="394" y="3747"/>
                        <a:pt x="358" y="4175"/>
                        <a:pt x="310" y="4663"/>
                      </a:cubicBezTo>
                      <a:cubicBezTo>
                        <a:pt x="1" y="6807"/>
                        <a:pt x="1263" y="7842"/>
                        <a:pt x="2584" y="8021"/>
                      </a:cubicBezTo>
                      <a:cubicBezTo>
                        <a:pt x="2525" y="8212"/>
                        <a:pt x="2477" y="8450"/>
                        <a:pt x="2477" y="8700"/>
                      </a:cubicBezTo>
                      <a:lnTo>
                        <a:pt x="2418" y="10819"/>
                      </a:lnTo>
                      <a:cubicBezTo>
                        <a:pt x="2418" y="10819"/>
                        <a:pt x="2418" y="10831"/>
                        <a:pt x="2442" y="10831"/>
                      </a:cubicBezTo>
                      <a:lnTo>
                        <a:pt x="3751" y="10831"/>
                      </a:lnTo>
                      <a:lnTo>
                        <a:pt x="3763" y="10855"/>
                      </a:lnTo>
                      <a:lnTo>
                        <a:pt x="3704" y="8712"/>
                      </a:lnTo>
                      <a:cubicBezTo>
                        <a:pt x="3692" y="8462"/>
                        <a:pt x="3656" y="8212"/>
                        <a:pt x="3596" y="8021"/>
                      </a:cubicBezTo>
                      <a:cubicBezTo>
                        <a:pt x="4858" y="7783"/>
                        <a:pt x="6025" y="6735"/>
                        <a:pt x="5787" y="4663"/>
                      </a:cubicBezTo>
                      <a:cubicBezTo>
                        <a:pt x="5728" y="4175"/>
                        <a:pt x="5680" y="3747"/>
                        <a:pt x="5632" y="3354"/>
                      </a:cubicBezTo>
                      <a:cubicBezTo>
                        <a:pt x="5537" y="2616"/>
                        <a:pt x="5192" y="401"/>
                        <a:pt x="5192" y="401"/>
                      </a:cubicBezTo>
                      <a:cubicBezTo>
                        <a:pt x="5149" y="168"/>
                        <a:pt x="4956" y="0"/>
                        <a:pt x="4737" y="0"/>
                      </a:cubicBezTo>
                      <a:cubicBezTo>
                        <a:pt x="4710" y="0"/>
                        <a:pt x="4683" y="3"/>
                        <a:pt x="4656" y="8"/>
                      </a:cubicBezTo>
                      <a:cubicBezTo>
                        <a:pt x="4406" y="56"/>
                        <a:pt x="4227" y="294"/>
                        <a:pt x="4263" y="544"/>
                      </a:cubicBezTo>
                      <a:lnTo>
                        <a:pt x="4763" y="3735"/>
                      </a:lnTo>
                      <a:cubicBezTo>
                        <a:pt x="4763" y="4056"/>
                        <a:pt x="4489" y="4330"/>
                        <a:pt x="4168" y="4330"/>
                      </a:cubicBezTo>
                      <a:cubicBezTo>
                        <a:pt x="3835" y="4330"/>
                        <a:pt x="3585" y="4056"/>
                        <a:pt x="3585" y="3747"/>
                      </a:cubicBezTo>
                      <a:lnTo>
                        <a:pt x="3585" y="472"/>
                      </a:lnTo>
                      <a:cubicBezTo>
                        <a:pt x="3585" y="222"/>
                        <a:pt x="3370" y="8"/>
                        <a:pt x="3120" y="8"/>
                      </a:cubicBezTo>
                      <a:lnTo>
                        <a:pt x="2977" y="8"/>
                      </a:lnTo>
                      <a:cubicBezTo>
                        <a:pt x="2715" y="8"/>
                        <a:pt x="2513" y="222"/>
                        <a:pt x="2513" y="472"/>
                      </a:cubicBezTo>
                      <a:lnTo>
                        <a:pt x="2513" y="3747"/>
                      </a:lnTo>
                      <a:cubicBezTo>
                        <a:pt x="2513" y="4068"/>
                        <a:pt x="2263" y="4330"/>
                        <a:pt x="1930" y="4330"/>
                      </a:cubicBezTo>
                      <a:cubicBezTo>
                        <a:pt x="1608" y="4330"/>
                        <a:pt x="1334" y="4056"/>
                        <a:pt x="1334" y="3735"/>
                      </a:cubicBezTo>
                      <a:lnTo>
                        <a:pt x="1822" y="544"/>
                      </a:lnTo>
                      <a:cubicBezTo>
                        <a:pt x="1870" y="294"/>
                        <a:pt x="1691" y="56"/>
                        <a:pt x="1441" y="8"/>
                      </a:cubicBezTo>
                      <a:cubicBezTo>
                        <a:pt x="1414" y="3"/>
                        <a:pt x="1387" y="0"/>
                        <a:pt x="136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499" name="Google Shape;1499;p43"/>
                <p:cNvSpPr/>
                <p:nvPr/>
              </p:nvSpPr>
              <p:spPr>
                <a:xfrm>
                  <a:off x="-3162025" y="3863875"/>
                  <a:ext cx="94400" cy="271300"/>
                </a:xfrm>
                <a:custGeom>
                  <a:rect b="b" l="l" r="r" t="t"/>
                  <a:pathLst>
                    <a:path extrusionOk="0" h="10852" w="3776">
                      <a:moveTo>
                        <a:pt x="1327" y="1"/>
                      </a:moveTo>
                      <a:cubicBezTo>
                        <a:pt x="1093" y="1"/>
                        <a:pt x="891" y="170"/>
                        <a:pt x="858" y="398"/>
                      </a:cubicBezTo>
                      <a:cubicBezTo>
                        <a:pt x="858" y="398"/>
                        <a:pt x="513" y="2613"/>
                        <a:pt x="406" y="3363"/>
                      </a:cubicBezTo>
                      <a:cubicBezTo>
                        <a:pt x="370" y="3744"/>
                        <a:pt x="322" y="4173"/>
                        <a:pt x="263" y="4673"/>
                      </a:cubicBezTo>
                      <a:cubicBezTo>
                        <a:pt x="1" y="6828"/>
                        <a:pt x="1287" y="7864"/>
                        <a:pt x="2608" y="8030"/>
                      </a:cubicBezTo>
                      <a:cubicBezTo>
                        <a:pt x="2549" y="8245"/>
                        <a:pt x="2525" y="8459"/>
                        <a:pt x="2501" y="8721"/>
                      </a:cubicBezTo>
                      <a:lnTo>
                        <a:pt x="2442" y="10828"/>
                      </a:lnTo>
                      <a:cubicBezTo>
                        <a:pt x="2442" y="10852"/>
                        <a:pt x="2466" y="10852"/>
                        <a:pt x="2466" y="10852"/>
                      </a:cubicBezTo>
                      <a:lnTo>
                        <a:pt x="3775" y="10852"/>
                      </a:lnTo>
                      <a:lnTo>
                        <a:pt x="2466" y="3744"/>
                      </a:lnTo>
                      <a:cubicBezTo>
                        <a:pt x="2466" y="4065"/>
                        <a:pt x="2215" y="4327"/>
                        <a:pt x="1882" y="4327"/>
                      </a:cubicBezTo>
                      <a:cubicBezTo>
                        <a:pt x="1561" y="4327"/>
                        <a:pt x="1287" y="4065"/>
                        <a:pt x="1287" y="3732"/>
                      </a:cubicBezTo>
                      <a:lnTo>
                        <a:pt x="1775" y="541"/>
                      </a:lnTo>
                      <a:cubicBezTo>
                        <a:pt x="1823" y="291"/>
                        <a:pt x="1644" y="53"/>
                        <a:pt x="1394" y="5"/>
                      </a:cubicBezTo>
                      <a:cubicBezTo>
                        <a:pt x="1371" y="2"/>
                        <a:pt x="1349" y="1"/>
                        <a:pt x="1327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00" name="Google Shape;1500;p43"/>
                <p:cNvSpPr/>
                <p:nvPr/>
              </p:nvSpPr>
              <p:spPr>
                <a:xfrm>
                  <a:off x="-3137000" y="4135150"/>
                  <a:ext cx="97650" cy="475775"/>
                </a:xfrm>
                <a:custGeom>
                  <a:rect b="b" l="l" r="r" t="t"/>
                  <a:pathLst>
                    <a:path extrusionOk="0" h="19031" w="3906">
                      <a:moveTo>
                        <a:pt x="1465" y="1"/>
                      </a:moveTo>
                      <a:lnTo>
                        <a:pt x="48" y="13991"/>
                      </a:lnTo>
                      <a:cubicBezTo>
                        <a:pt x="0" y="14443"/>
                        <a:pt x="60" y="14908"/>
                        <a:pt x="214" y="15336"/>
                      </a:cubicBezTo>
                      <a:lnTo>
                        <a:pt x="1369" y="18610"/>
                      </a:lnTo>
                      <a:cubicBezTo>
                        <a:pt x="1465" y="18890"/>
                        <a:pt x="1706" y="19030"/>
                        <a:pt x="1948" y="19030"/>
                      </a:cubicBezTo>
                      <a:cubicBezTo>
                        <a:pt x="2191" y="19030"/>
                        <a:pt x="2435" y="18890"/>
                        <a:pt x="2536" y="18610"/>
                      </a:cubicBezTo>
                      <a:lnTo>
                        <a:pt x="3679" y="15312"/>
                      </a:lnTo>
                      <a:cubicBezTo>
                        <a:pt x="3846" y="14836"/>
                        <a:pt x="3905" y="14324"/>
                        <a:pt x="3870" y="13836"/>
                      </a:cubicBezTo>
                      <a:lnTo>
                        <a:pt x="2798" y="25"/>
                      </a:lnTo>
                      <a:lnTo>
                        <a:pt x="1465" y="1"/>
                      </a:ln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01" name="Google Shape;1501;p43"/>
                <p:cNvSpPr/>
                <p:nvPr/>
              </p:nvSpPr>
              <p:spPr>
                <a:xfrm>
                  <a:off x="-3109025" y="4473300"/>
                  <a:ext cx="41700" cy="83950"/>
                </a:xfrm>
                <a:custGeom>
                  <a:rect b="b" l="l" r="r" t="t"/>
                  <a:pathLst>
                    <a:path extrusionOk="0" h="3358" w="1668">
                      <a:moveTo>
                        <a:pt x="834" y="0"/>
                      </a:moveTo>
                      <a:cubicBezTo>
                        <a:pt x="369" y="0"/>
                        <a:pt x="0" y="751"/>
                        <a:pt x="0" y="1679"/>
                      </a:cubicBezTo>
                      <a:cubicBezTo>
                        <a:pt x="0" y="2608"/>
                        <a:pt x="369" y="3358"/>
                        <a:pt x="834" y="3358"/>
                      </a:cubicBezTo>
                      <a:cubicBezTo>
                        <a:pt x="1298" y="3358"/>
                        <a:pt x="1667" y="2608"/>
                        <a:pt x="1667" y="1679"/>
                      </a:cubicBezTo>
                      <a:cubicBezTo>
                        <a:pt x="1667" y="751"/>
                        <a:pt x="1298" y="0"/>
                        <a:pt x="834" y="0"/>
                      </a:cubicBezTo>
                      <a:close/>
                    </a:path>
                  </a:pathLst>
                </a:custGeom>
                <a:solidFill>
                  <a:srgbClr val="363636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02" name="Google Shape;1502;p43"/>
                <p:cNvSpPr/>
                <p:nvPr/>
              </p:nvSpPr>
              <p:spPr>
                <a:xfrm>
                  <a:off x="-3137000" y="4135150"/>
                  <a:ext cx="63425" cy="475775"/>
                </a:xfrm>
                <a:custGeom>
                  <a:rect b="b" l="l" r="r" t="t"/>
                  <a:pathLst>
                    <a:path extrusionOk="0" h="19031" w="2537">
                      <a:moveTo>
                        <a:pt x="1465" y="1"/>
                      </a:moveTo>
                      <a:lnTo>
                        <a:pt x="48" y="13991"/>
                      </a:lnTo>
                      <a:cubicBezTo>
                        <a:pt x="0" y="14443"/>
                        <a:pt x="60" y="14908"/>
                        <a:pt x="214" y="15336"/>
                      </a:cubicBezTo>
                      <a:lnTo>
                        <a:pt x="1369" y="18610"/>
                      </a:lnTo>
                      <a:cubicBezTo>
                        <a:pt x="1465" y="18890"/>
                        <a:pt x="1706" y="19030"/>
                        <a:pt x="1948" y="19030"/>
                      </a:cubicBezTo>
                      <a:cubicBezTo>
                        <a:pt x="2191" y="19030"/>
                        <a:pt x="2435" y="18890"/>
                        <a:pt x="2536" y="18610"/>
                      </a:cubicBezTo>
                      <a:lnTo>
                        <a:pt x="1465" y="1"/>
                      </a:ln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sp>
        <p:nvSpPr>
          <p:cNvPr id="1503" name="Google Shape;1503;p43"/>
          <p:cNvSpPr txBox="1"/>
          <p:nvPr>
            <p:ph type="title"/>
          </p:nvPr>
        </p:nvSpPr>
        <p:spPr>
          <a:xfrm>
            <a:off x="715050" y="769575"/>
            <a:ext cx="7713900" cy="3129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To redefine luxury dining by crafting an immersive culinary experience that blends innovation, sustainability, and world-class hospitality, establishing ourselves as the premier destination for gourmet travelers seeking exquisite cuisine, elegant ambiance, and unforgettable service.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7" name="Shape 1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8" name="Google Shape;1508;p44"/>
          <p:cNvSpPr txBox="1"/>
          <p:nvPr>
            <p:ph idx="1" type="body"/>
          </p:nvPr>
        </p:nvSpPr>
        <p:spPr>
          <a:xfrm>
            <a:off x="294875" y="1376225"/>
            <a:ext cx="4599900" cy="158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>
                <a:latin typeface="Bellota"/>
                <a:ea typeface="Bellota"/>
                <a:cs typeface="Bellota"/>
                <a:sym typeface="Bellota"/>
              </a:rPr>
              <a:t>high-networth individuals</a:t>
            </a:r>
            <a:endParaRPr sz="1600" u="sng"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Exquisite dining and fine wine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Private hospitality experiences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Premium amenities and comfort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Business and prestige appeal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9" name="Google Shape;1509;p44"/>
          <p:cNvSpPr txBox="1"/>
          <p:nvPr>
            <p:ph type="title"/>
          </p:nvPr>
        </p:nvSpPr>
        <p:spPr>
          <a:xfrm>
            <a:off x="294875" y="366925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Visitor typology</a:t>
            </a:r>
            <a:endParaRPr/>
          </a:p>
        </p:txBody>
      </p:sp>
      <p:cxnSp>
        <p:nvCxnSpPr>
          <p:cNvPr id="1510" name="Google Shape;1510;p44"/>
          <p:cNvCxnSpPr/>
          <p:nvPr/>
        </p:nvCxnSpPr>
        <p:spPr>
          <a:xfrm>
            <a:off x="294875" y="1053167"/>
            <a:ext cx="3547500" cy="0"/>
          </a:xfrm>
          <a:prstGeom prst="straightConnector1">
            <a:avLst/>
          </a:prstGeom>
          <a:noFill/>
          <a:ln cap="rnd" cmpd="sng" w="38100">
            <a:solidFill>
              <a:srgbClr val="9898AE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511" name="Google Shape;1511;p44"/>
          <p:cNvSpPr txBox="1"/>
          <p:nvPr/>
        </p:nvSpPr>
        <p:spPr>
          <a:xfrm>
            <a:off x="5763600" y="4762500"/>
            <a:ext cx="3380400" cy="3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Constantin, et al. (2024)    Luxe Digital. (2019)</a:t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512" name="Google Shape;1512;p44" title="Catering service-pana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31675" y="-12"/>
            <a:ext cx="4912725" cy="49127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13" name="Google Shape;1513;p44"/>
          <p:cNvGrpSpPr/>
          <p:nvPr/>
        </p:nvGrpSpPr>
        <p:grpSpPr>
          <a:xfrm rot="-5400000">
            <a:off x="1216451" y="2110742"/>
            <a:ext cx="1588891" cy="3547610"/>
            <a:chOff x="634588" y="534994"/>
            <a:chExt cx="1865553" cy="4073499"/>
          </a:xfrm>
        </p:grpSpPr>
        <p:grpSp>
          <p:nvGrpSpPr>
            <p:cNvPr id="1514" name="Google Shape;1514;p44"/>
            <p:cNvGrpSpPr/>
            <p:nvPr/>
          </p:nvGrpSpPr>
          <p:grpSpPr>
            <a:xfrm rot="2700000">
              <a:off x="592123" y="3331813"/>
              <a:ext cx="1950483" cy="687808"/>
              <a:chOff x="1040919" y="3612942"/>
              <a:chExt cx="1757614" cy="619795"/>
            </a:xfrm>
          </p:grpSpPr>
          <p:grpSp>
            <p:nvGrpSpPr>
              <p:cNvPr id="1515" name="Google Shape;1515;p44"/>
              <p:cNvGrpSpPr/>
              <p:nvPr/>
            </p:nvGrpSpPr>
            <p:grpSpPr>
              <a:xfrm>
                <a:off x="1040919" y="3612942"/>
                <a:ext cx="1757614" cy="619795"/>
                <a:chOff x="1040972" y="3662400"/>
                <a:chExt cx="1908583" cy="520880"/>
              </a:xfrm>
            </p:grpSpPr>
            <p:sp>
              <p:nvSpPr>
                <p:cNvPr id="1516" name="Google Shape;1516;p44"/>
                <p:cNvSpPr/>
                <p:nvPr/>
              </p:nvSpPr>
              <p:spPr>
                <a:xfrm rot="5400000">
                  <a:off x="1734823" y="2968549"/>
                  <a:ext cx="520880" cy="1908583"/>
                </a:xfrm>
                <a:custGeom>
                  <a:rect b="b" l="l" r="r" t="t"/>
                  <a:pathLst>
                    <a:path extrusionOk="0" h="80058" w="21849">
                      <a:moveTo>
                        <a:pt x="10978" y="1"/>
                      </a:moveTo>
                      <a:cubicBezTo>
                        <a:pt x="10818" y="1"/>
                        <a:pt x="10657" y="12"/>
                        <a:pt x="10538" y="36"/>
                      </a:cubicBezTo>
                      <a:lnTo>
                        <a:pt x="441" y="1846"/>
                      </a:lnTo>
                      <a:cubicBezTo>
                        <a:pt x="203" y="1894"/>
                        <a:pt x="1" y="2132"/>
                        <a:pt x="1" y="2370"/>
                      </a:cubicBezTo>
                      <a:lnTo>
                        <a:pt x="1" y="77367"/>
                      </a:lnTo>
                      <a:cubicBezTo>
                        <a:pt x="1" y="77605"/>
                        <a:pt x="191" y="77855"/>
                        <a:pt x="429" y="77903"/>
                      </a:cubicBezTo>
                      <a:lnTo>
                        <a:pt x="10538" y="80022"/>
                      </a:lnTo>
                      <a:cubicBezTo>
                        <a:pt x="10657" y="80046"/>
                        <a:pt x="10818" y="80058"/>
                        <a:pt x="10978" y="80058"/>
                      </a:cubicBezTo>
                      <a:cubicBezTo>
                        <a:pt x="11139" y="80058"/>
                        <a:pt x="11300" y="80046"/>
                        <a:pt x="11419" y="80022"/>
                      </a:cubicBezTo>
                      <a:lnTo>
                        <a:pt x="21408" y="77903"/>
                      </a:lnTo>
                      <a:cubicBezTo>
                        <a:pt x="21646" y="77855"/>
                        <a:pt x="21849" y="77605"/>
                        <a:pt x="21849" y="77367"/>
                      </a:cubicBezTo>
                      <a:lnTo>
                        <a:pt x="21849" y="2370"/>
                      </a:lnTo>
                      <a:cubicBezTo>
                        <a:pt x="21849" y="2132"/>
                        <a:pt x="21658" y="1894"/>
                        <a:pt x="21396" y="1846"/>
                      </a:cubicBezTo>
                      <a:lnTo>
                        <a:pt x="11419" y="36"/>
                      </a:lnTo>
                      <a:cubicBezTo>
                        <a:pt x="11300" y="12"/>
                        <a:pt x="11139" y="1"/>
                        <a:pt x="10978" y="1"/>
                      </a:cubicBezTo>
                      <a:close/>
                    </a:path>
                  </a:pathLst>
                </a:custGeom>
                <a:solidFill>
                  <a:srgbClr val="9898AE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17" name="Google Shape;1517;p44"/>
                <p:cNvSpPr/>
                <p:nvPr/>
              </p:nvSpPr>
              <p:spPr>
                <a:xfrm rot="5400000">
                  <a:off x="1699573" y="3018157"/>
                  <a:ext cx="519760" cy="1808795"/>
                </a:xfrm>
                <a:custGeom>
                  <a:rect b="b" l="l" r="r" t="t"/>
                  <a:pathLst>
                    <a:path extrusionOk="0" h="77873" w="21802">
                      <a:moveTo>
                        <a:pt x="35" y="0"/>
                      </a:moveTo>
                      <a:cubicBezTo>
                        <a:pt x="13" y="0"/>
                        <a:pt x="1" y="63"/>
                        <a:pt x="1" y="185"/>
                      </a:cubicBezTo>
                      <a:lnTo>
                        <a:pt x="1" y="75182"/>
                      </a:lnTo>
                      <a:cubicBezTo>
                        <a:pt x="1" y="75420"/>
                        <a:pt x="191" y="75670"/>
                        <a:pt x="429" y="75718"/>
                      </a:cubicBezTo>
                      <a:lnTo>
                        <a:pt x="10538" y="77837"/>
                      </a:lnTo>
                      <a:cubicBezTo>
                        <a:pt x="10657" y="77861"/>
                        <a:pt x="10818" y="77873"/>
                        <a:pt x="10978" y="77873"/>
                      </a:cubicBezTo>
                      <a:cubicBezTo>
                        <a:pt x="11139" y="77873"/>
                        <a:pt x="11300" y="77861"/>
                        <a:pt x="11419" y="77837"/>
                      </a:cubicBezTo>
                      <a:lnTo>
                        <a:pt x="21420" y="75718"/>
                      </a:lnTo>
                      <a:cubicBezTo>
                        <a:pt x="21658" y="75670"/>
                        <a:pt x="21801" y="75432"/>
                        <a:pt x="21730" y="75194"/>
                      </a:cubicBezTo>
                      <a:lnTo>
                        <a:pt x="120" y="173"/>
                      </a:lnTo>
                      <a:cubicBezTo>
                        <a:pt x="85" y="57"/>
                        <a:pt x="56" y="0"/>
                        <a:pt x="35" y="0"/>
                      </a:cubicBezTo>
                      <a:close/>
                    </a:path>
                  </a:pathLst>
                </a:custGeom>
                <a:solidFill>
                  <a:srgbClr val="72728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518" name="Google Shape;1518;p44"/>
              <p:cNvGrpSpPr/>
              <p:nvPr/>
            </p:nvGrpSpPr>
            <p:grpSpPr>
              <a:xfrm>
                <a:off x="1221445" y="3651250"/>
                <a:ext cx="1396562" cy="543179"/>
                <a:chOff x="1245137" y="3651254"/>
                <a:chExt cx="1396562" cy="543179"/>
              </a:xfrm>
            </p:grpSpPr>
            <p:grpSp>
              <p:nvGrpSpPr>
                <p:cNvPr id="1519" name="Google Shape;1519;p44"/>
                <p:cNvGrpSpPr/>
                <p:nvPr/>
              </p:nvGrpSpPr>
              <p:grpSpPr>
                <a:xfrm rot="5400000">
                  <a:off x="1239980" y="3656410"/>
                  <a:ext cx="543179" cy="532865"/>
                  <a:chOff x="4161207" y="208877"/>
                  <a:chExt cx="671005" cy="658346"/>
                </a:xfrm>
              </p:grpSpPr>
              <p:grpSp>
                <p:nvGrpSpPr>
                  <p:cNvPr id="1520" name="Google Shape;1520;p44"/>
                  <p:cNvGrpSpPr/>
                  <p:nvPr/>
                </p:nvGrpSpPr>
                <p:grpSpPr>
                  <a:xfrm rot="10800000">
                    <a:off x="4175367" y="582288"/>
                    <a:ext cx="656845" cy="284935"/>
                    <a:chOff x="124425" y="107874"/>
                    <a:chExt cx="1156417" cy="501646"/>
                  </a:xfrm>
                </p:grpSpPr>
                <p:sp>
                  <p:nvSpPr>
                    <p:cNvPr id="1521" name="Google Shape;1521;p44"/>
                    <p:cNvSpPr/>
                    <p:nvPr/>
                  </p:nvSpPr>
                  <p:spPr>
                    <a:xfrm>
                      <a:off x="145959" y="119074"/>
                      <a:ext cx="1134883" cy="490446"/>
                    </a:xfrm>
                    <a:custGeom>
                      <a:rect b="b" l="l" r="r" t="t"/>
                      <a:pathLst>
                        <a:path extrusionOk="0" h="6787" w="15705">
                          <a:moveTo>
                            <a:pt x="1989" y="0"/>
                          </a:moveTo>
                          <a:cubicBezTo>
                            <a:pt x="893" y="0"/>
                            <a:pt x="0" y="893"/>
                            <a:pt x="0" y="1977"/>
                          </a:cubicBezTo>
                          <a:lnTo>
                            <a:pt x="0" y="4799"/>
                          </a:lnTo>
                          <a:cubicBezTo>
                            <a:pt x="0" y="5894"/>
                            <a:pt x="893" y="6787"/>
                            <a:pt x="1989" y="6787"/>
                          </a:cubicBezTo>
                          <a:lnTo>
                            <a:pt x="13728" y="6787"/>
                          </a:lnTo>
                          <a:cubicBezTo>
                            <a:pt x="14812" y="6787"/>
                            <a:pt x="15705" y="5894"/>
                            <a:pt x="15705" y="4799"/>
                          </a:cubicBezTo>
                          <a:lnTo>
                            <a:pt x="15705" y="1977"/>
                          </a:lnTo>
                          <a:cubicBezTo>
                            <a:pt x="15705" y="893"/>
                            <a:pt x="14812" y="0"/>
                            <a:pt x="13728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22" name="Google Shape;1522;p44"/>
                    <p:cNvSpPr/>
                    <p:nvPr/>
                  </p:nvSpPr>
                  <p:spPr>
                    <a:xfrm>
                      <a:off x="124425" y="107874"/>
                      <a:ext cx="1134883" cy="490518"/>
                    </a:xfrm>
                    <a:custGeom>
                      <a:rect b="b" l="l" r="r" t="t"/>
                      <a:pathLst>
                        <a:path extrusionOk="0" h="6788" w="15705">
                          <a:moveTo>
                            <a:pt x="1989" y="1"/>
                          </a:moveTo>
                          <a:cubicBezTo>
                            <a:pt x="893" y="1"/>
                            <a:pt x="1" y="894"/>
                            <a:pt x="1" y="1977"/>
                          </a:cubicBezTo>
                          <a:lnTo>
                            <a:pt x="1" y="4811"/>
                          </a:lnTo>
                          <a:cubicBezTo>
                            <a:pt x="1" y="5894"/>
                            <a:pt x="893" y="6787"/>
                            <a:pt x="1989" y="6787"/>
                          </a:cubicBezTo>
                          <a:lnTo>
                            <a:pt x="13728" y="6787"/>
                          </a:lnTo>
                          <a:cubicBezTo>
                            <a:pt x="14812" y="6787"/>
                            <a:pt x="15705" y="5894"/>
                            <a:pt x="15705" y="4811"/>
                          </a:cubicBezTo>
                          <a:lnTo>
                            <a:pt x="15705" y="1977"/>
                          </a:lnTo>
                          <a:cubicBezTo>
                            <a:pt x="15705" y="894"/>
                            <a:pt x="14812" y="1"/>
                            <a:pt x="13728" y="1"/>
                          </a:cubicBezTo>
                          <a:close/>
                        </a:path>
                      </a:pathLst>
                    </a:custGeom>
                    <a:solidFill>
                      <a:srgbClr val="FFA333">
                        <a:alpha val="83330"/>
                      </a:srgbClr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23" name="Google Shape;1523;p44"/>
                    <p:cNvSpPr/>
                    <p:nvPr/>
                  </p:nvSpPr>
                  <p:spPr>
                    <a:xfrm>
                      <a:off x="213886" y="164672"/>
                      <a:ext cx="979229" cy="399250"/>
                    </a:xfrm>
                    <a:custGeom>
                      <a:rect b="b" l="l" r="r" t="t"/>
                      <a:pathLst>
                        <a:path extrusionOk="0" h="5525" w="13551">
                          <a:moveTo>
                            <a:pt x="2561" y="0"/>
                          </a:moveTo>
                          <a:cubicBezTo>
                            <a:pt x="1430" y="0"/>
                            <a:pt x="1" y="477"/>
                            <a:pt x="1" y="1620"/>
                          </a:cubicBezTo>
                          <a:lnTo>
                            <a:pt x="489" y="3465"/>
                          </a:lnTo>
                          <a:cubicBezTo>
                            <a:pt x="489" y="4596"/>
                            <a:pt x="1882" y="5168"/>
                            <a:pt x="3025" y="5168"/>
                          </a:cubicBezTo>
                          <a:lnTo>
                            <a:pt x="11252" y="5525"/>
                          </a:lnTo>
                          <a:cubicBezTo>
                            <a:pt x="12383" y="5525"/>
                            <a:pt x="13205" y="5084"/>
                            <a:pt x="13205" y="3941"/>
                          </a:cubicBezTo>
                          <a:lnTo>
                            <a:pt x="13550" y="1536"/>
                          </a:lnTo>
                          <a:cubicBezTo>
                            <a:pt x="13550" y="405"/>
                            <a:pt x="12383" y="0"/>
                            <a:pt x="11240" y="0"/>
                          </a:cubicBezTo>
                          <a:close/>
                        </a:path>
                      </a:pathLst>
                    </a:custGeom>
                    <a:solidFill>
                      <a:srgbClr val="363636">
                        <a:alpha val="43110"/>
                      </a:srgbClr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24" name="Google Shape;1524;p44"/>
                    <p:cNvSpPr/>
                    <p:nvPr/>
                  </p:nvSpPr>
                  <p:spPr>
                    <a:xfrm>
                      <a:off x="396277" y="237802"/>
                      <a:ext cx="62073" cy="236660"/>
                    </a:xfrm>
                    <a:custGeom>
                      <a:rect b="b" l="l" r="r" t="t"/>
                      <a:pathLst>
                        <a:path extrusionOk="0" h="3275" w="859">
                          <a:moveTo>
                            <a:pt x="430" y="0"/>
                          </a:moveTo>
                          <a:cubicBezTo>
                            <a:pt x="191" y="0"/>
                            <a:pt x="1" y="739"/>
                            <a:pt x="1" y="1644"/>
                          </a:cubicBezTo>
                          <a:cubicBezTo>
                            <a:pt x="1" y="2548"/>
                            <a:pt x="191" y="3275"/>
                            <a:pt x="430" y="3275"/>
                          </a:cubicBezTo>
                          <a:cubicBezTo>
                            <a:pt x="668" y="3275"/>
                            <a:pt x="858" y="2548"/>
                            <a:pt x="858" y="1644"/>
                          </a:cubicBezTo>
                          <a:cubicBezTo>
                            <a:pt x="858" y="739"/>
                            <a:pt x="668" y="0"/>
                            <a:pt x="430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25" name="Google Shape;1525;p44"/>
                    <p:cNvSpPr/>
                    <p:nvPr/>
                  </p:nvSpPr>
                  <p:spPr>
                    <a:xfrm>
                      <a:off x="527072" y="312666"/>
                      <a:ext cx="37071" cy="186726"/>
                    </a:xfrm>
                    <a:custGeom>
                      <a:rect b="b" l="l" r="r" t="t"/>
                      <a:pathLst>
                        <a:path extrusionOk="0" h="2584" w="513">
                          <a:moveTo>
                            <a:pt x="251" y="0"/>
                          </a:moveTo>
                          <a:cubicBezTo>
                            <a:pt x="120" y="0"/>
                            <a:pt x="1" y="572"/>
                            <a:pt x="1" y="1286"/>
                          </a:cubicBezTo>
                          <a:cubicBezTo>
                            <a:pt x="1" y="2001"/>
                            <a:pt x="120" y="2584"/>
                            <a:pt x="251" y="2584"/>
                          </a:cubicBezTo>
                          <a:cubicBezTo>
                            <a:pt x="394" y="2584"/>
                            <a:pt x="513" y="2001"/>
                            <a:pt x="513" y="1286"/>
                          </a:cubicBezTo>
                          <a:cubicBezTo>
                            <a:pt x="513" y="572"/>
                            <a:pt x="394" y="0"/>
                            <a:pt x="251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26" name="Google Shape;1526;p44"/>
                    <p:cNvSpPr/>
                    <p:nvPr/>
                  </p:nvSpPr>
                  <p:spPr>
                    <a:xfrm>
                      <a:off x="801525" y="206801"/>
                      <a:ext cx="68938" cy="273730"/>
                    </a:xfrm>
                    <a:custGeom>
                      <a:rect b="b" l="l" r="r" t="t"/>
                      <a:pathLst>
                        <a:path extrusionOk="0" h="3788" w="954">
                          <a:moveTo>
                            <a:pt x="477" y="1"/>
                          </a:moveTo>
                          <a:cubicBezTo>
                            <a:pt x="215" y="1"/>
                            <a:pt x="1" y="846"/>
                            <a:pt x="1" y="1894"/>
                          </a:cubicBezTo>
                          <a:cubicBezTo>
                            <a:pt x="1" y="2930"/>
                            <a:pt x="215" y="3787"/>
                            <a:pt x="477" y="3787"/>
                          </a:cubicBezTo>
                          <a:cubicBezTo>
                            <a:pt x="739" y="3787"/>
                            <a:pt x="953" y="2930"/>
                            <a:pt x="953" y="1894"/>
                          </a:cubicBezTo>
                          <a:cubicBezTo>
                            <a:pt x="953" y="846"/>
                            <a:pt x="739" y="1"/>
                            <a:pt x="477" y="1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27" name="Google Shape;1527;p44"/>
                    <p:cNvSpPr/>
                    <p:nvPr/>
                  </p:nvSpPr>
                  <p:spPr>
                    <a:xfrm>
                      <a:off x="969318" y="269669"/>
                      <a:ext cx="62001" cy="193591"/>
                    </a:xfrm>
                    <a:custGeom>
                      <a:rect b="b" l="l" r="r" t="t"/>
                      <a:pathLst>
                        <a:path extrusionOk="0" h="2679" w="858">
                          <a:moveTo>
                            <a:pt x="429" y="0"/>
                          </a:moveTo>
                          <a:cubicBezTo>
                            <a:pt x="191" y="0"/>
                            <a:pt x="0" y="595"/>
                            <a:pt x="0" y="1334"/>
                          </a:cubicBezTo>
                          <a:cubicBezTo>
                            <a:pt x="0" y="2072"/>
                            <a:pt x="191" y="2679"/>
                            <a:pt x="429" y="2679"/>
                          </a:cubicBezTo>
                          <a:cubicBezTo>
                            <a:pt x="667" y="2679"/>
                            <a:pt x="858" y="2072"/>
                            <a:pt x="858" y="1334"/>
                          </a:cubicBezTo>
                          <a:cubicBezTo>
                            <a:pt x="858" y="595"/>
                            <a:pt x="667" y="0"/>
                            <a:pt x="429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28" name="Google Shape;1528;p44"/>
                    <p:cNvSpPr/>
                    <p:nvPr/>
                  </p:nvSpPr>
                  <p:spPr>
                    <a:xfrm>
                      <a:off x="192424" y="154339"/>
                      <a:ext cx="979157" cy="399323"/>
                    </a:xfrm>
                    <a:custGeom>
                      <a:rect b="b" l="l" r="r" t="t"/>
                      <a:pathLst>
                        <a:path extrusionOk="0" h="5526" w="13550">
                          <a:moveTo>
                            <a:pt x="2560" y="1"/>
                          </a:moveTo>
                          <a:cubicBezTo>
                            <a:pt x="1429" y="1"/>
                            <a:pt x="0" y="477"/>
                            <a:pt x="0" y="1620"/>
                          </a:cubicBezTo>
                          <a:lnTo>
                            <a:pt x="488" y="3465"/>
                          </a:lnTo>
                          <a:cubicBezTo>
                            <a:pt x="488" y="4596"/>
                            <a:pt x="1881" y="5156"/>
                            <a:pt x="3024" y="5156"/>
                          </a:cubicBezTo>
                          <a:lnTo>
                            <a:pt x="11252" y="5525"/>
                          </a:lnTo>
                          <a:cubicBezTo>
                            <a:pt x="12383" y="5525"/>
                            <a:pt x="13204" y="5073"/>
                            <a:pt x="13204" y="3942"/>
                          </a:cubicBezTo>
                          <a:lnTo>
                            <a:pt x="13549" y="1525"/>
                          </a:lnTo>
                          <a:cubicBezTo>
                            <a:pt x="13549" y="393"/>
                            <a:pt x="12383" y="1"/>
                            <a:pt x="11240" y="1"/>
                          </a:cubicBezTo>
                          <a:close/>
                        </a:path>
                      </a:pathLst>
                    </a:custGeom>
                    <a:solidFill>
                      <a:srgbClr val="CF4A4A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29" name="Google Shape;1529;p44"/>
                    <p:cNvSpPr/>
                    <p:nvPr/>
                  </p:nvSpPr>
                  <p:spPr>
                    <a:xfrm>
                      <a:off x="193291" y="154339"/>
                      <a:ext cx="812230" cy="400117"/>
                    </a:xfrm>
                    <a:custGeom>
                      <a:rect b="b" l="l" r="r" t="t"/>
                      <a:pathLst>
                        <a:path extrusionOk="0" h="5537" w="11240">
                          <a:moveTo>
                            <a:pt x="2572" y="1"/>
                          </a:moveTo>
                          <a:cubicBezTo>
                            <a:pt x="1441" y="1"/>
                            <a:pt x="0" y="477"/>
                            <a:pt x="0" y="1620"/>
                          </a:cubicBezTo>
                          <a:lnTo>
                            <a:pt x="500" y="3465"/>
                          </a:lnTo>
                          <a:cubicBezTo>
                            <a:pt x="500" y="4596"/>
                            <a:pt x="1881" y="5156"/>
                            <a:pt x="3024" y="5156"/>
                          </a:cubicBezTo>
                          <a:lnTo>
                            <a:pt x="11240" y="5537"/>
                          </a:lnTo>
                          <a:lnTo>
                            <a:pt x="11240" y="5537"/>
                          </a:lnTo>
                          <a:lnTo>
                            <a:pt x="2572" y="1"/>
                          </a:lnTo>
                          <a:close/>
                        </a:path>
                      </a:pathLst>
                    </a:custGeom>
                    <a:solidFill>
                      <a:srgbClr val="CF4A4A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30" name="Google Shape;1530;p44"/>
                    <p:cNvSpPr/>
                    <p:nvPr/>
                  </p:nvSpPr>
                  <p:spPr>
                    <a:xfrm>
                      <a:off x="374815" y="227468"/>
                      <a:ext cx="62001" cy="236660"/>
                    </a:xfrm>
                    <a:custGeom>
                      <a:rect b="b" l="l" r="r" t="t"/>
                      <a:pathLst>
                        <a:path extrusionOk="0" h="3275" w="858">
                          <a:moveTo>
                            <a:pt x="429" y="1"/>
                          </a:moveTo>
                          <a:cubicBezTo>
                            <a:pt x="191" y="1"/>
                            <a:pt x="0" y="727"/>
                            <a:pt x="0" y="1632"/>
                          </a:cubicBezTo>
                          <a:cubicBezTo>
                            <a:pt x="0" y="2537"/>
                            <a:pt x="191" y="3275"/>
                            <a:pt x="429" y="3275"/>
                          </a:cubicBezTo>
                          <a:cubicBezTo>
                            <a:pt x="667" y="3275"/>
                            <a:pt x="857" y="2537"/>
                            <a:pt x="857" y="1632"/>
                          </a:cubicBezTo>
                          <a:cubicBezTo>
                            <a:pt x="857" y="727"/>
                            <a:pt x="667" y="1"/>
                            <a:pt x="429" y="1"/>
                          </a:cubicBezTo>
                          <a:close/>
                        </a:path>
                      </a:pathLst>
                    </a:custGeom>
                    <a:solidFill>
                      <a:srgbClr val="363636">
                        <a:alpha val="43110"/>
                      </a:srgbClr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31" name="Google Shape;1531;p44"/>
                    <p:cNvSpPr/>
                    <p:nvPr/>
                  </p:nvSpPr>
                  <p:spPr>
                    <a:xfrm>
                      <a:off x="505538" y="301465"/>
                      <a:ext cx="37071" cy="187666"/>
                    </a:xfrm>
                    <a:custGeom>
                      <a:rect b="b" l="l" r="r" t="t"/>
                      <a:pathLst>
                        <a:path extrusionOk="0" h="2597" w="513">
                          <a:moveTo>
                            <a:pt x="251" y="1"/>
                          </a:moveTo>
                          <a:cubicBezTo>
                            <a:pt x="120" y="1"/>
                            <a:pt x="1" y="584"/>
                            <a:pt x="1" y="1298"/>
                          </a:cubicBezTo>
                          <a:cubicBezTo>
                            <a:pt x="1" y="2013"/>
                            <a:pt x="120" y="2596"/>
                            <a:pt x="251" y="2596"/>
                          </a:cubicBezTo>
                          <a:cubicBezTo>
                            <a:pt x="394" y="2596"/>
                            <a:pt x="513" y="2013"/>
                            <a:pt x="513" y="1298"/>
                          </a:cubicBezTo>
                          <a:cubicBezTo>
                            <a:pt x="513" y="584"/>
                            <a:pt x="394" y="1"/>
                            <a:pt x="251" y="1"/>
                          </a:cubicBezTo>
                          <a:close/>
                        </a:path>
                      </a:pathLst>
                    </a:custGeom>
                    <a:solidFill>
                      <a:srgbClr val="363636">
                        <a:alpha val="43110"/>
                      </a:srgbClr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32" name="Google Shape;1532;p44"/>
                    <p:cNvSpPr/>
                    <p:nvPr/>
                  </p:nvSpPr>
                  <p:spPr>
                    <a:xfrm>
                      <a:off x="780063" y="196468"/>
                      <a:ext cx="68866" cy="272863"/>
                    </a:xfrm>
                    <a:custGeom>
                      <a:rect b="b" l="l" r="r" t="t"/>
                      <a:pathLst>
                        <a:path extrusionOk="0" h="3776" w="953">
                          <a:moveTo>
                            <a:pt x="476" y="1"/>
                          </a:moveTo>
                          <a:cubicBezTo>
                            <a:pt x="214" y="1"/>
                            <a:pt x="0" y="846"/>
                            <a:pt x="0" y="1882"/>
                          </a:cubicBezTo>
                          <a:cubicBezTo>
                            <a:pt x="0" y="2930"/>
                            <a:pt x="214" y="3775"/>
                            <a:pt x="476" y="3775"/>
                          </a:cubicBezTo>
                          <a:cubicBezTo>
                            <a:pt x="738" y="3775"/>
                            <a:pt x="953" y="2930"/>
                            <a:pt x="953" y="1882"/>
                          </a:cubicBezTo>
                          <a:cubicBezTo>
                            <a:pt x="953" y="846"/>
                            <a:pt x="738" y="1"/>
                            <a:pt x="476" y="1"/>
                          </a:cubicBezTo>
                          <a:close/>
                        </a:path>
                      </a:pathLst>
                    </a:custGeom>
                    <a:solidFill>
                      <a:srgbClr val="363636">
                        <a:alpha val="43110"/>
                      </a:srgbClr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33" name="Google Shape;1533;p44"/>
                    <p:cNvSpPr/>
                    <p:nvPr/>
                  </p:nvSpPr>
                  <p:spPr>
                    <a:xfrm>
                      <a:off x="947784" y="258469"/>
                      <a:ext cx="62073" cy="193663"/>
                    </a:xfrm>
                    <a:custGeom>
                      <a:rect b="b" l="l" r="r" t="t"/>
                      <a:pathLst>
                        <a:path extrusionOk="0" h="2680" w="859">
                          <a:moveTo>
                            <a:pt x="429" y="0"/>
                          </a:moveTo>
                          <a:cubicBezTo>
                            <a:pt x="191" y="0"/>
                            <a:pt x="1" y="596"/>
                            <a:pt x="1" y="1346"/>
                          </a:cubicBezTo>
                          <a:cubicBezTo>
                            <a:pt x="1" y="2084"/>
                            <a:pt x="191" y="2679"/>
                            <a:pt x="429" y="2679"/>
                          </a:cubicBezTo>
                          <a:cubicBezTo>
                            <a:pt x="668" y="2679"/>
                            <a:pt x="858" y="2084"/>
                            <a:pt x="858" y="1346"/>
                          </a:cubicBezTo>
                          <a:cubicBezTo>
                            <a:pt x="858" y="596"/>
                            <a:pt x="668" y="0"/>
                            <a:pt x="429" y="0"/>
                          </a:cubicBezTo>
                          <a:close/>
                        </a:path>
                      </a:pathLst>
                    </a:custGeom>
                    <a:solidFill>
                      <a:srgbClr val="363636">
                        <a:alpha val="43110"/>
                      </a:srgbClr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</p:grpSp>
              <p:grpSp>
                <p:nvGrpSpPr>
                  <p:cNvPr id="1534" name="Google Shape;1534;p44"/>
                  <p:cNvGrpSpPr/>
                  <p:nvPr/>
                </p:nvGrpSpPr>
                <p:grpSpPr>
                  <a:xfrm rot="10800000">
                    <a:off x="4161207" y="208877"/>
                    <a:ext cx="656845" cy="284443"/>
                    <a:chOff x="149356" y="766155"/>
                    <a:chExt cx="1156417" cy="500779"/>
                  </a:xfrm>
                </p:grpSpPr>
                <p:sp>
                  <p:nvSpPr>
                    <p:cNvPr id="1535" name="Google Shape;1535;p44"/>
                    <p:cNvSpPr/>
                    <p:nvPr/>
                  </p:nvSpPr>
                  <p:spPr>
                    <a:xfrm>
                      <a:off x="170890" y="776488"/>
                      <a:ext cx="1134883" cy="490446"/>
                    </a:xfrm>
                    <a:custGeom>
                      <a:rect b="b" l="l" r="r" t="t"/>
                      <a:pathLst>
                        <a:path extrusionOk="0" h="6787" w="15705">
                          <a:moveTo>
                            <a:pt x="1989" y="0"/>
                          </a:moveTo>
                          <a:cubicBezTo>
                            <a:pt x="893" y="0"/>
                            <a:pt x="0" y="893"/>
                            <a:pt x="0" y="1977"/>
                          </a:cubicBezTo>
                          <a:lnTo>
                            <a:pt x="0" y="4810"/>
                          </a:lnTo>
                          <a:cubicBezTo>
                            <a:pt x="0" y="5894"/>
                            <a:pt x="893" y="6787"/>
                            <a:pt x="1989" y="6787"/>
                          </a:cubicBezTo>
                          <a:lnTo>
                            <a:pt x="13728" y="6787"/>
                          </a:lnTo>
                          <a:cubicBezTo>
                            <a:pt x="14812" y="6787"/>
                            <a:pt x="15705" y="5894"/>
                            <a:pt x="15705" y="4810"/>
                          </a:cubicBezTo>
                          <a:lnTo>
                            <a:pt x="15705" y="1977"/>
                          </a:lnTo>
                          <a:cubicBezTo>
                            <a:pt x="15705" y="893"/>
                            <a:pt x="14812" y="0"/>
                            <a:pt x="13728" y="0"/>
                          </a:cubicBezTo>
                          <a:close/>
                        </a:path>
                      </a:pathLst>
                    </a:custGeom>
                    <a:solidFill>
                      <a:srgbClr val="F8F5F1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36" name="Google Shape;1536;p44"/>
                    <p:cNvSpPr/>
                    <p:nvPr/>
                  </p:nvSpPr>
                  <p:spPr>
                    <a:xfrm>
                      <a:off x="149356" y="766155"/>
                      <a:ext cx="1134955" cy="489651"/>
                    </a:xfrm>
                    <a:custGeom>
                      <a:rect b="b" l="l" r="r" t="t"/>
                      <a:pathLst>
                        <a:path extrusionOk="0" h="6776" w="15706">
                          <a:moveTo>
                            <a:pt x="1989" y="0"/>
                          </a:moveTo>
                          <a:cubicBezTo>
                            <a:pt x="894" y="0"/>
                            <a:pt x="1" y="893"/>
                            <a:pt x="1" y="1977"/>
                          </a:cubicBezTo>
                          <a:lnTo>
                            <a:pt x="1" y="4799"/>
                          </a:lnTo>
                          <a:cubicBezTo>
                            <a:pt x="1" y="5882"/>
                            <a:pt x="894" y="6775"/>
                            <a:pt x="1989" y="6775"/>
                          </a:cubicBezTo>
                          <a:lnTo>
                            <a:pt x="13729" y="6775"/>
                          </a:lnTo>
                          <a:cubicBezTo>
                            <a:pt x="14812" y="6775"/>
                            <a:pt x="15705" y="5882"/>
                            <a:pt x="15705" y="4799"/>
                          </a:cubicBezTo>
                          <a:lnTo>
                            <a:pt x="15705" y="1977"/>
                          </a:lnTo>
                          <a:cubicBezTo>
                            <a:pt x="15705" y="893"/>
                            <a:pt x="14812" y="0"/>
                            <a:pt x="13729" y="0"/>
                          </a:cubicBezTo>
                          <a:close/>
                        </a:path>
                      </a:pathLst>
                    </a:custGeom>
                    <a:solidFill>
                      <a:srgbClr val="FFA333">
                        <a:alpha val="91670"/>
                      </a:srgbClr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37" name="Google Shape;1537;p44"/>
                    <p:cNvSpPr/>
                    <p:nvPr/>
                  </p:nvSpPr>
                  <p:spPr>
                    <a:xfrm>
                      <a:off x="259484" y="822086"/>
                      <a:ext cx="978362" cy="398383"/>
                    </a:xfrm>
                    <a:custGeom>
                      <a:rect b="b" l="l" r="r" t="t"/>
                      <a:pathLst>
                        <a:path extrusionOk="0" h="5513" w="13539">
                          <a:moveTo>
                            <a:pt x="2287" y="0"/>
                          </a:moveTo>
                          <a:cubicBezTo>
                            <a:pt x="1156" y="0"/>
                            <a:pt x="346" y="441"/>
                            <a:pt x="346" y="1572"/>
                          </a:cubicBezTo>
                          <a:lnTo>
                            <a:pt x="1" y="3989"/>
                          </a:lnTo>
                          <a:cubicBezTo>
                            <a:pt x="1" y="5120"/>
                            <a:pt x="1156" y="5513"/>
                            <a:pt x="2311" y="5513"/>
                          </a:cubicBezTo>
                          <a:lnTo>
                            <a:pt x="10978" y="5513"/>
                          </a:lnTo>
                          <a:cubicBezTo>
                            <a:pt x="12109" y="5513"/>
                            <a:pt x="13538" y="5037"/>
                            <a:pt x="13538" y="3894"/>
                          </a:cubicBezTo>
                          <a:lnTo>
                            <a:pt x="13050" y="2048"/>
                          </a:lnTo>
                          <a:cubicBezTo>
                            <a:pt x="13050" y="917"/>
                            <a:pt x="11669" y="357"/>
                            <a:pt x="10526" y="357"/>
                          </a:cubicBezTo>
                          <a:lnTo>
                            <a:pt x="2287" y="0"/>
                          </a:lnTo>
                          <a:close/>
                        </a:path>
                      </a:pathLst>
                    </a:custGeom>
                    <a:solidFill>
                      <a:srgbClr val="363636">
                        <a:alpha val="18560"/>
                      </a:srgbClr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38" name="Google Shape;1538;p44"/>
                    <p:cNvSpPr/>
                    <p:nvPr/>
                  </p:nvSpPr>
                  <p:spPr>
                    <a:xfrm>
                      <a:off x="993382" y="910680"/>
                      <a:ext cx="62868" cy="236660"/>
                    </a:xfrm>
                    <a:custGeom>
                      <a:rect b="b" l="l" r="r" t="t"/>
                      <a:pathLst>
                        <a:path extrusionOk="0" h="3275" w="870">
                          <a:moveTo>
                            <a:pt x="441" y="1"/>
                          </a:moveTo>
                          <a:cubicBezTo>
                            <a:pt x="203" y="1"/>
                            <a:pt x="1" y="739"/>
                            <a:pt x="1" y="1644"/>
                          </a:cubicBezTo>
                          <a:cubicBezTo>
                            <a:pt x="1" y="2549"/>
                            <a:pt x="203" y="3275"/>
                            <a:pt x="441" y="3275"/>
                          </a:cubicBezTo>
                          <a:cubicBezTo>
                            <a:pt x="679" y="3275"/>
                            <a:pt x="870" y="2549"/>
                            <a:pt x="870" y="1644"/>
                          </a:cubicBezTo>
                          <a:cubicBezTo>
                            <a:pt x="870" y="739"/>
                            <a:pt x="679" y="1"/>
                            <a:pt x="441" y="1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39" name="Google Shape;1539;p44"/>
                    <p:cNvSpPr/>
                    <p:nvPr/>
                  </p:nvSpPr>
                  <p:spPr>
                    <a:xfrm>
                      <a:off x="888457" y="885749"/>
                      <a:ext cx="37071" cy="187593"/>
                    </a:xfrm>
                    <a:custGeom>
                      <a:rect b="b" l="l" r="r" t="t"/>
                      <a:pathLst>
                        <a:path extrusionOk="0" h="2596" w="513">
                          <a:moveTo>
                            <a:pt x="250" y="0"/>
                          </a:moveTo>
                          <a:cubicBezTo>
                            <a:pt x="119" y="0"/>
                            <a:pt x="0" y="584"/>
                            <a:pt x="0" y="1298"/>
                          </a:cubicBezTo>
                          <a:cubicBezTo>
                            <a:pt x="0" y="2013"/>
                            <a:pt x="119" y="2596"/>
                            <a:pt x="250" y="2596"/>
                          </a:cubicBezTo>
                          <a:cubicBezTo>
                            <a:pt x="393" y="2596"/>
                            <a:pt x="512" y="2013"/>
                            <a:pt x="512" y="1298"/>
                          </a:cubicBezTo>
                          <a:cubicBezTo>
                            <a:pt x="512" y="584"/>
                            <a:pt x="393" y="0"/>
                            <a:pt x="250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40" name="Google Shape;1540;p44"/>
                    <p:cNvSpPr/>
                    <p:nvPr/>
                  </p:nvSpPr>
                  <p:spPr>
                    <a:xfrm>
                      <a:off x="583003" y="905549"/>
                      <a:ext cx="68938" cy="272791"/>
                    </a:xfrm>
                    <a:custGeom>
                      <a:rect b="b" l="l" r="r" t="t"/>
                      <a:pathLst>
                        <a:path extrusionOk="0" h="3775" w="954">
                          <a:moveTo>
                            <a:pt x="477" y="0"/>
                          </a:moveTo>
                          <a:cubicBezTo>
                            <a:pt x="215" y="0"/>
                            <a:pt x="1" y="846"/>
                            <a:pt x="1" y="1893"/>
                          </a:cubicBezTo>
                          <a:cubicBezTo>
                            <a:pt x="1" y="2929"/>
                            <a:pt x="215" y="3774"/>
                            <a:pt x="477" y="3774"/>
                          </a:cubicBezTo>
                          <a:cubicBezTo>
                            <a:pt x="739" y="3774"/>
                            <a:pt x="953" y="2929"/>
                            <a:pt x="953" y="1893"/>
                          </a:cubicBezTo>
                          <a:cubicBezTo>
                            <a:pt x="953" y="846"/>
                            <a:pt x="739" y="0"/>
                            <a:pt x="477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41" name="Google Shape;1541;p44"/>
                    <p:cNvSpPr/>
                    <p:nvPr/>
                  </p:nvSpPr>
                  <p:spPr>
                    <a:xfrm>
                      <a:off x="420412" y="922748"/>
                      <a:ext cx="62868" cy="193664"/>
                    </a:xfrm>
                    <a:custGeom>
                      <a:rect b="b" l="l" r="r" t="t"/>
                      <a:pathLst>
                        <a:path extrusionOk="0" h="2680" w="870">
                          <a:moveTo>
                            <a:pt x="429" y="0"/>
                          </a:moveTo>
                          <a:cubicBezTo>
                            <a:pt x="191" y="0"/>
                            <a:pt x="0" y="596"/>
                            <a:pt x="0" y="1346"/>
                          </a:cubicBezTo>
                          <a:cubicBezTo>
                            <a:pt x="0" y="2084"/>
                            <a:pt x="191" y="2679"/>
                            <a:pt x="429" y="2679"/>
                          </a:cubicBezTo>
                          <a:cubicBezTo>
                            <a:pt x="679" y="2679"/>
                            <a:pt x="869" y="2084"/>
                            <a:pt x="869" y="1346"/>
                          </a:cubicBezTo>
                          <a:cubicBezTo>
                            <a:pt x="869" y="596"/>
                            <a:pt x="679" y="0"/>
                            <a:pt x="429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42" name="Google Shape;1542;p44"/>
                    <p:cNvSpPr/>
                    <p:nvPr/>
                  </p:nvSpPr>
                  <p:spPr>
                    <a:xfrm>
                      <a:off x="238022" y="810885"/>
                      <a:ext cx="978290" cy="399250"/>
                    </a:xfrm>
                    <a:custGeom>
                      <a:rect b="b" l="l" r="r" t="t"/>
                      <a:pathLst>
                        <a:path extrusionOk="0" h="5525" w="13538">
                          <a:moveTo>
                            <a:pt x="2286" y="1"/>
                          </a:moveTo>
                          <a:cubicBezTo>
                            <a:pt x="1155" y="1"/>
                            <a:pt x="345" y="453"/>
                            <a:pt x="345" y="1584"/>
                          </a:cubicBezTo>
                          <a:lnTo>
                            <a:pt x="0" y="3989"/>
                          </a:lnTo>
                          <a:cubicBezTo>
                            <a:pt x="0" y="5120"/>
                            <a:pt x="1155" y="5525"/>
                            <a:pt x="2310" y="5525"/>
                          </a:cubicBezTo>
                          <a:lnTo>
                            <a:pt x="10978" y="5525"/>
                          </a:lnTo>
                          <a:cubicBezTo>
                            <a:pt x="12109" y="5525"/>
                            <a:pt x="13538" y="5049"/>
                            <a:pt x="13538" y="3906"/>
                          </a:cubicBezTo>
                          <a:lnTo>
                            <a:pt x="13049" y="2060"/>
                          </a:lnTo>
                          <a:cubicBezTo>
                            <a:pt x="13049" y="929"/>
                            <a:pt x="11668" y="358"/>
                            <a:pt x="10525" y="358"/>
                          </a:cubicBezTo>
                          <a:lnTo>
                            <a:pt x="2286" y="1"/>
                          </a:lnTo>
                          <a:close/>
                        </a:path>
                      </a:pathLst>
                    </a:custGeom>
                    <a:solidFill>
                      <a:srgbClr val="AAD267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43" name="Google Shape;1543;p44"/>
                    <p:cNvSpPr/>
                    <p:nvPr/>
                  </p:nvSpPr>
                  <p:spPr>
                    <a:xfrm>
                      <a:off x="238022" y="810885"/>
                      <a:ext cx="793298" cy="399250"/>
                    </a:xfrm>
                    <a:custGeom>
                      <a:rect b="b" l="l" r="r" t="t"/>
                      <a:pathLst>
                        <a:path extrusionOk="0" h="5525" w="10978">
                          <a:moveTo>
                            <a:pt x="2286" y="1"/>
                          </a:moveTo>
                          <a:cubicBezTo>
                            <a:pt x="1155" y="1"/>
                            <a:pt x="345" y="453"/>
                            <a:pt x="345" y="1584"/>
                          </a:cubicBezTo>
                          <a:lnTo>
                            <a:pt x="0" y="3989"/>
                          </a:lnTo>
                          <a:cubicBezTo>
                            <a:pt x="0" y="5120"/>
                            <a:pt x="1155" y="5525"/>
                            <a:pt x="2310" y="5525"/>
                          </a:cubicBezTo>
                          <a:lnTo>
                            <a:pt x="10978" y="5525"/>
                          </a:lnTo>
                          <a:lnTo>
                            <a:pt x="2286" y="1"/>
                          </a:lnTo>
                          <a:close/>
                        </a:path>
                      </a:pathLst>
                    </a:custGeom>
                    <a:solidFill>
                      <a:srgbClr val="AAD267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44" name="Google Shape;1544;p44"/>
                    <p:cNvSpPr/>
                    <p:nvPr/>
                  </p:nvSpPr>
                  <p:spPr>
                    <a:xfrm>
                      <a:off x="971920" y="900346"/>
                      <a:ext cx="62868" cy="236660"/>
                    </a:xfrm>
                    <a:custGeom>
                      <a:rect b="b" l="l" r="r" t="t"/>
                      <a:pathLst>
                        <a:path extrusionOk="0" h="3275" w="870">
                          <a:moveTo>
                            <a:pt x="441" y="1"/>
                          </a:moveTo>
                          <a:cubicBezTo>
                            <a:pt x="203" y="1"/>
                            <a:pt x="0" y="727"/>
                            <a:pt x="0" y="1632"/>
                          </a:cubicBezTo>
                          <a:cubicBezTo>
                            <a:pt x="0" y="2537"/>
                            <a:pt x="203" y="3275"/>
                            <a:pt x="441" y="3275"/>
                          </a:cubicBezTo>
                          <a:cubicBezTo>
                            <a:pt x="679" y="3275"/>
                            <a:pt x="869" y="2537"/>
                            <a:pt x="869" y="1632"/>
                          </a:cubicBezTo>
                          <a:cubicBezTo>
                            <a:pt x="869" y="727"/>
                            <a:pt x="679" y="1"/>
                            <a:pt x="441" y="1"/>
                          </a:cubicBezTo>
                          <a:close/>
                        </a:path>
                      </a:pathLst>
                    </a:custGeom>
                    <a:solidFill>
                      <a:srgbClr val="CF4A4A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45" name="Google Shape;1545;p44"/>
                    <p:cNvSpPr/>
                    <p:nvPr/>
                  </p:nvSpPr>
                  <p:spPr>
                    <a:xfrm>
                      <a:off x="866922" y="875416"/>
                      <a:ext cx="37071" cy="186799"/>
                    </a:xfrm>
                    <a:custGeom>
                      <a:rect b="b" l="l" r="r" t="t"/>
                      <a:pathLst>
                        <a:path extrusionOk="0" h="2585" w="513">
                          <a:moveTo>
                            <a:pt x="251" y="0"/>
                          </a:moveTo>
                          <a:cubicBezTo>
                            <a:pt x="120" y="0"/>
                            <a:pt x="1" y="584"/>
                            <a:pt x="1" y="1298"/>
                          </a:cubicBezTo>
                          <a:cubicBezTo>
                            <a:pt x="1" y="2013"/>
                            <a:pt x="120" y="2584"/>
                            <a:pt x="251" y="2584"/>
                          </a:cubicBezTo>
                          <a:cubicBezTo>
                            <a:pt x="394" y="2584"/>
                            <a:pt x="513" y="2013"/>
                            <a:pt x="513" y="1298"/>
                          </a:cubicBezTo>
                          <a:cubicBezTo>
                            <a:pt x="513" y="584"/>
                            <a:pt x="394" y="0"/>
                            <a:pt x="251" y="0"/>
                          </a:cubicBezTo>
                          <a:close/>
                        </a:path>
                      </a:pathLst>
                    </a:custGeom>
                    <a:solidFill>
                      <a:srgbClr val="CF4A4A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46" name="Google Shape;1546;p44"/>
                    <p:cNvSpPr/>
                    <p:nvPr/>
                  </p:nvSpPr>
                  <p:spPr>
                    <a:xfrm>
                      <a:off x="561469" y="894349"/>
                      <a:ext cx="68938" cy="273658"/>
                    </a:xfrm>
                    <a:custGeom>
                      <a:rect b="b" l="l" r="r" t="t"/>
                      <a:pathLst>
                        <a:path extrusionOk="0" h="3787" w="954">
                          <a:moveTo>
                            <a:pt x="477" y="0"/>
                          </a:moveTo>
                          <a:cubicBezTo>
                            <a:pt x="215" y="0"/>
                            <a:pt x="1" y="858"/>
                            <a:pt x="1" y="1894"/>
                          </a:cubicBezTo>
                          <a:cubicBezTo>
                            <a:pt x="1" y="2941"/>
                            <a:pt x="215" y="3787"/>
                            <a:pt x="477" y="3787"/>
                          </a:cubicBezTo>
                          <a:cubicBezTo>
                            <a:pt x="739" y="3787"/>
                            <a:pt x="953" y="2941"/>
                            <a:pt x="953" y="1894"/>
                          </a:cubicBezTo>
                          <a:cubicBezTo>
                            <a:pt x="953" y="858"/>
                            <a:pt x="739" y="0"/>
                            <a:pt x="477" y="0"/>
                          </a:cubicBezTo>
                          <a:close/>
                        </a:path>
                      </a:pathLst>
                    </a:custGeom>
                    <a:solidFill>
                      <a:srgbClr val="CF4A4A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  <p:sp>
                  <p:nvSpPr>
                    <p:cNvPr id="1547" name="Google Shape;1547;p44"/>
                    <p:cNvSpPr/>
                    <p:nvPr/>
                  </p:nvSpPr>
                  <p:spPr>
                    <a:xfrm>
                      <a:off x="398878" y="912414"/>
                      <a:ext cx="62868" cy="193664"/>
                    </a:xfrm>
                    <a:custGeom>
                      <a:rect b="b" l="l" r="r" t="t"/>
                      <a:pathLst>
                        <a:path extrusionOk="0" h="2680" w="870">
                          <a:moveTo>
                            <a:pt x="429" y="0"/>
                          </a:moveTo>
                          <a:cubicBezTo>
                            <a:pt x="191" y="0"/>
                            <a:pt x="1" y="596"/>
                            <a:pt x="1" y="1334"/>
                          </a:cubicBezTo>
                          <a:cubicBezTo>
                            <a:pt x="1" y="2072"/>
                            <a:pt x="191" y="2679"/>
                            <a:pt x="429" y="2679"/>
                          </a:cubicBezTo>
                          <a:cubicBezTo>
                            <a:pt x="679" y="2679"/>
                            <a:pt x="870" y="2072"/>
                            <a:pt x="870" y="1334"/>
                          </a:cubicBezTo>
                          <a:cubicBezTo>
                            <a:pt x="870" y="596"/>
                            <a:pt x="679" y="0"/>
                            <a:pt x="429" y="0"/>
                          </a:cubicBezTo>
                          <a:close/>
                        </a:path>
                      </a:pathLst>
                    </a:custGeom>
                    <a:solidFill>
                      <a:srgbClr val="CF4A4A"/>
                    </a:solidFill>
                    <a:ln>
                      <a:noFill/>
                    </a:ln>
                  </p:spPr>
                  <p:txBody>
                    <a:bodyPr anchorCtr="0" anchor="ctr" bIns="91425" lIns="91425" spcFirstLastPara="1" rIns="91425" wrap="square" tIns="91425">
                      <a:noAutofit/>
                    </a:bodyPr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p:txBody>
                </p:sp>
              </p:grpSp>
            </p:grpSp>
            <p:grpSp>
              <p:nvGrpSpPr>
                <p:cNvPr id="1548" name="Google Shape;1548;p44"/>
                <p:cNvGrpSpPr/>
                <p:nvPr/>
              </p:nvGrpSpPr>
              <p:grpSpPr>
                <a:xfrm rot="5400000">
                  <a:off x="2163586" y="3683770"/>
                  <a:ext cx="478094" cy="478131"/>
                  <a:chOff x="-783450" y="2861800"/>
                  <a:chExt cx="362275" cy="362275"/>
                </a:xfrm>
              </p:grpSpPr>
              <p:sp>
                <p:nvSpPr>
                  <p:cNvPr id="1549" name="Google Shape;1549;p44"/>
                  <p:cNvSpPr/>
                  <p:nvPr/>
                </p:nvSpPr>
                <p:spPr>
                  <a:xfrm>
                    <a:off x="-783450" y="2861800"/>
                    <a:ext cx="362275" cy="362275"/>
                  </a:xfrm>
                  <a:custGeom>
                    <a:rect b="b" l="l" r="r" t="t"/>
                    <a:pathLst>
                      <a:path extrusionOk="0" h="14491" w="14491">
                        <a:moveTo>
                          <a:pt x="7240" y="0"/>
                        </a:moveTo>
                        <a:cubicBezTo>
                          <a:pt x="3239" y="0"/>
                          <a:pt x="1" y="3251"/>
                          <a:pt x="1" y="7251"/>
                        </a:cubicBezTo>
                        <a:cubicBezTo>
                          <a:pt x="1" y="11252"/>
                          <a:pt x="3239" y="14490"/>
                          <a:pt x="7240" y="14490"/>
                        </a:cubicBezTo>
                        <a:cubicBezTo>
                          <a:pt x="11240" y="14490"/>
                          <a:pt x="14491" y="11252"/>
                          <a:pt x="14491" y="7251"/>
                        </a:cubicBezTo>
                        <a:cubicBezTo>
                          <a:pt x="14491" y="3251"/>
                          <a:pt x="11240" y="0"/>
                          <a:pt x="7240" y="0"/>
                        </a:cubicBezTo>
                        <a:close/>
                      </a:path>
                    </a:pathLst>
                  </a:custGeom>
                  <a:solidFill>
                    <a:srgbClr val="FEFCFC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50" name="Google Shape;1550;p44"/>
                  <p:cNvSpPr/>
                  <p:nvPr/>
                </p:nvSpPr>
                <p:spPr>
                  <a:xfrm>
                    <a:off x="-761425" y="2884125"/>
                    <a:ext cx="317925" cy="317900"/>
                  </a:xfrm>
                  <a:custGeom>
                    <a:rect b="b" l="l" r="r" t="t"/>
                    <a:pathLst>
                      <a:path extrusionOk="0" h="12716" w="12717">
                        <a:moveTo>
                          <a:pt x="6359" y="0"/>
                        </a:moveTo>
                        <a:cubicBezTo>
                          <a:pt x="4787" y="0"/>
                          <a:pt x="3335" y="584"/>
                          <a:pt x="2227" y="1536"/>
                        </a:cubicBezTo>
                        <a:cubicBezTo>
                          <a:pt x="870" y="2691"/>
                          <a:pt x="1" y="4417"/>
                          <a:pt x="1" y="6358"/>
                        </a:cubicBezTo>
                        <a:cubicBezTo>
                          <a:pt x="1" y="9870"/>
                          <a:pt x="2846" y="12716"/>
                          <a:pt x="6359" y="12716"/>
                        </a:cubicBezTo>
                        <a:cubicBezTo>
                          <a:pt x="7609" y="12716"/>
                          <a:pt x="8788" y="12335"/>
                          <a:pt x="9764" y="11716"/>
                        </a:cubicBezTo>
                        <a:cubicBezTo>
                          <a:pt x="11538" y="10585"/>
                          <a:pt x="12717" y="8608"/>
                          <a:pt x="12717" y="6358"/>
                        </a:cubicBezTo>
                        <a:cubicBezTo>
                          <a:pt x="12717" y="2846"/>
                          <a:pt x="9871" y="0"/>
                          <a:pt x="6359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51" name="Google Shape;1551;p44"/>
                  <p:cNvSpPr/>
                  <p:nvPr/>
                </p:nvSpPr>
                <p:spPr>
                  <a:xfrm>
                    <a:off x="-761125" y="2922525"/>
                    <a:ext cx="244100" cy="279500"/>
                  </a:xfrm>
                  <a:custGeom>
                    <a:rect b="b" l="l" r="r" t="t"/>
                    <a:pathLst>
                      <a:path extrusionOk="0" h="11180" w="9764">
                        <a:moveTo>
                          <a:pt x="2215" y="0"/>
                        </a:moveTo>
                        <a:cubicBezTo>
                          <a:pt x="858" y="1155"/>
                          <a:pt x="1" y="2881"/>
                          <a:pt x="1" y="4822"/>
                        </a:cubicBezTo>
                        <a:cubicBezTo>
                          <a:pt x="1" y="8334"/>
                          <a:pt x="2834" y="11180"/>
                          <a:pt x="6347" y="11180"/>
                        </a:cubicBezTo>
                        <a:cubicBezTo>
                          <a:pt x="7597" y="11180"/>
                          <a:pt x="8776" y="10823"/>
                          <a:pt x="9764" y="10180"/>
                        </a:cubicBezTo>
                        <a:cubicBezTo>
                          <a:pt x="9764" y="10180"/>
                          <a:pt x="2715" y="8608"/>
                          <a:pt x="2227" y="1036"/>
                        </a:cubicBezTo>
                        <a:lnTo>
                          <a:pt x="2215" y="0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</p:grpSp>
          <p:grpSp>
            <p:nvGrpSpPr>
              <p:cNvPr id="1552" name="Google Shape;1552;p44"/>
              <p:cNvGrpSpPr/>
              <p:nvPr/>
            </p:nvGrpSpPr>
            <p:grpSpPr>
              <a:xfrm rot="-2700000">
                <a:off x="2270598" y="3840559"/>
                <a:ext cx="235934" cy="164598"/>
                <a:chOff x="758425" y="672072"/>
                <a:chExt cx="848147" cy="591707"/>
              </a:xfrm>
            </p:grpSpPr>
            <p:sp>
              <p:nvSpPr>
                <p:cNvPr id="1553" name="Google Shape;1553;p44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rect b="b" l="l" r="r" t="t"/>
                  <a:pathLst>
                    <a:path extrusionOk="0" h="3731" w="4192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54" name="Google Shape;1554;p44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rect b="b" l="l" r="r" t="t"/>
                  <a:pathLst>
                    <a:path extrusionOk="0" h="3167" w="530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55" name="Google Shape;1555;p44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rect b="b" l="l" r="r" t="t"/>
                  <a:pathLst>
                    <a:path extrusionOk="0" h="3112" w="3859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56" name="Google Shape;1556;p44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rect b="b" l="l" r="r" t="t"/>
                  <a:pathLst>
                    <a:path extrusionOk="0" h="3104" w="3859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57" name="Google Shape;1557;p44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rect b="b" l="l" r="r" t="t"/>
                  <a:pathLst>
                    <a:path extrusionOk="0" h="1005" w="1739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58" name="Google Shape;1558;p44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rect b="b" l="l" r="r" t="t"/>
                  <a:pathLst>
                    <a:path extrusionOk="0" h="1009" w="1728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1559" name="Google Shape;1559;p44"/>
            <p:cNvGrpSpPr/>
            <p:nvPr/>
          </p:nvGrpSpPr>
          <p:grpSpPr>
            <a:xfrm rot="2700000">
              <a:off x="1073104" y="606119"/>
              <a:ext cx="749136" cy="1322905"/>
              <a:chOff x="1431092" y="845985"/>
              <a:chExt cx="749143" cy="1322917"/>
            </a:xfrm>
          </p:grpSpPr>
          <p:grpSp>
            <p:nvGrpSpPr>
              <p:cNvPr id="1560" name="Google Shape;1560;p44"/>
              <p:cNvGrpSpPr/>
              <p:nvPr/>
            </p:nvGrpSpPr>
            <p:grpSpPr>
              <a:xfrm flipH="1">
                <a:off x="1540500" y="1638568"/>
                <a:ext cx="530334" cy="530334"/>
                <a:chOff x="-783450" y="2861800"/>
                <a:chExt cx="362275" cy="362275"/>
              </a:xfrm>
            </p:grpSpPr>
            <p:sp>
              <p:nvSpPr>
                <p:cNvPr id="1561" name="Google Shape;1561;p44"/>
                <p:cNvSpPr/>
                <p:nvPr/>
              </p:nvSpPr>
              <p:spPr>
                <a:xfrm>
                  <a:off x="-783450" y="2861800"/>
                  <a:ext cx="362275" cy="362275"/>
                </a:xfrm>
                <a:custGeom>
                  <a:rect b="b" l="l" r="r" t="t"/>
                  <a:pathLst>
                    <a:path extrusionOk="0" h="14491" w="14491">
                      <a:moveTo>
                        <a:pt x="7240" y="0"/>
                      </a:moveTo>
                      <a:cubicBezTo>
                        <a:pt x="3239" y="0"/>
                        <a:pt x="1" y="3251"/>
                        <a:pt x="1" y="7251"/>
                      </a:cubicBezTo>
                      <a:cubicBezTo>
                        <a:pt x="1" y="11252"/>
                        <a:pt x="3239" y="14490"/>
                        <a:pt x="7240" y="14490"/>
                      </a:cubicBezTo>
                      <a:cubicBezTo>
                        <a:pt x="11240" y="14490"/>
                        <a:pt x="14491" y="11252"/>
                        <a:pt x="14491" y="7251"/>
                      </a:cubicBezTo>
                      <a:cubicBezTo>
                        <a:pt x="14491" y="3251"/>
                        <a:pt x="11240" y="0"/>
                        <a:pt x="7240" y="0"/>
                      </a:cubicBezTo>
                      <a:close/>
                    </a:path>
                  </a:pathLst>
                </a:custGeom>
                <a:solidFill>
                  <a:srgbClr val="FEFCFC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62" name="Google Shape;1562;p44"/>
                <p:cNvSpPr/>
                <p:nvPr/>
              </p:nvSpPr>
              <p:spPr>
                <a:xfrm>
                  <a:off x="-761425" y="2884125"/>
                  <a:ext cx="317925" cy="317900"/>
                </a:xfrm>
                <a:custGeom>
                  <a:rect b="b" l="l" r="r" t="t"/>
                  <a:pathLst>
                    <a:path extrusionOk="0" h="12716" w="12717">
                      <a:moveTo>
                        <a:pt x="6359" y="0"/>
                      </a:moveTo>
                      <a:cubicBezTo>
                        <a:pt x="4787" y="0"/>
                        <a:pt x="3335" y="584"/>
                        <a:pt x="2227" y="1536"/>
                      </a:cubicBezTo>
                      <a:cubicBezTo>
                        <a:pt x="870" y="2691"/>
                        <a:pt x="1" y="4417"/>
                        <a:pt x="1" y="6358"/>
                      </a:cubicBezTo>
                      <a:cubicBezTo>
                        <a:pt x="1" y="9870"/>
                        <a:pt x="2846" y="12716"/>
                        <a:pt x="6359" y="12716"/>
                      </a:cubicBezTo>
                      <a:cubicBezTo>
                        <a:pt x="7609" y="12716"/>
                        <a:pt x="8788" y="12335"/>
                        <a:pt x="9764" y="11716"/>
                      </a:cubicBezTo>
                      <a:cubicBezTo>
                        <a:pt x="11538" y="10585"/>
                        <a:pt x="12717" y="8608"/>
                        <a:pt x="12717" y="6358"/>
                      </a:cubicBezTo>
                      <a:cubicBezTo>
                        <a:pt x="12717" y="2846"/>
                        <a:pt x="9871" y="0"/>
                        <a:pt x="6359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63" name="Google Shape;1563;p44"/>
                <p:cNvSpPr/>
                <p:nvPr/>
              </p:nvSpPr>
              <p:spPr>
                <a:xfrm>
                  <a:off x="-761125" y="2922525"/>
                  <a:ext cx="244100" cy="279500"/>
                </a:xfrm>
                <a:custGeom>
                  <a:rect b="b" l="l" r="r" t="t"/>
                  <a:pathLst>
                    <a:path extrusionOk="0" h="11180" w="9764">
                      <a:moveTo>
                        <a:pt x="2215" y="0"/>
                      </a:moveTo>
                      <a:cubicBezTo>
                        <a:pt x="858" y="1155"/>
                        <a:pt x="1" y="2881"/>
                        <a:pt x="1" y="4822"/>
                      </a:cubicBezTo>
                      <a:cubicBezTo>
                        <a:pt x="1" y="8334"/>
                        <a:pt x="2834" y="11180"/>
                        <a:pt x="6347" y="11180"/>
                      </a:cubicBezTo>
                      <a:cubicBezTo>
                        <a:pt x="7597" y="11180"/>
                        <a:pt x="8776" y="10823"/>
                        <a:pt x="9764" y="10180"/>
                      </a:cubicBezTo>
                      <a:cubicBezTo>
                        <a:pt x="9764" y="10180"/>
                        <a:pt x="2715" y="8608"/>
                        <a:pt x="2227" y="1036"/>
                      </a:cubicBezTo>
                      <a:lnTo>
                        <a:pt x="2215" y="0"/>
                      </a:ln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564" name="Google Shape;1564;p44"/>
              <p:cNvGrpSpPr/>
              <p:nvPr/>
            </p:nvGrpSpPr>
            <p:grpSpPr>
              <a:xfrm flipH="1">
                <a:off x="1431092" y="845985"/>
                <a:ext cx="749143" cy="633959"/>
                <a:chOff x="-1973175" y="2587950"/>
                <a:chExt cx="422100" cy="357200"/>
              </a:xfrm>
            </p:grpSpPr>
            <p:sp>
              <p:nvSpPr>
                <p:cNvPr id="1565" name="Google Shape;1565;p44"/>
                <p:cNvSpPr/>
                <p:nvPr/>
              </p:nvSpPr>
              <p:spPr>
                <a:xfrm>
                  <a:off x="-1936275" y="2587950"/>
                  <a:ext cx="357225" cy="357200"/>
                </a:xfrm>
                <a:custGeom>
                  <a:rect b="b" l="l" r="r" t="t"/>
                  <a:pathLst>
                    <a:path extrusionOk="0" h="14288" w="14289">
                      <a:moveTo>
                        <a:pt x="7145" y="0"/>
                      </a:moveTo>
                      <a:cubicBezTo>
                        <a:pt x="3204" y="0"/>
                        <a:pt x="1" y="3203"/>
                        <a:pt x="1" y="7144"/>
                      </a:cubicBezTo>
                      <a:cubicBezTo>
                        <a:pt x="1" y="11085"/>
                        <a:pt x="3204" y="14288"/>
                        <a:pt x="7145" y="14288"/>
                      </a:cubicBezTo>
                      <a:cubicBezTo>
                        <a:pt x="11086" y="14288"/>
                        <a:pt x="14288" y="11085"/>
                        <a:pt x="14288" y="7144"/>
                      </a:cubicBezTo>
                      <a:cubicBezTo>
                        <a:pt x="14288" y="3203"/>
                        <a:pt x="11086" y="0"/>
                        <a:pt x="7145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66" name="Google Shape;1566;p44"/>
                <p:cNvSpPr/>
                <p:nvPr/>
              </p:nvSpPr>
              <p:spPr>
                <a:xfrm>
                  <a:off x="-1914250" y="2609975"/>
                  <a:ext cx="313175" cy="312850"/>
                </a:xfrm>
                <a:custGeom>
                  <a:rect b="b" l="l" r="r" t="t"/>
                  <a:pathLst>
                    <a:path extrusionOk="0" h="12514" w="12527">
                      <a:moveTo>
                        <a:pt x="6264" y="0"/>
                      </a:moveTo>
                      <a:cubicBezTo>
                        <a:pt x="5037" y="0"/>
                        <a:pt x="3918" y="346"/>
                        <a:pt x="2954" y="941"/>
                      </a:cubicBezTo>
                      <a:cubicBezTo>
                        <a:pt x="1192" y="2036"/>
                        <a:pt x="1" y="4013"/>
                        <a:pt x="1" y="6251"/>
                      </a:cubicBezTo>
                      <a:cubicBezTo>
                        <a:pt x="1" y="9704"/>
                        <a:pt x="2799" y="12514"/>
                        <a:pt x="6264" y="12514"/>
                      </a:cubicBezTo>
                      <a:cubicBezTo>
                        <a:pt x="7347" y="12514"/>
                        <a:pt x="8359" y="12252"/>
                        <a:pt x="9240" y="11752"/>
                      </a:cubicBezTo>
                      <a:cubicBezTo>
                        <a:pt x="11205" y="10716"/>
                        <a:pt x="12526" y="8644"/>
                        <a:pt x="12526" y="6263"/>
                      </a:cubicBezTo>
                      <a:cubicBezTo>
                        <a:pt x="12526" y="2810"/>
                        <a:pt x="9728" y="0"/>
                        <a:pt x="6264" y="0"/>
                      </a:cubicBezTo>
                      <a:close/>
                    </a:path>
                  </a:pathLst>
                </a:custGeom>
                <a:solidFill>
                  <a:srgbClr val="EDE5D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67" name="Google Shape;1567;p44"/>
                <p:cNvSpPr/>
                <p:nvPr/>
              </p:nvSpPr>
              <p:spPr>
                <a:xfrm>
                  <a:off x="-1840425" y="2609975"/>
                  <a:ext cx="239350" cy="294400"/>
                </a:xfrm>
                <a:custGeom>
                  <a:rect b="b" l="l" r="r" t="t"/>
                  <a:pathLst>
                    <a:path extrusionOk="0" h="11776" w="9574">
                      <a:moveTo>
                        <a:pt x="3311" y="0"/>
                      </a:moveTo>
                      <a:cubicBezTo>
                        <a:pt x="2084" y="0"/>
                        <a:pt x="965" y="346"/>
                        <a:pt x="1" y="941"/>
                      </a:cubicBezTo>
                      <a:cubicBezTo>
                        <a:pt x="1" y="941"/>
                        <a:pt x="5358" y="2632"/>
                        <a:pt x="6299" y="10692"/>
                      </a:cubicBezTo>
                      <a:lnTo>
                        <a:pt x="6299" y="11776"/>
                      </a:lnTo>
                      <a:cubicBezTo>
                        <a:pt x="8252" y="10716"/>
                        <a:pt x="9573" y="8644"/>
                        <a:pt x="9573" y="6263"/>
                      </a:cubicBezTo>
                      <a:cubicBezTo>
                        <a:pt x="9573" y="2810"/>
                        <a:pt x="6775" y="0"/>
                        <a:pt x="331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68" name="Google Shape;1568;p44"/>
                <p:cNvSpPr/>
                <p:nvPr/>
              </p:nvSpPr>
              <p:spPr>
                <a:xfrm>
                  <a:off x="-1973175" y="2635250"/>
                  <a:ext cx="422100" cy="249825"/>
                </a:xfrm>
                <a:custGeom>
                  <a:rect b="b" l="l" r="r" t="t"/>
                  <a:pathLst>
                    <a:path extrusionOk="0" h="9993" w="16884">
                      <a:moveTo>
                        <a:pt x="12742" y="0"/>
                      </a:moveTo>
                      <a:cubicBezTo>
                        <a:pt x="11056" y="0"/>
                        <a:pt x="8928" y="519"/>
                        <a:pt x="6787" y="1549"/>
                      </a:cubicBezTo>
                      <a:cubicBezTo>
                        <a:pt x="2620" y="3538"/>
                        <a:pt x="0" y="6705"/>
                        <a:pt x="905" y="8610"/>
                      </a:cubicBezTo>
                      <a:cubicBezTo>
                        <a:pt x="1350" y="9533"/>
                        <a:pt x="2544" y="9992"/>
                        <a:pt x="4130" y="9992"/>
                      </a:cubicBezTo>
                      <a:cubicBezTo>
                        <a:pt x="5816" y="9992"/>
                        <a:pt x="7944" y="9474"/>
                        <a:pt x="10085" y="8443"/>
                      </a:cubicBezTo>
                      <a:cubicBezTo>
                        <a:pt x="14252" y="6455"/>
                        <a:pt x="16884" y="3288"/>
                        <a:pt x="15967" y="1383"/>
                      </a:cubicBezTo>
                      <a:cubicBezTo>
                        <a:pt x="15522" y="459"/>
                        <a:pt x="14328" y="0"/>
                        <a:pt x="12742" y="0"/>
                      </a:cubicBezTo>
                      <a:close/>
                    </a:path>
                  </a:pathLst>
                </a:custGeom>
                <a:solidFill>
                  <a:srgbClr val="FFA33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69" name="Google Shape;1569;p44"/>
                <p:cNvSpPr/>
                <p:nvPr/>
              </p:nvSpPr>
              <p:spPr>
                <a:xfrm>
                  <a:off x="-1891625" y="2784675"/>
                  <a:ext cx="42725" cy="65600"/>
                </a:xfrm>
                <a:custGeom>
                  <a:rect b="b" l="l" r="r" t="t"/>
                  <a:pathLst>
                    <a:path extrusionOk="0" h="2624" w="1709">
                      <a:moveTo>
                        <a:pt x="54" y="0"/>
                      </a:moveTo>
                      <a:cubicBezTo>
                        <a:pt x="31" y="0"/>
                        <a:pt x="16" y="18"/>
                        <a:pt x="13" y="61"/>
                      </a:cubicBezTo>
                      <a:cubicBezTo>
                        <a:pt x="1" y="240"/>
                        <a:pt x="120" y="811"/>
                        <a:pt x="179" y="978"/>
                      </a:cubicBezTo>
                      <a:cubicBezTo>
                        <a:pt x="239" y="1133"/>
                        <a:pt x="537" y="1633"/>
                        <a:pt x="644" y="1764"/>
                      </a:cubicBezTo>
                      <a:cubicBezTo>
                        <a:pt x="727" y="1883"/>
                        <a:pt x="1370" y="2490"/>
                        <a:pt x="1513" y="2585"/>
                      </a:cubicBezTo>
                      <a:cubicBezTo>
                        <a:pt x="1561" y="2611"/>
                        <a:pt x="1600" y="2623"/>
                        <a:pt x="1629" y="2623"/>
                      </a:cubicBezTo>
                      <a:cubicBezTo>
                        <a:pt x="1693" y="2623"/>
                        <a:pt x="1709" y="2564"/>
                        <a:pt x="1668" y="2466"/>
                      </a:cubicBezTo>
                      <a:cubicBezTo>
                        <a:pt x="1608" y="2311"/>
                        <a:pt x="1358" y="1811"/>
                        <a:pt x="1263" y="1668"/>
                      </a:cubicBezTo>
                      <a:cubicBezTo>
                        <a:pt x="1191" y="1537"/>
                        <a:pt x="882" y="1061"/>
                        <a:pt x="787" y="918"/>
                      </a:cubicBezTo>
                      <a:lnTo>
                        <a:pt x="679" y="763"/>
                      </a:lnTo>
                      <a:cubicBezTo>
                        <a:pt x="584" y="621"/>
                        <a:pt x="429" y="394"/>
                        <a:pt x="346" y="263"/>
                      </a:cubicBezTo>
                      <a:cubicBezTo>
                        <a:pt x="274" y="173"/>
                        <a:pt x="126" y="0"/>
                        <a:pt x="54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70" name="Google Shape;1570;p44"/>
                <p:cNvSpPr/>
                <p:nvPr/>
              </p:nvSpPr>
              <p:spPr>
                <a:xfrm>
                  <a:off x="-1854400" y="2751900"/>
                  <a:ext cx="59925" cy="98200"/>
                </a:xfrm>
                <a:custGeom>
                  <a:rect b="b" l="l" r="r" t="t"/>
                  <a:pathLst>
                    <a:path extrusionOk="0" h="3928" w="2397">
                      <a:moveTo>
                        <a:pt x="53" y="1"/>
                      </a:moveTo>
                      <a:cubicBezTo>
                        <a:pt x="42" y="1"/>
                        <a:pt x="32" y="12"/>
                        <a:pt x="24" y="38"/>
                      </a:cubicBezTo>
                      <a:cubicBezTo>
                        <a:pt x="0" y="158"/>
                        <a:pt x="24" y="574"/>
                        <a:pt x="48" y="693"/>
                      </a:cubicBezTo>
                      <a:cubicBezTo>
                        <a:pt x="72" y="812"/>
                        <a:pt x="238" y="1241"/>
                        <a:pt x="310" y="1408"/>
                      </a:cubicBezTo>
                      <a:lnTo>
                        <a:pt x="595" y="1955"/>
                      </a:lnTo>
                      <a:cubicBezTo>
                        <a:pt x="679" y="2098"/>
                        <a:pt x="845" y="2360"/>
                        <a:pt x="953" y="2503"/>
                      </a:cubicBezTo>
                      <a:lnTo>
                        <a:pt x="1322" y="2979"/>
                      </a:lnTo>
                      <a:cubicBezTo>
                        <a:pt x="1441" y="3122"/>
                        <a:pt x="1631" y="3336"/>
                        <a:pt x="1774" y="3479"/>
                      </a:cubicBezTo>
                      <a:lnTo>
                        <a:pt x="2227" y="3860"/>
                      </a:lnTo>
                      <a:cubicBezTo>
                        <a:pt x="2281" y="3906"/>
                        <a:pt x="2324" y="3927"/>
                        <a:pt x="2351" y="3927"/>
                      </a:cubicBezTo>
                      <a:cubicBezTo>
                        <a:pt x="2394" y="3927"/>
                        <a:pt x="2397" y="3872"/>
                        <a:pt x="2346" y="3777"/>
                      </a:cubicBezTo>
                      <a:lnTo>
                        <a:pt x="2084" y="3229"/>
                      </a:lnTo>
                      <a:cubicBezTo>
                        <a:pt x="1988" y="3075"/>
                        <a:pt x="1846" y="2825"/>
                        <a:pt x="1750" y="2670"/>
                      </a:cubicBezTo>
                      <a:lnTo>
                        <a:pt x="1453" y="2182"/>
                      </a:lnTo>
                      <a:cubicBezTo>
                        <a:pt x="1357" y="2027"/>
                        <a:pt x="1203" y="1777"/>
                        <a:pt x="1095" y="1634"/>
                      </a:cubicBezTo>
                      <a:lnTo>
                        <a:pt x="786" y="1170"/>
                      </a:lnTo>
                      <a:cubicBezTo>
                        <a:pt x="679" y="1015"/>
                        <a:pt x="548" y="824"/>
                        <a:pt x="488" y="717"/>
                      </a:cubicBezTo>
                      <a:cubicBezTo>
                        <a:pt x="429" y="634"/>
                        <a:pt x="238" y="300"/>
                        <a:pt x="191" y="205"/>
                      </a:cubicBezTo>
                      <a:cubicBezTo>
                        <a:pt x="144" y="131"/>
                        <a:pt x="91" y="1"/>
                        <a:pt x="53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71" name="Google Shape;1571;p44"/>
                <p:cNvSpPr/>
                <p:nvPr/>
              </p:nvSpPr>
              <p:spPr>
                <a:xfrm>
                  <a:off x="-1786675" y="2707425"/>
                  <a:ext cx="54475" cy="112725"/>
                </a:xfrm>
                <a:custGeom>
                  <a:rect b="b" l="l" r="r" t="t"/>
                  <a:pathLst>
                    <a:path extrusionOk="0" h="4509" w="2179">
                      <a:moveTo>
                        <a:pt x="72" y="0"/>
                      </a:moveTo>
                      <a:cubicBezTo>
                        <a:pt x="26" y="0"/>
                        <a:pt x="1" y="17"/>
                        <a:pt x="30" y="55"/>
                      </a:cubicBezTo>
                      <a:cubicBezTo>
                        <a:pt x="89" y="163"/>
                        <a:pt x="268" y="555"/>
                        <a:pt x="315" y="651"/>
                      </a:cubicBezTo>
                      <a:cubicBezTo>
                        <a:pt x="351" y="770"/>
                        <a:pt x="530" y="1210"/>
                        <a:pt x="589" y="1365"/>
                      </a:cubicBezTo>
                      <a:lnTo>
                        <a:pt x="851" y="1996"/>
                      </a:lnTo>
                      <a:cubicBezTo>
                        <a:pt x="922" y="2163"/>
                        <a:pt x="1030" y="2437"/>
                        <a:pt x="1101" y="2603"/>
                      </a:cubicBezTo>
                      <a:lnTo>
                        <a:pt x="1387" y="3210"/>
                      </a:lnTo>
                      <a:cubicBezTo>
                        <a:pt x="1458" y="3377"/>
                        <a:pt x="1589" y="3651"/>
                        <a:pt x="1684" y="3794"/>
                      </a:cubicBezTo>
                      <a:lnTo>
                        <a:pt x="2042" y="4401"/>
                      </a:lnTo>
                      <a:cubicBezTo>
                        <a:pt x="2091" y="4473"/>
                        <a:pt x="2126" y="4509"/>
                        <a:pt x="2147" y="4509"/>
                      </a:cubicBezTo>
                      <a:cubicBezTo>
                        <a:pt x="2172" y="4509"/>
                        <a:pt x="2179" y="4461"/>
                        <a:pt x="2173" y="4365"/>
                      </a:cubicBezTo>
                      <a:lnTo>
                        <a:pt x="2054" y="3663"/>
                      </a:lnTo>
                      <a:cubicBezTo>
                        <a:pt x="2006" y="3484"/>
                        <a:pt x="1935" y="3199"/>
                        <a:pt x="1875" y="3020"/>
                      </a:cubicBezTo>
                      <a:lnTo>
                        <a:pt x="1637" y="2365"/>
                      </a:lnTo>
                      <a:cubicBezTo>
                        <a:pt x="1577" y="2198"/>
                        <a:pt x="1458" y="1925"/>
                        <a:pt x="1387" y="1758"/>
                      </a:cubicBezTo>
                      <a:lnTo>
                        <a:pt x="1053" y="1127"/>
                      </a:lnTo>
                      <a:cubicBezTo>
                        <a:pt x="970" y="972"/>
                        <a:pt x="827" y="758"/>
                        <a:pt x="756" y="651"/>
                      </a:cubicBezTo>
                      <a:cubicBezTo>
                        <a:pt x="684" y="555"/>
                        <a:pt x="399" y="210"/>
                        <a:pt x="315" y="103"/>
                      </a:cubicBezTo>
                      <a:cubicBezTo>
                        <a:pt x="258" y="39"/>
                        <a:pt x="141" y="0"/>
                        <a:pt x="7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72" name="Google Shape;1572;p44"/>
                <p:cNvSpPr/>
                <p:nvPr/>
              </p:nvSpPr>
              <p:spPr>
                <a:xfrm>
                  <a:off x="-1733975" y="2681450"/>
                  <a:ext cx="44800" cy="91350"/>
                </a:xfrm>
                <a:custGeom>
                  <a:rect b="b" l="l" r="r" t="t"/>
                  <a:pathLst>
                    <a:path extrusionOk="0" h="3654" w="1792">
                      <a:moveTo>
                        <a:pt x="59" y="1"/>
                      </a:moveTo>
                      <a:cubicBezTo>
                        <a:pt x="1" y="1"/>
                        <a:pt x="1" y="62"/>
                        <a:pt x="65" y="166"/>
                      </a:cubicBezTo>
                      <a:lnTo>
                        <a:pt x="291" y="535"/>
                      </a:lnTo>
                      <a:cubicBezTo>
                        <a:pt x="362" y="701"/>
                        <a:pt x="481" y="963"/>
                        <a:pt x="553" y="1130"/>
                      </a:cubicBezTo>
                      <a:lnTo>
                        <a:pt x="719" y="1499"/>
                      </a:lnTo>
                      <a:cubicBezTo>
                        <a:pt x="791" y="1666"/>
                        <a:pt x="898" y="1952"/>
                        <a:pt x="970" y="2106"/>
                      </a:cubicBezTo>
                      <a:lnTo>
                        <a:pt x="1636" y="3535"/>
                      </a:lnTo>
                      <a:cubicBezTo>
                        <a:pt x="1676" y="3614"/>
                        <a:pt x="1713" y="3653"/>
                        <a:pt x="1740" y="3653"/>
                      </a:cubicBezTo>
                      <a:cubicBezTo>
                        <a:pt x="1771" y="3653"/>
                        <a:pt x="1791" y="3605"/>
                        <a:pt x="1791" y="3511"/>
                      </a:cubicBezTo>
                      <a:lnTo>
                        <a:pt x="1779" y="3023"/>
                      </a:lnTo>
                      <a:cubicBezTo>
                        <a:pt x="1743" y="2833"/>
                        <a:pt x="1696" y="2547"/>
                        <a:pt x="1660" y="2368"/>
                      </a:cubicBezTo>
                      <a:lnTo>
                        <a:pt x="1529" y="1904"/>
                      </a:lnTo>
                      <a:cubicBezTo>
                        <a:pt x="1470" y="1737"/>
                        <a:pt x="1339" y="1452"/>
                        <a:pt x="1267" y="1285"/>
                      </a:cubicBezTo>
                      <a:lnTo>
                        <a:pt x="1017" y="856"/>
                      </a:lnTo>
                      <a:cubicBezTo>
                        <a:pt x="910" y="713"/>
                        <a:pt x="731" y="475"/>
                        <a:pt x="612" y="344"/>
                      </a:cubicBezTo>
                      <a:lnTo>
                        <a:pt x="184" y="47"/>
                      </a:lnTo>
                      <a:cubicBezTo>
                        <a:pt x="129" y="15"/>
                        <a:pt x="87" y="1"/>
                        <a:pt x="5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73" name="Google Shape;1573;p44"/>
                <p:cNvSpPr/>
                <p:nvPr/>
              </p:nvSpPr>
              <p:spPr>
                <a:xfrm>
                  <a:off x="-1673650" y="2674200"/>
                  <a:ext cx="37150" cy="74100"/>
                </a:xfrm>
                <a:custGeom>
                  <a:rect b="b" l="l" r="r" t="t"/>
                  <a:pathLst>
                    <a:path extrusionOk="0" h="2964" w="1486">
                      <a:moveTo>
                        <a:pt x="201" y="1"/>
                      </a:moveTo>
                      <a:cubicBezTo>
                        <a:pt x="107" y="1"/>
                        <a:pt x="0" y="58"/>
                        <a:pt x="57" y="87"/>
                      </a:cubicBezTo>
                      <a:cubicBezTo>
                        <a:pt x="116" y="134"/>
                        <a:pt x="271" y="360"/>
                        <a:pt x="307" y="420"/>
                      </a:cubicBezTo>
                      <a:lnTo>
                        <a:pt x="509" y="944"/>
                      </a:lnTo>
                      <a:cubicBezTo>
                        <a:pt x="569" y="1087"/>
                        <a:pt x="747" y="1599"/>
                        <a:pt x="807" y="1742"/>
                      </a:cubicBezTo>
                      <a:cubicBezTo>
                        <a:pt x="866" y="1920"/>
                        <a:pt x="1212" y="2718"/>
                        <a:pt x="1295" y="2861"/>
                      </a:cubicBezTo>
                      <a:cubicBezTo>
                        <a:pt x="1337" y="2930"/>
                        <a:pt x="1375" y="2963"/>
                        <a:pt x="1405" y="2963"/>
                      </a:cubicBezTo>
                      <a:cubicBezTo>
                        <a:pt x="1442" y="2963"/>
                        <a:pt x="1467" y="2912"/>
                        <a:pt x="1474" y="2813"/>
                      </a:cubicBezTo>
                      <a:cubicBezTo>
                        <a:pt x="1485" y="2634"/>
                        <a:pt x="1462" y="2051"/>
                        <a:pt x="1426" y="1872"/>
                      </a:cubicBezTo>
                      <a:cubicBezTo>
                        <a:pt x="1402" y="1718"/>
                        <a:pt x="1224" y="1146"/>
                        <a:pt x="1152" y="980"/>
                      </a:cubicBezTo>
                      <a:cubicBezTo>
                        <a:pt x="1069" y="825"/>
                        <a:pt x="759" y="372"/>
                        <a:pt x="700" y="313"/>
                      </a:cubicBezTo>
                      <a:cubicBezTo>
                        <a:pt x="640" y="241"/>
                        <a:pt x="354" y="63"/>
                        <a:pt x="271" y="15"/>
                      </a:cubicBezTo>
                      <a:cubicBezTo>
                        <a:pt x="251" y="5"/>
                        <a:pt x="226" y="1"/>
                        <a:pt x="20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574" name="Google Shape;1574;p44"/>
                <p:cNvSpPr/>
                <p:nvPr/>
              </p:nvSpPr>
              <p:spPr>
                <a:xfrm>
                  <a:off x="-1950550" y="2669800"/>
                  <a:ext cx="399475" cy="215450"/>
                </a:xfrm>
                <a:custGeom>
                  <a:rect b="b" l="l" r="r" t="t"/>
                  <a:pathLst>
                    <a:path extrusionOk="0" h="8618" w="15979">
                      <a:moveTo>
                        <a:pt x="15062" y="1"/>
                      </a:moveTo>
                      <a:lnTo>
                        <a:pt x="0" y="7240"/>
                      </a:lnTo>
                      <a:cubicBezTo>
                        <a:pt x="444" y="8162"/>
                        <a:pt x="1638" y="8618"/>
                        <a:pt x="3223" y="8618"/>
                      </a:cubicBezTo>
                      <a:cubicBezTo>
                        <a:pt x="4913" y="8618"/>
                        <a:pt x="7048" y="8099"/>
                        <a:pt x="9192" y="7073"/>
                      </a:cubicBezTo>
                      <a:cubicBezTo>
                        <a:pt x="13335" y="5073"/>
                        <a:pt x="15979" y="1918"/>
                        <a:pt x="15062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8" name="Shape 15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9" name="Google Shape;1579;p45"/>
          <p:cNvSpPr txBox="1"/>
          <p:nvPr>
            <p:ph type="title"/>
          </p:nvPr>
        </p:nvSpPr>
        <p:spPr>
          <a:xfrm>
            <a:off x="275850" y="339825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600"/>
              <a:t>Target market identification</a:t>
            </a:r>
            <a:endParaRPr sz="4600"/>
          </a:p>
        </p:txBody>
      </p:sp>
      <p:sp>
        <p:nvSpPr>
          <p:cNvPr id="1580" name="Google Shape;1580;p45"/>
          <p:cNvSpPr txBox="1"/>
          <p:nvPr>
            <p:ph idx="1" type="body"/>
          </p:nvPr>
        </p:nvSpPr>
        <p:spPr>
          <a:xfrm>
            <a:off x="280800" y="1337350"/>
            <a:ext cx="4035600" cy="185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>
                <a:latin typeface="Bellota"/>
                <a:ea typeface="Bellota"/>
                <a:cs typeface="Bellota"/>
                <a:sym typeface="Bellota"/>
              </a:rPr>
              <a:t>Target audience </a:t>
            </a:r>
            <a:endParaRPr sz="1600" u="sng"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new staff for the upcoming hotel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>
                <a:latin typeface="Bellota"/>
                <a:ea typeface="Bellota"/>
                <a:cs typeface="Bellota"/>
                <a:sym typeface="Bellota"/>
              </a:rPr>
              <a:t>Department</a:t>
            </a:r>
            <a:endParaRPr sz="1600" u="sng"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front of house (F&amp;B)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Food and beverage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Font typeface="Bellota"/>
              <a:buChar char="●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Front-facing staff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581" name="Google Shape;1581;p45"/>
          <p:cNvCxnSpPr/>
          <p:nvPr/>
        </p:nvCxnSpPr>
        <p:spPr>
          <a:xfrm>
            <a:off x="275850" y="1152467"/>
            <a:ext cx="4900800" cy="0"/>
          </a:xfrm>
          <a:prstGeom prst="straightConnector1">
            <a:avLst/>
          </a:prstGeom>
          <a:noFill/>
          <a:ln cap="rnd" cmpd="sng" w="38100">
            <a:solidFill>
              <a:srgbClr val="9898AE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582" name="Google Shape;1582;p45" title="Segmentation-cuate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16400" y="738600"/>
            <a:ext cx="4496625" cy="44966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83" name="Google Shape;1583;p45"/>
          <p:cNvGrpSpPr/>
          <p:nvPr/>
        </p:nvGrpSpPr>
        <p:grpSpPr>
          <a:xfrm>
            <a:off x="345450" y="3440786"/>
            <a:ext cx="2822108" cy="1432781"/>
            <a:chOff x="6135308" y="420370"/>
            <a:chExt cx="2042638" cy="1300518"/>
          </a:xfrm>
        </p:grpSpPr>
        <p:grpSp>
          <p:nvGrpSpPr>
            <p:cNvPr id="1584" name="Google Shape;1584;p45"/>
            <p:cNvGrpSpPr/>
            <p:nvPr/>
          </p:nvGrpSpPr>
          <p:grpSpPr>
            <a:xfrm>
              <a:off x="6135308" y="528702"/>
              <a:ext cx="1183440" cy="1183440"/>
              <a:chOff x="1489680" y="2367965"/>
              <a:chExt cx="1011228" cy="1011228"/>
            </a:xfrm>
          </p:grpSpPr>
          <p:sp>
            <p:nvSpPr>
              <p:cNvPr id="1585" name="Google Shape;1585;p45"/>
              <p:cNvSpPr/>
              <p:nvPr/>
            </p:nvSpPr>
            <p:spPr>
              <a:xfrm>
                <a:off x="1489680" y="2367965"/>
                <a:ext cx="1011228" cy="1011228"/>
              </a:xfrm>
              <a:custGeom>
                <a:rect b="b" l="l" r="r" t="t"/>
                <a:pathLst>
                  <a:path extrusionOk="0" h="50067" w="50067">
                    <a:moveTo>
                      <a:pt x="25028" y="0"/>
                    </a:moveTo>
                    <a:cubicBezTo>
                      <a:pt x="11204" y="12"/>
                      <a:pt x="1" y="11216"/>
                      <a:pt x="1" y="25027"/>
                    </a:cubicBezTo>
                    <a:cubicBezTo>
                      <a:pt x="1" y="38850"/>
                      <a:pt x="11204" y="50066"/>
                      <a:pt x="25028" y="50066"/>
                    </a:cubicBezTo>
                    <a:cubicBezTo>
                      <a:pt x="38851" y="50066"/>
                      <a:pt x="50066" y="38850"/>
                      <a:pt x="50066" y="25027"/>
                    </a:cubicBezTo>
                    <a:cubicBezTo>
                      <a:pt x="50066" y="11204"/>
                      <a:pt x="38863" y="0"/>
                      <a:pt x="25028" y="0"/>
                    </a:cubicBezTo>
                    <a:close/>
                  </a:path>
                </a:pathLst>
              </a:custGeom>
              <a:solidFill>
                <a:srgbClr val="F8F5F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grpSp>
            <p:nvGrpSpPr>
              <p:cNvPr id="1586" name="Google Shape;1586;p45"/>
              <p:cNvGrpSpPr/>
              <p:nvPr/>
            </p:nvGrpSpPr>
            <p:grpSpPr>
              <a:xfrm>
                <a:off x="1554727" y="2441139"/>
                <a:ext cx="881116" cy="864877"/>
                <a:chOff x="3755490" y="6344802"/>
                <a:chExt cx="881116" cy="864877"/>
              </a:xfrm>
            </p:grpSpPr>
            <p:grpSp>
              <p:nvGrpSpPr>
                <p:cNvPr id="1587" name="Google Shape;1587;p45"/>
                <p:cNvGrpSpPr/>
                <p:nvPr/>
              </p:nvGrpSpPr>
              <p:grpSpPr>
                <a:xfrm>
                  <a:off x="3755490" y="6344802"/>
                  <a:ext cx="881116" cy="864877"/>
                  <a:chOff x="6869350" y="6326664"/>
                  <a:chExt cx="881116" cy="864877"/>
                </a:xfrm>
              </p:grpSpPr>
              <p:sp>
                <p:nvSpPr>
                  <p:cNvPr id="1588" name="Google Shape;1588;p45"/>
                  <p:cNvSpPr/>
                  <p:nvPr/>
                </p:nvSpPr>
                <p:spPr>
                  <a:xfrm>
                    <a:off x="7217797" y="6664790"/>
                    <a:ext cx="179899" cy="185898"/>
                  </a:xfrm>
                  <a:custGeom>
                    <a:rect b="b" l="l" r="r" t="t"/>
                    <a:pathLst>
                      <a:path extrusionOk="0" h="9204" w="8907">
                        <a:moveTo>
                          <a:pt x="4155" y="0"/>
                        </a:moveTo>
                        <a:cubicBezTo>
                          <a:pt x="4126" y="0"/>
                          <a:pt x="4098" y="22"/>
                          <a:pt x="4084" y="62"/>
                        </a:cubicBezTo>
                        <a:lnTo>
                          <a:pt x="3822" y="574"/>
                        </a:lnTo>
                        <a:lnTo>
                          <a:pt x="3810" y="598"/>
                        </a:lnTo>
                        <a:lnTo>
                          <a:pt x="3775" y="586"/>
                        </a:lnTo>
                        <a:lnTo>
                          <a:pt x="3358" y="193"/>
                        </a:lnTo>
                        <a:cubicBezTo>
                          <a:pt x="3336" y="181"/>
                          <a:pt x="3318" y="174"/>
                          <a:pt x="3303" y="174"/>
                        </a:cubicBezTo>
                        <a:cubicBezTo>
                          <a:pt x="3276" y="174"/>
                          <a:pt x="3258" y="195"/>
                          <a:pt x="3251" y="241"/>
                        </a:cubicBezTo>
                        <a:lnTo>
                          <a:pt x="3227" y="610"/>
                        </a:lnTo>
                        <a:lnTo>
                          <a:pt x="3215" y="598"/>
                        </a:lnTo>
                        <a:lnTo>
                          <a:pt x="2703" y="396"/>
                        </a:lnTo>
                        <a:cubicBezTo>
                          <a:pt x="2692" y="385"/>
                          <a:pt x="2679" y="380"/>
                          <a:pt x="2665" y="380"/>
                        </a:cubicBezTo>
                        <a:cubicBezTo>
                          <a:pt x="2617" y="380"/>
                          <a:pt x="2560" y="436"/>
                          <a:pt x="2560" y="491"/>
                        </a:cubicBezTo>
                        <a:lnTo>
                          <a:pt x="2548" y="1062"/>
                        </a:lnTo>
                        <a:lnTo>
                          <a:pt x="2524" y="1086"/>
                        </a:lnTo>
                        <a:lnTo>
                          <a:pt x="2501" y="1086"/>
                        </a:lnTo>
                        <a:lnTo>
                          <a:pt x="1989" y="872"/>
                        </a:lnTo>
                        <a:cubicBezTo>
                          <a:pt x="1969" y="862"/>
                          <a:pt x="1952" y="858"/>
                          <a:pt x="1937" y="858"/>
                        </a:cubicBezTo>
                        <a:cubicBezTo>
                          <a:pt x="1897" y="858"/>
                          <a:pt x="1876" y="891"/>
                          <a:pt x="1893" y="943"/>
                        </a:cubicBezTo>
                        <a:lnTo>
                          <a:pt x="1965" y="1467"/>
                        </a:lnTo>
                        <a:lnTo>
                          <a:pt x="1977" y="1539"/>
                        </a:lnTo>
                        <a:lnTo>
                          <a:pt x="1905" y="1503"/>
                        </a:lnTo>
                        <a:lnTo>
                          <a:pt x="1393" y="1348"/>
                        </a:lnTo>
                        <a:cubicBezTo>
                          <a:pt x="1377" y="1340"/>
                          <a:pt x="1361" y="1336"/>
                          <a:pt x="1348" y="1336"/>
                        </a:cubicBezTo>
                        <a:cubicBezTo>
                          <a:pt x="1304" y="1336"/>
                          <a:pt x="1283" y="1377"/>
                          <a:pt x="1310" y="1432"/>
                        </a:cubicBezTo>
                        <a:lnTo>
                          <a:pt x="1441" y="1932"/>
                        </a:lnTo>
                        <a:lnTo>
                          <a:pt x="1429" y="1944"/>
                        </a:lnTo>
                        <a:lnTo>
                          <a:pt x="905" y="1824"/>
                        </a:lnTo>
                        <a:cubicBezTo>
                          <a:pt x="892" y="1820"/>
                          <a:pt x="881" y="1818"/>
                          <a:pt x="871" y="1818"/>
                        </a:cubicBezTo>
                        <a:cubicBezTo>
                          <a:pt x="823" y="1818"/>
                          <a:pt x="802" y="1861"/>
                          <a:pt x="822" y="1920"/>
                        </a:cubicBezTo>
                        <a:lnTo>
                          <a:pt x="1012" y="2432"/>
                        </a:lnTo>
                        <a:lnTo>
                          <a:pt x="1036" y="2503"/>
                        </a:lnTo>
                        <a:lnTo>
                          <a:pt x="965" y="2503"/>
                        </a:lnTo>
                        <a:lnTo>
                          <a:pt x="429" y="2479"/>
                        </a:lnTo>
                        <a:cubicBezTo>
                          <a:pt x="357" y="2479"/>
                          <a:pt x="322" y="2527"/>
                          <a:pt x="369" y="2575"/>
                        </a:cubicBezTo>
                        <a:lnTo>
                          <a:pt x="488" y="2694"/>
                        </a:lnTo>
                        <a:lnTo>
                          <a:pt x="72" y="3015"/>
                        </a:lnTo>
                        <a:cubicBezTo>
                          <a:pt x="0" y="3027"/>
                          <a:pt x="12" y="3206"/>
                          <a:pt x="60" y="3253"/>
                        </a:cubicBezTo>
                        <a:lnTo>
                          <a:pt x="500" y="3706"/>
                        </a:lnTo>
                        <a:lnTo>
                          <a:pt x="500" y="3741"/>
                        </a:lnTo>
                        <a:cubicBezTo>
                          <a:pt x="1682" y="4804"/>
                          <a:pt x="2413" y="5001"/>
                          <a:pt x="2793" y="5001"/>
                        </a:cubicBezTo>
                        <a:cubicBezTo>
                          <a:pt x="3018" y="5001"/>
                          <a:pt x="3120" y="4932"/>
                          <a:pt x="3120" y="4932"/>
                        </a:cubicBezTo>
                        <a:lnTo>
                          <a:pt x="3215" y="4884"/>
                        </a:lnTo>
                        <a:cubicBezTo>
                          <a:pt x="3408" y="4785"/>
                          <a:pt x="3558" y="4746"/>
                          <a:pt x="3680" y="4746"/>
                        </a:cubicBezTo>
                        <a:cubicBezTo>
                          <a:pt x="3850" y="4746"/>
                          <a:pt x="3963" y="4823"/>
                          <a:pt x="4060" y="4920"/>
                        </a:cubicBezTo>
                        <a:cubicBezTo>
                          <a:pt x="4179" y="5123"/>
                          <a:pt x="4227" y="5349"/>
                          <a:pt x="3894" y="5754"/>
                        </a:cubicBezTo>
                        <a:lnTo>
                          <a:pt x="3822" y="5825"/>
                        </a:lnTo>
                        <a:cubicBezTo>
                          <a:pt x="3822" y="5825"/>
                          <a:pt x="3155" y="6432"/>
                          <a:pt x="4406" y="8635"/>
                        </a:cubicBezTo>
                        <a:lnTo>
                          <a:pt x="4703" y="9159"/>
                        </a:lnTo>
                        <a:cubicBezTo>
                          <a:pt x="4715" y="9188"/>
                          <a:pt x="4736" y="9203"/>
                          <a:pt x="4760" y="9203"/>
                        </a:cubicBezTo>
                        <a:cubicBezTo>
                          <a:pt x="4784" y="9203"/>
                          <a:pt x="4810" y="9188"/>
                          <a:pt x="4834" y="9159"/>
                        </a:cubicBezTo>
                        <a:lnTo>
                          <a:pt x="5084" y="8671"/>
                        </a:lnTo>
                        <a:lnTo>
                          <a:pt x="5108" y="8635"/>
                        </a:lnTo>
                        <a:lnTo>
                          <a:pt x="5132" y="8671"/>
                        </a:lnTo>
                        <a:lnTo>
                          <a:pt x="5549" y="9052"/>
                        </a:lnTo>
                        <a:cubicBezTo>
                          <a:pt x="5571" y="9070"/>
                          <a:pt x="5593" y="9079"/>
                          <a:pt x="5611" y="9079"/>
                        </a:cubicBezTo>
                        <a:cubicBezTo>
                          <a:pt x="5639" y="9079"/>
                          <a:pt x="5660" y="9055"/>
                          <a:pt x="5668" y="9004"/>
                        </a:cubicBezTo>
                        <a:lnTo>
                          <a:pt x="5739" y="8504"/>
                        </a:lnTo>
                        <a:lnTo>
                          <a:pt x="5739" y="8444"/>
                        </a:lnTo>
                        <a:lnTo>
                          <a:pt x="5799" y="8492"/>
                        </a:lnTo>
                        <a:lnTo>
                          <a:pt x="6251" y="8766"/>
                        </a:lnTo>
                        <a:cubicBezTo>
                          <a:pt x="6271" y="8782"/>
                          <a:pt x="6292" y="8790"/>
                          <a:pt x="6310" y="8790"/>
                        </a:cubicBezTo>
                        <a:cubicBezTo>
                          <a:pt x="6344" y="8790"/>
                          <a:pt x="6370" y="8761"/>
                          <a:pt x="6370" y="8706"/>
                        </a:cubicBezTo>
                        <a:lnTo>
                          <a:pt x="6382" y="8171"/>
                        </a:lnTo>
                        <a:lnTo>
                          <a:pt x="6394" y="8159"/>
                        </a:lnTo>
                        <a:lnTo>
                          <a:pt x="6846" y="8409"/>
                        </a:lnTo>
                        <a:cubicBezTo>
                          <a:pt x="6862" y="8418"/>
                          <a:pt x="6878" y="8423"/>
                          <a:pt x="6893" y="8423"/>
                        </a:cubicBezTo>
                        <a:cubicBezTo>
                          <a:pt x="6933" y="8423"/>
                          <a:pt x="6962" y="8389"/>
                          <a:pt x="6953" y="8337"/>
                        </a:cubicBezTo>
                        <a:lnTo>
                          <a:pt x="6906" y="7801"/>
                        </a:lnTo>
                        <a:lnTo>
                          <a:pt x="6894" y="7730"/>
                        </a:lnTo>
                        <a:lnTo>
                          <a:pt x="6894" y="7730"/>
                        </a:lnTo>
                        <a:lnTo>
                          <a:pt x="6965" y="7754"/>
                        </a:lnTo>
                        <a:lnTo>
                          <a:pt x="7394" y="7920"/>
                        </a:lnTo>
                        <a:lnTo>
                          <a:pt x="7382" y="7909"/>
                        </a:lnTo>
                        <a:lnTo>
                          <a:pt x="7096" y="7397"/>
                        </a:lnTo>
                        <a:lnTo>
                          <a:pt x="7096" y="7373"/>
                        </a:lnTo>
                        <a:lnTo>
                          <a:pt x="7287" y="7337"/>
                        </a:lnTo>
                        <a:lnTo>
                          <a:pt x="7906" y="7432"/>
                        </a:lnTo>
                        <a:cubicBezTo>
                          <a:pt x="7913" y="7434"/>
                          <a:pt x="7921" y="7434"/>
                          <a:pt x="7928" y="7434"/>
                        </a:cubicBezTo>
                        <a:cubicBezTo>
                          <a:pt x="7991" y="7434"/>
                          <a:pt x="8046" y="7389"/>
                          <a:pt x="8025" y="7325"/>
                        </a:cubicBezTo>
                        <a:lnTo>
                          <a:pt x="7846" y="6825"/>
                        </a:lnTo>
                        <a:lnTo>
                          <a:pt x="7823" y="6742"/>
                        </a:lnTo>
                        <a:lnTo>
                          <a:pt x="7918" y="6742"/>
                        </a:lnTo>
                        <a:lnTo>
                          <a:pt x="8454" y="6777"/>
                        </a:lnTo>
                        <a:cubicBezTo>
                          <a:pt x="8525" y="6777"/>
                          <a:pt x="8561" y="6730"/>
                          <a:pt x="8513" y="6670"/>
                        </a:cubicBezTo>
                        <a:lnTo>
                          <a:pt x="8216" y="6182"/>
                        </a:lnTo>
                        <a:lnTo>
                          <a:pt x="8204" y="6146"/>
                        </a:lnTo>
                        <a:lnTo>
                          <a:pt x="8227" y="6146"/>
                        </a:lnTo>
                        <a:lnTo>
                          <a:pt x="8763" y="6015"/>
                        </a:lnTo>
                        <a:cubicBezTo>
                          <a:pt x="8870" y="5992"/>
                          <a:pt x="8906" y="5754"/>
                          <a:pt x="8847" y="5694"/>
                        </a:cubicBezTo>
                        <a:lnTo>
                          <a:pt x="8406" y="5111"/>
                        </a:lnTo>
                        <a:cubicBezTo>
                          <a:pt x="8384" y="5111"/>
                          <a:pt x="8352" y="5221"/>
                          <a:pt x="8329" y="5221"/>
                        </a:cubicBezTo>
                        <a:cubicBezTo>
                          <a:pt x="8327" y="5221"/>
                          <a:pt x="8325" y="5220"/>
                          <a:pt x="8323" y="5218"/>
                        </a:cubicBezTo>
                        <a:cubicBezTo>
                          <a:pt x="7276" y="4294"/>
                          <a:pt x="6591" y="4098"/>
                          <a:pt x="6198" y="4098"/>
                        </a:cubicBezTo>
                        <a:cubicBezTo>
                          <a:pt x="5906" y="4098"/>
                          <a:pt x="5775" y="4206"/>
                          <a:pt x="5775" y="4206"/>
                        </a:cubicBezTo>
                        <a:lnTo>
                          <a:pt x="5691" y="4301"/>
                        </a:lnTo>
                        <a:cubicBezTo>
                          <a:pt x="5479" y="4410"/>
                          <a:pt x="5317" y="4454"/>
                          <a:pt x="5187" y="4454"/>
                        </a:cubicBezTo>
                        <a:cubicBezTo>
                          <a:pt x="5033" y="4454"/>
                          <a:pt x="4925" y="4392"/>
                          <a:pt x="4834" y="4301"/>
                        </a:cubicBezTo>
                        <a:cubicBezTo>
                          <a:pt x="4715" y="4099"/>
                          <a:pt x="4667" y="3872"/>
                          <a:pt x="5001" y="3491"/>
                        </a:cubicBezTo>
                        <a:lnTo>
                          <a:pt x="5072" y="3408"/>
                        </a:lnTo>
                        <a:cubicBezTo>
                          <a:pt x="5072" y="3408"/>
                          <a:pt x="5751" y="2777"/>
                          <a:pt x="4572" y="658"/>
                        </a:cubicBezTo>
                        <a:cubicBezTo>
                          <a:pt x="4548" y="634"/>
                          <a:pt x="4537" y="515"/>
                          <a:pt x="4525" y="515"/>
                        </a:cubicBezTo>
                        <a:lnTo>
                          <a:pt x="4215" y="39"/>
                        </a:lnTo>
                        <a:cubicBezTo>
                          <a:pt x="4200" y="13"/>
                          <a:pt x="4177" y="0"/>
                          <a:pt x="415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89" name="Google Shape;1589;p45"/>
                  <p:cNvSpPr/>
                  <p:nvPr/>
                </p:nvSpPr>
                <p:spPr>
                  <a:xfrm>
                    <a:off x="7025658" y="7021458"/>
                    <a:ext cx="1697" cy="1373"/>
                  </a:xfrm>
                  <a:custGeom>
                    <a:rect b="b" l="l" r="r" t="t"/>
                    <a:pathLst>
                      <a:path extrusionOk="0" h="68" w="84">
                        <a:moveTo>
                          <a:pt x="0" y="1"/>
                        </a:moveTo>
                        <a:cubicBezTo>
                          <a:pt x="23" y="47"/>
                          <a:pt x="66" y="68"/>
                          <a:pt x="77" y="68"/>
                        </a:cubicBezTo>
                        <a:cubicBezTo>
                          <a:pt x="84" y="68"/>
                          <a:pt x="81" y="61"/>
                          <a:pt x="60" y="48"/>
                        </a:cubicBezTo>
                        <a:lnTo>
                          <a:pt x="0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90" name="Google Shape;1590;p45"/>
                  <p:cNvSpPr/>
                  <p:nvPr/>
                </p:nvSpPr>
                <p:spPr>
                  <a:xfrm>
                    <a:off x="6897727" y="6850809"/>
                    <a:ext cx="165862" cy="185251"/>
                  </a:xfrm>
                  <a:custGeom>
                    <a:rect b="b" l="l" r="r" t="t"/>
                    <a:pathLst>
                      <a:path extrusionOk="0" h="9172" w="8212">
                        <a:moveTo>
                          <a:pt x="3870" y="1"/>
                        </a:moveTo>
                        <a:cubicBezTo>
                          <a:pt x="3845" y="1"/>
                          <a:pt x="3822" y="19"/>
                          <a:pt x="3810" y="56"/>
                        </a:cubicBezTo>
                        <a:lnTo>
                          <a:pt x="3703" y="413"/>
                        </a:lnTo>
                        <a:lnTo>
                          <a:pt x="3691" y="401"/>
                        </a:lnTo>
                        <a:lnTo>
                          <a:pt x="3227" y="80"/>
                        </a:lnTo>
                        <a:cubicBezTo>
                          <a:pt x="3213" y="63"/>
                          <a:pt x="3196" y="56"/>
                          <a:pt x="3178" y="56"/>
                        </a:cubicBezTo>
                        <a:cubicBezTo>
                          <a:pt x="3131" y="56"/>
                          <a:pt x="3077" y="103"/>
                          <a:pt x="3060" y="163"/>
                        </a:cubicBezTo>
                        <a:lnTo>
                          <a:pt x="2929" y="699"/>
                        </a:lnTo>
                        <a:lnTo>
                          <a:pt x="2917" y="723"/>
                        </a:lnTo>
                        <a:lnTo>
                          <a:pt x="2881" y="711"/>
                        </a:lnTo>
                        <a:lnTo>
                          <a:pt x="2441" y="377"/>
                        </a:lnTo>
                        <a:cubicBezTo>
                          <a:pt x="2422" y="366"/>
                          <a:pt x="2404" y="361"/>
                          <a:pt x="2387" y="361"/>
                        </a:cubicBezTo>
                        <a:cubicBezTo>
                          <a:pt x="2350" y="361"/>
                          <a:pt x="2322" y="388"/>
                          <a:pt x="2322" y="437"/>
                        </a:cubicBezTo>
                        <a:lnTo>
                          <a:pt x="2286" y="961"/>
                        </a:lnTo>
                        <a:lnTo>
                          <a:pt x="2286" y="1032"/>
                        </a:lnTo>
                        <a:lnTo>
                          <a:pt x="2215" y="985"/>
                        </a:lnTo>
                        <a:lnTo>
                          <a:pt x="1750" y="723"/>
                        </a:lnTo>
                        <a:cubicBezTo>
                          <a:pt x="1732" y="708"/>
                          <a:pt x="1714" y="701"/>
                          <a:pt x="1698" y="701"/>
                        </a:cubicBezTo>
                        <a:cubicBezTo>
                          <a:pt x="1661" y="701"/>
                          <a:pt x="1635" y="736"/>
                          <a:pt x="1643" y="794"/>
                        </a:cubicBezTo>
                        <a:lnTo>
                          <a:pt x="1679" y="1318"/>
                        </a:lnTo>
                        <a:lnTo>
                          <a:pt x="1667" y="1330"/>
                        </a:lnTo>
                        <a:lnTo>
                          <a:pt x="1179" y="1116"/>
                        </a:lnTo>
                        <a:cubicBezTo>
                          <a:pt x="1156" y="1106"/>
                          <a:pt x="1137" y="1102"/>
                          <a:pt x="1122" y="1102"/>
                        </a:cubicBezTo>
                        <a:cubicBezTo>
                          <a:pt x="1080" y="1102"/>
                          <a:pt x="1063" y="1135"/>
                          <a:pt x="1072" y="1187"/>
                        </a:cubicBezTo>
                        <a:lnTo>
                          <a:pt x="1155" y="1723"/>
                        </a:lnTo>
                        <a:lnTo>
                          <a:pt x="1179" y="1794"/>
                        </a:lnTo>
                        <a:lnTo>
                          <a:pt x="1095" y="1782"/>
                        </a:lnTo>
                        <a:lnTo>
                          <a:pt x="583" y="1651"/>
                        </a:lnTo>
                        <a:cubicBezTo>
                          <a:pt x="568" y="1647"/>
                          <a:pt x="555" y="1645"/>
                          <a:pt x="544" y="1645"/>
                        </a:cubicBezTo>
                        <a:cubicBezTo>
                          <a:pt x="493" y="1645"/>
                          <a:pt x="478" y="1686"/>
                          <a:pt x="488" y="1735"/>
                        </a:cubicBezTo>
                        <a:lnTo>
                          <a:pt x="583" y="1889"/>
                        </a:lnTo>
                        <a:lnTo>
                          <a:pt x="95" y="2092"/>
                        </a:lnTo>
                        <a:cubicBezTo>
                          <a:pt x="24" y="2092"/>
                          <a:pt x="0" y="2259"/>
                          <a:pt x="48" y="2330"/>
                        </a:cubicBezTo>
                        <a:lnTo>
                          <a:pt x="381" y="2866"/>
                        </a:lnTo>
                        <a:lnTo>
                          <a:pt x="381" y="2901"/>
                        </a:lnTo>
                        <a:cubicBezTo>
                          <a:pt x="1494" y="4433"/>
                          <a:pt x="2241" y="4626"/>
                          <a:pt x="2547" y="4626"/>
                        </a:cubicBezTo>
                        <a:cubicBezTo>
                          <a:pt x="2650" y="4626"/>
                          <a:pt x="2703" y="4604"/>
                          <a:pt x="2703" y="4604"/>
                        </a:cubicBezTo>
                        <a:lnTo>
                          <a:pt x="2810" y="4580"/>
                        </a:lnTo>
                        <a:cubicBezTo>
                          <a:pt x="2946" y="4544"/>
                          <a:pt x="3060" y="4528"/>
                          <a:pt x="3158" y="4528"/>
                        </a:cubicBezTo>
                        <a:cubicBezTo>
                          <a:pt x="3411" y="4528"/>
                          <a:pt x="3549" y="4637"/>
                          <a:pt x="3643" y="4783"/>
                        </a:cubicBezTo>
                        <a:cubicBezTo>
                          <a:pt x="3715" y="5009"/>
                          <a:pt x="3703" y="5247"/>
                          <a:pt x="3298" y="5557"/>
                        </a:cubicBezTo>
                        <a:lnTo>
                          <a:pt x="3215" y="5616"/>
                        </a:lnTo>
                        <a:cubicBezTo>
                          <a:pt x="3215" y="5616"/>
                          <a:pt x="2441" y="6080"/>
                          <a:pt x="3179" y="8497"/>
                        </a:cubicBezTo>
                        <a:lnTo>
                          <a:pt x="3358" y="9057"/>
                        </a:lnTo>
                        <a:cubicBezTo>
                          <a:pt x="3372" y="9101"/>
                          <a:pt x="3400" y="9126"/>
                          <a:pt x="3428" y="9126"/>
                        </a:cubicBezTo>
                        <a:cubicBezTo>
                          <a:pt x="3445" y="9126"/>
                          <a:pt x="3463" y="9116"/>
                          <a:pt x="3477" y="9093"/>
                        </a:cubicBezTo>
                        <a:lnTo>
                          <a:pt x="3822" y="8652"/>
                        </a:lnTo>
                        <a:lnTo>
                          <a:pt x="3834" y="8628"/>
                        </a:lnTo>
                        <a:lnTo>
                          <a:pt x="3858" y="8652"/>
                        </a:lnTo>
                        <a:lnTo>
                          <a:pt x="4179" y="9128"/>
                        </a:lnTo>
                        <a:cubicBezTo>
                          <a:pt x="4202" y="9157"/>
                          <a:pt x="4227" y="9172"/>
                          <a:pt x="4250" y="9172"/>
                        </a:cubicBezTo>
                        <a:cubicBezTo>
                          <a:pt x="4275" y="9172"/>
                          <a:pt x="4298" y="9154"/>
                          <a:pt x="4310" y="9117"/>
                        </a:cubicBezTo>
                        <a:lnTo>
                          <a:pt x="4489" y="8640"/>
                        </a:lnTo>
                        <a:lnTo>
                          <a:pt x="4512" y="8581"/>
                        </a:lnTo>
                        <a:lnTo>
                          <a:pt x="4572" y="8640"/>
                        </a:lnTo>
                        <a:lnTo>
                          <a:pt x="4953" y="9009"/>
                        </a:lnTo>
                        <a:cubicBezTo>
                          <a:pt x="4972" y="9033"/>
                          <a:pt x="4994" y="9043"/>
                          <a:pt x="5015" y="9043"/>
                        </a:cubicBezTo>
                        <a:cubicBezTo>
                          <a:pt x="5047" y="9043"/>
                          <a:pt x="5077" y="9017"/>
                          <a:pt x="5084" y="8974"/>
                        </a:cubicBezTo>
                        <a:lnTo>
                          <a:pt x="5203" y="8450"/>
                        </a:lnTo>
                        <a:cubicBezTo>
                          <a:pt x="5203" y="8450"/>
                          <a:pt x="5227" y="8426"/>
                          <a:pt x="5239" y="8426"/>
                        </a:cubicBezTo>
                        <a:lnTo>
                          <a:pt x="5620" y="8759"/>
                        </a:lnTo>
                        <a:cubicBezTo>
                          <a:pt x="5641" y="8776"/>
                          <a:pt x="5662" y="8784"/>
                          <a:pt x="5680" y="8784"/>
                        </a:cubicBezTo>
                        <a:cubicBezTo>
                          <a:pt x="5714" y="8784"/>
                          <a:pt x="5739" y="8758"/>
                          <a:pt x="5739" y="8712"/>
                        </a:cubicBezTo>
                        <a:lnTo>
                          <a:pt x="5798" y="8176"/>
                        </a:lnTo>
                        <a:lnTo>
                          <a:pt x="5822" y="8104"/>
                        </a:lnTo>
                        <a:lnTo>
                          <a:pt x="5882" y="8152"/>
                        </a:lnTo>
                        <a:lnTo>
                          <a:pt x="6263" y="8402"/>
                        </a:lnTo>
                        <a:lnTo>
                          <a:pt x="6263" y="8366"/>
                        </a:lnTo>
                        <a:lnTo>
                          <a:pt x="6084" y="7819"/>
                        </a:lnTo>
                        <a:lnTo>
                          <a:pt x="6084" y="7807"/>
                        </a:lnTo>
                        <a:lnTo>
                          <a:pt x="6275" y="7819"/>
                        </a:lnTo>
                        <a:lnTo>
                          <a:pt x="6858" y="8045"/>
                        </a:lnTo>
                        <a:cubicBezTo>
                          <a:pt x="6876" y="8051"/>
                          <a:pt x="6895" y="8054"/>
                          <a:pt x="6914" y="8054"/>
                        </a:cubicBezTo>
                        <a:cubicBezTo>
                          <a:pt x="6970" y="8054"/>
                          <a:pt x="7019" y="8027"/>
                          <a:pt x="7001" y="7974"/>
                        </a:cubicBezTo>
                        <a:lnTo>
                          <a:pt x="6929" y="7438"/>
                        </a:lnTo>
                        <a:lnTo>
                          <a:pt x="6929" y="7354"/>
                        </a:lnTo>
                        <a:lnTo>
                          <a:pt x="7001" y="7378"/>
                        </a:lnTo>
                        <a:lnTo>
                          <a:pt x="7525" y="7509"/>
                        </a:lnTo>
                        <a:cubicBezTo>
                          <a:pt x="7532" y="7510"/>
                          <a:pt x="7539" y="7511"/>
                          <a:pt x="7546" y="7511"/>
                        </a:cubicBezTo>
                        <a:cubicBezTo>
                          <a:pt x="7605" y="7511"/>
                          <a:pt x="7641" y="7467"/>
                          <a:pt x="7620" y="7414"/>
                        </a:cubicBezTo>
                        <a:lnTo>
                          <a:pt x="7441" y="6878"/>
                        </a:lnTo>
                        <a:lnTo>
                          <a:pt x="7418" y="6854"/>
                        </a:lnTo>
                        <a:lnTo>
                          <a:pt x="7453" y="6854"/>
                        </a:lnTo>
                        <a:lnTo>
                          <a:pt x="8001" y="6842"/>
                        </a:lnTo>
                        <a:cubicBezTo>
                          <a:pt x="8014" y="6847"/>
                          <a:pt x="8027" y="6848"/>
                          <a:pt x="8039" y="6848"/>
                        </a:cubicBezTo>
                        <a:cubicBezTo>
                          <a:pt x="8165" y="6848"/>
                          <a:pt x="8211" y="6636"/>
                          <a:pt x="8168" y="6592"/>
                        </a:cubicBezTo>
                        <a:lnTo>
                          <a:pt x="7858" y="5914"/>
                        </a:lnTo>
                        <a:cubicBezTo>
                          <a:pt x="7826" y="5914"/>
                          <a:pt x="7774" y="6012"/>
                          <a:pt x="7746" y="6012"/>
                        </a:cubicBezTo>
                        <a:cubicBezTo>
                          <a:pt x="7744" y="6012"/>
                          <a:pt x="7741" y="6011"/>
                          <a:pt x="7739" y="6009"/>
                        </a:cubicBezTo>
                        <a:cubicBezTo>
                          <a:pt x="6738" y="4652"/>
                          <a:pt x="6030" y="4445"/>
                          <a:pt x="5691" y="4445"/>
                        </a:cubicBezTo>
                        <a:cubicBezTo>
                          <a:pt x="5543" y="4445"/>
                          <a:pt x="5465" y="4485"/>
                          <a:pt x="5465" y="4485"/>
                        </a:cubicBezTo>
                        <a:lnTo>
                          <a:pt x="5346" y="4568"/>
                        </a:lnTo>
                        <a:cubicBezTo>
                          <a:pt x="5200" y="4607"/>
                          <a:pt x="5079" y="4624"/>
                          <a:pt x="4978" y="4624"/>
                        </a:cubicBezTo>
                        <a:cubicBezTo>
                          <a:pt x="4734" y="4624"/>
                          <a:pt x="4605" y="4525"/>
                          <a:pt x="4512" y="4390"/>
                        </a:cubicBezTo>
                        <a:cubicBezTo>
                          <a:pt x="4429" y="4164"/>
                          <a:pt x="4429" y="3937"/>
                          <a:pt x="4834" y="3616"/>
                        </a:cubicBezTo>
                        <a:lnTo>
                          <a:pt x="4929" y="3556"/>
                        </a:lnTo>
                        <a:cubicBezTo>
                          <a:pt x="4929" y="3556"/>
                          <a:pt x="5715" y="3080"/>
                          <a:pt x="5013" y="758"/>
                        </a:cubicBezTo>
                        <a:cubicBezTo>
                          <a:pt x="5001" y="723"/>
                          <a:pt x="5013" y="604"/>
                          <a:pt x="5001" y="604"/>
                        </a:cubicBezTo>
                        <a:lnTo>
                          <a:pt x="4786" y="68"/>
                        </a:lnTo>
                        <a:cubicBezTo>
                          <a:pt x="4775" y="34"/>
                          <a:pt x="4755" y="19"/>
                          <a:pt x="4733" y="19"/>
                        </a:cubicBezTo>
                        <a:cubicBezTo>
                          <a:pt x="4708" y="19"/>
                          <a:pt x="4680" y="37"/>
                          <a:pt x="4655" y="68"/>
                        </a:cubicBezTo>
                        <a:lnTo>
                          <a:pt x="4298" y="520"/>
                        </a:lnTo>
                        <a:lnTo>
                          <a:pt x="4286" y="544"/>
                        </a:lnTo>
                        <a:lnTo>
                          <a:pt x="4274" y="520"/>
                        </a:lnTo>
                        <a:lnTo>
                          <a:pt x="3941" y="44"/>
                        </a:lnTo>
                        <a:cubicBezTo>
                          <a:pt x="3918" y="16"/>
                          <a:pt x="3893" y="1"/>
                          <a:pt x="387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91" name="Google Shape;1591;p45"/>
                  <p:cNvSpPr/>
                  <p:nvPr/>
                </p:nvSpPr>
                <p:spPr>
                  <a:xfrm>
                    <a:off x="6869350" y="6645583"/>
                    <a:ext cx="172668" cy="187635"/>
                  </a:xfrm>
                  <a:custGeom>
                    <a:rect b="b" l="l" r="r" t="t"/>
                    <a:pathLst>
                      <a:path extrusionOk="0" h="9290" w="8549">
                        <a:moveTo>
                          <a:pt x="4322" y="1"/>
                        </a:moveTo>
                        <a:cubicBezTo>
                          <a:pt x="4261" y="1"/>
                          <a:pt x="4181" y="46"/>
                          <a:pt x="4155" y="97"/>
                        </a:cubicBezTo>
                        <a:lnTo>
                          <a:pt x="3870" y="680"/>
                        </a:lnTo>
                        <a:lnTo>
                          <a:pt x="3846" y="692"/>
                        </a:lnTo>
                        <a:cubicBezTo>
                          <a:pt x="2834" y="3014"/>
                          <a:pt x="3560" y="3561"/>
                          <a:pt x="3560" y="3561"/>
                        </a:cubicBezTo>
                        <a:lnTo>
                          <a:pt x="3631" y="3633"/>
                        </a:lnTo>
                        <a:cubicBezTo>
                          <a:pt x="4012" y="3990"/>
                          <a:pt x="3977" y="4228"/>
                          <a:pt x="3893" y="4454"/>
                        </a:cubicBezTo>
                        <a:cubicBezTo>
                          <a:pt x="3794" y="4569"/>
                          <a:pt x="3676" y="4658"/>
                          <a:pt x="3472" y="4658"/>
                        </a:cubicBezTo>
                        <a:cubicBezTo>
                          <a:pt x="3358" y="4658"/>
                          <a:pt x="3216" y="4630"/>
                          <a:pt x="3036" y="4561"/>
                        </a:cubicBezTo>
                        <a:lnTo>
                          <a:pt x="2941" y="4514"/>
                        </a:lnTo>
                        <a:cubicBezTo>
                          <a:pt x="2941" y="4514"/>
                          <a:pt x="2863" y="4472"/>
                          <a:pt x="2706" y="4472"/>
                        </a:cubicBezTo>
                        <a:cubicBezTo>
                          <a:pt x="2357" y="4472"/>
                          <a:pt x="1616" y="4675"/>
                          <a:pt x="453" y="5978"/>
                        </a:cubicBezTo>
                        <a:lnTo>
                          <a:pt x="48" y="6419"/>
                        </a:lnTo>
                        <a:cubicBezTo>
                          <a:pt x="0" y="6478"/>
                          <a:pt x="24" y="6526"/>
                          <a:pt x="95" y="6538"/>
                        </a:cubicBezTo>
                        <a:lnTo>
                          <a:pt x="643" y="6609"/>
                        </a:lnTo>
                        <a:lnTo>
                          <a:pt x="679" y="6609"/>
                        </a:lnTo>
                        <a:lnTo>
                          <a:pt x="655" y="6645"/>
                        </a:lnTo>
                        <a:lnTo>
                          <a:pt x="417" y="7169"/>
                        </a:lnTo>
                        <a:cubicBezTo>
                          <a:pt x="397" y="7228"/>
                          <a:pt x="410" y="7270"/>
                          <a:pt x="461" y="7270"/>
                        </a:cubicBezTo>
                        <a:cubicBezTo>
                          <a:pt x="472" y="7270"/>
                          <a:pt x="485" y="7268"/>
                          <a:pt x="500" y="7264"/>
                        </a:cubicBezTo>
                        <a:lnTo>
                          <a:pt x="1000" y="7181"/>
                        </a:lnTo>
                        <a:lnTo>
                          <a:pt x="1060" y="7169"/>
                        </a:lnTo>
                        <a:lnTo>
                          <a:pt x="1048" y="7240"/>
                        </a:lnTo>
                        <a:lnTo>
                          <a:pt x="929" y="7764"/>
                        </a:lnTo>
                        <a:cubicBezTo>
                          <a:pt x="920" y="7819"/>
                          <a:pt x="938" y="7860"/>
                          <a:pt x="985" y="7860"/>
                        </a:cubicBezTo>
                        <a:cubicBezTo>
                          <a:pt x="1000" y="7860"/>
                          <a:pt x="1016" y="7856"/>
                          <a:pt x="1036" y="7848"/>
                        </a:cubicBezTo>
                        <a:lnTo>
                          <a:pt x="1536" y="7681"/>
                        </a:lnTo>
                        <a:lnTo>
                          <a:pt x="1548" y="7705"/>
                        </a:lnTo>
                        <a:lnTo>
                          <a:pt x="1465" y="8205"/>
                        </a:lnTo>
                        <a:cubicBezTo>
                          <a:pt x="1456" y="8257"/>
                          <a:pt x="1473" y="8290"/>
                          <a:pt x="1515" y="8290"/>
                        </a:cubicBezTo>
                        <a:cubicBezTo>
                          <a:pt x="1530" y="8290"/>
                          <a:pt x="1549" y="8286"/>
                          <a:pt x="1572" y="8276"/>
                        </a:cubicBezTo>
                        <a:lnTo>
                          <a:pt x="2060" y="8062"/>
                        </a:lnTo>
                        <a:lnTo>
                          <a:pt x="2131" y="8026"/>
                        </a:lnTo>
                        <a:lnTo>
                          <a:pt x="2131" y="8098"/>
                        </a:lnTo>
                        <a:lnTo>
                          <a:pt x="2119" y="8562"/>
                        </a:lnTo>
                        <a:lnTo>
                          <a:pt x="2131" y="8550"/>
                        </a:lnTo>
                        <a:lnTo>
                          <a:pt x="2524" y="8121"/>
                        </a:lnTo>
                        <a:lnTo>
                          <a:pt x="2536" y="8098"/>
                        </a:lnTo>
                        <a:lnTo>
                          <a:pt x="2619" y="8276"/>
                        </a:lnTo>
                        <a:lnTo>
                          <a:pt x="2727" y="8895"/>
                        </a:lnTo>
                        <a:cubicBezTo>
                          <a:pt x="2736" y="8949"/>
                          <a:pt x="2785" y="8996"/>
                          <a:pt x="2824" y="8996"/>
                        </a:cubicBezTo>
                        <a:cubicBezTo>
                          <a:pt x="2837" y="8996"/>
                          <a:pt x="2849" y="8991"/>
                          <a:pt x="2858" y="8979"/>
                        </a:cubicBezTo>
                        <a:lnTo>
                          <a:pt x="3274" y="8657"/>
                        </a:lnTo>
                        <a:lnTo>
                          <a:pt x="3334" y="8610"/>
                        </a:lnTo>
                        <a:lnTo>
                          <a:pt x="3370" y="8681"/>
                        </a:lnTo>
                        <a:lnTo>
                          <a:pt x="3512" y="9205"/>
                        </a:lnTo>
                        <a:cubicBezTo>
                          <a:pt x="3526" y="9245"/>
                          <a:pt x="3551" y="9267"/>
                          <a:pt x="3577" y="9267"/>
                        </a:cubicBezTo>
                        <a:cubicBezTo>
                          <a:pt x="3596" y="9267"/>
                          <a:pt x="3616" y="9254"/>
                          <a:pt x="3631" y="9229"/>
                        </a:cubicBezTo>
                        <a:lnTo>
                          <a:pt x="4012" y="8800"/>
                        </a:lnTo>
                        <a:lnTo>
                          <a:pt x="4024" y="8776"/>
                        </a:lnTo>
                        <a:lnTo>
                          <a:pt x="4036" y="8800"/>
                        </a:lnTo>
                        <a:lnTo>
                          <a:pt x="4334" y="9264"/>
                        </a:lnTo>
                        <a:cubicBezTo>
                          <a:pt x="4334" y="9282"/>
                          <a:pt x="4354" y="9289"/>
                          <a:pt x="4384" y="9289"/>
                        </a:cubicBezTo>
                        <a:cubicBezTo>
                          <a:pt x="4456" y="9289"/>
                          <a:pt x="4583" y="9247"/>
                          <a:pt x="4608" y="9205"/>
                        </a:cubicBezTo>
                        <a:lnTo>
                          <a:pt x="5025" y="8598"/>
                        </a:lnTo>
                        <a:cubicBezTo>
                          <a:pt x="5001" y="8562"/>
                          <a:pt x="4870" y="8574"/>
                          <a:pt x="4882" y="8538"/>
                        </a:cubicBezTo>
                        <a:cubicBezTo>
                          <a:pt x="5822" y="6300"/>
                          <a:pt x="5036" y="5812"/>
                          <a:pt x="5036" y="5812"/>
                        </a:cubicBezTo>
                        <a:lnTo>
                          <a:pt x="4917" y="5752"/>
                        </a:lnTo>
                        <a:cubicBezTo>
                          <a:pt x="4548" y="5395"/>
                          <a:pt x="4548" y="5157"/>
                          <a:pt x="4644" y="4942"/>
                        </a:cubicBezTo>
                        <a:cubicBezTo>
                          <a:pt x="4742" y="4828"/>
                          <a:pt x="4861" y="4743"/>
                          <a:pt x="5057" y="4743"/>
                        </a:cubicBezTo>
                        <a:cubicBezTo>
                          <a:pt x="5168" y="4743"/>
                          <a:pt x="5305" y="4771"/>
                          <a:pt x="5477" y="4835"/>
                        </a:cubicBezTo>
                        <a:lnTo>
                          <a:pt x="5572" y="4883"/>
                        </a:lnTo>
                        <a:cubicBezTo>
                          <a:pt x="5572" y="4883"/>
                          <a:pt x="5662" y="4931"/>
                          <a:pt x="5841" y="4931"/>
                        </a:cubicBezTo>
                        <a:cubicBezTo>
                          <a:pt x="6203" y="4931"/>
                          <a:pt x="6933" y="4733"/>
                          <a:pt x="8025" y="3537"/>
                        </a:cubicBezTo>
                        <a:cubicBezTo>
                          <a:pt x="8061" y="3502"/>
                          <a:pt x="8156" y="3454"/>
                          <a:pt x="8144" y="3442"/>
                        </a:cubicBezTo>
                        <a:lnTo>
                          <a:pt x="8501" y="3002"/>
                        </a:lnTo>
                        <a:cubicBezTo>
                          <a:pt x="8549" y="2942"/>
                          <a:pt x="8501" y="2895"/>
                          <a:pt x="8430" y="2883"/>
                        </a:cubicBezTo>
                        <a:lnTo>
                          <a:pt x="7858" y="2799"/>
                        </a:lnTo>
                        <a:lnTo>
                          <a:pt x="7834" y="2799"/>
                        </a:lnTo>
                        <a:lnTo>
                          <a:pt x="7846" y="2775"/>
                        </a:lnTo>
                        <a:lnTo>
                          <a:pt x="8084" y="2252"/>
                        </a:lnTo>
                        <a:cubicBezTo>
                          <a:pt x="8116" y="2188"/>
                          <a:pt x="8091" y="2143"/>
                          <a:pt x="8034" y="2143"/>
                        </a:cubicBezTo>
                        <a:cubicBezTo>
                          <a:pt x="8027" y="2143"/>
                          <a:pt x="8020" y="2143"/>
                          <a:pt x="8013" y="2144"/>
                        </a:cubicBezTo>
                        <a:lnTo>
                          <a:pt x="7656" y="2252"/>
                        </a:lnTo>
                        <a:lnTo>
                          <a:pt x="7656" y="2240"/>
                        </a:lnTo>
                        <a:lnTo>
                          <a:pt x="7680" y="1692"/>
                        </a:lnTo>
                        <a:cubicBezTo>
                          <a:pt x="7699" y="1626"/>
                          <a:pt x="7642" y="1574"/>
                          <a:pt x="7582" y="1574"/>
                        </a:cubicBezTo>
                        <a:cubicBezTo>
                          <a:pt x="7567" y="1574"/>
                          <a:pt x="7551" y="1578"/>
                          <a:pt x="7537" y="1585"/>
                        </a:cubicBezTo>
                        <a:lnTo>
                          <a:pt x="7001" y="1752"/>
                        </a:lnTo>
                        <a:lnTo>
                          <a:pt x="6965" y="1752"/>
                        </a:lnTo>
                        <a:lnTo>
                          <a:pt x="6965" y="1716"/>
                        </a:lnTo>
                        <a:lnTo>
                          <a:pt x="7025" y="1168"/>
                        </a:lnTo>
                        <a:cubicBezTo>
                          <a:pt x="7042" y="1116"/>
                          <a:pt x="7015" y="1083"/>
                          <a:pt x="6976" y="1083"/>
                        </a:cubicBezTo>
                        <a:cubicBezTo>
                          <a:pt x="6961" y="1083"/>
                          <a:pt x="6945" y="1087"/>
                          <a:pt x="6930" y="1097"/>
                        </a:cubicBezTo>
                        <a:lnTo>
                          <a:pt x="6453" y="1335"/>
                        </a:lnTo>
                        <a:lnTo>
                          <a:pt x="6394" y="1359"/>
                        </a:lnTo>
                        <a:lnTo>
                          <a:pt x="6394" y="1287"/>
                        </a:lnTo>
                        <a:lnTo>
                          <a:pt x="6394" y="751"/>
                        </a:lnTo>
                        <a:cubicBezTo>
                          <a:pt x="6394" y="702"/>
                          <a:pt x="6371" y="670"/>
                          <a:pt x="6334" y="670"/>
                        </a:cubicBezTo>
                        <a:cubicBezTo>
                          <a:pt x="6317" y="670"/>
                          <a:pt x="6297" y="677"/>
                          <a:pt x="6275" y="692"/>
                        </a:cubicBezTo>
                        <a:lnTo>
                          <a:pt x="5834" y="990"/>
                        </a:lnTo>
                        <a:cubicBezTo>
                          <a:pt x="5834" y="990"/>
                          <a:pt x="5822" y="990"/>
                          <a:pt x="5822" y="978"/>
                        </a:cubicBezTo>
                        <a:lnTo>
                          <a:pt x="5763" y="442"/>
                        </a:lnTo>
                        <a:cubicBezTo>
                          <a:pt x="5755" y="391"/>
                          <a:pt x="5735" y="366"/>
                          <a:pt x="5706" y="366"/>
                        </a:cubicBezTo>
                        <a:cubicBezTo>
                          <a:pt x="5688" y="366"/>
                          <a:pt x="5667" y="376"/>
                          <a:pt x="5644" y="394"/>
                        </a:cubicBezTo>
                        <a:lnTo>
                          <a:pt x="5227" y="740"/>
                        </a:lnTo>
                        <a:lnTo>
                          <a:pt x="5167" y="799"/>
                        </a:lnTo>
                        <a:lnTo>
                          <a:pt x="5155" y="716"/>
                        </a:lnTo>
                        <a:lnTo>
                          <a:pt x="5001" y="204"/>
                        </a:lnTo>
                        <a:cubicBezTo>
                          <a:pt x="4994" y="155"/>
                          <a:pt x="4971" y="131"/>
                          <a:pt x="4943" y="131"/>
                        </a:cubicBezTo>
                        <a:cubicBezTo>
                          <a:pt x="4923" y="131"/>
                          <a:pt x="4901" y="143"/>
                          <a:pt x="4882" y="168"/>
                        </a:cubicBezTo>
                        <a:lnTo>
                          <a:pt x="4810" y="323"/>
                        </a:lnTo>
                        <a:lnTo>
                          <a:pt x="4382" y="25"/>
                        </a:lnTo>
                        <a:cubicBezTo>
                          <a:pt x="4368" y="8"/>
                          <a:pt x="4346" y="1"/>
                          <a:pt x="4322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92" name="Google Shape;1592;p45"/>
                  <p:cNvSpPr/>
                  <p:nvPr/>
                </p:nvSpPr>
                <p:spPr>
                  <a:xfrm>
                    <a:off x="7084373" y="6956119"/>
                    <a:ext cx="117206" cy="181677"/>
                  </a:xfrm>
                  <a:custGeom>
                    <a:rect b="b" l="l" r="r" t="t"/>
                    <a:pathLst>
                      <a:path extrusionOk="0" h="8995" w="5803">
                        <a:moveTo>
                          <a:pt x="2778" y="0"/>
                        </a:moveTo>
                        <a:cubicBezTo>
                          <a:pt x="2755" y="0"/>
                          <a:pt x="2731" y="15"/>
                          <a:pt x="2713" y="45"/>
                        </a:cubicBezTo>
                        <a:lnTo>
                          <a:pt x="2475" y="509"/>
                        </a:lnTo>
                        <a:lnTo>
                          <a:pt x="2439" y="509"/>
                        </a:lnTo>
                        <a:lnTo>
                          <a:pt x="2129" y="81"/>
                        </a:lnTo>
                        <a:cubicBezTo>
                          <a:pt x="2107" y="52"/>
                          <a:pt x="2081" y="37"/>
                          <a:pt x="2058" y="37"/>
                        </a:cubicBezTo>
                        <a:cubicBezTo>
                          <a:pt x="2033" y="37"/>
                          <a:pt x="2011" y="55"/>
                          <a:pt x="1999" y="93"/>
                        </a:cubicBezTo>
                        <a:lnTo>
                          <a:pt x="1796" y="605"/>
                        </a:lnTo>
                        <a:lnTo>
                          <a:pt x="1772" y="676"/>
                        </a:lnTo>
                        <a:lnTo>
                          <a:pt x="1713" y="616"/>
                        </a:lnTo>
                        <a:lnTo>
                          <a:pt x="1344" y="224"/>
                        </a:lnTo>
                        <a:cubicBezTo>
                          <a:pt x="1322" y="202"/>
                          <a:pt x="1302" y="193"/>
                          <a:pt x="1285" y="193"/>
                        </a:cubicBezTo>
                        <a:cubicBezTo>
                          <a:pt x="1254" y="193"/>
                          <a:pt x="1232" y="221"/>
                          <a:pt x="1225" y="259"/>
                        </a:cubicBezTo>
                        <a:lnTo>
                          <a:pt x="1225" y="426"/>
                        </a:lnTo>
                        <a:lnTo>
                          <a:pt x="701" y="366"/>
                        </a:lnTo>
                        <a:cubicBezTo>
                          <a:pt x="693" y="362"/>
                          <a:pt x="685" y="360"/>
                          <a:pt x="676" y="360"/>
                        </a:cubicBezTo>
                        <a:cubicBezTo>
                          <a:pt x="613" y="360"/>
                          <a:pt x="524" y="459"/>
                          <a:pt x="534" y="521"/>
                        </a:cubicBezTo>
                        <a:lnTo>
                          <a:pt x="570" y="1164"/>
                        </a:lnTo>
                        <a:lnTo>
                          <a:pt x="546" y="1200"/>
                        </a:lnTo>
                        <a:cubicBezTo>
                          <a:pt x="808" y="3724"/>
                          <a:pt x="1701" y="3843"/>
                          <a:pt x="1701" y="3843"/>
                        </a:cubicBezTo>
                        <a:lnTo>
                          <a:pt x="1796" y="3879"/>
                        </a:lnTo>
                        <a:cubicBezTo>
                          <a:pt x="2296" y="4010"/>
                          <a:pt x="2391" y="4236"/>
                          <a:pt x="2415" y="4474"/>
                        </a:cubicBezTo>
                        <a:cubicBezTo>
                          <a:pt x="2368" y="4712"/>
                          <a:pt x="2237" y="4903"/>
                          <a:pt x="1725" y="4974"/>
                        </a:cubicBezTo>
                        <a:lnTo>
                          <a:pt x="1618" y="4986"/>
                        </a:lnTo>
                        <a:cubicBezTo>
                          <a:pt x="1618" y="4986"/>
                          <a:pt x="713" y="4986"/>
                          <a:pt x="153" y="7462"/>
                        </a:cubicBezTo>
                        <a:lnTo>
                          <a:pt x="10" y="8046"/>
                        </a:lnTo>
                        <a:cubicBezTo>
                          <a:pt x="0" y="8106"/>
                          <a:pt x="32" y="8132"/>
                          <a:pt x="85" y="8132"/>
                        </a:cubicBezTo>
                        <a:cubicBezTo>
                          <a:pt x="95" y="8132"/>
                          <a:pt x="106" y="8131"/>
                          <a:pt x="117" y="8129"/>
                        </a:cubicBezTo>
                        <a:lnTo>
                          <a:pt x="641" y="7939"/>
                        </a:lnTo>
                        <a:lnTo>
                          <a:pt x="665" y="7927"/>
                        </a:lnTo>
                        <a:lnTo>
                          <a:pt x="665" y="7951"/>
                        </a:lnTo>
                        <a:lnTo>
                          <a:pt x="713" y="8522"/>
                        </a:lnTo>
                        <a:cubicBezTo>
                          <a:pt x="713" y="8571"/>
                          <a:pt x="741" y="8598"/>
                          <a:pt x="778" y="8598"/>
                        </a:cubicBezTo>
                        <a:cubicBezTo>
                          <a:pt x="795" y="8598"/>
                          <a:pt x="813" y="8593"/>
                          <a:pt x="832" y="8582"/>
                        </a:cubicBezTo>
                        <a:lnTo>
                          <a:pt x="1237" y="8248"/>
                        </a:lnTo>
                        <a:lnTo>
                          <a:pt x="1284" y="8201"/>
                        </a:lnTo>
                        <a:lnTo>
                          <a:pt x="1296" y="8284"/>
                        </a:lnTo>
                        <a:lnTo>
                          <a:pt x="1439" y="8796"/>
                        </a:lnTo>
                        <a:cubicBezTo>
                          <a:pt x="1453" y="8845"/>
                          <a:pt x="1479" y="8869"/>
                          <a:pt x="1510" y="8869"/>
                        </a:cubicBezTo>
                        <a:cubicBezTo>
                          <a:pt x="1532" y="8869"/>
                          <a:pt x="1557" y="8857"/>
                          <a:pt x="1582" y="8832"/>
                        </a:cubicBezTo>
                        <a:lnTo>
                          <a:pt x="1951" y="8439"/>
                        </a:lnTo>
                        <a:lnTo>
                          <a:pt x="1975" y="8439"/>
                        </a:lnTo>
                        <a:lnTo>
                          <a:pt x="2141" y="8939"/>
                        </a:lnTo>
                        <a:cubicBezTo>
                          <a:pt x="2160" y="8976"/>
                          <a:pt x="2185" y="8994"/>
                          <a:pt x="2210" y="8994"/>
                        </a:cubicBezTo>
                        <a:cubicBezTo>
                          <a:pt x="2233" y="8994"/>
                          <a:pt x="2255" y="8979"/>
                          <a:pt x="2272" y="8951"/>
                        </a:cubicBezTo>
                        <a:lnTo>
                          <a:pt x="2606" y="8522"/>
                        </a:lnTo>
                        <a:lnTo>
                          <a:pt x="2653" y="8463"/>
                        </a:lnTo>
                        <a:lnTo>
                          <a:pt x="2677" y="8534"/>
                        </a:lnTo>
                        <a:lnTo>
                          <a:pt x="2891" y="8951"/>
                        </a:lnTo>
                        <a:cubicBezTo>
                          <a:pt x="2891" y="8939"/>
                          <a:pt x="2891" y="8939"/>
                          <a:pt x="2903" y="8915"/>
                        </a:cubicBezTo>
                        <a:lnTo>
                          <a:pt x="3022" y="8355"/>
                        </a:lnTo>
                        <a:lnTo>
                          <a:pt x="3034" y="8344"/>
                        </a:lnTo>
                        <a:lnTo>
                          <a:pt x="3201" y="8439"/>
                        </a:lnTo>
                        <a:lnTo>
                          <a:pt x="3582" y="8915"/>
                        </a:lnTo>
                        <a:cubicBezTo>
                          <a:pt x="3608" y="8947"/>
                          <a:pt x="3647" y="8969"/>
                          <a:pt x="3682" y="8969"/>
                        </a:cubicBezTo>
                        <a:cubicBezTo>
                          <a:pt x="3712" y="8969"/>
                          <a:pt x="3738" y="8953"/>
                          <a:pt x="3749" y="8915"/>
                        </a:cubicBezTo>
                        <a:lnTo>
                          <a:pt x="3963" y="8427"/>
                        </a:lnTo>
                        <a:lnTo>
                          <a:pt x="3987" y="8355"/>
                        </a:lnTo>
                        <a:lnTo>
                          <a:pt x="4046" y="8415"/>
                        </a:lnTo>
                        <a:lnTo>
                          <a:pt x="4415" y="8796"/>
                        </a:lnTo>
                        <a:cubicBezTo>
                          <a:pt x="4439" y="8819"/>
                          <a:pt x="4460" y="8830"/>
                          <a:pt x="4478" y="8830"/>
                        </a:cubicBezTo>
                        <a:cubicBezTo>
                          <a:pt x="4507" y="8830"/>
                          <a:pt x="4527" y="8804"/>
                          <a:pt x="4535" y="8760"/>
                        </a:cubicBezTo>
                        <a:lnTo>
                          <a:pt x="4654" y="8189"/>
                        </a:lnTo>
                        <a:lnTo>
                          <a:pt x="4654" y="8165"/>
                        </a:lnTo>
                        <a:lnTo>
                          <a:pt x="4689" y="8177"/>
                        </a:lnTo>
                        <a:lnTo>
                          <a:pt x="5177" y="8439"/>
                        </a:lnTo>
                        <a:cubicBezTo>
                          <a:pt x="5182" y="8442"/>
                          <a:pt x="5188" y="8444"/>
                          <a:pt x="5194" y="8444"/>
                        </a:cubicBezTo>
                        <a:cubicBezTo>
                          <a:pt x="5257" y="8444"/>
                          <a:pt x="5403" y="8301"/>
                          <a:pt x="5392" y="8236"/>
                        </a:cubicBezTo>
                        <a:lnTo>
                          <a:pt x="5463" y="7510"/>
                        </a:lnTo>
                        <a:cubicBezTo>
                          <a:pt x="5459" y="7507"/>
                          <a:pt x="5453" y="7506"/>
                          <a:pt x="5447" y="7506"/>
                        </a:cubicBezTo>
                        <a:cubicBezTo>
                          <a:pt x="5416" y="7506"/>
                          <a:pt x="5368" y="7537"/>
                          <a:pt x="5345" y="7537"/>
                        </a:cubicBezTo>
                        <a:cubicBezTo>
                          <a:pt x="5337" y="7537"/>
                          <a:pt x="5332" y="7533"/>
                          <a:pt x="5332" y="7522"/>
                        </a:cubicBezTo>
                        <a:cubicBezTo>
                          <a:pt x="5058" y="5105"/>
                          <a:pt x="4118" y="5069"/>
                          <a:pt x="4118" y="5069"/>
                        </a:cubicBezTo>
                        <a:lnTo>
                          <a:pt x="3987" y="5081"/>
                        </a:lnTo>
                        <a:cubicBezTo>
                          <a:pt x="3499" y="4950"/>
                          <a:pt x="3380" y="4748"/>
                          <a:pt x="3356" y="4510"/>
                        </a:cubicBezTo>
                        <a:cubicBezTo>
                          <a:pt x="3403" y="4272"/>
                          <a:pt x="3523" y="4081"/>
                          <a:pt x="4034" y="4022"/>
                        </a:cubicBezTo>
                        <a:lnTo>
                          <a:pt x="4142" y="4022"/>
                        </a:lnTo>
                        <a:cubicBezTo>
                          <a:pt x="4142" y="4022"/>
                          <a:pt x="5058" y="4010"/>
                          <a:pt x="5630" y="1640"/>
                        </a:cubicBezTo>
                        <a:cubicBezTo>
                          <a:pt x="5642" y="1617"/>
                          <a:pt x="5701" y="1509"/>
                          <a:pt x="5701" y="1509"/>
                        </a:cubicBezTo>
                        <a:lnTo>
                          <a:pt x="5785" y="938"/>
                        </a:lnTo>
                        <a:cubicBezTo>
                          <a:pt x="5803" y="884"/>
                          <a:pt x="5774" y="858"/>
                          <a:pt x="5723" y="858"/>
                        </a:cubicBezTo>
                        <a:cubicBezTo>
                          <a:pt x="5706" y="858"/>
                          <a:pt x="5686" y="860"/>
                          <a:pt x="5666" y="866"/>
                        </a:cubicBezTo>
                        <a:lnTo>
                          <a:pt x="5154" y="1081"/>
                        </a:lnTo>
                        <a:lnTo>
                          <a:pt x="5118" y="1093"/>
                        </a:lnTo>
                        <a:lnTo>
                          <a:pt x="5118" y="1057"/>
                        </a:lnTo>
                        <a:lnTo>
                          <a:pt x="5070" y="497"/>
                        </a:lnTo>
                        <a:cubicBezTo>
                          <a:pt x="5070" y="451"/>
                          <a:pt x="5045" y="420"/>
                          <a:pt x="5011" y="420"/>
                        </a:cubicBezTo>
                        <a:cubicBezTo>
                          <a:pt x="4993" y="420"/>
                          <a:pt x="4972" y="429"/>
                          <a:pt x="4951" y="450"/>
                        </a:cubicBezTo>
                        <a:lnTo>
                          <a:pt x="4689" y="724"/>
                        </a:lnTo>
                        <a:lnTo>
                          <a:pt x="4689" y="700"/>
                        </a:lnTo>
                        <a:lnTo>
                          <a:pt x="4451" y="212"/>
                        </a:lnTo>
                        <a:cubicBezTo>
                          <a:pt x="4445" y="174"/>
                          <a:pt x="4409" y="156"/>
                          <a:pt x="4370" y="156"/>
                        </a:cubicBezTo>
                        <a:cubicBezTo>
                          <a:pt x="4334" y="156"/>
                          <a:pt x="4295" y="171"/>
                          <a:pt x="4273" y="200"/>
                        </a:cubicBezTo>
                        <a:lnTo>
                          <a:pt x="3880" y="605"/>
                        </a:lnTo>
                        <a:lnTo>
                          <a:pt x="3856" y="616"/>
                        </a:lnTo>
                        <a:lnTo>
                          <a:pt x="3844" y="605"/>
                        </a:lnTo>
                        <a:lnTo>
                          <a:pt x="3630" y="93"/>
                        </a:lnTo>
                        <a:cubicBezTo>
                          <a:pt x="3617" y="55"/>
                          <a:pt x="3595" y="37"/>
                          <a:pt x="3570" y="37"/>
                        </a:cubicBezTo>
                        <a:cubicBezTo>
                          <a:pt x="3547" y="37"/>
                          <a:pt x="3521" y="52"/>
                          <a:pt x="3499" y="81"/>
                        </a:cubicBezTo>
                        <a:lnTo>
                          <a:pt x="3201" y="521"/>
                        </a:lnTo>
                        <a:lnTo>
                          <a:pt x="3153" y="581"/>
                        </a:lnTo>
                        <a:lnTo>
                          <a:pt x="3106" y="509"/>
                        </a:lnTo>
                        <a:lnTo>
                          <a:pt x="2844" y="45"/>
                        </a:lnTo>
                        <a:cubicBezTo>
                          <a:pt x="2826" y="15"/>
                          <a:pt x="2802" y="0"/>
                          <a:pt x="277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93" name="Google Shape;1593;p45"/>
                  <p:cNvSpPr/>
                  <p:nvPr/>
                </p:nvSpPr>
                <p:spPr>
                  <a:xfrm>
                    <a:off x="7226684" y="7076981"/>
                    <a:ext cx="183999" cy="114560"/>
                  </a:xfrm>
                  <a:custGeom>
                    <a:rect b="b" l="l" r="r" t="t"/>
                    <a:pathLst>
                      <a:path extrusionOk="0" h="5672" w="9110">
                        <a:moveTo>
                          <a:pt x="8267" y="1"/>
                        </a:moveTo>
                        <a:cubicBezTo>
                          <a:pt x="8261" y="1"/>
                          <a:pt x="8256" y="1"/>
                          <a:pt x="8252" y="2"/>
                        </a:cubicBezTo>
                        <a:lnTo>
                          <a:pt x="7609" y="109"/>
                        </a:lnTo>
                        <a:lnTo>
                          <a:pt x="7585" y="97"/>
                        </a:lnTo>
                        <a:cubicBezTo>
                          <a:pt x="5109" y="633"/>
                          <a:pt x="5085" y="1538"/>
                          <a:pt x="5085" y="1538"/>
                        </a:cubicBezTo>
                        <a:lnTo>
                          <a:pt x="5061" y="1645"/>
                        </a:lnTo>
                        <a:cubicBezTo>
                          <a:pt x="4989" y="2145"/>
                          <a:pt x="4787" y="2276"/>
                          <a:pt x="4549" y="2312"/>
                        </a:cubicBezTo>
                        <a:cubicBezTo>
                          <a:pt x="4311" y="2300"/>
                          <a:pt x="4097" y="2193"/>
                          <a:pt x="3966" y="1681"/>
                        </a:cubicBezTo>
                        <a:lnTo>
                          <a:pt x="3954" y="1586"/>
                        </a:lnTo>
                        <a:cubicBezTo>
                          <a:pt x="3954" y="1586"/>
                          <a:pt x="3846" y="693"/>
                          <a:pt x="1310" y="407"/>
                        </a:cubicBezTo>
                        <a:lnTo>
                          <a:pt x="715" y="347"/>
                        </a:lnTo>
                        <a:cubicBezTo>
                          <a:pt x="709" y="346"/>
                          <a:pt x="703" y="346"/>
                          <a:pt x="698" y="346"/>
                        </a:cubicBezTo>
                        <a:cubicBezTo>
                          <a:pt x="640" y="346"/>
                          <a:pt x="622" y="400"/>
                          <a:pt x="644" y="455"/>
                        </a:cubicBezTo>
                        <a:lnTo>
                          <a:pt x="894" y="943"/>
                        </a:lnTo>
                        <a:lnTo>
                          <a:pt x="918" y="967"/>
                        </a:lnTo>
                        <a:lnTo>
                          <a:pt x="882" y="967"/>
                        </a:lnTo>
                        <a:lnTo>
                          <a:pt x="322" y="1074"/>
                        </a:lnTo>
                        <a:cubicBezTo>
                          <a:pt x="239" y="1086"/>
                          <a:pt x="227" y="1145"/>
                          <a:pt x="275" y="1193"/>
                        </a:cubicBezTo>
                        <a:lnTo>
                          <a:pt x="644" y="1550"/>
                        </a:lnTo>
                        <a:lnTo>
                          <a:pt x="691" y="1598"/>
                        </a:lnTo>
                        <a:lnTo>
                          <a:pt x="620" y="1621"/>
                        </a:lnTo>
                        <a:lnTo>
                          <a:pt x="120" y="1836"/>
                        </a:lnTo>
                        <a:cubicBezTo>
                          <a:pt x="48" y="1859"/>
                          <a:pt x="48" y="1919"/>
                          <a:pt x="108" y="1967"/>
                        </a:cubicBezTo>
                        <a:lnTo>
                          <a:pt x="537" y="2276"/>
                        </a:lnTo>
                        <a:lnTo>
                          <a:pt x="537" y="2312"/>
                        </a:lnTo>
                        <a:lnTo>
                          <a:pt x="84" y="2538"/>
                        </a:lnTo>
                        <a:cubicBezTo>
                          <a:pt x="1" y="2562"/>
                          <a:pt x="1" y="2621"/>
                          <a:pt x="84" y="2669"/>
                        </a:cubicBezTo>
                        <a:lnTo>
                          <a:pt x="537" y="2931"/>
                        </a:lnTo>
                        <a:lnTo>
                          <a:pt x="620" y="2979"/>
                        </a:lnTo>
                        <a:lnTo>
                          <a:pt x="560" y="3026"/>
                        </a:lnTo>
                        <a:lnTo>
                          <a:pt x="167" y="3276"/>
                        </a:lnTo>
                        <a:lnTo>
                          <a:pt x="203" y="3276"/>
                        </a:lnTo>
                        <a:lnTo>
                          <a:pt x="775" y="3336"/>
                        </a:lnTo>
                        <a:lnTo>
                          <a:pt x="798" y="3348"/>
                        </a:lnTo>
                        <a:lnTo>
                          <a:pt x="703" y="3526"/>
                        </a:lnTo>
                        <a:lnTo>
                          <a:pt x="275" y="3967"/>
                        </a:lnTo>
                        <a:cubicBezTo>
                          <a:pt x="215" y="4003"/>
                          <a:pt x="215" y="4110"/>
                          <a:pt x="287" y="4122"/>
                        </a:cubicBezTo>
                        <a:lnTo>
                          <a:pt x="810" y="4276"/>
                        </a:lnTo>
                        <a:lnTo>
                          <a:pt x="882" y="4300"/>
                        </a:lnTo>
                        <a:lnTo>
                          <a:pt x="834" y="4360"/>
                        </a:lnTo>
                        <a:lnTo>
                          <a:pt x="501" y="4777"/>
                        </a:lnTo>
                        <a:cubicBezTo>
                          <a:pt x="453" y="4836"/>
                          <a:pt x="465" y="4896"/>
                          <a:pt x="537" y="4896"/>
                        </a:cubicBezTo>
                        <a:lnTo>
                          <a:pt x="1108" y="4943"/>
                        </a:lnTo>
                        <a:lnTo>
                          <a:pt x="1132" y="4943"/>
                        </a:lnTo>
                        <a:lnTo>
                          <a:pt x="1120" y="4979"/>
                        </a:lnTo>
                        <a:lnTo>
                          <a:pt x="918" y="5479"/>
                        </a:lnTo>
                        <a:cubicBezTo>
                          <a:pt x="918" y="5534"/>
                          <a:pt x="1072" y="5672"/>
                          <a:pt x="1151" y="5672"/>
                        </a:cubicBezTo>
                        <a:cubicBezTo>
                          <a:pt x="1157" y="5672"/>
                          <a:pt x="1163" y="5671"/>
                          <a:pt x="1168" y="5669"/>
                        </a:cubicBezTo>
                        <a:lnTo>
                          <a:pt x="1894" y="5658"/>
                        </a:lnTo>
                        <a:cubicBezTo>
                          <a:pt x="1918" y="5634"/>
                          <a:pt x="1822" y="5527"/>
                          <a:pt x="1870" y="5527"/>
                        </a:cubicBezTo>
                        <a:cubicBezTo>
                          <a:pt x="4227" y="4991"/>
                          <a:pt x="4168" y="4050"/>
                          <a:pt x="4168" y="4050"/>
                        </a:cubicBezTo>
                        <a:lnTo>
                          <a:pt x="4144" y="3919"/>
                        </a:lnTo>
                        <a:cubicBezTo>
                          <a:pt x="4216" y="3407"/>
                          <a:pt x="4406" y="3276"/>
                          <a:pt x="4632" y="3229"/>
                        </a:cubicBezTo>
                        <a:cubicBezTo>
                          <a:pt x="4870" y="3253"/>
                          <a:pt x="5085" y="3348"/>
                          <a:pt x="5204" y="3848"/>
                        </a:cubicBezTo>
                        <a:lnTo>
                          <a:pt x="5216" y="3943"/>
                        </a:lnTo>
                        <a:cubicBezTo>
                          <a:pt x="5216" y="3943"/>
                          <a:pt x="5347" y="4860"/>
                          <a:pt x="7740" y="5158"/>
                        </a:cubicBezTo>
                        <a:cubicBezTo>
                          <a:pt x="7780" y="5158"/>
                          <a:pt x="7852" y="5199"/>
                          <a:pt x="7875" y="5199"/>
                        </a:cubicBezTo>
                        <a:cubicBezTo>
                          <a:pt x="7880" y="5199"/>
                          <a:pt x="7883" y="5197"/>
                          <a:pt x="7883" y="5193"/>
                        </a:cubicBezTo>
                        <a:lnTo>
                          <a:pt x="8442" y="5229"/>
                        </a:lnTo>
                        <a:cubicBezTo>
                          <a:pt x="8514" y="5229"/>
                          <a:pt x="8538" y="5169"/>
                          <a:pt x="8502" y="5110"/>
                        </a:cubicBezTo>
                        <a:lnTo>
                          <a:pt x="8240" y="4598"/>
                        </a:lnTo>
                        <a:lnTo>
                          <a:pt x="8216" y="4574"/>
                        </a:lnTo>
                        <a:lnTo>
                          <a:pt x="8252" y="4562"/>
                        </a:lnTo>
                        <a:lnTo>
                          <a:pt x="8811" y="4455"/>
                        </a:lnTo>
                        <a:cubicBezTo>
                          <a:pt x="8895" y="4443"/>
                          <a:pt x="8907" y="4384"/>
                          <a:pt x="8859" y="4336"/>
                        </a:cubicBezTo>
                        <a:lnTo>
                          <a:pt x="8561" y="4098"/>
                        </a:lnTo>
                        <a:lnTo>
                          <a:pt x="8573" y="4098"/>
                        </a:lnTo>
                        <a:lnTo>
                          <a:pt x="9038" y="3800"/>
                        </a:lnTo>
                        <a:cubicBezTo>
                          <a:pt x="9109" y="3764"/>
                          <a:pt x="9097" y="3669"/>
                          <a:pt x="9038" y="3622"/>
                        </a:cubicBezTo>
                        <a:lnTo>
                          <a:pt x="8597" y="3276"/>
                        </a:lnTo>
                        <a:lnTo>
                          <a:pt x="8561" y="3253"/>
                        </a:lnTo>
                        <a:lnTo>
                          <a:pt x="8573" y="3229"/>
                        </a:lnTo>
                        <a:lnTo>
                          <a:pt x="9050" y="2967"/>
                        </a:lnTo>
                        <a:cubicBezTo>
                          <a:pt x="9109" y="2919"/>
                          <a:pt x="9109" y="2872"/>
                          <a:pt x="9050" y="2836"/>
                        </a:cubicBezTo>
                        <a:lnTo>
                          <a:pt x="8573" y="2598"/>
                        </a:lnTo>
                        <a:lnTo>
                          <a:pt x="8514" y="2562"/>
                        </a:lnTo>
                        <a:lnTo>
                          <a:pt x="8573" y="2514"/>
                        </a:lnTo>
                        <a:lnTo>
                          <a:pt x="9014" y="2205"/>
                        </a:lnTo>
                        <a:cubicBezTo>
                          <a:pt x="9073" y="2157"/>
                          <a:pt x="9073" y="2098"/>
                          <a:pt x="8990" y="2086"/>
                        </a:cubicBezTo>
                        <a:lnTo>
                          <a:pt x="8502" y="1907"/>
                        </a:lnTo>
                        <a:lnTo>
                          <a:pt x="8502" y="1883"/>
                        </a:lnTo>
                        <a:lnTo>
                          <a:pt x="8907" y="1526"/>
                        </a:lnTo>
                        <a:cubicBezTo>
                          <a:pt x="8966" y="1478"/>
                          <a:pt x="8954" y="1419"/>
                          <a:pt x="8871" y="1407"/>
                        </a:cubicBezTo>
                        <a:lnTo>
                          <a:pt x="8359" y="1264"/>
                        </a:lnTo>
                        <a:lnTo>
                          <a:pt x="8276" y="1252"/>
                        </a:lnTo>
                        <a:lnTo>
                          <a:pt x="8323" y="1193"/>
                        </a:lnTo>
                        <a:lnTo>
                          <a:pt x="8657" y="776"/>
                        </a:lnTo>
                        <a:cubicBezTo>
                          <a:pt x="8692" y="716"/>
                          <a:pt x="8680" y="669"/>
                          <a:pt x="8609" y="657"/>
                        </a:cubicBezTo>
                        <a:lnTo>
                          <a:pt x="8442" y="669"/>
                        </a:lnTo>
                        <a:lnTo>
                          <a:pt x="8442" y="157"/>
                        </a:lnTo>
                        <a:cubicBezTo>
                          <a:pt x="8476" y="79"/>
                          <a:pt x="8342" y="1"/>
                          <a:pt x="826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94" name="Google Shape;1594;p45"/>
                  <p:cNvSpPr/>
                  <p:nvPr/>
                </p:nvSpPr>
                <p:spPr>
                  <a:xfrm>
                    <a:off x="7547481" y="7101299"/>
                    <a:ext cx="1757" cy="727"/>
                  </a:xfrm>
                  <a:custGeom>
                    <a:rect b="b" l="l" r="r" t="t"/>
                    <a:pathLst>
                      <a:path extrusionOk="0" h="36" w="87">
                        <a:moveTo>
                          <a:pt x="1" y="1"/>
                        </a:moveTo>
                        <a:cubicBezTo>
                          <a:pt x="20" y="27"/>
                          <a:pt x="55" y="35"/>
                          <a:pt x="71" y="35"/>
                        </a:cubicBezTo>
                        <a:cubicBezTo>
                          <a:pt x="85" y="35"/>
                          <a:pt x="87" y="30"/>
                          <a:pt x="60" y="24"/>
                        </a:cubicBezTo>
                        <a:lnTo>
                          <a:pt x="1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95" name="Google Shape;1595;p45"/>
                  <p:cNvSpPr/>
                  <p:nvPr/>
                </p:nvSpPr>
                <p:spPr>
                  <a:xfrm>
                    <a:off x="7381316" y="6956887"/>
                    <a:ext cx="187352" cy="180081"/>
                  </a:xfrm>
                  <a:custGeom>
                    <a:rect b="b" l="l" r="r" t="t"/>
                    <a:pathLst>
                      <a:path extrusionOk="0" h="8916" w="9276">
                        <a:moveTo>
                          <a:pt x="3553" y="0"/>
                        </a:moveTo>
                        <a:cubicBezTo>
                          <a:pt x="3521" y="0"/>
                          <a:pt x="3488" y="28"/>
                          <a:pt x="3465" y="66"/>
                        </a:cubicBezTo>
                        <a:lnTo>
                          <a:pt x="3322" y="626"/>
                        </a:lnTo>
                        <a:lnTo>
                          <a:pt x="3310" y="650"/>
                        </a:lnTo>
                        <a:lnTo>
                          <a:pt x="3275" y="638"/>
                        </a:lnTo>
                        <a:lnTo>
                          <a:pt x="2798" y="316"/>
                        </a:lnTo>
                        <a:cubicBezTo>
                          <a:pt x="2780" y="305"/>
                          <a:pt x="2762" y="300"/>
                          <a:pt x="2745" y="300"/>
                        </a:cubicBezTo>
                        <a:cubicBezTo>
                          <a:pt x="2708" y="300"/>
                          <a:pt x="2679" y="327"/>
                          <a:pt x="2679" y="376"/>
                        </a:cubicBezTo>
                        <a:lnTo>
                          <a:pt x="2727" y="757"/>
                        </a:lnTo>
                        <a:lnTo>
                          <a:pt x="2703" y="733"/>
                        </a:lnTo>
                        <a:lnTo>
                          <a:pt x="2167" y="638"/>
                        </a:lnTo>
                        <a:cubicBezTo>
                          <a:pt x="2157" y="633"/>
                          <a:pt x="2146" y="630"/>
                          <a:pt x="2136" y="630"/>
                        </a:cubicBezTo>
                        <a:cubicBezTo>
                          <a:pt x="2080" y="630"/>
                          <a:pt x="2038" y="708"/>
                          <a:pt x="2048" y="769"/>
                        </a:cubicBezTo>
                        <a:lnTo>
                          <a:pt x="2144" y="1317"/>
                        </a:lnTo>
                        <a:lnTo>
                          <a:pt x="2144" y="1352"/>
                        </a:lnTo>
                        <a:lnTo>
                          <a:pt x="2108" y="1352"/>
                        </a:lnTo>
                        <a:lnTo>
                          <a:pt x="1572" y="1209"/>
                        </a:lnTo>
                        <a:cubicBezTo>
                          <a:pt x="1565" y="1208"/>
                          <a:pt x="1558" y="1208"/>
                          <a:pt x="1551" y="1208"/>
                        </a:cubicBezTo>
                        <a:cubicBezTo>
                          <a:pt x="1496" y="1208"/>
                          <a:pt x="1478" y="1251"/>
                          <a:pt x="1489" y="1305"/>
                        </a:cubicBezTo>
                        <a:lnTo>
                          <a:pt x="1667" y="1805"/>
                        </a:lnTo>
                        <a:lnTo>
                          <a:pt x="1691" y="1888"/>
                        </a:lnTo>
                        <a:lnTo>
                          <a:pt x="1691" y="1888"/>
                        </a:lnTo>
                        <a:lnTo>
                          <a:pt x="1620" y="1864"/>
                        </a:lnTo>
                        <a:lnTo>
                          <a:pt x="1084" y="1793"/>
                        </a:lnTo>
                        <a:cubicBezTo>
                          <a:pt x="1077" y="1792"/>
                          <a:pt x="1070" y="1791"/>
                          <a:pt x="1063" y="1791"/>
                        </a:cubicBezTo>
                        <a:cubicBezTo>
                          <a:pt x="1006" y="1791"/>
                          <a:pt x="980" y="1836"/>
                          <a:pt x="1013" y="1900"/>
                        </a:cubicBezTo>
                        <a:lnTo>
                          <a:pt x="1239" y="2364"/>
                        </a:lnTo>
                        <a:lnTo>
                          <a:pt x="1215" y="2376"/>
                        </a:lnTo>
                        <a:lnTo>
                          <a:pt x="679" y="2364"/>
                        </a:lnTo>
                        <a:cubicBezTo>
                          <a:pt x="608" y="2364"/>
                          <a:pt x="584" y="2400"/>
                          <a:pt x="620" y="2483"/>
                        </a:cubicBezTo>
                        <a:lnTo>
                          <a:pt x="905" y="2936"/>
                        </a:lnTo>
                        <a:lnTo>
                          <a:pt x="953" y="2995"/>
                        </a:lnTo>
                        <a:lnTo>
                          <a:pt x="882" y="3019"/>
                        </a:lnTo>
                        <a:lnTo>
                          <a:pt x="346" y="3091"/>
                        </a:lnTo>
                        <a:cubicBezTo>
                          <a:pt x="262" y="3103"/>
                          <a:pt x="251" y="3150"/>
                          <a:pt x="298" y="3210"/>
                        </a:cubicBezTo>
                        <a:lnTo>
                          <a:pt x="429" y="3317"/>
                        </a:lnTo>
                        <a:lnTo>
                          <a:pt x="72" y="3698"/>
                        </a:lnTo>
                        <a:cubicBezTo>
                          <a:pt x="0" y="3734"/>
                          <a:pt x="48" y="3888"/>
                          <a:pt x="108" y="3936"/>
                        </a:cubicBezTo>
                        <a:lnTo>
                          <a:pt x="643" y="4305"/>
                        </a:lnTo>
                        <a:lnTo>
                          <a:pt x="655" y="4341"/>
                        </a:lnTo>
                        <a:cubicBezTo>
                          <a:pt x="1748" y="5011"/>
                          <a:pt x="2451" y="5176"/>
                          <a:pt x="2880" y="5176"/>
                        </a:cubicBezTo>
                        <a:cubicBezTo>
                          <a:pt x="3297" y="5176"/>
                          <a:pt x="3453" y="5019"/>
                          <a:pt x="3453" y="5019"/>
                        </a:cubicBezTo>
                        <a:lnTo>
                          <a:pt x="3537" y="4972"/>
                        </a:lnTo>
                        <a:cubicBezTo>
                          <a:pt x="3761" y="4794"/>
                          <a:pt x="3934" y="4729"/>
                          <a:pt x="4081" y="4729"/>
                        </a:cubicBezTo>
                        <a:cubicBezTo>
                          <a:pt x="4198" y="4729"/>
                          <a:pt x="4298" y="4771"/>
                          <a:pt x="4394" y="4829"/>
                        </a:cubicBezTo>
                        <a:cubicBezTo>
                          <a:pt x="4549" y="5008"/>
                          <a:pt x="4632" y="5234"/>
                          <a:pt x="4370" y="5686"/>
                        </a:cubicBezTo>
                        <a:lnTo>
                          <a:pt x="4311" y="5770"/>
                        </a:lnTo>
                        <a:cubicBezTo>
                          <a:pt x="4311" y="5770"/>
                          <a:pt x="3775" y="6496"/>
                          <a:pt x="5406" y="8437"/>
                        </a:cubicBezTo>
                        <a:lnTo>
                          <a:pt x="5787" y="8877"/>
                        </a:lnTo>
                        <a:cubicBezTo>
                          <a:pt x="5807" y="8903"/>
                          <a:pt x="5830" y="8915"/>
                          <a:pt x="5851" y="8915"/>
                        </a:cubicBezTo>
                        <a:cubicBezTo>
                          <a:pt x="5877" y="8915"/>
                          <a:pt x="5899" y="8894"/>
                          <a:pt x="5906" y="8853"/>
                        </a:cubicBezTo>
                        <a:lnTo>
                          <a:pt x="6061" y="8317"/>
                        </a:lnTo>
                        <a:lnTo>
                          <a:pt x="6073" y="8282"/>
                        </a:lnTo>
                        <a:lnTo>
                          <a:pt x="6096" y="8306"/>
                        </a:lnTo>
                        <a:lnTo>
                          <a:pt x="6585" y="8615"/>
                        </a:lnTo>
                        <a:cubicBezTo>
                          <a:pt x="6600" y="8630"/>
                          <a:pt x="6616" y="8637"/>
                          <a:pt x="6631" y="8637"/>
                        </a:cubicBezTo>
                        <a:cubicBezTo>
                          <a:pt x="6664" y="8637"/>
                          <a:pt x="6692" y="8605"/>
                          <a:pt x="6692" y="8556"/>
                        </a:cubicBezTo>
                        <a:lnTo>
                          <a:pt x="6680" y="8032"/>
                        </a:lnTo>
                        <a:lnTo>
                          <a:pt x="6668" y="7972"/>
                        </a:lnTo>
                        <a:lnTo>
                          <a:pt x="6739" y="8008"/>
                        </a:lnTo>
                        <a:lnTo>
                          <a:pt x="7251" y="8198"/>
                        </a:lnTo>
                        <a:cubicBezTo>
                          <a:pt x="7266" y="8203"/>
                          <a:pt x="7280" y="8206"/>
                          <a:pt x="7292" y="8206"/>
                        </a:cubicBezTo>
                        <a:cubicBezTo>
                          <a:pt x="7339" y="8206"/>
                          <a:pt x="7366" y="8169"/>
                          <a:pt x="7347" y="8103"/>
                        </a:cubicBezTo>
                        <a:lnTo>
                          <a:pt x="7263" y="7567"/>
                        </a:lnTo>
                        <a:lnTo>
                          <a:pt x="7275" y="7555"/>
                        </a:lnTo>
                        <a:lnTo>
                          <a:pt x="7763" y="7722"/>
                        </a:lnTo>
                        <a:cubicBezTo>
                          <a:pt x="7780" y="7727"/>
                          <a:pt x="7795" y="7729"/>
                          <a:pt x="7808" y="7729"/>
                        </a:cubicBezTo>
                        <a:cubicBezTo>
                          <a:pt x="7859" y="7729"/>
                          <a:pt x="7878" y="7693"/>
                          <a:pt x="7859" y="7627"/>
                        </a:cubicBezTo>
                        <a:lnTo>
                          <a:pt x="7704" y="7115"/>
                        </a:lnTo>
                        <a:lnTo>
                          <a:pt x="7680" y="7032"/>
                        </a:lnTo>
                        <a:lnTo>
                          <a:pt x="7751" y="7055"/>
                        </a:lnTo>
                        <a:lnTo>
                          <a:pt x="8204" y="7139"/>
                        </a:lnTo>
                        <a:lnTo>
                          <a:pt x="8204" y="7139"/>
                        </a:lnTo>
                        <a:lnTo>
                          <a:pt x="8180" y="7127"/>
                        </a:lnTo>
                        <a:lnTo>
                          <a:pt x="7811" y="6698"/>
                        </a:lnTo>
                        <a:lnTo>
                          <a:pt x="7799" y="6674"/>
                        </a:lnTo>
                        <a:lnTo>
                          <a:pt x="7978" y="6615"/>
                        </a:lnTo>
                        <a:lnTo>
                          <a:pt x="8585" y="6603"/>
                        </a:lnTo>
                        <a:cubicBezTo>
                          <a:pt x="8656" y="6603"/>
                          <a:pt x="8740" y="6543"/>
                          <a:pt x="8692" y="6472"/>
                        </a:cubicBezTo>
                        <a:lnTo>
                          <a:pt x="8418" y="6008"/>
                        </a:lnTo>
                        <a:lnTo>
                          <a:pt x="8394" y="5936"/>
                        </a:lnTo>
                        <a:lnTo>
                          <a:pt x="8466" y="5924"/>
                        </a:lnTo>
                        <a:lnTo>
                          <a:pt x="9002" y="5841"/>
                        </a:lnTo>
                        <a:cubicBezTo>
                          <a:pt x="9073" y="5829"/>
                          <a:pt x="9097" y="5781"/>
                          <a:pt x="9049" y="5722"/>
                        </a:cubicBezTo>
                        <a:lnTo>
                          <a:pt x="8680" y="5293"/>
                        </a:lnTo>
                        <a:lnTo>
                          <a:pt x="8656" y="5269"/>
                        </a:lnTo>
                        <a:lnTo>
                          <a:pt x="8692" y="5246"/>
                        </a:lnTo>
                        <a:lnTo>
                          <a:pt x="9192" y="5031"/>
                        </a:lnTo>
                        <a:cubicBezTo>
                          <a:pt x="9275" y="4996"/>
                          <a:pt x="9264" y="4757"/>
                          <a:pt x="9180" y="4734"/>
                        </a:cubicBezTo>
                        <a:lnTo>
                          <a:pt x="8644" y="4234"/>
                        </a:lnTo>
                        <a:cubicBezTo>
                          <a:pt x="8623" y="4255"/>
                          <a:pt x="8611" y="4356"/>
                          <a:pt x="8582" y="4356"/>
                        </a:cubicBezTo>
                        <a:cubicBezTo>
                          <a:pt x="8579" y="4356"/>
                          <a:pt x="8576" y="4355"/>
                          <a:pt x="8573" y="4353"/>
                        </a:cubicBezTo>
                        <a:cubicBezTo>
                          <a:pt x="7611" y="3786"/>
                          <a:pt x="6966" y="3634"/>
                          <a:pt x="6550" y="3634"/>
                        </a:cubicBezTo>
                        <a:cubicBezTo>
                          <a:pt x="6066" y="3634"/>
                          <a:pt x="5894" y="3841"/>
                          <a:pt x="5894" y="3841"/>
                        </a:cubicBezTo>
                        <a:lnTo>
                          <a:pt x="5823" y="3960"/>
                        </a:lnTo>
                        <a:cubicBezTo>
                          <a:pt x="5591" y="4137"/>
                          <a:pt x="5414" y="4201"/>
                          <a:pt x="5269" y="4201"/>
                        </a:cubicBezTo>
                        <a:cubicBezTo>
                          <a:pt x="5161" y="4201"/>
                          <a:pt x="5071" y="4165"/>
                          <a:pt x="4989" y="4115"/>
                        </a:cubicBezTo>
                        <a:cubicBezTo>
                          <a:pt x="4834" y="3936"/>
                          <a:pt x="4751" y="3734"/>
                          <a:pt x="5001" y="3281"/>
                        </a:cubicBezTo>
                        <a:lnTo>
                          <a:pt x="5061" y="3198"/>
                        </a:lnTo>
                        <a:cubicBezTo>
                          <a:pt x="5061" y="3198"/>
                          <a:pt x="5596" y="2448"/>
                          <a:pt x="4061" y="578"/>
                        </a:cubicBezTo>
                        <a:cubicBezTo>
                          <a:pt x="4037" y="543"/>
                          <a:pt x="4001" y="447"/>
                          <a:pt x="4001" y="447"/>
                        </a:cubicBezTo>
                        <a:lnTo>
                          <a:pt x="3608" y="31"/>
                        </a:lnTo>
                        <a:cubicBezTo>
                          <a:pt x="3591" y="9"/>
                          <a:pt x="3572" y="0"/>
                          <a:pt x="355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96" name="Google Shape;1596;p45"/>
                  <p:cNvSpPr/>
                  <p:nvPr/>
                </p:nvSpPr>
                <p:spPr>
                  <a:xfrm>
                    <a:off x="7616577" y="7034445"/>
                    <a:ext cx="505" cy="1838"/>
                  </a:xfrm>
                  <a:custGeom>
                    <a:rect b="b" l="l" r="r" t="t"/>
                    <a:pathLst>
                      <a:path extrusionOk="0" h="91" w="25">
                        <a:moveTo>
                          <a:pt x="9" y="1"/>
                        </a:moveTo>
                        <a:lnTo>
                          <a:pt x="9" y="1"/>
                        </a:lnTo>
                        <a:cubicBezTo>
                          <a:pt x="0" y="42"/>
                          <a:pt x="15" y="90"/>
                          <a:pt x="21" y="90"/>
                        </a:cubicBezTo>
                        <a:cubicBezTo>
                          <a:pt x="23" y="90"/>
                          <a:pt x="24" y="82"/>
                          <a:pt x="21" y="60"/>
                        </a:cubicBezTo>
                        <a:lnTo>
                          <a:pt x="9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97" name="Google Shape;1597;p45"/>
                  <p:cNvSpPr/>
                  <p:nvPr/>
                </p:nvSpPr>
                <p:spPr>
                  <a:xfrm>
                    <a:off x="7564164" y="6854667"/>
                    <a:ext cx="148795" cy="184767"/>
                  </a:xfrm>
                  <a:custGeom>
                    <a:rect b="b" l="l" r="r" t="t"/>
                    <a:pathLst>
                      <a:path extrusionOk="0" h="9148" w="7367">
                        <a:moveTo>
                          <a:pt x="3119" y="0"/>
                        </a:moveTo>
                        <a:cubicBezTo>
                          <a:pt x="3094" y="0"/>
                          <a:pt x="3069" y="18"/>
                          <a:pt x="3044" y="55"/>
                        </a:cubicBezTo>
                        <a:lnTo>
                          <a:pt x="3009" y="222"/>
                        </a:lnTo>
                        <a:lnTo>
                          <a:pt x="2508" y="43"/>
                        </a:lnTo>
                        <a:cubicBezTo>
                          <a:pt x="2498" y="35"/>
                          <a:pt x="2486" y="32"/>
                          <a:pt x="2472" y="32"/>
                        </a:cubicBezTo>
                        <a:cubicBezTo>
                          <a:pt x="2407" y="32"/>
                          <a:pt x="2316" y="115"/>
                          <a:pt x="2306" y="174"/>
                        </a:cubicBezTo>
                        <a:lnTo>
                          <a:pt x="2187" y="794"/>
                        </a:lnTo>
                        <a:lnTo>
                          <a:pt x="2151" y="829"/>
                        </a:lnTo>
                        <a:cubicBezTo>
                          <a:pt x="1818" y="3342"/>
                          <a:pt x="2651" y="3675"/>
                          <a:pt x="2651" y="3675"/>
                        </a:cubicBezTo>
                        <a:lnTo>
                          <a:pt x="2735" y="3723"/>
                        </a:lnTo>
                        <a:cubicBezTo>
                          <a:pt x="3187" y="3973"/>
                          <a:pt x="3223" y="4211"/>
                          <a:pt x="3199" y="4437"/>
                        </a:cubicBezTo>
                        <a:cubicBezTo>
                          <a:pt x="3104" y="4616"/>
                          <a:pt x="2963" y="4767"/>
                          <a:pt x="2579" y="4767"/>
                        </a:cubicBezTo>
                        <a:cubicBezTo>
                          <a:pt x="2528" y="4767"/>
                          <a:pt x="2473" y="4764"/>
                          <a:pt x="2413" y="4758"/>
                        </a:cubicBezTo>
                        <a:lnTo>
                          <a:pt x="2306" y="4746"/>
                        </a:lnTo>
                        <a:cubicBezTo>
                          <a:pt x="2306" y="4746"/>
                          <a:pt x="2284" y="4741"/>
                          <a:pt x="2242" y="4741"/>
                        </a:cubicBezTo>
                        <a:cubicBezTo>
                          <a:pt x="2019" y="4741"/>
                          <a:pt x="1245" y="4892"/>
                          <a:pt x="294" y="6794"/>
                        </a:cubicBezTo>
                        <a:lnTo>
                          <a:pt x="32" y="7330"/>
                        </a:lnTo>
                        <a:cubicBezTo>
                          <a:pt x="1" y="7403"/>
                          <a:pt x="24" y="7439"/>
                          <a:pt x="78" y="7439"/>
                        </a:cubicBezTo>
                        <a:cubicBezTo>
                          <a:pt x="86" y="7439"/>
                          <a:pt x="94" y="7439"/>
                          <a:pt x="103" y="7437"/>
                        </a:cubicBezTo>
                        <a:lnTo>
                          <a:pt x="651" y="7366"/>
                        </a:lnTo>
                        <a:lnTo>
                          <a:pt x="687" y="7366"/>
                        </a:lnTo>
                        <a:lnTo>
                          <a:pt x="687" y="7390"/>
                        </a:lnTo>
                        <a:lnTo>
                          <a:pt x="592" y="7961"/>
                        </a:lnTo>
                        <a:cubicBezTo>
                          <a:pt x="583" y="8013"/>
                          <a:pt x="606" y="8047"/>
                          <a:pt x="647" y="8047"/>
                        </a:cubicBezTo>
                        <a:cubicBezTo>
                          <a:pt x="662" y="8047"/>
                          <a:pt x="680" y="8042"/>
                          <a:pt x="699" y="8033"/>
                        </a:cubicBezTo>
                        <a:lnTo>
                          <a:pt x="1163" y="7806"/>
                        </a:lnTo>
                        <a:lnTo>
                          <a:pt x="1199" y="7783"/>
                        </a:lnTo>
                        <a:lnTo>
                          <a:pt x="1199" y="7854"/>
                        </a:lnTo>
                        <a:lnTo>
                          <a:pt x="1223" y="8390"/>
                        </a:lnTo>
                        <a:cubicBezTo>
                          <a:pt x="1223" y="8439"/>
                          <a:pt x="1251" y="8471"/>
                          <a:pt x="1287" y="8471"/>
                        </a:cubicBezTo>
                        <a:cubicBezTo>
                          <a:pt x="1304" y="8471"/>
                          <a:pt x="1323" y="8464"/>
                          <a:pt x="1342" y="8449"/>
                        </a:cubicBezTo>
                        <a:lnTo>
                          <a:pt x="1782" y="8152"/>
                        </a:lnTo>
                        <a:cubicBezTo>
                          <a:pt x="1794" y="8152"/>
                          <a:pt x="1794" y="8152"/>
                          <a:pt x="1818" y="8164"/>
                        </a:cubicBezTo>
                        <a:lnTo>
                          <a:pt x="1854" y="8687"/>
                        </a:lnTo>
                        <a:cubicBezTo>
                          <a:pt x="1869" y="8734"/>
                          <a:pt x="1889" y="8760"/>
                          <a:pt x="1918" y="8760"/>
                        </a:cubicBezTo>
                        <a:cubicBezTo>
                          <a:pt x="1933" y="8760"/>
                          <a:pt x="1952" y="8752"/>
                          <a:pt x="1973" y="8735"/>
                        </a:cubicBezTo>
                        <a:lnTo>
                          <a:pt x="2389" y="8390"/>
                        </a:lnTo>
                        <a:lnTo>
                          <a:pt x="2449" y="8342"/>
                        </a:lnTo>
                        <a:lnTo>
                          <a:pt x="2473" y="8425"/>
                        </a:lnTo>
                        <a:lnTo>
                          <a:pt x="2568" y="8866"/>
                        </a:lnTo>
                        <a:cubicBezTo>
                          <a:pt x="2568" y="8866"/>
                          <a:pt x="2568" y="8854"/>
                          <a:pt x="2592" y="8854"/>
                        </a:cubicBezTo>
                        <a:lnTo>
                          <a:pt x="2842" y="8330"/>
                        </a:lnTo>
                        <a:lnTo>
                          <a:pt x="2854" y="8318"/>
                        </a:lnTo>
                        <a:lnTo>
                          <a:pt x="2985" y="8461"/>
                        </a:lnTo>
                        <a:lnTo>
                          <a:pt x="3259" y="9021"/>
                        </a:lnTo>
                        <a:cubicBezTo>
                          <a:pt x="3273" y="9064"/>
                          <a:pt x="3314" y="9090"/>
                          <a:pt x="3355" y="9090"/>
                        </a:cubicBezTo>
                        <a:cubicBezTo>
                          <a:pt x="3381" y="9090"/>
                          <a:pt x="3407" y="9080"/>
                          <a:pt x="3425" y="9056"/>
                        </a:cubicBezTo>
                        <a:lnTo>
                          <a:pt x="3735" y="8628"/>
                        </a:lnTo>
                        <a:lnTo>
                          <a:pt x="3782" y="8568"/>
                        </a:lnTo>
                        <a:lnTo>
                          <a:pt x="3818" y="8640"/>
                        </a:lnTo>
                        <a:lnTo>
                          <a:pt x="4104" y="9104"/>
                        </a:lnTo>
                        <a:cubicBezTo>
                          <a:pt x="4127" y="9133"/>
                          <a:pt x="4152" y="9147"/>
                          <a:pt x="4175" y="9147"/>
                        </a:cubicBezTo>
                        <a:cubicBezTo>
                          <a:pt x="4200" y="9147"/>
                          <a:pt x="4222" y="9130"/>
                          <a:pt x="4235" y="9092"/>
                        </a:cubicBezTo>
                        <a:lnTo>
                          <a:pt x="4473" y="8568"/>
                        </a:lnTo>
                        <a:lnTo>
                          <a:pt x="4497" y="8545"/>
                        </a:lnTo>
                        <a:lnTo>
                          <a:pt x="4521" y="8556"/>
                        </a:lnTo>
                        <a:lnTo>
                          <a:pt x="4937" y="8926"/>
                        </a:lnTo>
                        <a:cubicBezTo>
                          <a:pt x="4955" y="8943"/>
                          <a:pt x="4981" y="8951"/>
                          <a:pt x="5011" y="8951"/>
                        </a:cubicBezTo>
                        <a:cubicBezTo>
                          <a:pt x="5102" y="8951"/>
                          <a:pt x="5223" y="8881"/>
                          <a:pt x="5223" y="8818"/>
                        </a:cubicBezTo>
                        <a:lnTo>
                          <a:pt x="5461" y="8128"/>
                        </a:lnTo>
                        <a:cubicBezTo>
                          <a:pt x="5451" y="8121"/>
                          <a:pt x="5433" y="8119"/>
                          <a:pt x="5413" y="8119"/>
                        </a:cubicBezTo>
                        <a:cubicBezTo>
                          <a:pt x="5393" y="8119"/>
                          <a:pt x="5371" y="8121"/>
                          <a:pt x="5354" y="8121"/>
                        </a:cubicBezTo>
                        <a:cubicBezTo>
                          <a:pt x="5333" y="8121"/>
                          <a:pt x="5321" y="8118"/>
                          <a:pt x="5330" y="8104"/>
                        </a:cubicBezTo>
                        <a:cubicBezTo>
                          <a:pt x="5640" y="5699"/>
                          <a:pt x="4735" y="5449"/>
                          <a:pt x="4735" y="5449"/>
                        </a:cubicBezTo>
                        <a:lnTo>
                          <a:pt x="4592" y="5425"/>
                        </a:lnTo>
                        <a:cubicBezTo>
                          <a:pt x="4152" y="5187"/>
                          <a:pt x="4080" y="4949"/>
                          <a:pt x="4116" y="4735"/>
                        </a:cubicBezTo>
                        <a:cubicBezTo>
                          <a:pt x="4210" y="4545"/>
                          <a:pt x="4352" y="4393"/>
                          <a:pt x="4728" y="4393"/>
                        </a:cubicBezTo>
                        <a:cubicBezTo>
                          <a:pt x="4778" y="4393"/>
                          <a:pt x="4831" y="4396"/>
                          <a:pt x="4890" y="4401"/>
                        </a:cubicBezTo>
                        <a:lnTo>
                          <a:pt x="4997" y="4413"/>
                        </a:lnTo>
                        <a:cubicBezTo>
                          <a:pt x="4997" y="4413"/>
                          <a:pt x="5019" y="4418"/>
                          <a:pt x="5061" y="4418"/>
                        </a:cubicBezTo>
                        <a:cubicBezTo>
                          <a:pt x="5284" y="4418"/>
                          <a:pt x="6066" y="4274"/>
                          <a:pt x="7009" y="2449"/>
                        </a:cubicBezTo>
                        <a:cubicBezTo>
                          <a:pt x="7021" y="2425"/>
                          <a:pt x="7116" y="2353"/>
                          <a:pt x="7116" y="2329"/>
                        </a:cubicBezTo>
                        <a:lnTo>
                          <a:pt x="7330" y="1794"/>
                        </a:lnTo>
                        <a:cubicBezTo>
                          <a:pt x="7366" y="1734"/>
                          <a:pt x="7307" y="1698"/>
                          <a:pt x="7235" y="1698"/>
                        </a:cubicBezTo>
                        <a:lnTo>
                          <a:pt x="6664" y="1770"/>
                        </a:lnTo>
                        <a:lnTo>
                          <a:pt x="6640" y="1770"/>
                        </a:lnTo>
                        <a:lnTo>
                          <a:pt x="6640" y="1734"/>
                        </a:lnTo>
                        <a:lnTo>
                          <a:pt x="6723" y="1175"/>
                        </a:lnTo>
                        <a:cubicBezTo>
                          <a:pt x="6732" y="1122"/>
                          <a:pt x="6715" y="1089"/>
                          <a:pt x="6673" y="1089"/>
                        </a:cubicBezTo>
                        <a:cubicBezTo>
                          <a:pt x="6657" y="1089"/>
                          <a:pt x="6638" y="1094"/>
                          <a:pt x="6616" y="1103"/>
                        </a:cubicBezTo>
                        <a:lnTo>
                          <a:pt x="6307" y="1294"/>
                        </a:lnTo>
                        <a:lnTo>
                          <a:pt x="6307" y="1282"/>
                        </a:lnTo>
                        <a:lnTo>
                          <a:pt x="6187" y="746"/>
                        </a:lnTo>
                        <a:cubicBezTo>
                          <a:pt x="6187" y="691"/>
                          <a:pt x="6141" y="662"/>
                          <a:pt x="6089" y="662"/>
                        </a:cubicBezTo>
                        <a:cubicBezTo>
                          <a:pt x="6062" y="662"/>
                          <a:pt x="6033" y="670"/>
                          <a:pt x="6009" y="686"/>
                        </a:cubicBezTo>
                        <a:lnTo>
                          <a:pt x="5533" y="984"/>
                        </a:lnTo>
                        <a:lnTo>
                          <a:pt x="5509" y="996"/>
                        </a:lnTo>
                        <a:lnTo>
                          <a:pt x="5485" y="960"/>
                        </a:lnTo>
                        <a:lnTo>
                          <a:pt x="5402" y="424"/>
                        </a:lnTo>
                        <a:cubicBezTo>
                          <a:pt x="5387" y="382"/>
                          <a:pt x="5360" y="360"/>
                          <a:pt x="5333" y="360"/>
                        </a:cubicBezTo>
                        <a:cubicBezTo>
                          <a:pt x="5315" y="360"/>
                          <a:pt x="5297" y="370"/>
                          <a:pt x="5283" y="389"/>
                        </a:cubicBezTo>
                        <a:lnTo>
                          <a:pt x="4890" y="746"/>
                        </a:lnTo>
                        <a:lnTo>
                          <a:pt x="4830" y="782"/>
                        </a:lnTo>
                        <a:lnTo>
                          <a:pt x="4806" y="710"/>
                        </a:lnTo>
                        <a:lnTo>
                          <a:pt x="4652" y="186"/>
                        </a:lnTo>
                        <a:cubicBezTo>
                          <a:pt x="4645" y="146"/>
                          <a:pt x="4623" y="124"/>
                          <a:pt x="4596" y="124"/>
                        </a:cubicBezTo>
                        <a:cubicBezTo>
                          <a:pt x="4576" y="124"/>
                          <a:pt x="4553" y="137"/>
                          <a:pt x="4533" y="163"/>
                        </a:cubicBezTo>
                        <a:lnTo>
                          <a:pt x="4211" y="567"/>
                        </a:lnTo>
                        <a:lnTo>
                          <a:pt x="4175" y="567"/>
                        </a:lnTo>
                        <a:lnTo>
                          <a:pt x="3985" y="67"/>
                        </a:lnTo>
                        <a:cubicBezTo>
                          <a:pt x="3966" y="30"/>
                          <a:pt x="3941" y="12"/>
                          <a:pt x="3916" y="12"/>
                        </a:cubicBezTo>
                        <a:cubicBezTo>
                          <a:pt x="3893" y="12"/>
                          <a:pt x="3871" y="27"/>
                          <a:pt x="3854" y="55"/>
                        </a:cubicBezTo>
                        <a:lnTo>
                          <a:pt x="3556" y="496"/>
                        </a:lnTo>
                        <a:lnTo>
                          <a:pt x="3509" y="555"/>
                        </a:lnTo>
                        <a:lnTo>
                          <a:pt x="3461" y="496"/>
                        </a:lnTo>
                        <a:lnTo>
                          <a:pt x="3187" y="43"/>
                        </a:lnTo>
                        <a:cubicBezTo>
                          <a:pt x="3164" y="15"/>
                          <a:pt x="3142" y="0"/>
                          <a:pt x="311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98" name="Google Shape;1598;p45"/>
                  <p:cNvSpPr/>
                  <p:nvPr/>
                </p:nvSpPr>
                <p:spPr>
                  <a:xfrm>
                    <a:off x="7084332" y="6638150"/>
                    <a:ext cx="1636" cy="969"/>
                  </a:xfrm>
                  <a:custGeom>
                    <a:rect b="b" l="l" r="r" t="t"/>
                    <a:pathLst>
                      <a:path extrusionOk="0" h="48" w="81">
                        <a:moveTo>
                          <a:pt x="0" y="0"/>
                        </a:moveTo>
                        <a:lnTo>
                          <a:pt x="0" y="0"/>
                        </a:lnTo>
                        <a:cubicBezTo>
                          <a:pt x="8" y="32"/>
                          <a:pt x="58" y="48"/>
                          <a:pt x="73" y="48"/>
                        </a:cubicBezTo>
                        <a:cubicBezTo>
                          <a:pt x="81" y="48"/>
                          <a:pt x="80" y="44"/>
                          <a:pt x="60" y="36"/>
                        </a:cubicBez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599" name="Google Shape;1599;p45"/>
                  <p:cNvSpPr/>
                  <p:nvPr/>
                </p:nvSpPr>
                <p:spPr>
                  <a:xfrm>
                    <a:off x="6950140" y="6470268"/>
                    <a:ext cx="169800" cy="185595"/>
                  </a:xfrm>
                  <a:custGeom>
                    <a:rect b="b" l="l" r="r" t="t"/>
                    <a:pathLst>
                      <a:path extrusionOk="0" h="9189" w="8407">
                        <a:moveTo>
                          <a:pt x="4579" y="0"/>
                        </a:moveTo>
                        <a:cubicBezTo>
                          <a:pt x="4554" y="0"/>
                          <a:pt x="4526" y="18"/>
                          <a:pt x="4501" y="49"/>
                        </a:cubicBezTo>
                        <a:lnTo>
                          <a:pt x="4168" y="514"/>
                        </a:lnTo>
                        <a:lnTo>
                          <a:pt x="4156" y="537"/>
                        </a:lnTo>
                        <a:lnTo>
                          <a:pt x="4144" y="514"/>
                        </a:lnTo>
                        <a:lnTo>
                          <a:pt x="3787" y="61"/>
                        </a:lnTo>
                        <a:cubicBezTo>
                          <a:pt x="3768" y="37"/>
                          <a:pt x="3746" y="27"/>
                          <a:pt x="3726" y="27"/>
                        </a:cubicBezTo>
                        <a:cubicBezTo>
                          <a:pt x="3697" y="27"/>
                          <a:pt x="3670" y="50"/>
                          <a:pt x="3656" y="85"/>
                        </a:cubicBezTo>
                        <a:lnTo>
                          <a:pt x="3572" y="454"/>
                        </a:lnTo>
                        <a:lnTo>
                          <a:pt x="3561" y="442"/>
                        </a:lnTo>
                        <a:lnTo>
                          <a:pt x="3084" y="156"/>
                        </a:lnTo>
                        <a:cubicBezTo>
                          <a:pt x="3069" y="145"/>
                          <a:pt x="3053" y="139"/>
                          <a:pt x="3036" y="139"/>
                        </a:cubicBezTo>
                        <a:cubicBezTo>
                          <a:pt x="2987" y="139"/>
                          <a:pt x="2935" y="186"/>
                          <a:pt x="2918" y="240"/>
                        </a:cubicBezTo>
                        <a:lnTo>
                          <a:pt x="2822" y="799"/>
                        </a:lnTo>
                        <a:lnTo>
                          <a:pt x="2799" y="823"/>
                        </a:lnTo>
                        <a:lnTo>
                          <a:pt x="2775" y="811"/>
                        </a:lnTo>
                        <a:lnTo>
                          <a:pt x="2310" y="514"/>
                        </a:lnTo>
                        <a:cubicBezTo>
                          <a:pt x="2292" y="499"/>
                          <a:pt x="2273" y="492"/>
                          <a:pt x="2256" y="492"/>
                        </a:cubicBezTo>
                        <a:cubicBezTo>
                          <a:pt x="2219" y="492"/>
                          <a:pt x="2191" y="524"/>
                          <a:pt x="2191" y="573"/>
                        </a:cubicBezTo>
                        <a:lnTo>
                          <a:pt x="2191" y="1109"/>
                        </a:lnTo>
                        <a:lnTo>
                          <a:pt x="2191" y="1180"/>
                        </a:lnTo>
                        <a:lnTo>
                          <a:pt x="2120" y="1157"/>
                        </a:lnTo>
                        <a:lnTo>
                          <a:pt x="1644" y="918"/>
                        </a:lnTo>
                        <a:cubicBezTo>
                          <a:pt x="1624" y="909"/>
                          <a:pt x="1607" y="904"/>
                          <a:pt x="1592" y="904"/>
                        </a:cubicBezTo>
                        <a:cubicBezTo>
                          <a:pt x="1551" y="904"/>
                          <a:pt x="1528" y="938"/>
                          <a:pt x="1536" y="990"/>
                        </a:cubicBezTo>
                        <a:lnTo>
                          <a:pt x="1596" y="1490"/>
                        </a:lnTo>
                        <a:lnTo>
                          <a:pt x="1584" y="1514"/>
                        </a:lnTo>
                        <a:lnTo>
                          <a:pt x="1096" y="1311"/>
                        </a:lnTo>
                        <a:cubicBezTo>
                          <a:pt x="1081" y="1307"/>
                          <a:pt x="1068" y="1305"/>
                          <a:pt x="1056" y="1305"/>
                        </a:cubicBezTo>
                        <a:cubicBezTo>
                          <a:pt x="1002" y="1305"/>
                          <a:pt x="981" y="1348"/>
                          <a:pt x="1001" y="1407"/>
                        </a:cubicBezTo>
                        <a:lnTo>
                          <a:pt x="1120" y="1931"/>
                        </a:lnTo>
                        <a:lnTo>
                          <a:pt x="1132" y="2002"/>
                        </a:lnTo>
                        <a:lnTo>
                          <a:pt x="1132" y="2002"/>
                        </a:lnTo>
                        <a:lnTo>
                          <a:pt x="1060" y="1990"/>
                        </a:lnTo>
                        <a:lnTo>
                          <a:pt x="536" y="1883"/>
                        </a:lnTo>
                        <a:cubicBezTo>
                          <a:pt x="527" y="1881"/>
                          <a:pt x="519" y="1881"/>
                          <a:pt x="512" y="1881"/>
                        </a:cubicBezTo>
                        <a:cubicBezTo>
                          <a:pt x="460" y="1881"/>
                          <a:pt x="444" y="1917"/>
                          <a:pt x="465" y="1990"/>
                        </a:cubicBezTo>
                        <a:lnTo>
                          <a:pt x="560" y="2121"/>
                        </a:lnTo>
                        <a:lnTo>
                          <a:pt x="96" y="2359"/>
                        </a:lnTo>
                        <a:cubicBezTo>
                          <a:pt x="24" y="2371"/>
                          <a:pt x="1" y="2538"/>
                          <a:pt x="48" y="2597"/>
                        </a:cubicBezTo>
                        <a:lnTo>
                          <a:pt x="441" y="3121"/>
                        </a:lnTo>
                        <a:lnTo>
                          <a:pt x="441" y="3145"/>
                        </a:lnTo>
                        <a:cubicBezTo>
                          <a:pt x="1579" y="4536"/>
                          <a:pt x="2318" y="4739"/>
                          <a:pt x="2651" y="4739"/>
                        </a:cubicBezTo>
                        <a:cubicBezTo>
                          <a:pt x="2789" y="4739"/>
                          <a:pt x="2858" y="4705"/>
                          <a:pt x="2858" y="4705"/>
                        </a:cubicBezTo>
                        <a:lnTo>
                          <a:pt x="2965" y="4681"/>
                        </a:lnTo>
                        <a:cubicBezTo>
                          <a:pt x="3123" y="4627"/>
                          <a:pt x="3253" y="4604"/>
                          <a:pt x="3360" y="4604"/>
                        </a:cubicBezTo>
                        <a:cubicBezTo>
                          <a:pt x="3584" y="4604"/>
                          <a:pt x="3710" y="4703"/>
                          <a:pt x="3799" y="4824"/>
                        </a:cubicBezTo>
                        <a:cubicBezTo>
                          <a:pt x="3894" y="5050"/>
                          <a:pt x="3894" y="5288"/>
                          <a:pt x="3513" y="5633"/>
                        </a:cubicBezTo>
                        <a:lnTo>
                          <a:pt x="3430" y="5705"/>
                        </a:lnTo>
                        <a:cubicBezTo>
                          <a:pt x="3430" y="5705"/>
                          <a:pt x="2679" y="6217"/>
                          <a:pt x="3572" y="8574"/>
                        </a:cubicBezTo>
                        <a:lnTo>
                          <a:pt x="3787" y="9134"/>
                        </a:lnTo>
                        <a:cubicBezTo>
                          <a:pt x="3799" y="9171"/>
                          <a:pt x="3821" y="9189"/>
                          <a:pt x="3847" y="9189"/>
                        </a:cubicBezTo>
                        <a:cubicBezTo>
                          <a:pt x="3870" y="9189"/>
                          <a:pt x="3895" y="9174"/>
                          <a:pt x="3918" y="9146"/>
                        </a:cubicBezTo>
                        <a:lnTo>
                          <a:pt x="4227" y="8693"/>
                        </a:lnTo>
                        <a:lnTo>
                          <a:pt x="4251" y="8669"/>
                        </a:lnTo>
                        <a:lnTo>
                          <a:pt x="4263" y="8693"/>
                        </a:lnTo>
                        <a:lnTo>
                          <a:pt x="4620" y="9146"/>
                        </a:lnTo>
                        <a:cubicBezTo>
                          <a:pt x="4642" y="9173"/>
                          <a:pt x="4666" y="9185"/>
                          <a:pt x="4686" y="9185"/>
                        </a:cubicBezTo>
                        <a:cubicBezTo>
                          <a:pt x="4712" y="9185"/>
                          <a:pt x="4733" y="9166"/>
                          <a:pt x="4739" y="9134"/>
                        </a:cubicBezTo>
                        <a:lnTo>
                          <a:pt x="4882" y="8634"/>
                        </a:lnTo>
                        <a:lnTo>
                          <a:pt x="4906" y="8574"/>
                        </a:lnTo>
                        <a:lnTo>
                          <a:pt x="4965" y="8634"/>
                        </a:lnTo>
                        <a:lnTo>
                          <a:pt x="5358" y="8991"/>
                        </a:lnTo>
                        <a:cubicBezTo>
                          <a:pt x="5382" y="9010"/>
                          <a:pt x="5406" y="9019"/>
                          <a:pt x="5428" y="9019"/>
                        </a:cubicBezTo>
                        <a:cubicBezTo>
                          <a:pt x="5460" y="9019"/>
                          <a:pt x="5487" y="8998"/>
                          <a:pt x="5501" y="8955"/>
                        </a:cubicBezTo>
                        <a:lnTo>
                          <a:pt x="5585" y="8419"/>
                        </a:lnTo>
                        <a:cubicBezTo>
                          <a:pt x="5585" y="8419"/>
                          <a:pt x="5597" y="8396"/>
                          <a:pt x="5620" y="8396"/>
                        </a:cubicBezTo>
                        <a:lnTo>
                          <a:pt x="6037" y="8717"/>
                        </a:lnTo>
                        <a:cubicBezTo>
                          <a:pt x="6055" y="8728"/>
                          <a:pt x="6074" y="8733"/>
                          <a:pt x="6091" y="8733"/>
                        </a:cubicBezTo>
                        <a:cubicBezTo>
                          <a:pt x="6128" y="8733"/>
                          <a:pt x="6156" y="8707"/>
                          <a:pt x="6156" y="8658"/>
                        </a:cubicBezTo>
                        <a:lnTo>
                          <a:pt x="6180" y="8122"/>
                        </a:lnTo>
                        <a:lnTo>
                          <a:pt x="6180" y="8038"/>
                        </a:lnTo>
                        <a:lnTo>
                          <a:pt x="6239" y="8086"/>
                        </a:lnTo>
                        <a:lnTo>
                          <a:pt x="6644" y="8312"/>
                        </a:lnTo>
                        <a:lnTo>
                          <a:pt x="6644" y="8277"/>
                        </a:lnTo>
                        <a:lnTo>
                          <a:pt x="6430" y="7741"/>
                        </a:lnTo>
                        <a:lnTo>
                          <a:pt x="6430" y="7729"/>
                        </a:lnTo>
                        <a:lnTo>
                          <a:pt x="6632" y="7729"/>
                        </a:lnTo>
                        <a:lnTo>
                          <a:pt x="7204" y="7907"/>
                        </a:lnTo>
                        <a:cubicBezTo>
                          <a:pt x="7223" y="7916"/>
                          <a:pt x="7243" y="7920"/>
                          <a:pt x="7261" y="7920"/>
                        </a:cubicBezTo>
                        <a:cubicBezTo>
                          <a:pt x="7320" y="7920"/>
                          <a:pt x="7365" y="7879"/>
                          <a:pt x="7347" y="7824"/>
                        </a:cubicBezTo>
                        <a:lnTo>
                          <a:pt x="7240" y="7300"/>
                        </a:lnTo>
                        <a:lnTo>
                          <a:pt x="7240" y="7229"/>
                        </a:lnTo>
                        <a:lnTo>
                          <a:pt x="7311" y="7241"/>
                        </a:lnTo>
                        <a:lnTo>
                          <a:pt x="7835" y="7348"/>
                        </a:lnTo>
                        <a:cubicBezTo>
                          <a:pt x="7842" y="7349"/>
                          <a:pt x="7849" y="7350"/>
                          <a:pt x="7856" y="7350"/>
                        </a:cubicBezTo>
                        <a:cubicBezTo>
                          <a:pt x="7913" y="7350"/>
                          <a:pt x="7940" y="7305"/>
                          <a:pt x="7918" y="7241"/>
                        </a:cubicBezTo>
                        <a:lnTo>
                          <a:pt x="7704" y="6705"/>
                        </a:lnTo>
                        <a:lnTo>
                          <a:pt x="7680" y="6669"/>
                        </a:lnTo>
                        <a:lnTo>
                          <a:pt x="7716" y="6669"/>
                        </a:lnTo>
                        <a:lnTo>
                          <a:pt x="8264" y="6633"/>
                        </a:lnTo>
                        <a:cubicBezTo>
                          <a:pt x="8359" y="6622"/>
                          <a:pt x="8406" y="6383"/>
                          <a:pt x="8359" y="6324"/>
                        </a:cubicBezTo>
                        <a:lnTo>
                          <a:pt x="8013" y="5681"/>
                        </a:lnTo>
                        <a:cubicBezTo>
                          <a:pt x="7993" y="5681"/>
                          <a:pt x="7945" y="5771"/>
                          <a:pt x="7917" y="5771"/>
                        </a:cubicBezTo>
                        <a:cubicBezTo>
                          <a:pt x="7913" y="5771"/>
                          <a:pt x="7909" y="5769"/>
                          <a:pt x="7906" y="5764"/>
                        </a:cubicBezTo>
                        <a:cubicBezTo>
                          <a:pt x="6884" y="4547"/>
                          <a:pt x="6189" y="4337"/>
                          <a:pt x="5832" y="4337"/>
                        </a:cubicBezTo>
                        <a:cubicBezTo>
                          <a:pt x="5644" y="4337"/>
                          <a:pt x="5549" y="4395"/>
                          <a:pt x="5549" y="4395"/>
                        </a:cubicBezTo>
                        <a:lnTo>
                          <a:pt x="5442" y="4490"/>
                        </a:lnTo>
                        <a:cubicBezTo>
                          <a:pt x="5275" y="4545"/>
                          <a:pt x="5139" y="4568"/>
                          <a:pt x="5026" y="4568"/>
                        </a:cubicBezTo>
                        <a:cubicBezTo>
                          <a:pt x="4819" y="4568"/>
                          <a:pt x="4693" y="4487"/>
                          <a:pt x="4608" y="4371"/>
                        </a:cubicBezTo>
                        <a:cubicBezTo>
                          <a:pt x="4513" y="4145"/>
                          <a:pt x="4513" y="3919"/>
                          <a:pt x="4894" y="3574"/>
                        </a:cubicBezTo>
                        <a:lnTo>
                          <a:pt x="4977" y="3514"/>
                        </a:lnTo>
                        <a:cubicBezTo>
                          <a:pt x="4977" y="3514"/>
                          <a:pt x="5739" y="2978"/>
                          <a:pt x="4894" y="716"/>
                        </a:cubicBezTo>
                        <a:cubicBezTo>
                          <a:pt x="4870" y="692"/>
                          <a:pt x="4894" y="573"/>
                          <a:pt x="4870" y="573"/>
                        </a:cubicBezTo>
                        <a:lnTo>
                          <a:pt x="4632" y="49"/>
                        </a:lnTo>
                        <a:cubicBezTo>
                          <a:pt x="4621" y="15"/>
                          <a:pt x="4601" y="0"/>
                          <a:pt x="457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00" name="Google Shape;1600;p45"/>
                  <p:cNvSpPr/>
                  <p:nvPr/>
                </p:nvSpPr>
                <p:spPr>
                  <a:xfrm>
                    <a:off x="7056682" y="6348134"/>
                    <a:ext cx="186867" cy="148734"/>
                  </a:xfrm>
                  <a:custGeom>
                    <a:rect b="b" l="l" r="r" t="t"/>
                    <a:pathLst>
                      <a:path extrusionOk="0" h="7364" w="9252">
                        <a:moveTo>
                          <a:pt x="7285" y="1"/>
                        </a:moveTo>
                        <a:cubicBezTo>
                          <a:pt x="7267" y="1"/>
                          <a:pt x="7251" y="4"/>
                          <a:pt x="7239" y="12"/>
                        </a:cubicBezTo>
                        <a:lnTo>
                          <a:pt x="6537" y="203"/>
                        </a:lnTo>
                        <a:cubicBezTo>
                          <a:pt x="6537" y="238"/>
                          <a:pt x="6644" y="310"/>
                          <a:pt x="6596" y="322"/>
                        </a:cubicBezTo>
                        <a:cubicBezTo>
                          <a:pt x="4453" y="1441"/>
                          <a:pt x="4727" y="2334"/>
                          <a:pt x="4727" y="2334"/>
                        </a:cubicBezTo>
                        <a:lnTo>
                          <a:pt x="4786" y="2453"/>
                        </a:lnTo>
                        <a:cubicBezTo>
                          <a:pt x="4846" y="2965"/>
                          <a:pt x="4703" y="3132"/>
                          <a:pt x="4489" y="3239"/>
                        </a:cubicBezTo>
                        <a:cubicBezTo>
                          <a:pt x="4443" y="3248"/>
                          <a:pt x="4398" y="3254"/>
                          <a:pt x="4354" y="3254"/>
                        </a:cubicBezTo>
                        <a:cubicBezTo>
                          <a:pt x="4167" y="3254"/>
                          <a:pt x="3988" y="3154"/>
                          <a:pt x="3786" y="2798"/>
                        </a:cubicBezTo>
                        <a:lnTo>
                          <a:pt x="3739" y="2703"/>
                        </a:lnTo>
                        <a:cubicBezTo>
                          <a:pt x="3739" y="2703"/>
                          <a:pt x="3486" y="2106"/>
                          <a:pt x="1986" y="2106"/>
                        </a:cubicBezTo>
                        <a:cubicBezTo>
                          <a:pt x="1701" y="2106"/>
                          <a:pt x="1371" y="2128"/>
                          <a:pt x="988" y="2179"/>
                        </a:cubicBezTo>
                        <a:cubicBezTo>
                          <a:pt x="950" y="2179"/>
                          <a:pt x="874" y="2164"/>
                          <a:pt x="845" y="2164"/>
                        </a:cubicBezTo>
                        <a:cubicBezTo>
                          <a:pt x="838" y="2164"/>
                          <a:pt x="833" y="2165"/>
                          <a:pt x="833" y="2167"/>
                        </a:cubicBezTo>
                        <a:lnTo>
                          <a:pt x="274" y="2286"/>
                        </a:lnTo>
                        <a:cubicBezTo>
                          <a:pt x="191" y="2298"/>
                          <a:pt x="191" y="2370"/>
                          <a:pt x="238" y="2429"/>
                        </a:cubicBezTo>
                        <a:lnTo>
                          <a:pt x="631" y="2846"/>
                        </a:lnTo>
                        <a:lnTo>
                          <a:pt x="655" y="2870"/>
                        </a:lnTo>
                        <a:lnTo>
                          <a:pt x="631" y="2882"/>
                        </a:lnTo>
                        <a:lnTo>
                          <a:pt x="107" y="3144"/>
                        </a:lnTo>
                        <a:cubicBezTo>
                          <a:pt x="36" y="3167"/>
                          <a:pt x="36" y="3227"/>
                          <a:pt x="107" y="3275"/>
                        </a:cubicBezTo>
                        <a:lnTo>
                          <a:pt x="452" y="3417"/>
                        </a:lnTo>
                        <a:lnTo>
                          <a:pt x="429" y="3441"/>
                        </a:lnTo>
                        <a:lnTo>
                          <a:pt x="60" y="3834"/>
                        </a:lnTo>
                        <a:cubicBezTo>
                          <a:pt x="0" y="3882"/>
                          <a:pt x="48" y="3989"/>
                          <a:pt x="107" y="4013"/>
                        </a:cubicBezTo>
                        <a:lnTo>
                          <a:pt x="619" y="4239"/>
                        </a:lnTo>
                        <a:lnTo>
                          <a:pt x="655" y="4251"/>
                        </a:lnTo>
                        <a:lnTo>
                          <a:pt x="643" y="4287"/>
                        </a:lnTo>
                        <a:lnTo>
                          <a:pt x="250" y="4668"/>
                        </a:lnTo>
                        <a:cubicBezTo>
                          <a:pt x="191" y="4715"/>
                          <a:pt x="226" y="4775"/>
                          <a:pt x="286" y="4787"/>
                        </a:cubicBezTo>
                        <a:lnTo>
                          <a:pt x="810" y="4906"/>
                        </a:lnTo>
                        <a:lnTo>
                          <a:pt x="881" y="4930"/>
                        </a:lnTo>
                        <a:lnTo>
                          <a:pt x="833" y="4989"/>
                        </a:lnTo>
                        <a:lnTo>
                          <a:pt x="488" y="5406"/>
                        </a:lnTo>
                        <a:cubicBezTo>
                          <a:pt x="452" y="5465"/>
                          <a:pt x="464" y="5501"/>
                          <a:pt x="536" y="5525"/>
                        </a:cubicBezTo>
                        <a:lnTo>
                          <a:pt x="1060" y="5561"/>
                        </a:lnTo>
                        <a:cubicBezTo>
                          <a:pt x="1060" y="5561"/>
                          <a:pt x="1060" y="5584"/>
                          <a:pt x="1072" y="5584"/>
                        </a:cubicBezTo>
                        <a:lnTo>
                          <a:pt x="774" y="6025"/>
                        </a:lnTo>
                        <a:cubicBezTo>
                          <a:pt x="726" y="6084"/>
                          <a:pt x="762" y="6144"/>
                          <a:pt x="833" y="6144"/>
                        </a:cubicBezTo>
                        <a:lnTo>
                          <a:pt x="1441" y="6144"/>
                        </a:lnTo>
                        <a:lnTo>
                          <a:pt x="1417" y="6215"/>
                        </a:lnTo>
                        <a:lnTo>
                          <a:pt x="1191" y="6715"/>
                        </a:lnTo>
                        <a:cubicBezTo>
                          <a:pt x="1161" y="6774"/>
                          <a:pt x="1180" y="6817"/>
                          <a:pt x="1228" y="6817"/>
                        </a:cubicBezTo>
                        <a:cubicBezTo>
                          <a:pt x="1238" y="6817"/>
                          <a:pt x="1249" y="6815"/>
                          <a:pt x="1262" y="6811"/>
                        </a:cubicBezTo>
                        <a:lnTo>
                          <a:pt x="1429" y="6751"/>
                        </a:lnTo>
                        <a:lnTo>
                          <a:pt x="1560" y="7263"/>
                        </a:lnTo>
                        <a:cubicBezTo>
                          <a:pt x="1551" y="7317"/>
                          <a:pt x="1642" y="7364"/>
                          <a:pt x="1719" y="7364"/>
                        </a:cubicBezTo>
                        <a:cubicBezTo>
                          <a:pt x="1744" y="7364"/>
                          <a:pt x="1768" y="7358"/>
                          <a:pt x="1786" y="7346"/>
                        </a:cubicBezTo>
                        <a:lnTo>
                          <a:pt x="2381" y="7096"/>
                        </a:lnTo>
                        <a:lnTo>
                          <a:pt x="2417" y="7096"/>
                        </a:lnTo>
                        <a:cubicBezTo>
                          <a:pt x="4679" y="5953"/>
                          <a:pt x="4465" y="5072"/>
                          <a:pt x="4465" y="5072"/>
                        </a:cubicBezTo>
                        <a:lnTo>
                          <a:pt x="4453" y="4965"/>
                        </a:lnTo>
                        <a:cubicBezTo>
                          <a:pt x="4393" y="4465"/>
                          <a:pt x="4572" y="4287"/>
                          <a:pt x="4774" y="4179"/>
                        </a:cubicBezTo>
                        <a:cubicBezTo>
                          <a:pt x="4817" y="4171"/>
                          <a:pt x="4859" y="4166"/>
                          <a:pt x="4902" y="4166"/>
                        </a:cubicBezTo>
                        <a:cubicBezTo>
                          <a:pt x="5094" y="4166"/>
                          <a:pt x="5284" y="4272"/>
                          <a:pt x="5489" y="4644"/>
                        </a:cubicBezTo>
                        <a:lnTo>
                          <a:pt x="5536" y="4751"/>
                        </a:lnTo>
                        <a:cubicBezTo>
                          <a:pt x="5536" y="4751"/>
                          <a:pt x="5761" y="5320"/>
                          <a:pt x="7231" y="5320"/>
                        </a:cubicBezTo>
                        <a:cubicBezTo>
                          <a:pt x="7552" y="5320"/>
                          <a:pt x="7932" y="5293"/>
                          <a:pt x="8382" y="5227"/>
                        </a:cubicBezTo>
                        <a:lnTo>
                          <a:pt x="8977" y="5132"/>
                        </a:lnTo>
                        <a:cubicBezTo>
                          <a:pt x="9049" y="5120"/>
                          <a:pt x="9061" y="5072"/>
                          <a:pt x="9013" y="5013"/>
                        </a:cubicBezTo>
                        <a:lnTo>
                          <a:pt x="8644" y="4608"/>
                        </a:lnTo>
                        <a:lnTo>
                          <a:pt x="8632" y="4584"/>
                        </a:lnTo>
                        <a:lnTo>
                          <a:pt x="8656" y="4572"/>
                        </a:lnTo>
                        <a:lnTo>
                          <a:pt x="9180" y="4310"/>
                        </a:lnTo>
                        <a:cubicBezTo>
                          <a:pt x="9251" y="4287"/>
                          <a:pt x="9251" y="4227"/>
                          <a:pt x="9180" y="4179"/>
                        </a:cubicBezTo>
                        <a:lnTo>
                          <a:pt x="8739" y="3929"/>
                        </a:lnTo>
                        <a:lnTo>
                          <a:pt x="8680" y="3894"/>
                        </a:lnTo>
                        <a:lnTo>
                          <a:pt x="8739" y="3858"/>
                        </a:lnTo>
                        <a:lnTo>
                          <a:pt x="9168" y="3525"/>
                        </a:lnTo>
                        <a:cubicBezTo>
                          <a:pt x="9227" y="3477"/>
                          <a:pt x="9215" y="3417"/>
                          <a:pt x="9156" y="3394"/>
                        </a:cubicBezTo>
                        <a:lnTo>
                          <a:pt x="8644" y="3203"/>
                        </a:lnTo>
                        <a:lnTo>
                          <a:pt x="8644" y="3167"/>
                        </a:lnTo>
                        <a:lnTo>
                          <a:pt x="9037" y="2846"/>
                        </a:lnTo>
                        <a:cubicBezTo>
                          <a:pt x="9096" y="2798"/>
                          <a:pt x="9073" y="2739"/>
                          <a:pt x="9001" y="2703"/>
                        </a:cubicBezTo>
                        <a:lnTo>
                          <a:pt x="8477" y="2560"/>
                        </a:lnTo>
                        <a:lnTo>
                          <a:pt x="8406" y="2548"/>
                        </a:lnTo>
                        <a:lnTo>
                          <a:pt x="8453" y="2489"/>
                        </a:lnTo>
                        <a:lnTo>
                          <a:pt x="8763" y="2143"/>
                        </a:lnTo>
                        <a:lnTo>
                          <a:pt x="8739" y="2143"/>
                        </a:lnTo>
                        <a:lnTo>
                          <a:pt x="8168" y="2227"/>
                        </a:lnTo>
                        <a:lnTo>
                          <a:pt x="8156" y="2227"/>
                        </a:lnTo>
                        <a:lnTo>
                          <a:pt x="8203" y="2036"/>
                        </a:lnTo>
                        <a:lnTo>
                          <a:pt x="8501" y="1501"/>
                        </a:lnTo>
                        <a:cubicBezTo>
                          <a:pt x="8533" y="1447"/>
                          <a:pt x="8517" y="1354"/>
                          <a:pt x="8461" y="1354"/>
                        </a:cubicBezTo>
                        <a:cubicBezTo>
                          <a:pt x="8455" y="1354"/>
                          <a:pt x="8449" y="1355"/>
                          <a:pt x="8442" y="1358"/>
                        </a:cubicBezTo>
                        <a:lnTo>
                          <a:pt x="7906" y="1334"/>
                        </a:lnTo>
                        <a:lnTo>
                          <a:pt x="7822" y="1322"/>
                        </a:lnTo>
                        <a:lnTo>
                          <a:pt x="7858" y="1250"/>
                        </a:lnTo>
                        <a:lnTo>
                          <a:pt x="8084" y="762"/>
                        </a:lnTo>
                        <a:cubicBezTo>
                          <a:pt x="8105" y="689"/>
                          <a:pt x="8090" y="653"/>
                          <a:pt x="8030" y="653"/>
                        </a:cubicBezTo>
                        <a:cubicBezTo>
                          <a:pt x="8021" y="653"/>
                          <a:pt x="8011" y="654"/>
                          <a:pt x="8001" y="655"/>
                        </a:cubicBezTo>
                        <a:lnTo>
                          <a:pt x="7441" y="739"/>
                        </a:lnTo>
                        <a:lnTo>
                          <a:pt x="7406" y="739"/>
                        </a:lnTo>
                        <a:lnTo>
                          <a:pt x="7406" y="715"/>
                        </a:lnTo>
                        <a:lnTo>
                          <a:pt x="7489" y="167"/>
                        </a:lnTo>
                        <a:cubicBezTo>
                          <a:pt x="7509" y="88"/>
                          <a:pt x="7373" y="1"/>
                          <a:pt x="7285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01" name="Google Shape;1601;p45"/>
                  <p:cNvSpPr/>
                  <p:nvPr/>
                </p:nvSpPr>
                <p:spPr>
                  <a:xfrm>
                    <a:off x="7563599" y="6677757"/>
                    <a:ext cx="186867" cy="148229"/>
                  </a:xfrm>
                  <a:custGeom>
                    <a:rect b="b" l="l" r="r" t="t"/>
                    <a:pathLst>
                      <a:path extrusionOk="0" h="7339" w="9252">
                        <a:moveTo>
                          <a:pt x="7255" y="0"/>
                        </a:moveTo>
                        <a:cubicBezTo>
                          <a:pt x="7245" y="0"/>
                          <a:pt x="7235" y="1"/>
                          <a:pt x="7228" y="4"/>
                        </a:cubicBezTo>
                        <a:lnTo>
                          <a:pt x="6525" y="194"/>
                        </a:lnTo>
                        <a:cubicBezTo>
                          <a:pt x="6525" y="230"/>
                          <a:pt x="6632" y="301"/>
                          <a:pt x="6585" y="313"/>
                        </a:cubicBezTo>
                        <a:cubicBezTo>
                          <a:pt x="4441" y="1433"/>
                          <a:pt x="4727" y="2325"/>
                          <a:pt x="4727" y="2325"/>
                        </a:cubicBezTo>
                        <a:lnTo>
                          <a:pt x="4787" y="2445"/>
                        </a:lnTo>
                        <a:cubicBezTo>
                          <a:pt x="4846" y="2957"/>
                          <a:pt x="4703" y="3135"/>
                          <a:pt x="4489" y="3230"/>
                        </a:cubicBezTo>
                        <a:cubicBezTo>
                          <a:pt x="4443" y="3240"/>
                          <a:pt x="4398" y="3245"/>
                          <a:pt x="4353" y="3245"/>
                        </a:cubicBezTo>
                        <a:cubicBezTo>
                          <a:pt x="4163" y="3245"/>
                          <a:pt x="3977" y="3146"/>
                          <a:pt x="3775" y="2790"/>
                        </a:cubicBezTo>
                        <a:lnTo>
                          <a:pt x="3727" y="2695"/>
                        </a:lnTo>
                        <a:cubicBezTo>
                          <a:pt x="3727" y="2695"/>
                          <a:pt x="3478" y="2105"/>
                          <a:pt x="2001" y="2105"/>
                        </a:cubicBezTo>
                        <a:cubicBezTo>
                          <a:pt x="1710" y="2105"/>
                          <a:pt x="1371" y="2128"/>
                          <a:pt x="977" y="2183"/>
                        </a:cubicBezTo>
                        <a:cubicBezTo>
                          <a:pt x="936" y="2183"/>
                          <a:pt x="860" y="2156"/>
                          <a:pt x="839" y="2156"/>
                        </a:cubicBezTo>
                        <a:cubicBezTo>
                          <a:pt x="836" y="2156"/>
                          <a:pt x="834" y="2157"/>
                          <a:pt x="834" y="2159"/>
                        </a:cubicBezTo>
                        <a:lnTo>
                          <a:pt x="262" y="2278"/>
                        </a:lnTo>
                        <a:cubicBezTo>
                          <a:pt x="191" y="2302"/>
                          <a:pt x="191" y="2361"/>
                          <a:pt x="239" y="2421"/>
                        </a:cubicBezTo>
                        <a:lnTo>
                          <a:pt x="620" y="2837"/>
                        </a:lnTo>
                        <a:lnTo>
                          <a:pt x="655" y="2861"/>
                        </a:lnTo>
                        <a:lnTo>
                          <a:pt x="620" y="2873"/>
                        </a:lnTo>
                        <a:lnTo>
                          <a:pt x="96" y="3135"/>
                        </a:lnTo>
                        <a:cubicBezTo>
                          <a:pt x="24" y="3159"/>
                          <a:pt x="24" y="3218"/>
                          <a:pt x="96" y="3266"/>
                        </a:cubicBezTo>
                        <a:lnTo>
                          <a:pt x="441" y="3409"/>
                        </a:lnTo>
                        <a:lnTo>
                          <a:pt x="429" y="3433"/>
                        </a:lnTo>
                        <a:lnTo>
                          <a:pt x="60" y="3826"/>
                        </a:lnTo>
                        <a:cubicBezTo>
                          <a:pt x="0" y="3873"/>
                          <a:pt x="36" y="3980"/>
                          <a:pt x="96" y="4004"/>
                        </a:cubicBezTo>
                        <a:lnTo>
                          <a:pt x="620" y="4230"/>
                        </a:lnTo>
                        <a:lnTo>
                          <a:pt x="655" y="4242"/>
                        </a:lnTo>
                        <a:lnTo>
                          <a:pt x="631" y="4266"/>
                        </a:lnTo>
                        <a:lnTo>
                          <a:pt x="250" y="4647"/>
                        </a:lnTo>
                        <a:cubicBezTo>
                          <a:pt x="191" y="4695"/>
                          <a:pt x="203" y="4754"/>
                          <a:pt x="274" y="4766"/>
                        </a:cubicBezTo>
                        <a:lnTo>
                          <a:pt x="798" y="4885"/>
                        </a:lnTo>
                        <a:lnTo>
                          <a:pt x="870" y="4897"/>
                        </a:lnTo>
                        <a:lnTo>
                          <a:pt x="834" y="4957"/>
                        </a:lnTo>
                        <a:lnTo>
                          <a:pt x="489" y="5373"/>
                        </a:lnTo>
                        <a:cubicBezTo>
                          <a:pt x="441" y="5433"/>
                          <a:pt x="453" y="5481"/>
                          <a:pt x="536" y="5493"/>
                        </a:cubicBezTo>
                        <a:lnTo>
                          <a:pt x="1048" y="5540"/>
                        </a:lnTo>
                        <a:cubicBezTo>
                          <a:pt x="1048" y="5540"/>
                          <a:pt x="1048" y="5552"/>
                          <a:pt x="1072" y="5552"/>
                        </a:cubicBezTo>
                        <a:lnTo>
                          <a:pt x="774" y="6005"/>
                        </a:lnTo>
                        <a:cubicBezTo>
                          <a:pt x="727" y="6064"/>
                          <a:pt x="751" y="6124"/>
                          <a:pt x="834" y="6124"/>
                        </a:cubicBezTo>
                        <a:lnTo>
                          <a:pt x="1441" y="6124"/>
                        </a:lnTo>
                        <a:lnTo>
                          <a:pt x="1405" y="6195"/>
                        </a:lnTo>
                        <a:lnTo>
                          <a:pt x="1191" y="6683"/>
                        </a:lnTo>
                        <a:cubicBezTo>
                          <a:pt x="1160" y="6756"/>
                          <a:pt x="1183" y="6793"/>
                          <a:pt x="1237" y="6793"/>
                        </a:cubicBezTo>
                        <a:cubicBezTo>
                          <a:pt x="1245" y="6793"/>
                          <a:pt x="1254" y="6792"/>
                          <a:pt x="1262" y="6790"/>
                        </a:cubicBezTo>
                        <a:lnTo>
                          <a:pt x="1429" y="6731"/>
                        </a:lnTo>
                        <a:lnTo>
                          <a:pt x="1560" y="7243"/>
                        </a:lnTo>
                        <a:cubicBezTo>
                          <a:pt x="1551" y="7298"/>
                          <a:pt x="1640" y="7338"/>
                          <a:pt x="1719" y="7338"/>
                        </a:cubicBezTo>
                        <a:cubicBezTo>
                          <a:pt x="1743" y="7338"/>
                          <a:pt x="1767" y="7334"/>
                          <a:pt x="1786" y="7326"/>
                        </a:cubicBezTo>
                        <a:lnTo>
                          <a:pt x="2382" y="7076"/>
                        </a:lnTo>
                        <a:lnTo>
                          <a:pt x="2405" y="7076"/>
                        </a:lnTo>
                        <a:cubicBezTo>
                          <a:pt x="4668" y="5933"/>
                          <a:pt x="4465" y="5052"/>
                          <a:pt x="4465" y="5052"/>
                        </a:cubicBezTo>
                        <a:lnTo>
                          <a:pt x="4441" y="4945"/>
                        </a:lnTo>
                        <a:cubicBezTo>
                          <a:pt x="4382" y="4445"/>
                          <a:pt x="4561" y="4266"/>
                          <a:pt x="4775" y="4159"/>
                        </a:cubicBezTo>
                        <a:cubicBezTo>
                          <a:pt x="4818" y="4151"/>
                          <a:pt x="4860" y="4145"/>
                          <a:pt x="4902" y="4145"/>
                        </a:cubicBezTo>
                        <a:cubicBezTo>
                          <a:pt x="5095" y="4145"/>
                          <a:pt x="5284" y="4252"/>
                          <a:pt x="5489" y="4623"/>
                        </a:cubicBezTo>
                        <a:lnTo>
                          <a:pt x="5537" y="4719"/>
                        </a:lnTo>
                        <a:cubicBezTo>
                          <a:pt x="5537" y="4719"/>
                          <a:pt x="5752" y="5293"/>
                          <a:pt x="7206" y="5293"/>
                        </a:cubicBezTo>
                        <a:cubicBezTo>
                          <a:pt x="7529" y="5293"/>
                          <a:pt x="7914" y="5264"/>
                          <a:pt x="8371" y="5195"/>
                        </a:cubicBezTo>
                        <a:lnTo>
                          <a:pt x="8966" y="5112"/>
                        </a:lnTo>
                        <a:cubicBezTo>
                          <a:pt x="9049" y="5100"/>
                          <a:pt x="9061" y="5052"/>
                          <a:pt x="9013" y="4992"/>
                        </a:cubicBezTo>
                        <a:lnTo>
                          <a:pt x="8644" y="4588"/>
                        </a:lnTo>
                        <a:lnTo>
                          <a:pt x="8621" y="4564"/>
                        </a:lnTo>
                        <a:lnTo>
                          <a:pt x="8656" y="4540"/>
                        </a:lnTo>
                        <a:lnTo>
                          <a:pt x="9180" y="4290"/>
                        </a:lnTo>
                        <a:cubicBezTo>
                          <a:pt x="9252" y="4266"/>
                          <a:pt x="9252" y="4207"/>
                          <a:pt x="9180" y="4159"/>
                        </a:cubicBezTo>
                        <a:lnTo>
                          <a:pt x="8728" y="3909"/>
                        </a:lnTo>
                        <a:lnTo>
                          <a:pt x="8668" y="3873"/>
                        </a:lnTo>
                        <a:lnTo>
                          <a:pt x="8728" y="3826"/>
                        </a:lnTo>
                        <a:lnTo>
                          <a:pt x="9168" y="3504"/>
                        </a:lnTo>
                        <a:cubicBezTo>
                          <a:pt x="9216" y="3457"/>
                          <a:pt x="9204" y="3397"/>
                          <a:pt x="9144" y="3373"/>
                        </a:cubicBezTo>
                        <a:lnTo>
                          <a:pt x="8644" y="3171"/>
                        </a:lnTo>
                        <a:lnTo>
                          <a:pt x="8644" y="3147"/>
                        </a:lnTo>
                        <a:lnTo>
                          <a:pt x="9025" y="2802"/>
                        </a:lnTo>
                        <a:cubicBezTo>
                          <a:pt x="9085" y="2754"/>
                          <a:pt x="9073" y="2695"/>
                          <a:pt x="9002" y="2671"/>
                        </a:cubicBezTo>
                        <a:lnTo>
                          <a:pt x="8478" y="2516"/>
                        </a:lnTo>
                        <a:lnTo>
                          <a:pt x="8406" y="2504"/>
                        </a:lnTo>
                        <a:lnTo>
                          <a:pt x="8442" y="2445"/>
                        </a:lnTo>
                        <a:lnTo>
                          <a:pt x="8763" y="2099"/>
                        </a:lnTo>
                        <a:lnTo>
                          <a:pt x="8728" y="2099"/>
                        </a:lnTo>
                        <a:lnTo>
                          <a:pt x="8168" y="2195"/>
                        </a:lnTo>
                        <a:lnTo>
                          <a:pt x="8144" y="2195"/>
                        </a:lnTo>
                        <a:lnTo>
                          <a:pt x="8192" y="2004"/>
                        </a:lnTo>
                        <a:lnTo>
                          <a:pt x="8490" y="1468"/>
                        </a:lnTo>
                        <a:cubicBezTo>
                          <a:pt x="8535" y="1412"/>
                          <a:pt x="8505" y="1313"/>
                          <a:pt x="8441" y="1313"/>
                        </a:cubicBezTo>
                        <a:cubicBezTo>
                          <a:pt x="8437" y="1313"/>
                          <a:pt x="8434" y="1313"/>
                          <a:pt x="8430" y="1313"/>
                        </a:cubicBezTo>
                        <a:lnTo>
                          <a:pt x="7894" y="1302"/>
                        </a:lnTo>
                        <a:lnTo>
                          <a:pt x="7823" y="1290"/>
                        </a:lnTo>
                        <a:lnTo>
                          <a:pt x="7847" y="1206"/>
                        </a:lnTo>
                        <a:lnTo>
                          <a:pt x="8073" y="718"/>
                        </a:lnTo>
                        <a:cubicBezTo>
                          <a:pt x="8105" y="654"/>
                          <a:pt x="8079" y="609"/>
                          <a:pt x="8022" y="609"/>
                        </a:cubicBezTo>
                        <a:cubicBezTo>
                          <a:pt x="8016" y="609"/>
                          <a:pt x="8009" y="610"/>
                          <a:pt x="8001" y="611"/>
                        </a:cubicBezTo>
                        <a:lnTo>
                          <a:pt x="7430" y="706"/>
                        </a:lnTo>
                        <a:lnTo>
                          <a:pt x="7406" y="706"/>
                        </a:lnTo>
                        <a:lnTo>
                          <a:pt x="7406" y="671"/>
                        </a:lnTo>
                        <a:lnTo>
                          <a:pt x="7478" y="123"/>
                        </a:lnTo>
                        <a:cubicBezTo>
                          <a:pt x="7509" y="80"/>
                          <a:pt x="7342" y="0"/>
                          <a:pt x="7255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02" name="Google Shape;1602;p45"/>
                  <p:cNvSpPr/>
                  <p:nvPr/>
                </p:nvSpPr>
                <p:spPr>
                  <a:xfrm>
                    <a:off x="7695852" y="6638392"/>
                    <a:ext cx="1757" cy="707"/>
                  </a:xfrm>
                  <a:custGeom>
                    <a:rect b="b" l="l" r="r" t="t"/>
                    <a:pathLst>
                      <a:path extrusionOk="0" h="35" w="87">
                        <a:moveTo>
                          <a:pt x="1" y="0"/>
                        </a:moveTo>
                        <a:lnTo>
                          <a:pt x="1" y="0"/>
                        </a:lnTo>
                        <a:cubicBezTo>
                          <a:pt x="14" y="26"/>
                          <a:pt x="49" y="35"/>
                          <a:pt x="68" y="35"/>
                        </a:cubicBezTo>
                        <a:cubicBezTo>
                          <a:pt x="83" y="35"/>
                          <a:pt x="87" y="29"/>
                          <a:pt x="60" y="24"/>
                        </a:cubicBezTo>
                        <a:lnTo>
                          <a:pt x="1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03" name="Google Shape;1603;p45"/>
                  <p:cNvSpPr/>
                  <p:nvPr/>
                </p:nvSpPr>
                <p:spPr>
                  <a:xfrm>
                    <a:off x="7582120" y="6415735"/>
                    <a:ext cx="1798" cy="1192"/>
                  </a:xfrm>
                  <a:custGeom>
                    <a:rect b="b" l="l" r="r" t="t"/>
                    <a:pathLst>
                      <a:path extrusionOk="0" h="59" w="89">
                        <a:moveTo>
                          <a:pt x="71" y="1"/>
                        </a:moveTo>
                        <a:cubicBezTo>
                          <a:pt x="67" y="1"/>
                          <a:pt x="60" y="4"/>
                          <a:pt x="48" y="11"/>
                        </a:cubicBezTo>
                        <a:lnTo>
                          <a:pt x="0" y="59"/>
                        </a:lnTo>
                        <a:cubicBezTo>
                          <a:pt x="48" y="49"/>
                          <a:pt x="88" y="1"/>
                          <a:pt x="7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04" name="Google Shape;1604;p45"/>
                  <p:cNvSpPr/>
                  <p:nvPr/>
                </p:nvSpPr>
                <p:spPr>
                  <a:xfrm>
                    <a:off x="7404887" y="6374350"/>
                    <a:ext cx="186867" cy="148492"/>
                  </a:xfrm>
                  <a:custGeom>
                    <a:rect b="b" l="l" r="r" t="t"/>
                    <a:pathLst>
                      <a:path extrusionOk="0" h="7352" w="9252">
                        <a:moveTo>
                          <a:pt x="7272" y="0"/>
                        </a:moveTo>
                        <a:cubicBezTo>
                          <a:pt x="7253" y="0"/>
                          <a:pt x="7238" y="4"/>
                          <a:pt x="7227" y="12"/>
                        </a:cubicBezTo>
                        <a:lnTo>
                          <a:pt x="6525" y="203"/>
                        </a:lnTo>
                        <a:cubicBezTo>
                          <a:pt x="6525" y="238"/>
                          <a:pt x="6632" y="310"/>
                          <a:pt x="6584" y="322"/>
                        </a:cubicBezTo>
                        <a:cubicBezTo>
                          <a:pt x="4441" y="1441"/>
                          <a:pt x="4727" y="2334"/>
                          <a:pt x="4727" y="2334"/>
                        </a:cubicBezTo>
                        <a:lnTo>
                          <a:pt x="4787" y="2453"/>
                        </a:lnTo>
                        <a:cubicBezTo>
                          <a:pt x="4846" y="2953"/>
                          <a:pt x="4691" y="3131"/>
                          <a:pt x="4489" y="3239"/>
                        </a:cubicBezTo>
                        <a:cubicBezTo>
                          <a:pt x="4443" y="3248"/>
                          <a:pt x="4398" y="3253"/>
                          <a:pt x="4353" y="3253"/>
                        </a:cubicBezTo>
                        <a:cubicBezTo>
                          <a:pt x="4163" y="3253"/>
                          <a:pt x="3977" y="3154"/>
                          <a:pt x="3775" y="2798"/>
                        </a:cubicBezTo>
                        <a:lnTo>
                          <a:pt x="3727" y="2703"/>
                        </a:lnTo>
                        <a:cubicBezTo>
                          <a:pt x="3727" y="2703"/>
                          <a:pt x="3475" y="2106"/>
                          <a:pt x="1975" y="2106"/>
                        </a:cubicBezTo>
                        <a:cubicBezTo>
                          <a:pt x="1689" y="2106"/>
                          <a:pt x="1359" y="2128"/>
                          <a:pt x="977" y="2179"/>
                        </a:cubicBezTo>
                        <a:cubicBezTo>
                          <a:pt x="938" y="2179"/>
                          <a:pt x="870" y="2164"/>
                          <a:pt x="844" y="2164"/>
                        </a:cubicBezTo>
                        <a:cubicBezTo>
                          <a:pt x="838" y="2164"/>
                          <a:pt x="834" y="2165"/>
                          <a:pt x="834" y="2167"/>
                        </a:cubicBezTo>
                        <a:lnTo>
                          <a:pt x="262" y="2286"/>
                        </a:lnTo>
                        <a:cubicBezTo>
                          <a:pt x="191" y="2298"/>
                          <a:pt x="191" y="2358"/>
                          <a:pt x="238" y="2417"/>
                        </a:cubicBezTo>
                        <a:lnTo>
                          <a:pt x="619" y="2834"/>
                        </a:lnTo>
                        <a:lnTo>
                          <a:pt x="655" y="2870"/>
                        </a:lnTo>
                        <a:lnTo>
                          <a:pt x="619" y="2881"/>
                        </a:lnTo>
                        <a:lnTo>
                          <a:pt x="96" y="3131"/>
                        </a:lnTo>
                        <a:cubicBezTo>
                          <a:pt x="24" y="3167"/>
                          <a:pt x="24" y="3227"/>
                          <a:pt x="96" y="3274"/>
                        </a:cubicBezTo>
                        <a:lnTo>
                          <a:pt x="441" y="3417"/>
                        </a:lnTo>
                        <a:lnTo>
                          <a:pt x="429" y="3429"/>
                        </a:lnTo>
                        <a:lnTo>
                          <a:pt x="60" y="3834"/>
                        </a:lnTo>
                        <a:cubicBezTo>
                          <a:pt x="0" y="3882"/>
                          <a:pt x="36" y="3989"/>
                          <a:pt x="96" y="4013"/>
                        </a:cubicBezTo>
                        <a:lnTo>
                          <a:pt x="619" y="4239"/>
                        </a:lnTo>
                        <a:lnTo>
                          <a:pt x="655" y="4251"/>
                        </a:lnTo>
                        <a:lnTo>
                          <a:pt x="631" y="4263"/>
                        </a:lnTo>
                        <a:lnTo>
                          <a:pt x="250" y="4655"/>
                        </a:lnTo>
                        <a:cubicBezTo>
                          <a:pt x="191" y="4691"/>
                          <a:pt x="203" y="4751"/>
                          <a:pt x="274" y="4775"/>
                        </a:cubicBezTo>
                        <a:lnTo>
                          <a:pt x="798" y="4894"/>
                        </a:lnTo>
                        <a:lnTo>
                          <a:pt x="869" y="4905"/>
                        </a:lnTo>
                        <a:lnTo>
                          <a:pt x="834" y="4965"/>
                        </a:lnTo>
                        <a:lnTo>
                          <a:pt x="488" y="5382"/>
                        </a:lnTo>
                        <a:cubicBezTo>
                          <a:pt x="441" y="5441"/>
                          <a:pt x="453" y="5489"/>
                          <a:pt x="536" y="5501"/>
                        </a:cubicBezTo>
                        <a:lnTo>
                          <a:pt x="1048" y="5548"/>
                        </a:lnTo>
                        <a:cubicBezTo>
                          <a:pt x="1048" y="5548"/>
                          <a:pt x="1048" y="5560"/>
                          <a:pt x="1072" y="5560"/>
                        </a:cubicBezTo>
                        <a:lnTo>
                          <a:pt x="774" y="6013"/>
                        </a:lnTo>
                        <a:cubicBezTo>
                          <a:pt x="727" y="6072"/>
                          <a:pt x="750" y="6132"/>
                          <a:pt x="834" y="6132"/>
                        </a:cubicBezTo>
                        <a:lnTo>
                          <a:pt x="1441" y="6132"/>
                        </a:lnTo>
                        <a:lnTo>
                          <a:pt x="1405" y="6203"/>
                        </a:lnTo>
                        <a:lnTo>
                          <a:pt x="1191" y="6691"/>
                        </a:lnTo>
                        <a:cubicBezTo>
                          <a:pt x="1159" y="6755"/>
                          <a:pt x="1184" y="6800"/>
                          <a:pt x="1241" y="6800"/>
                        </a:cubicBezTo>
                        <a:cubicBezTo>
                          <a:pt x="1248" y="6800"/>
                          <a:pt x="1255" y="6800"/>
                          <a:pt x="1262" y="6799"/>
                        </a:cubicBezTo>
                        <a:lnTo>
                          <a:pt x="1429" y="6739"/>
                        </a:lnTo>
                        <a:lnTo>
                          <a:pt x="1560" y="7239"/>
                        </a:lnTo>
                        <a:cubicBezTo>
                          <a:pt x="1551" y="7302"/>
                          <a:pt x="1637" y="7351"/>
                          <a:pt x="1715" y="7351"/>
                        </a:cubicBezTo>
                        <a:cubicBezTo>
                          <a:pt x="1741" y="7351"/>
                          <a:pt x="1766" y="7346"/>
                          <a:pt x="1786" y="7334"/>
                        </a:cubicBezTo>
                        <a:lnTo>
                          <a:pt x="2382" y="7084"/>
                        </a:lnTo>
                        <a:lnTo>
                          <a:pt x="2405" y="7084"/>
                        </a:lnTo>
                        <a:cubicBezTo>
                          <a:pt x="4668" y="5929"/>
                          <a:pt x="4465" y="5060"/>
                          <a:pt x="4465" y="5060"/>
                        </a:cubicBezTo>
                        <a:lnTo>
                          <a:pt x="4441" y="4953"/>
                        </a:lnTo>
                        <a:cubicBezTo>
                          <a:pt x="4382" y="4441"/>
                          <a:pt x="4560" y="4263"/>
                          <a:pt x="4775" y="4167"/>
                        </a:cubicBezTo>
                        <a:cubicBezTo>
                          <a:pt x="4818" y="4159"/>
                          <a:pt x="4860" y="4154"/>
                          <a:pt x="4903" y="4154"/>
                        </a:cubicBezTo>
                        <a:cubicBezTo>
                          <a:pt x="5095" y="4154"/>
                          <a:pt x="5284" y="4259"/>
                          <a:pt x="5489" y="4620"/>
                        </a:cubicBezTo>
                        <a:lnTo>
                          <a:pt x="5525" y="4715"/>
                        </a:lnTo>
                        <a:cubicBezTo>
                          <a:pt x="5525" y="4715"/>
                          <a:pt x="5749" y="5285"/>
                          <a:pt x="7219" y="5285"/>
                        </a:cubicBezTo>
                        <a:cubicBezTo>
                          <a:pt x="7540" y="5285"/>
                          <a:pt x="7920" y="5257"/>
                          <a:pt x="8370" y="5191"/>
                        </a:cubicBezTo>
                        <a:lnTo>
                          <a:pt x="8966" y="5096"/>
                        </a:lnTo>
                        <a:cubicBezTo>
                          <a:pt x="9037" y="5084"/>
                          <a:pt x="9061" y="5036"/>
                          <a:pt x="9013" y="4977"/>
                        </a:cubicBezTo>
                        <a:lnTo>
                          <a:pt x="8644" y="4584"/>
                        </a:lnTo>
                        <a:lnTo>
                          <a:pt x="8620" y="4548"/>
                        </a:lnTo>
                        <a:lnTo>
                          <a:pt x="8656" y="4536"/>
                        </a:lnTo>
                        <a:lnTo>
                          <a:pt x="9180" y="4286"/>
                        </a:lnTo>
                        <a:cubicBezTo>
                          <a:pt x="9251" y="4251"/>
                          <a:pt x="9251" y="4191"/>
                          <a:pt x="9180" y="4143"/>
                        </a:cubicBezTo>
                        <a:lnTo>
                          <a:pt x="8728" y="3893"/>
                        </a:lnTo>
                        <a:lnTo>
                          <a:pt x="8668" y="3870"/>
                        </a:lnTo>
                        <a:lnTo>
                          <a:pt x="8728" y="3822"/>
                        </a:lnTo>
                        <a:lnTo>
                          <a:pt x="9156" y="3489"/>
                        </a:lnTo>
                        <a:cubicBezTo>
                          <a:pt x="9216" y="3453"/>
                          <a:pt x="9204" y="3393"/>
                          <a:pt x="9144" y="3358"/>
                        </a:cubicBezTo>
                        <a:lnTo>
                          <a:pt x="8644" y="3167"/>
                        </a:lnTo>
                        <a:lnTo>
                          <a:pt x="8644" y="3131"/>
                        </a:lnTo>
                        <a:lnTo>
                          <a:pt x="9025" y="2798"/>
                        </a:lnTo>
                        <a:cubicBezTo>
                          <a:pt x="9085" y="2750"/>
                          <a:pt x="9073" y="2691"/>
                          <a:pt x="9001" y="2655"/>
                        </a:cubicBezTo>
                        <a:lnTo>
                          <a:pt x="8478" y="2512"/>
                        </a:lnTo>
                        <a:lnTo>
                          <a:pt x="8406" y="2500"/>
                        </a:lnTo>
                        <a:lnTo>
                          <a:pt x="8442" y="2441"/>
                        </a:lnTo>
                        <a:lnTo>
                          <a:pt x="8763" y="2096"/>
                        </a:lnTo>
                        <a:lnTo>
                          <a:pt x="8728" y="2096"/>
                        </a:lnTo>
                        <a:lnTo>
                          <a:pt x="8168" y="2179"/>
                        </a:lnTo>
                        <a:lnTo>
                          <a:pt x="8144" y="2179"/>
                        </a:lnTo>
                        <a:lnTo>
                          <a:pt x="8192" y="1988"/>
                        </a:lnTo>
                        <a:lnTo>
                          <a:pt x="8489" y="1453"/>
                        </a:lnTo>
                        <a:cubicBezTo>
                          <a:pt x="8532" y="1399"/>
                          <a:pt x="8508" y="1306"/>
                          <a:pt x="8450" y="1306"/>
                        </a:cubicBezTo>
                        <a:cubicBezTo>
                          <a:pt x="8443" y="1306"/>
                          <a:pt x="8437" y="1307"/>
                          <a:pt x="8430" y="1310"/>
                        </a:cubicBezTo>
                        <a:lnTo>
                          <a:pt x="7894" y="1286"/>
                        </a:lnTo>
                        <a:lnTo>
                          <a:pt x="7823" y="1274"/>
                        </a:lnTo>
                        <a:lnTo>
                          <a:pt x="7847" y="1203"/>
                        </a:lnTo>
                        <a:lnTo>
                          <a:pt x="8073" y="714"/>
                        </a:lnTo>
                        <a:cubicBezTo>
                          <a:pt x="8104" y="642"/>
                          <a:pt x="8081" y="605"/>
                          <a:pt x="8026" y="605"/>
                        </a:cubicBezTo>
                        <a:cubicBezTo>
                          <a:pt x="8019" y="605"/>
                          <a:pt x="8010" y="606"/>
                          <a:pt x="8001" y="607"/>
                        </a:cubicBezTo>
                        <a:lnTo>
                          <a:pt x="7430" y="691"/>
                        </a:lnTo>
                        <a:lnTo>
                          <a:pt x="7406" y="691"/>
                        </a:lnTo>
                        <a:lnTo>
                          <a:pt x="7406" y="667"/>
                        </a:lnTo>
                        <a:lnTo>
                          <a:pt x="7477" y="119"/>
                        </a:lnTo>
                        <a:cubicBezTo>
                          <a:pt x="7507" y="80"/>
                          <a:pt x="7358" y="0"/>
                          <a:pt x="7272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05" name="Google Shape;1605;p45"/>
                  <p:cNvSpPr/>
                  <p:nvPr/>
                </p:nvSpPr>
                <p:spPr>
                  <a:xfrm>
                    <a:off x="7265282" y="6326664"/>
                    <a:ext cx="120821" cy="181353"/>
                  </a:xfrm>
                  <a:custGeom>
                    <a:rect b="b" l="l" r="r" t="t"/>
                    <a:pathLst>
                      <a:path extrusionOk="0" h="8979" w="5982">
                        <a:moveTo>
                          <a:pt x="2344" y="0"/>
                        </a:moveTo>
                        <a:cubicBezTo>
                          <a:pt x="2317" y="0"/>
                          <a:pt x="2291" y="13"/>
                          <a:pt x="2281" y="39"/>
                        </a:cubicBezTo>
                        <a:lnTo>
                          <a:pt x="2055" y="528"/>
                        </a:lnTo>
                        <a:lnTo>
                          <a:pt x="2007" y="587"/>
                        </a:lnTo>
                        <a:lnTo>
                          <a:pt x="1947" y="528"/>
                        </a:lnTo>
                        <a:lnTo>
                          <a:pt x="1578" y="135"/>
                        </a:lnTo>
                        <a:cubicBezTo>
                          <a:pt x="1560" y="111"/>
                          <a:pt x="1539" y="101"/>
                          <a:pt x="1521" y="101"/>
                        </a:cubicBezTo>
                        <a:cubicBezTo>
                          <a:pt x="1491" y="101"/>
                          <a:pt x="1466" y="127"/>
                          <a:pt x="1459" y="170"/>
                        </a:cubicBezTo>
                        <a:lnTo>
                          <a:pt x="1328" y="730"/>
                        </a:lnTo>
                        <a:lnTo>
                          <a:pt x="1328" y="766"/>
                        </a:lnTo>
                        <a:lnTo>
                          <a:pt x="1293" y="754"/>
                        </a:lnTo>
                        <a:lnTo>
                          <a:pt x="816" y="480"/>
                        </a:lnTo>
                        <a:cubicBezTo>
                          <a:pt x="811" y="471"/>
                          <a:pt x="803" y="467"/>
                          <a:pt x="792" y="467"/>
                        </a:cubicBezTo>
                        <a:cubicBezTo>
                          <a:pt x="732" y="467"/>
                          <a:pt x="602" y="598"/>
                          <a:pt x="602" y="659"/>
                        </a:cubicBezTo>
                        <a:lnTo>
                          <a:pt x="507" y="1385"/>
                        </a:lnTo>
                        <a:cubicBezTo>
                          <a:pt x="513" y="1389"/>
                          <a:pt x="521" y="1391"/>
                          <a:pt x="530" y="1391"/>
                        </a:cubicBezTo>
                        <a:cubicBezTo>
                          <a:pt x="564" y="1391"/>
                          <a:pt x="611" y="1367"/>
                          <a:pt x="630" y="1367"/>
                        </a:cubicBezTo>
                        <a:cubicBezTo>
                          <a:pt x="635" y="1367"/>
                          <a:pt x="638" y="1369"/>
                          <a:pt x="638" y="1373"/>
                        </a:cubicBezTo>
                        <a:cubicBezTo>
                          <a:pt x="852" y="3790"/>
                          <a:pt x="1793" y="3861"/>
                          <a:pt x="1793" y="3861"/>
                        </a:cubicBezTo>
                        <a:lnTo>
                          <a:pt x="1924" y="3849"/>
                        </a:lnTo>
                        <a:cubicBezTo>
                          <a:pt x="2412" y="3992"/>
                          <a:pt x="2531" y="4207"/>
                          <a:pt x="2531" y="4421"/>
                        </a:cubicBezTo>
                        <a:cubicBezTo>
                          <a:pt x="2471" y="4647"/>
                          <a:pt x="2352" y="4838"/>
                          <a:pt x="1840" y="4897"/>
                        </a:cubicBezTo>
                        <a:lnTo>
                          <a:pt x="1745" y="4897"/>
                        </a:lnTo>
                        <a:cubicBezTo>
                          <a:pt x="1745" y="4897"/>
                          <a:pt x="816" y="4897"/>
                          <a:pt x="197" y="7243"/>
                        </a:cubicBezTo>
                        <a:cubicBezTo>
                          <a:pt x="173" y="7278"/>
                          <a:pt x="114" y="7374"/>
                          <a:pt x="114" y="7374"/>
                        </a:cubicBezTo>
                        <a:lnTo>
                          <a:pt x="19" y="7933"/>
                        </a:lnTo>
                        <a:cubicBezTo>
                          <a:pt x="1" y="7996"/>
                          <a:pt x="30" y="8025"/>
                          <a:pt x="82" y="8025"/>
                        </a:cubicBezTo>
                        <a:cubicBezTo>
                          <a:pt x="99" y="8025"/>
                          <a:pt x="117" y="8022"/>
                          <a:pt x="138" y="8017"/>
                        </a:cubicBezTo>
                        <a:lnTo>
                          <a:pt x="673" y="7814"/>
                        </a:lnTo>
                        <a:lnTo>
                          <a:pt x="697" y="7802"/>
                        </a:lnTo>
                        <a:lnTo>
                          <a:pt x="697" y="7838"/>
                        </a:lnTo>
                        <a:lnTo>
                          <a:pt x="733" y="8398"/>
                        </a:lnTo>
                        <a:cubicBezTo>
                          <a:pt x="733" y="8447"/>
                          <a:pt x="761" y="8479"/>
                          <a:pt x="798" y="8479"/>
                        </a:cubicBezTo>
                        <a:cubicBezTo>
                          <a:pt x="815" y="8479"/>
                          <a:pt x="833" y="8472"/>
                          <a:pt x="852" y="8457"/>
                        </a:cubicBezTo>
                        <a:lnTo>
                          <a:pt x="1114" y="8207"/>
                        </a:lnTo>
                        <a:lnTo>
                          <a:pt x="1114" y="8219"/>
                        </a:lnTo>
                        <a:lnTo>
                          <a:pt x="1340" y="8707"/>
                        </a:lnTo>
                        <a:cubicBezTo>
                          <a:pt x="1347" y="8755"/>
                          <a:pt x="1388" y="8775"/>
                          <a:pt x="1432" y="8775"/>
                        </a:cubicBezTo>
                        <a:cubicBezTo>
                          <a:pt x="1465" y="8775"/>
                          <a:pt x="1498" y="8763"/>
                          <a:pt x="1519" y="8743"/>
                        </a:cubicBezTo>
                        <a:lnTo>
                          <a:pt x="1924" y="8350"/>
                        </a:lnTo>
                        <a:lnTo>
                          <a:pt x="1947" y="8338"/>
                        </a:lnTo>
                        <a:lnTo>
                          <a:pt x="1971" y="8350"/>
                        </a:lnTo>
                        <a:lnTo>
                          <a:pt x="2174" y="8862"/>
                        </a:lnTo>
                        <a:cubicBezTo>
                          <a:pt x="2192" y="8899"/>
                          <a:pt x="2217" y="8917"/>
                          <a:pt x="2242" y="8917"/>
                        </a:cubicBezTo>
                        <a:cubicBezTo>
                          <a:pt x="2265" y="8917"/>
                          <a:pt x="2288" y="8902"/>
                          <a:pt x="2305" y="8874"/>
                        </a:cubicBezTo>
                        <a:lnTo>
                          <a:pt x="2602" y="8445"/>
                        </a:lnTo>
                        <a:lnTo>
                          <a:pt x="2650" y="8386"/>
                        </a:lnTo>
                        <a:lnTo>
                          <a:pt x="2697" y="8457"/>
                        </a:lnTo>
                        <a:lnTo>
                          <a:pt x="2948" y="8933"/>
                        </a:lnTo>
                        <a:cubicBezTo>
                          <a:pt x="2965" y="8963"/>
                          <a:pt x="2989" y="8978"/>
                          <a:pt x="3013" y="8978"/>
                        </a:cubicBezTo>
                        <a:cubicBezTo>
                          <a:pt x="3037" y="8978"/>
                          <a:pt x="3061" y="8963"/>
                          <a:pt x="3078" y="8933"/>
                        </a:cubicBezTo>
                        <a:lnTo>
                          <a:pt x="3317" y="8469"/>
                        </a:lnTo>
                        <a:lnTo>
                          <a:pt x="3352" y="8469"/>
                        </a:lnTo>
                        <a:lnTo>
                          <a:pt x="3650" y="8921"/>
                        </a:lnTo>
                        <a:cubicBezTo>
                          <a:pt x="3673" y="8950"/>
                          <a:pt x="3698" y="8965"/>
                          <a:pt x="3721" y="8965"/>
                        </a:cubicBezTo>
                        <a:cubicBezTo>
                          <a:pt x="3746" y="8965"/>
                          <a:pt x="3768" y="8947"/>
                          <a:pt x="3781" y="8910"/>
                        </a:cubicBezTo>
                        <a:lnTo>
                          <a:pt x="3995" y="8409"/>
                        </a:lnTo>
                        <a:lnTo>
                          <a:pt x="4019" y="8338"/>
                        </a:lnTo>
                        <a:lnTo>
                          <a:pt x="4079" y="8398"/>
                        </a:lnTo>
                        <a:lnTo>
                          <a:pt x="4448" y="8790"/>
                        </a:lnTo>
                        <a:cubicBezTo>
                          <a:pt x="4466" y="8814"/>
                          <a:pt x="4487" y="8824"/>
                          <a:pt x="4505" y="8824"/>
                        </a:cubicBezTo>
                        <a:cubicBezTo>
                          <a:pt x="4534" y="8824"/>
                          <a:pt x="4559" y="8798"/>
                          <a:pt x="4567" y="8755"/>
                        </a:cubicBezTo>
                        <a:lnTo>
                          <a:pt x="4567" y="8588"/>
                        </a:lnTo>
                        <a:lnTo>
                          <a:pt x="5091" y="8648"/>
                        </a:lnTo>
                        <a:cubicBezTo>
                          <a:pt x="5098" y="8652"/>
                          <a:pt x="5107" y="8654"/>
                          <a:pt x="5116" y="8654"/>
                        </a:cubicBezTo>
                        <a:cubicBezTo>
                          <a:pt x="5178" y="8654"/>
                          <a:pt x="5268" y="8555"/>
                          <a:pt x="5257" y="8493"/>
                        </a:cubicBezTo>
                        <a:lnTo>
                          <a:pt x="5234" y="7850"/>
                        </a:lnTo>
                        <a:lnTo>
                          <a:pt x="5257" y="7814"/>
                        </a:lnTo>
                        <a:cubicBezTo>
                          <a:pt x="5067" y="5290"/>
                          <a:pt x="4186" y="5135"/>
                          <a:pt x="4186" y="5135"/>
                        </a:cubicBezTo>
                        <a:lnTo>
                          <a:pt x="4079" y="5111"/>
                        </a:lnTo>
                        <a:cubicBezTo>
                          <a:pt x="3590" y="4957"/>
                          <a:pt x="3495" y="4742"/>
                          <a:pt x="3483" y="4504"/>
                        </a:cubicBezTo>
                        <a:cubicBezTo>
                          <a:pt x="3543" y="4278"/>
                          <a:pt x="3674" y="4064"/>
                          <a:pt x="4186" y="4004"/>
                        </a:cubicBezTo>
                        <a:lnTo>
                          <a:pt x="4293" y="4004"/>
                        </a:lnTo>
                        <a:cubicBezTo>
                          <a:pt x="4293" y="4004"/>
                          <a:pt x="4293" y="4004"/>
                          <a:pt x="4294" y="4004"/>
                        </a:cubicBezTo>
                        <a:cubicBezTo>
                          <a:pt x="4327" y="4004"/>
                          <a:pt x="5210" y="3981"/>
                          <a:pt x="5817" y="1563"/>
                        </a:cubicBezTo>
                        <a:lnTo>
                          <a:pt x="5972" y="992"/>
                        </a:lnTo>
                        <a:cubicBezTo>
                          <a:pt x="5981" y="926"/>
                          <a:pt x="5953" y="889"/>
                          <a:pt x="5911" y="889"/>
                        </a:cubicBezTo>
                        <a:cubicBezTo>
                          <a:pt x="5900" y="889"/>
                          <a:pt x="5889" y="892"/>
                          <a:pt x="5876" y="897"/>
                        </a:cubicBezTo>
                        <a:lnTo>
                          <a:pt x="5353" y="1087"/>
                        </a:lnTo>
                        <a:lnTo>
                          <a:pt x="5329" y="1111"/>
                        </a:lnTo>
                        <a:lnTo>
                          <a:pt x="5329" y="1075"/>
                        </a:lnTo>
                        <a:lnTo>
                          <a:pt x="5293" y="516"/>
                        </a:lnTo>
                        <a:cubicBezTo>
                          <a:pt x="5293" y="461"/>
                          <a:pt x="5267" y="432"/>
                          <a:pt x="5233" y="432"/>
                        </a:cubicBezTo>
                        <a:cubicBezTo>
                          <a:pt x="5215" y="432"/>
                          <a:pt x="5194" y="440"/>
                          <a:pt x="5174" y="456"/>
                        </a:cubicBezTo>
                        <a:lnTo>
                          <a:pt x="4757" y="766"/>
                        </a:lnTo>
                        <a:lnTo>
                          <a:pt x="4722" y="813"/>
                        </a:lnTo>
                        <a:lnTo>
                          <a:pt x="4698" y="730"/>
                        </a:lnTo>
                        <a:lnTo>
                          <a:pt x="4567" y="218"/>
                        </a:lnTo>
                        <a:cubicBezTo>
                          <a:pt x="4560" y="169"/>
                          <a:pt x="4537" y="145"/>
                          <a:pt x="4507" y="145"/>
                        </a:cubicBezTo>
                        <a:cubicBezTo>
                          <a:pt x="4485" y="145"/>
                          <a:pt x="4461" y="157"/>
                          <a:pt x="4436" y="182"/>
                        </a:cubicBezTo>
                        <a:lnTo>
                          <a:pt x="4067" y="575"/>
                        </a:lnTo>
                        <a:lnTo>
                          <a:pt x="4031" y="575"/>
                        </a:lnTo>
                        <a:lnTo>
                          <a:pt x="3864" y="75"/>
                        </a:lnTo>
                        <a:cubicBezTo>
                          <a:pt x="3851" y="36"/>
                          <a:pt x="3831" y="18"/>
                          <a:pt x="3805" y="18"/>
                        </a:cubicBezTo>
                        <a:cubicBezTo>
                          <a:pt x="3784" y="18"/>
                          <a:pt x="3760" y="30"/>
                          <a:pt x="3733" y="51"/>
                        </a:cubicBezTo>
                        <a:lnTo>
                          <a:pt x="3412" y="468"/>
                        </a:lnTo>
                        <a:lnTo>
                          <a:pt x="3364" y="528"/>
                        </a:lnTo>
                        <a:lnTo>
                          <a:pt x="3329" y="456"/>
                        </a:lnTo>
                        <a:lnTo>
                          <a:pt x="3138" y="39"/>
                        </a:lnTo>
                        <a:cubicBezTo>
                          <a:pt x="3138" y="51"/>
                          <a:pt x="3138" y="51"/>
                          <a:pt x="3126" y="63"/>
                        </a:cubicBezTo>
                        <a:lnTo>
                          <a:pt x="2995" y="635"/>
                        </a:lnTo>
                        <a:lnTo>
                          <a:pt x="2971" y="647"/>
                        </a:lnTo>
                        <a:lnTo>
                          <a:pt x="2817" y="539"/>
                        </a:lnTo>
                        <a:lnTo>
                          <a:pt x="2436" y="51"/>
                        </a:lnTo>
                        <a:cubicBezTo>
                          <a:pt x="2416" y="19"/>
                          <a:pt x="2378" y="0"/>
                          <a:pt x="2344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06" name="Google Shape;1606;p45"/>
                  <p:cNvSpPr/>
                  <p:nvPr/>
                </p:nvSpPr>
                <p:spPr>
                  <a:xfrm>
                    <a:off x="7266130" y="6648491"/>
                    <a:ext cx="1717" cy="848"/>
                  </a:xfrm>
                  <a:custGeom>
                    <a:rect b="b" l="l" r="r" t="t"/>
                    <a:pathLst>
                      <a:path extrusionOk="0" h="42" w="85">
                        <a:moveTo>
                          <a:pt x="0" y="0"/>
                        </a:moveTo>
                        <a:lnTo>
                          <a:pt x="0" y="0"/>
                        </a:lnTo>
                        <a:cubicBezTo>
                          <a:pt x="24" y="23"/>
                          <a:pt x="67" y="42"/>
                          <a:pt x="78" y="42"/>
                        </a:cubicBezTo>
                        <a:cubicBezTo>
                          <a:pt x="84" y="42"/>
                          <a:pt x="81" y="36"/>
                          <a:pt x="60" y="24"/>
                        </a:cubicBez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07" name="Google Shape;1607;p45"/>
                  <p:cNvSpPr/>
                  <p:nvPr/>
                </p:nvSpPr>
                <p:spPr>
                  <a:xfrm>
                    <a:off x="7132665" y="6479882"/>
                    <a:ext cx="169518" cy="185352"/>
                  </a:xfrm>
                  <a:custGeom>
                    <a:rect b="b" l="l" r="r" t="t"/>
                    <a:pathLst>
                      <a:path extrusionOk="0" h="9177" w="8393">
                        <a:moveTo>
                          <a:pt x="4602" y="0"/>
                        </a:moveTo>
                        <a:cubicBezTo>
                          <a:pt x="4578" y="0"/>
                          <a:pt x="4550" y="18"/>
                          <a:pt x="4525" y="50"/>
                        </a:cubicBezTo>
                        <a:lnTo>
                          <a:pt x="4203" y="514"/>
                        </a:lnTo>
                        <a:lnTo>
                          <a:pt x="4180" y="538"/>
                        </a:lnTo>
                        <a:lnTo>
                          <a:pt x="4168" y="514"/>
                        </a:lnTo>
                        <a:lnTo>
                          <a:pt x="3810" y="61"/>
                        </a:lnTo>
                        <a:cubicBezTo>
                          <a:pt x="3791" y="37"/>
                          <a:pt x="3770" y="27"/>
                          <a:pt x="3750" y="27"/>
                        </a:cubicBezTo>
                        <a:cubicBezTo>
                          <a:pt x="3721" y="27"/>
                          <a:pt x="3694" y="50"/>
                          <a:pt x="3679" y="85"/>
                        </a:cubicBezTo>
                        <a:lnTo>
                          <a:pt x="3608" y="442"/>
                        </a:lnTo>
                        <a:lnTo>
                          <a:pt x="3584" y="419"/>
                        </a:lnTo>
                        <a:lnTo>
                          <a:pt x="3108" y="145"/>
                        </a:lnTo>
                        <a:cubicBezTo>
                          <a:pt x="3093" y="133"/>
                          <a:pt x="3077" y="128"/>
                          <a:pt x="3060" y="128"/>
                        </a:cubicBezTo>
                        <a:cubicBezTo>
                          <a:pt x="3011" y="128"/>
                          <a:pt x="2962" y="175"/>
                          <a:pt x="2953" y="228"/>
                        </a:cubicBezTo>
                        <a:lnTo>
                          <a:pt x="2846" y="776"/>
                        </a:lnTo>
                        <a:lnTo>
                          <a:pt x="2834" y="812"/>
                        </a:lnTo>
                        <a:lnTo>
                          <a:pt x="2798" y="800"/>
                        </a:lnTo>
                        <a:lnTo>
                          <a:pt x="2334" y="502"/>
                        </a:lnTo>
                        <a:cubicBezTo>
                          <a:pt x="2314" y="486"/>
                          <a:pt x="2293" y="478"/>
                          <a:pt x="2275" y="478"/>
                        </a:cubicBezTo>
                        <a:cubicBezTo>
                          <a:pt x="2241" y="478"/>
                          <a:pt x="2215" y="507"/>
                          <a:pt x="2215" y="562"/>
                        </a:cubicBezTo>
                        <a:lnTo>
                          <a:pt x="2215" y="1097"/>
                        </a:lnTo>
                        <a:lnTo>
                          <a:pt x="2215" y="1169"/>
                        </a:lnTo>
                        <a:lnTo>
                          <a:pt x="2144" y="1133"/>
                        </a:lnTo>
                        <a:lnTo>
                          <a:pt x="1667" y="895"/>
                        </a:lnTo>
                        <a:cubicBezTo>
                          <a:pt x="1653" y="889"/>
                          <a:pt x="1638" y="886"/>
                          <a:pt x="1625" y="886"/>
                        </a:cubicBezTo>
                        <a:cubicBezTo>
                          <a:pt x="1583" y="886"/>
                          <a:pt x="1551" y="915"/>
                          <a:pt x="1560" y="978"/>
                        </a:cubicBezTo>
                        <a:lnTo>
                          <a:pt x="1620" y="1478"/>
                        </a:lnTo>
                        <a:lnTo>
                          <a:pt x="1608" y="1490"/>
                        </a:lnTo>
                        <a:lnTo>
                          <a:pt x="1120" y="1300"/>
                        </a:lnTo>
                        <a:cubicBezTo>
                          <a:pt x="1105" y="1295"/>
                          <a:pt x="1091" y="1292"/>
                          <a:pt x="1079" y="1292"/>
                        </a:cubicBezTo>
                        <a:cubicBezTo>
                          <a:pt x="1031" y="1292"/>
                          <a:pt x="1003" y="1329"/>
                          <a:pt x="1012" y="1395"/>
                        </a:cubicBezTo>
                        <a:lnTo>
                          <a:pt x="1132" y="1907"/>
                        </a:lnTo>
                        <a:lnTo>
                          <a:pt x="1143" y="1990"/>
                        </a:lnTo>
                        <a:lnTo>
                          <a:pt x="1072" y="1966"/>
                        </a:lnTo>
                        <a:lnTo>
                          <a:pt x="548" y="1871"/>
                        </a:lnTo>
                        <a:cubicBezTo>
                          <a:pt x="535" y="1867"/>
                          <a:pt x="524" y="1865"/>
                          <a:pt x="515" y="1865"/>
                        </a:cubicBezTo>
                        <a:cubicBezTo>
                          <a:pt x="469" y="1865"/>
                          <a:pt x="455" y="1908"/>
                          <a:pt x="465" y="1966"/>
                        </a:cubicBezTo>
                        <a:lnTo>
                          <a:pt x="548" y="2109"/>
                        </a:lnTo>
                        <a:lnTo>
                          <a:pt x="96" y="2347"/>
                        </a:lnTo>
                        <a:cubicBezTo>
                          <a:pt x="12" y="2359"/>
                          <a:pt x="0" y="2526"/>
                          <a:pt x="48" y="2586"/>
                        </a:cubicBezTo>
                        <a:lnTo>
                          <a:pt x="417" y="3098"/>
                        </a:lnTo>
                        <a:lnTo>
                          <a:pt x="417" y="3133"/>
                        </a:lnTo>
                        <a:cubicBezTo>
                          <a:pt x="1557" y="4537"/>
                          <a:pt x="2301" y="4737"/>
                          <a:pt x="2634" y="4737"/>
                        </a:cubicBezTo>
                        <a:cubicBezTo>
                          <a:pt x="2767" y="4737"/>
                          <a:pt x="2834" y="4705"/>
                          <a:pt x="2834" y="4705"/>
                        </a:cubicBezTo>
                        <a:lnTo>
                          <a:pt x="2929" y="4681"/>
                        </a:lnTo>
                        <a:cubicBezTo>
                          <a:pt x="3091" y="4627"/>
                          <a:pt x="3222" y="4604"/>
                          <a:pt x="3329" y="4604"/>
                        </a:cubicBezTo>
                        <a:cubicBezTo>
                          <a:pt x="3553" y="4604"/>
                          <a:pt x="3674" y="4703"/>
                          <a:pt x="3763" y="4824"/>
                        </a:cubicBezTo>
                        <a:cubicBezTo>
                          <a:pt x="3858" y="5050"/>
                          <a:pt x="3858" y="5288"/>
                          <a:pt x="3465" y="5634"/>
                        </a:cubicBezTo>
                        <a:lnTo>
                          <a:pt x="3382" y="5693"/>
                        </a:lnTo>
                        <a:cubicBezTo>
                          <a:pt x="3382" y="5693"/>
                          <a:pt x="2620" y="6193"/>
                          <a:pt x="3513" y="8563"/>
                        </a:cubicBezTo>
                        <a:lnTo>
                          <a:pt x="3727" y="9110"/>
                        </a:lnTo>
                        <a:cubicBezTo>
                          <a:pt x="3740" y="9155"/>
                          <a:pt x="3763" y="9176"/>
                          <a:pt x="3790" y="9176"/>
                        </a:cubicBezTo>
                        <a:cubicBezTo>
                          <a:pt x="3812" y="9176"/>
                          <a:pt x="3836" y="9161"/>
                          <a:pt x="3858" y="9134"/>
                        </a:cubicBezTo>
                        <a:lnTo>
                          <a:pt x="4168" y="8682"/>
                        </a:lnTo>
                        <a:lnTo>
                          <a:pt x="4180" y="8658"/>
                        </a:lnTo>
                        <a:lnTo>
                          <a:pt x="4203" y="8682"/>
                        </a:lnTo>
                        <a:lnTo>
                          <a:pt x="4537" y="9134"/>
                        </a:lnTo>
                        <a:cubicBezTo>
                          <a:pt x="4556" y="9158"/>
                          <a:pt x="4577" y="9169"/>
                          <a:pt x="4596" y="9169"/>
                        </a:cubicBezTo>
                        <a:cubicBezTo>
                          <a:pt x="4625" y="9169"/>
                          <a:pt x="4649" y="9146"/>
                          <a:pt x="4656" y="9110"/>
                        </a:cubicBezTo>
                        <a:lnTo>
                          <a:pt x="4822" y="8622"/>
                        </a:lnTo>
                        <a:lnTo>
                          <a:pt x="4834" y="8563"/>
                        </a:lnTo>
                        <a:lnTo>
                          <a:pt x="4894" y="8622"/>
                        </a:lnTo>
                        <a:lnTo>
                          <a:pt x="5299" y="8979"/>
                        </a:lnTo>
                        <a:cubicBezTo>
                          <a:pt x="5321" y="9002"/>
                          <a:pt x="5344" y="9012"/>
                          <a:pt x="5364" y="9012"/>
                        </a:cubicBezTo>
                        <a:cubicBezTo>
                          <a:pt x="5396" y="9012"/>
                          <a:pt x="5422" y="8984"/>
                          <a:pt x="5430" y="8932"/>
                        </a:cubicBezTo>
                        <a:lnTo>
                          <a:pt x="5525" y="8396"/>
                        </a:lnTo>
                        <a:cubicBezTo>
                          <a:pt x="5525" y="8396"/>
                          <a:pt x="5537" y="8384"/>
                          <a:pt x="5549" y="8384"/>
                        </a:cubicBezTo>
                        <a:lnTo>
                          <a:pt x="5965" y="8694"/>
                        </a:lnTo>
                        <a:cubicBezTo>
                          <a:pt x="5986" y="8710"/>
                          <a:pt x="6006" y="8718"/>
                          <a:pt x="6024" y="8718"/>
                        </a:cubicBezTo>
                        <a:cubicBezTo>
                          <a:pt x="6059" y="8718"/>
                          <a:pt x="6085" y="8689"/>
                          <a:pt x="6085" y="8634"/>
                        </a:cubicBezTo>
                        <a:lnTo>
                          <a:pt x="6120" y="8098"/>
                        </a:lnTo>
                        <a:lnTo>
                          <a:pt x="6120" y="8027"/>
                        </a:lnTo>
                        <a:lnTo>
                          <a:pt x="6180" y="8074"/>
                        </a:lnTo>
                        <a:lnTo>
                          <a:pt x="6585" y="8313"/>
                        </a:lnTo>
                        <a:lnTo>
                          <a:pt x="6585" y="8277"/>
                        </a:lnTo>
                        <a:lnTo>
                          <a:pt x="6370" y="7741"/>
                        </a:lnTo>
                        <a:lnTo>
                          <a:pt x="6370" y="7729"/>
                        </a:lnTo>
                        <a:lnTo>
                          <a:pt x="6561" y="7729"/>
                        </a:lnTo>
                        <a:lnTo>
                          <a:pt x="7144" y="7908"/>
                        </a:lnTo>
                        <a:cubicBezTo>
                          <a:pt x="7161" y="7916"/>
                          <a:pt x="7179" y="7920"/>
                          <a:pt x="7196" y="7920"/>
                        </a:cubicBezTo>
                        <a:cubicBezTo>
                          <a:pt x="7253" y="7920"/>
                          <a:pt x="7302" y="7879"/>
                          <a:pt x="7275" y="7824"/>
                        </a:cubicBezTo>
                        <a:lnTo>
                          <a:pt x="7180" y="7300"/>
                        </a:lnTo>
                        <a:lnTo>
                          <a:pt x="7180" y="7229"/>
                        </a:lnTo>
                        <a:lnTo>
                          <a:pt x="7251" y="7241"/>
                        </a:lnTo>
                        <a:lnTo>
                          <a:pt x="7775" y="7348"/>
                        </a:lnTo>
                        <a:cubicBezTo>
                          <a:pt x="7783" y="7349"/>
                          <a:pt x="7789" y="7350"/>
                          <a:pt x="7796" y="7350"/>
                        </a:cubicBezTo>
                        <a:cubicBezTo>
                          <a:pt x="7851" y="7350"/>
                          <a:pt x="7869" y="7305"/>
                          <a:pt x="7859" y="7241"/>
                        </a:cubicBezTo>
                        <a:lnTo>
                          <a:pt x="7656" y="6705"/>
                        </a:lnTo>
                        <a:lnTo>
                          <a:pt x="7632" y="6669"/>
                        </a:lnTo>
                        <a:lnTo>
                          <a:pt x="7668" y="6669"/>
                        </a:lnTo>
                        <a:lnTo>
                          <a:pt x="8216" y="6634"/>
                        </a:lnTo>
                        <a:cubicBezTo>
                          <a:pt x="8219" y="6634"/>
                          <a:pt x="8222" y="6634"/>
                          <a:pt x="8225" y="6634"/>
                        </a:cubicBezTo>
                        <a:cubicBezTo>
                          <a:pt x="8338" y="6634"/>
                          <a:pt x="8393" y="6418"/>
                          <a:pt x="8335" y="6360"/>
                        </a:cubicBezTo>
                        <a:lnTo>
                          <a:pt x="8001" y="5705"/>
                        </a:lnTo>
                        <a:cubicBezTo>
                          <a:pt x="7969" y="5705"/>
                          <a:pt x="7917" y="5803"/>
                          <a:pt x="7899" y="5803"/>
                        </a:cubicBezTo>
                        <a:cubicBezTo>
                          <a:pt x="7897" y="5803"/>
                          <a:pt x="7895" y="5802"/>
                          <a:pt x="7894" y="5800"/>
                        </a:cubicBezTo>
                        <a:cubicBezTo>
                          <a:pt x="6862" y="4562"/>
                          <a:pt x="6159" y="4356"/>
                          <a:pt x="5804" y="4356"/>
                        </a:cubicBezTo>
                        <a:cubicBezTo>
                          <a:pt x="5627" y="4356"/>
                          <a:pt x="5537" y="4407"/>
                          <a:pt x="5537" y="4407"/>
                        </a:cubicBezTo>
                        <a:lnTo>
                          <a:pt x="5430" y="4503"/>
                        </a:lnTo>
                        <a:cubicBezTo>
                          <a:pt x="5261" y="4560"/>
                          <a:pt x="5126" y="4585"/>
                          <a:pt x="5016" y="4585"/>
                        </a:cubicBezTo>
                        <a:cubicBezTo>
                          <a:pt x="4809" y="4585"/>
                          <a:pt x="4690" y="4496"/>
                          <a:pt x="4596" y="4372"/>
                        </a:cubicBezTo>
                        <a:cubicBezTo>
                          <a:pt x="4513" y="4145"/>
                          <a:pt x="4513" y="3919"/>
                          <a:pt x="4894" y="3574"/>
                        </a:cubicBezTo>
                        <a:lnTo>
                          <a:pt x="4989" y="3514"/>
                        </a:lnTo>
                        <a:cubicBezTo>
                          <a:pt x="4989" y="3514"/>
                          <a:pt x="5751" y="3002"/>
                          <a:pt x="4918" y="716"/>
                        </a:cubicBezTo>
                        <a:cubicBezTo>
                          <a:pt x="4894" y="693"/>
                          <a:pt x="4918" y="573"/>
                          <a:pt x="4894" y="573"/>
                        </a:cubicBezTo>
                        <a:lnTo>
                          <a:pt x="4656" y="50"/>
                        </a:lnTo>
                        <a:cubicBezTo>
                          <a:pt x="4644" y="15"/>
                          <a:pt x="4625" y="0"/>
                          <a:pt x="4602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08" name="Google Shape;1608;p45"/>
                  <p:cNvSpPr/>
                  <p:nvPr/>
                </p:nvSpPr>
                <p:spPr>
                  <a:xfrm>
                    <a:off x="7520315" y="6605248"/>
                    <a:ext cx="1939" cy="788"/>
                  </a:xfrm>
                  <a:custGeom>
                    <a:rect b="b" l="l" r="r" t="t"/>
                    <a:pathLst>
                      <a:path extrusionOk="0" h="39" w="96">
                        <a:moveTo>
                          <a:pt x="81" y="1"/>
                        </a:moveTo>
                        <a:cubicBezTo>
                          <a:pt x="77" y="1"/>
                          <a:pt x="71" y="4"/>
                          <a:pt x="60" y="10"/>
                        </a:cubicBezTo>
                        <a:lnTo>
                          <a:pt x="0" y="34"/>
                        </a:lnTo>
                        <a:cubicBezTo>
                          <a:pt x="8" y="37"/>
                          <a:pt x="16" y="38"/>
                          <a:pt x="23" y="38"/>
                        </a:cubicBezTo>
                        <a:cubicBezTo>
                          <a:pt x="63" y="38"/>
                          <a:pt x="95" y="1"/>
                          <a:pt x="8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09" name="Google Shape;1609;p45"/>
                  <p:cNvSpPr/>
                  <p:nvPr/>
                </p:nvSpPr>
                <p:spPr>
                  <a:xfrm>
                    <a:off x="7339467" y="6548574"/>
                    <a:ext cx="182545" cy="116095"/>
                  </a:xfrm>
                  <a:custGeom>
                    <a:rect b="b" l="l" r="r" t="t"/>
                    <a:pathLst>
                      <a:path extrusionOk="0" h="5748" w="9038">
                        <a:moveTo>
                          <a:pt x="924" y="1"/>
                        </a:moveTo>
                        <a:cubicBezTo>
                          <a:pt x="876" y="1"/>
                          <a:pt x="862" y="54"/>
                          <a:pt x="882" y="125"/>
                        </a:cubicBezTo>
                        <a:lnTo>
                          <a:pt x="1096" y="637"/>
                        </a:lnTo>
                        <a:lnTo>
                          <a:pt x="1108" y="673"/>
                        </a:lnTo>
                        <a:lnTo>
                          <a:pt x="1072" y="673"/>
                        </a:lnTo>
                        <a:lnTo>
                          <a:pt x="513" y="721"/>
                        </a:lnTo>
                        <a:cubicBezTo>
                          <a:pt x="441" y="721"/>
                          <a:pt x="406" y="780"/>
                          <a:pt x="465" y="840"/>
                        </a:cubicBezTo>
                        <a:lnTo>
                          <a:pt x="739" y="1102"/>
                        </a:lnTo>
                        <a:lnTo>
                          <a:pt x="715" y="1102"/>
                        </a:lnTo>
                        <a:lnTo>
                          <a:pt x="227" y="1340"/>
                        </a:lnTo>
                        <a:cubicBezTo>
                          <a:pt x="156" y="1352"/>
                          <a:pt x="156" y="1471"/>
                          <a:pt x="215" y="1518"/>
                        </a:cubicBezTo>
                        <a:lnTo>
                          <a:pt x="620" y="1911"/>
                        </a:lnTo>
                        <a:lnTo>
                          <a:pt x="632" y="1935"/>
                        </a:lnTo>
                        <a:lnTo>
                          <a:pt x="620" y="1947"/>
                        </a:lnTo>
                        <a:lnTo>
                          <a:pt x="108" y="2173"/>
                        </a:lnTo>
                        <a:cubicBezTo>
                          <a:pt x="37" y="2209"/>
                          <a:pt x="37" y="2268"/>
                          <a:pt x="96" y="2304"/>
                        </a:cubicBezTo>
                        <a:lnTo>
                          <a:pt x="537" y="2590"/>
                        </a:lnTo>
                        <a:lnTo>
                          <a:pt x="596" y="2637"/>
                        </a:lnTo>
                        <a:lnTo>
                          <a:pt x="525" y="2685"/>
                        </a:lnTo>
                        <a:lnTo>
                          <a:pt x="60" y="2947"/>
                        </a:lnTo>
                        <a:cubicBezTo>
                          <a:pt x="1" y="2983"/>
                          <a:pt x="1" y="3042"/>
                          <a:pt x="60" y="3078"/>
                        </a:cubicBezTo>
                        <a:lnTo>
                          <a:pt x="525" y="3304"/>
                        </a:lnTo>
                        <a:lnTo>
                          <a:pt x="525" y="3340"/>
                        </a:lnTo>
                        <a:lnTo>
                          <a:pt x="96" y="3649"/>
                        </a:lnTo>
                        <a:cubicBezTo>
                          <a:pt x="37" y="3697"/>
                          <a:pt x="37" y="3757"/>
                          <a:pt x="108" y="3780"/>
                        </a:cubicBezTo>
                        <a:lnTo>
                          <a:pt x="620" y="3971"/>
                        </a:lnTo>
                        <a:lnTo>
                          <a:pt x="691" y="4007"/>
                        </a:lnTo>
                        <a:lnTo>
                          <a:pt x="632" y="4066"/>
                        </a:lnTo>
                        <a:lnTo>
                          <a:pt x="263" y="4447"/>
                        </a:lnTo>
                        <a:cubicBezTo>
                          <a:pt x="203" y="4507"/>
                          <a:pt x="227" y="4554"/>
                          <a:pt x="298" y="4566"/>
                        </a:cubicBezTo>
                        <a:lnTo>
                          <a:pt x="465" y="4566"/>
                        </a:lnTo>
                        <a:lnTo>
                          <a:pt x="418" y="5090"/>
                        </a:lnTo>
                        <a:cubicBezTo>
                          <a:pt x="395" y="5158"/>
                          <a:pt x="512" y="5258"/>
                          <a:pt x="585" y="5258"/>
                        </a:cubicBezTo>
                        <a:cubicBezTo>
                          <a:pt x="589" y="5258"/>
                          <a:pt x="592" y="5257"/>
                          <a:pt x="596" y="5257"/>
                        </a:cubicBezTo>
                        <a:lnTo>
                          <a:pt x="1239" y="5221"/>
                        </a:lnTo>
                        <a:lnTo>
                          <a:pt x="1275" y="5245"/>
                        </a:lnTo>
                        <a:cubicBezTo>
                          <a:pt x="3787" y="4971"/>
                          <a:pt x="3918" y="4078"/>
                          <a:pt x="3918" y="4078"/>
                        </a:cubicBezTo>
                        <a:lnTo>
                          <a:pt x="3954" y="3971"/>
                        </a:lnTo>
                        <a:cubicBezTo>
                          <a:pt x="4085" y="3483"/>
                          <a:pt x="4311" y="3376"/>
                          <a:pt x="4525" y="3364"/>
                        </a:cubicBezTo>
                        <a:cubicBezTo>
                          <a:pt x="4763" y="3411"/>
                          <a:pt x="4966" y="3542"/>
                          <a:pt x="5037" y="4054"/>
                        </a:cubicBezTo>
                        <a:lnTo>
                          <a:pt x="5049" y="4150"/>
                        </a:lnTo>
                        <a:cubicBezTo>
                          <a:pt x="5049" y="4150"/>
                          <a:pt x="5061" y="5066"/>
                          <a:pt x="7537" y="5614"/>
                        </a:cubicBezTo>
                        <a:lnTo>
                          <a:pt x="8121" y="5745"/>
                        </a:lnTo>
                        <a:cubicBezTo>
                          <a:pt x="8130" y="5746"/>
                          <a:pt x="8138" y="5747"/>
                          <a:pt x="8145" y="5747"/>
                        </a:cubicBezTo>
                        <a:cubicBezTo>
                          <a:pt x="8198" y="5747"/>
                          <a:pt x="8215" y="5711"/>
                          <a:pt x="8204" y="5638"/>
                        </a:cubicBezTo>
                        <a:lnTo>
                          <a:pt x="8002" y="5138"/>
                        </a:lnTo>
                        <a:lnTo>
                          <a:pt x="7978" y="5102"/>
                        </a:lnTo>
                        <a:lnTo>
                          <a:pt x="8014" y="5102"/>
                        </a:lnTo>
                        <a:lnTo>
                          <a:pt x="8573" y="5066"/>
                        </a:lnTo>
                        <a:cubicBezTo>
                          <a:pt x="8657" y="5066"/>
                          <a:pt x="8680" y="5007"/>
                          <a:pt x="8621" y="4947"/>
                        </a:cubicBezTo>
                        <a:lnTo>
                          <a:pt x="8299" y="4542"/>
                        </a:lnTo>
                        <a:lnTo>
                          <a:pt x="8252" y="4495"/>
                        </a:lnTo>
                        <a:lnTo>
                          <a:pt x="8323" y="4483"/>
                        </a:lnTo>
                        <a:lnTo>
                          <a:pt x="8847" y="4328"/>
                        </a:lnTo>
                        <a:cubicBezTo>
                          <a:pt x="8919" y="4316"/>
                          <a:pt x="8930" y="4257"/>
                          <a:pt x="8871" y="4197"/>
                        </a:cubicBezTo>
                        <a:lnTo>
                          <a:pt x="8478" y="3828"/>
                        </a:lnTo>
                        <a:lnTo>
                          <a:pt x="8478" y="3792"/>
                        </a:lnTo>
                        <a:lnTo>
                          <a:pt x="8966" y="3614"/>
                        </a:lnTo>
                        <a:cubicBezTo>
                          <a:pt x="9038" y="3590"/>
                          <a:pt x="9038" y="3530"/>
                          <a:pt x="8978" y="3483"/>
                        </a:cubicBezTo>
                        <a:lnTo>
                          <a:pt x="8549" y="3173"/>
                        </a:lnTo>
                        <a:lnTo>
                          <a:pt x="8490" y="3126"/>
                        </a:lnTo>
                        <a:lnTo>
                          <a:pt x="8561" y="3102"/>
                        </a:lnTo>
                        <a:lnTo>
                          <a:pt x="8978" y="2887"/>
                        </a:lnTo>
                        <a:cubicBezTo>
                          <a:pt x="8966" y="2887"/>
                          <a:pt x="8966" y="2887"/>
                          <a:pt x="8954" y="2876"/>
                        </a:cubicBezTo>
                        <a:lnTo>
                          <a:pt x="8383" y="2756"/>
                        </a:lnTo>
                        <a:lnTo>
                          <a:pt x="8371" y="2745"/>
                        </a:lnTo>
                        <a:lnTo>
                          <a:pt x="8478" y="2578"/>
                        </a:lnTo>
                        <a:lnTo>
                          <a:pt x="8954" y="2185"/>
                        </a:lnTo>
                        <a:cubicBezTo>
                          <a:pt x="9014" y="2149"/>
                          <a:pt x="9026" y="2054"/>
                          <a:pt x="8954" y="2030"/>
                        </a:cubicBezTo>
                        <a:lnTo>
                          <a:pt x="8454" y="1816"/>
                        </a:lnTo>
                        <a:lnTo>
                          <a:pt x="8383" y="1792"/>
                        </a:lnTo>
                        <a:lnTo>
                          <a:pt x="8442" y="1733"/>
                        </a:lnTo>
                        <a:lnTo>
                          <a:pt x="8811" y="1340"/>
                        </a:lnTo>
                        <a:cubicBezTo>
                          <a:pt x="8871" y="1280"/>
                          <a:pt x="8847" y="1232"/>
                          <a:pt x="8776" y="1221"/>
                        </a:cubicBezTo>
                        <a:lnTo>
                          <a:pt x="8204" y="1113"/>
                        </a:lnTo>
                        <a:lnTo>
                          <a:pt x="8180" y="1113"/>
                        </a:lnTo>
                        <a:lnTo>
                          <a:pt x="8192" y="1090"/>
                        </a:lnTo>
                        <a:lnTo>
                          <a:pt x="8442" y="601"/>
                        </a:lnTo>
                        <a:cubicBezTo>
                          <a:pt x="8488" y="498"/>
                          <a:pt x="8334" y="327"/>
                          <a:pt x="8259" y="327"/>
                        </a:cubicBezTo>
                        <a:cubicBezTo>
                          <a:pt x="8256" y="327"/>
                          <a:pt x="8254" y="327"/>
                          <a:pt x="8252" y="328"/>
                        </a:cubicBezTo>
                        <a:lnTo>
                          <a:pt x="7526" y="268"/>
                        </a:lnTo>
                        <a:lnTo>
                          <a:pt x="7526" y="268"/>
                        </a:lnTo>
                        <a:cubicBezTo>
                          <a:pt x="7502" y="304"/>
                          <a:pt x="7585" y="399"/>
                          <a:pt x="7537" y="399"/>
                        </a:cubicBezTo>
                        <a:cubicBezTo>
                          <a:pt x="5120" y="685"/>
                          <a:pt x="5097" y="1625"/>
                          <a:pt x="5097" y="1625"/>
                        </a:cubicBezTo>
                        <a:lnTo>
                          <a:pt x="5109" y="1756"/>
                        </a:lnTo>
                        <a:cubicBezTo>
                          <a:pt x="4978" y="2245"/>
                          <a:pt x="4787" y="2364"/>
                          <a:pt x="4549" y="2399"/>
                        </a:cubicBezTo>
                        <a:cubicBezTo>
                          <a:pt x="4311" y="2352"/>
                          <a:pt x="4108" y="2233"/>
                          <a:pt x="4037" y="1733"/>
                        </a:cubicBezTo>
                        <a:lnTo>
                          <a:pt x="4037" y="1625"/>
                        </a:lnTo>
                        <a:cubicBezTo>
                          <a:pt x="4037" y="1625"/>
                          <a:pt x="4013" y="697"/>
                          <a:pt x="1656" y="149"/>
                        </a:cubicBezTo>
                        <a:cubicBezTo>
                          <a:pt x="1612" y="138"/>
                          <a:pt x="1540" y="88"/>
                          <a:pt x="1527" y="88"/>
                        </a:cubicBezTo>
                        <a:cubicBezTo>
                          <a:pt x="1525" y="88"/>
                          <a:pt x="1525" y="88"/>
                          <a:pt x="1525" y="89"/>
                        </a:cubicBezTo>
                        <a:lnTo>
                          <a:pt x="953" y="6"/>
                        </a:lnTo>
                        <a:cubicBezTo>
                          <a:pt x="942" y="3"/>
                          <a:pt x="933" y="1"/>
                          <a:pt x="92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10" name="Google Shape;1610;p45"/>
                  <p:cNvSpPr/>
                  <p:nvPr/>
                </p:nvSpPr>
                <p:spPr>
                  <a:xfrm>
                    <a:off x="7538837" y="6923359"/>
                    <a:ext cx="1414" cy="1414"/>
                  </a:xfrm>
                  <a:custGeom>
                    <a:rect b="b" l="l" r="r" t="t"/>
                    <a:pathLst>
                      <a:path extrusionOk="0" h="70" w="70">
                        <a:moveTo>
                          <a:pt x="0" y="0"/>
                        </a:moveTo>
                        <a:lnTo>
                          <a:pt x="0" y="0"/>
                        </a:lnTo>
                        <a:cubicBezTo>
                          <a:pt x="8" y="40"/>
                          <a:pt x="54" y="70"/>
                          <a:pt x="65" y="70"/>
                        </a:cubicBezTo>
                        <a:cubicBezTo>
                          <a:pt x="70" y="70"/>
                          <a:pt x="67" y="63"/>
                          <a:pt x="48" y="48"/>
                        </a:cubicBez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11" name="Google Shape;1611;p45"/>
                  <p:cNvSpPr/>
                  <p:nvPr/>
                </p:nvSpPr>
                <p:spPr>
                  <a:xfrm>
                    <a:off x="7428457" y="6747984"/>
                    <a:ext cx="152612" cy="185514"/>
                  </a:xfrm>
                  <a:custGeom>
                    <a:rect b="b" l="l" r="r" t="t"/>
                    <a:pathLst>
                      <a:path extrusionOk="0" h="9185" w="7556">
                        <a:moveTo>
                          <a:pt x="3418" y="0"/>
                        </a:moveTo>
                        <a:cubicBezTo>
                          <a:pt x="3370" y="0"/>
                          <a:pt x="3314" y="38"/>
                          <a:pt x="3298" y="87"/>
                        </a:cubicBezTo>
                        <a:lnTo>
                          <a:pt x="3084" y="611"/>
                        </a:lnTo>
                        <a:lnTo>
                          <a:pt x="3072" y="634"/>
                        </a:lnTo>
                        <a:lnTo>
                          <a:pt x="3036" y="623"/>
                        </a:lnTo>
                        <a:lnTo>
                          <a:pt x="2643" y="230"/>
                        </a:lnTo>
                        <a:cubicBezTo>
                          <a:pt x="2622" y="217"/>
                          <a:pt x="2602" y="210"/>
                          <a:pt x="2585" y="210"/>
                        </a:cubicBezTo>
                        <a:cubicBezTo>
                          <a:pt x="2554" y="210"/>
                          <a:pt x="2532" y="231"/>
                          <a:pt x="2524" y="277"/>
                        </a:cubicBezTo>
                        <a:lnTo>
                          <a:pt x="2429" y="801"/>
                        </a:lnTo>
                        <a:lnTo>
                          <a:pt x="2417" y="873"/>
                        </a:lnTo>
                        <a:lnTo>
                          <a:pt x="2358" y="825"/>
                        </a:lnTo>
                        <a:lnTo>
                          <a:pt x="1929" y="503"/>
                        </a:lnTo>
                        <a:cubicBezTo>
                          <a:pt x="1910" y="489"/>
                          <a:pt x="1893" y="482"/>
                          <a:pt x="1877" y="482"/>
                        </a:cubicBezTo>
                        <a:cubicBezTo>
                          <a:pt x="1843" y="482"/>
                          <a:pt x="1818" y="514"/>
                          <a:pt x="1810" y="563"/>
                        </a:cubicBezTo>
                        <a:lnTo>
                          <a:pt x="1774" y="1087"/>
                        </a:lnTo>
                        <a:cubicBezTo>
                          <a:pt x="1774" y="1087"/>
                          <a:pt x="1762" y="1087"/>
                          <a:pt x="1762" y="1099"/>
                        </a:cubicBezTo>
                        <a:lnTo>
                          <a:pt x="1298" y="813"/>
                        </a:lnTo>
                        <a:cubicBezTo>
                          <a:pt x="1279" y="798"/>
                          <a:pt x="1261" y="791"/>
                          <a:pt x="1244" y="791"/>
                        </a:cubicBezTo>
                        <a:cubicBezTo>
                          <a:pt x="1208" y="791"/>
                          <a:pt x="1183" y="824"/>
                          <a:pt x="1191" y="873"/>
                        </a:cubicBezTo>
                        <a:lnTo>
                          <a:pt x="1215" y="1408"/>
                        </a:lnTo>
                        <a:lnTo>
                          <a:pt x="1215" y="1480"/>
                        </a:lnTo>
                        <a:lnTo>
                          <a:pt x="1131" y="1456"/>
                        </a:lnTo>
                        <a:lnTo>
                          <a:pt x="643" y="1242"/>
                        </a:lnTo>
                        <a:cubicBezTo>
                          <a:pt x="630" y="1237"/>
                          <a:pt x="618" y="1235"/>
                          <a:pt x="608" y="1235"/>
                        </a:cubicBezTo>
                        <a:cubicBezTo>
                          <a:pt x="557" y="1235"/>
                          <a:pt x="526" y="1278"/>
                          <a:pt x="536" y="1337"/>
                        </a:cubicBezTo>
                        <a:lnTo>
                          <a:pt x="619" y="1480"/>
                        </a:lnTo>
                        <a:lnTo>
                          <a:pt x="119" y="1635"/>
                        </a:lnTo>
                        <a:cubicBezTo>
                          <a:pt x="48" y="1635"/>
                          <a:pt x="0" y="1777"/>
                          <a:pt x="36" y="1861"/>
                        </a:cubicBezTo>
                        <a:lnTo>
                          <a:pt x="322" y="2432"/>
                        </a:lnTo>
                        <a:lnTo>
                          <a:pt x="322" y="2468"/>
                        </a:lnTo>
                        <a:cubicBezTo>
                          <a:pt x="1330" y="4307"/>
                          <a:pt x="2100" y="4463"/>
                          <a:pt x="2333" y="4463"/>
                        </a:cubicBezTo>
                        <a:cubicBezTo>
                          <a:pt x="2380" y="4463"/>
                          <a:pt x="2405" y="4456"/>
                          <a:pt x="2405" y="4456"/>
                        </a:cubicBezTo>
                        <a:lnTo>
                          <a:pt x="2500" y="4444"/>
                        </a:lnTo>
                        <a:cubicBezTo>
                          <a:pt x="2583" y="4433"/>
                          <a:pt x="2657" y="4428"/>
                          <a:pt x="2723" y="4428"/>
                        </a:cubicBezTo>
                        <a:cubicBezTo>
                          <a:pt x="3068" y="4428"/>
                          <a:pt x="3208" y="4572"/>
                          <a:pt x="3298" y="4742"/>
                        </a:cubicBezTo>
                        <a:cubicBezTo>
                          <a:pt x="3334" y="4980"/>
                          <a:pt x="3298" y="5206"/>
                          <a:pt x="2858" y="5468"/>
                        </a:cubicBezTo>
                        <a:lnTo>
                          <a:pt x="2774" y="5516"/>
                        </a:lnTo>
                        <a:cubicBezTo>
                          <a:pt x="2774" y="5516"/>
                          <a:pt x="1941" y="5873"/>
                          <a:pt x="2381" y="8373"/>
                        </a:cubicBezTo>
                        <a:lnTo>
                          <a:pt x="2489" y="8957"/>
                        </a:lnTo>
                        <a:cubicBezTo>
                          <a:pt x="2496" y="9000"/>
                          <a:pt x="2520" y="9021"/>
                          <a:pt x="2549" y="9021"/>
                        </a:cubicBezTo>
                        <a:cubicBezTo>
                          <a:pt x="2568" y="9021"/>
                          <a:pt x="2589" y="9012"/>
                          <a:pt x="2608" y="8993"/>
                        </a:cubicBezTo>
                        <a:lnTo>
                          <a:pt x="3012" y="8612"/>
                        </a:lnTo>
                        <a:lnTo>
                          <a:pt x="3036" y="8600"/>
                        </a:lnTo>
                        <a:lnTo>
                          <a:pt x="3060" y="8624"/>
                        </a:lnTo>
                        <a:lnTo>
                          <a:pt x="3322" y="9135"/>
                        </a:lnTo>
                        <a:cubicBezTo>
                          <a:pt x="3341" y="9167"/>
                          <a:pt x="3366" y="9185"/>
                          <a:pt x="3391" y="9185"/>
                        </a:cubicBezTo>
                        <a:cubicBezTo>
                          <a:pt x="3413" y="9185"/>
                          <a:pt x="3436" y="9170"/>
                          <a:pt x="3453" y="9135"/>
                        </a:cubicBezTo>
                        <a:lnTo>
                          <a:pt x="3691" y="8671"/>
                        </a:lnTo>
                        <a:lnTo>
                          <a:pt x="3715" y="8612"/>
                        </a:lnTo>
                        <a:lnTo>
                          <a:pt x="3751" y="8671"/>
                        </a:lnTo>
                        <a:lnTo>
                          <a:pt x="4084" y="9088"/>
                        </a:lnTo>
                        <a:cubicBezTo>
                          <a:pt x="4104" y="9113"/>
                          <a:pt x="4126" y="9125"/>
                          <a:pt x="4146" y="9125"/>
                        </a:cubicBezTo>
                        <a:cubicBezTo>
                          <a:pt x="4175" y="9125"/>
                          <a:pt x="4201" y="9101"/>
                          <a:pt x="4215" y="9052"/>
                        </a:cubicBezTo>
                        <a:lnTo>
                          <a:pt x="4394" y="8552"/>
                        </a:lnTo>
                        <a:lnTo>
                          <a:pt x="4429" y="8552"/>
                        </a:lnTo>
                        <a:lnTo>
                          <a:pt x="4763" y="8933"/>
                        </a:lnTo>
                        <a:cubicBezTo>
                          <a:pt x="4783" y="8959"/>
                          <a:pt x="4806" y="8971"/>
                          <a:pt x="4826" y="8971"/>
                        </a:cubicBezTo>
                        <a:cubicBezTo>
                          <a:pt x="4853" y="8971"/>
                          <a:pt x="4875" y="8950"/>
                          <a:pt x="4882" y="8909"/>
                        </a:cubicBezTo>
                        <a:lnTo>
                          <a:pt x="5025" y="8385"/>
                        </a:lnTo>
                        <a:lnTo>
                          <a:pt x="5036" y="8314"/>
                        </a:lnTo>
                        <a:lnTo>
                          <a:pt x="5096" y="8362"/>
                        </a:lnTo>
                        <a:lnTo>
                          <a:pt x="5441" y="8659"/>
                        </a:lnTo>
                        <a:lnTo>
                          <a:pt x="5441" y="8624"/>
                        </a:lnTo>
                        <a:lnTo>
                          <a:pt x="5334" y="8064"/>
                        </a:lnTo>
                        <a:lnTo>
                          <a:pt x="5334" y="8028"/>
                        </a:lnTo>
                        <a:lnTo>
                          <a:pt x="5525" y="8064"/>
                        </a:lnTo>
                        <a:lnTo>
                          <a:pt x="6060" y="8338"/>
                        </a:lnTo>
                        <a:cubicBezTo>
                          <a:pt x="6081" y="8354"/>
                          <a:pt x="6107" y="8362"/>
                          <a:pt x="6132" y="8362"/>
                        </a:cubicBezTo>
                        <a:cubicBezTo>
                          <a:pt x="6179" y="8362"/>
                          <a:pt x="6223" y="8333"/>
                          <a:pt x="6215" y="8278"/>
                        </a:cubicBezTo>
                        <a:lnTo>
                          <a:pt x="6215" y="7742"/>
                        </a:lnTo>
                        <a:lnTo>
                          <a:pt x="6215" y="7671"/>
                        </a:lnTo>
                        <a:lnTo>
                          <a:pt x="6287" y="7707"/>
                        </a:lnTo>
                        <a:lnTo>
                          <a:pt x="6775" y="7909"/>
                        </a:lnTo>
                        <a:cubicBezTo>
                          <a:pt x="6791" y="7917"/>
                          <a:pt x="6807" y="7921"/>
                          <a:pt x="6821" y="7921"/>
                        </a:cubicBezTo>
                        <a:cubicBezTo>
                          <a:pt x="6865" y="7921"/>
                          <a:pt x="6891" y="7881"/>
                          <a:pt x="6882" y="7826"/>
                        </a:cubicBezTo>
                        <a:lnTo>
                          <a:pt x="6763" y="7254"/>
                        </a:lnTo>
                        <a:lnTo>
                          <a:pt x="6763" y="7230"/>
                        </a:lnTo>
                        <a:lnTo>
                          <a:pt x="6787" y="7230"/>
                        </a:lnTo>
                        <a:lnTo>
                          <a:pt x="7346" y="7266"/>
                        </a:lnTo>
                        <a:cubicBezTo>
                          <a:pt x="7363" y="7276"/>
                          <a:pt x="7379" y="7281"/>
                          <a:pt x="7394" y="7281"/>
                        </a:cubicBezTo>
                        <a:cubicBezTo>
                          <a:pt x="7489" y="7281"/>
                          <a:pt x="7556" y="7113"/>
                          <a:pt x="7525" y="7052"/>
                        </a:cubicBezTo>
                        <a:lnTo>
                          <a:pt x="7299" y="6349"/>
                        </a:lnTo>
                        <a:cubicBezTo>
                          <a:pt x="7268" y="6349"/>
                          <a:pt x="7211" y="6428"/>
                          <a:pt x="7188" y="6428"/>
                        </a:cubicBezTo>
                        <a:cubicBezTo>
                          <a:pt x="7184" y="6428"/>
                          <a:pt x="7181" y="6426"/>
                          <a:pt x="7180" y="6421"/>
                        </a:cubicBezTo>
                        <a:cubicBezTo>
                          <a:pt x="6267" y="4806"/>
                          <a:pt x="5537" y="4617"/>
                          <a:pt x="5245" y="4617"/>
                        </a:cubicBezTo>
                        <a:cubicBezTo>
                          <a:pt x="5156" y="4617"/>
                          <a:pt x="5108" y="4635"/>
                          <a:pt x="5108" y="4635"/>
                        </a:cubicBezTo>
                        <a:lnTo>
                          <a:pt x="4989" y="4694"/>
                        </a:lnTo>
                        <a:cubicBezTo>
                          <a:pt x="4900" y="4707"/>
                          <a:pt x="4820" y="4713"/>
                          <a:pt x="4749" y="4713"/>
                        </a:cubicBezTo>
                        <a:cubicBezTo>
                          <a:pt x="4420" y="4713"/>
                          <a:pt x="4269" y="4587"/>
                          <a:pt x="4191" y="4421"/>
                        </a:cubicBezTo>
                        <a:cubicBezTo>
                          <a:pt x="4143" y="4171"/>
                          <a:pt x="4167" y="3956"/>
                          <a:pt x="4620" y="3682"/>
                        </a:cubicBezTo>
                        <a:lnTo>
                          <a:pt x="4703" y="3647"/>
                        </a:lnTo>
                        <a:cubicBezTo>
                          <a:pt x="4703" y="3647"/>
                          <a:pt x="5537" y="3266"/>
                          <a:pt x="5144" y="873"/>
                        </a:cubicBezTo>
                        <a:cubicBezTo>
                          <a:pt x="5144" y="825"/>
                          <a:pt x="5156" y="730"/>
                          <a:pt x="5156" y="730"/>
                        </a:cubicBezTo>
                        <a:lnTo>
                          <a:pt x="5025" y="170"/>
                        </a:lnTo>
                        <a:cubicBezTo>
                          <a:pt x="5012" y="133"/>
                          <a:pt x="4987" y="115"/>
                          <a:pt x="4958" y="115"/>
                        </a:cubicBezTo>
                        <a:cubicBezTo>
                          <a:pt x="4933" y="115"/>
                          <a:pt x="4904" y="130"/>
                          <a:pt x="4882" y="158"/>
                        </a:cubicBezTo>
                        <a:lnTo>
                          <a:pt x="4489" y="563"/>
                        </a:lnTo>
                        <a:lnTo>
                          <a:pt x="4453" y="587"/>
                        </a:lnTo>
                        <a:lnTo>
                          <a:pt x="4441" y="563"/>
                        </a:lnTo>
                        <a:lnTo>
                          <a:pt x="4167" y="51"/>
                        </a:lnTo>
                        <a:cubicBezTo>
                          <a:pt x="4155" y="21"/>
                          <a:pt x="4135" y="6"/>
                          <a:pt x="4111" y="6"/>
                        </a:cubicBezTo>
                        <a:cubicBezTo>
                          <a:pt x="4087" y="6"/>
                          <a:pt x="4060" y="21"/>
                          <a:pt x="4036" y="51"/>
                        </a:cubicBezTo>
                        <a:lnTo>
                          <a:pt x="3905" y="396"/>
                        </a:lnTo>
                        <a:lnTo>
                          <a:pt x="3893" y="384"/>
                        </a:lnTo>
                        <a:lnTo>
                          <a:pt x="3477" y="27"/>
                        </a:lnTo>
                        <a:cubicBezTo>
                          <a:pt x="3462" y="8"/>
                          <a:pt x="3441" y="0"/>
                          <a:pt x="3418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12" name="Google Shape;1612;p45"/>
                  <p:cNvSpPr/>
                  <p:nvPr/>
                </p:nvSpPr>
                <p:spPr>
                  <a:xfrm>
                    <a:off x="7311675" y="6857434"/>
                    <a:ext cx="889" cy="1737"/>
                  </a:xfrm>
                  <a:custGeom>
                    <a:rect b="b" l="l" r="r" t="t"/>
                    <a:pathLst>
                      <a:path extrusionOk="0" h="86" w="44">
                        <a:moveTo>
                          <a:pt x="5" y="1"/>
                        </a:moveTo>
                        <a:cubicBezTo>
                          <a:pt x="1" y="1"/>
                          <a:pt x="1" y="8"/>
                          <a:pt x="8" y="26"/>
                        </a:cubicBezTo>
                        <a:lnTo>
                          <a:pt x="43" y="85"/>
                        </a:lnTo>
                        <a:cubicBezTo>
                          <a:pt x="43" y="43"/>
                          <a:pt x="14" y="1"/>
                          <a:pt x="5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13" name="Google Shape;1613;p45"/>
                  <p:cNvSpPr/>
                  <p:nvPr/>
                </p:nvSpPr>
                <p:spPr>
                  <a:xfrm>
                    <a:off x="7235026" y="6857010"/>
                    <a:ext cx="130799" cy="182444"/>
                  </a:xfrm>
                  <a:custGeom>
                    <a:rect b="b" l="l" r="r" t="t"/>
                    <a:pathLst>
                      <a:path extrusionOk="0" h="9033" w="6476">
                        <a:moveTo>
                          <a:pt x="1359" y="343"/>
                        </a:moveTo>
                        <a:cubicBezTo>
                          <a:pt x="1357" y="343"/>
                          <a:pt x="1351" y="347"/>
                          <a:pt x="1338" y="356"/>
                        </a:cubicBezTo>
                        <a:lnTo>
                          <a:pt x="1344" y="360"/>
                        </a:lnTo>
                        <a:lnTo>
                          <a:pt x="1344" y="360"/>
                        </a:lnTo>
                        <a:cubicBezTo>
                          <a:pt x="1354" y="349"/>
                          <a:pt x="1361" y="343"/>
                          <a:pt x="1359" y="343"/>
                        </a:cubicBezTo>
                        <a:close/>
                        <a:moveTo>
                          <a:pt x="2911" y="0"/>
                        </a:moveTo>
                        <a:cubicBezTo>
                          <a:pt x="2887" y="0"/>
                          <a:pt x="2864" y="11"/>
                          <a:pt x="2850" y="35"/>
                        </a:cubicBezTo>
                        <a:lnTo>
                          <a:pt x="2600" y="487"/>
                        </a:lnTo>
                        <a:lnTo>
                          <a:pt x="2552" y="547"/>
                        </a:lnTo>
                        <a:lnTo>
                          <a:pt x="2493" y="487"/>
                        </a:lnTo>
                        <a:lnTo>
                          <a:pt x="2148" y="70"/>
                        </a:lnTo>
                        <a:cubicBezTo>
                          <a:pt x="2134" y="47"/>
                          <a:pt x="2116" y="37"/>
                          <a:pt x="2098" y="37"/>
                        </a:cubicBezTo>
                        <a:cubicBezTo>
                          <a:pt x="2069" y="37"/>
                          <a:pt x="2038" y="62"/>
                          <a:pt x="2017" y="106"/>
                        </a:cubicBezTo>
                        <a:lnTo>
                          <a:pt x="1838" y="654"/>
                        </a:lnTo>
                        <a:lnTo>
                          <a:pt x="1826" y="689"/>
                        </a:lnTo>
                        <a:lnTo>
                          <a:pt x="1790" y="666"/>
                        </a:lnTo>
                        <a:lnTo>
                          <a:pt x="1344" y="360"/>
                        </a:lnTo>
                        <a:lnTo>
                          <a:pt x="1344" y="360"/>
                        </a:lnTo>
                        <a:cubicBezTo>
                          <a:pt x="1310" y="396"/>
                          <a:pt x="1231" y="477"/>
                          <a:pt x="1231" y="523"/>
                        </a:cubicBezTo>
                        <a:lnTo>
                          <a:pt x="1088" y="1237"/>
                        </a:lnTo>
                        <a:cubicBezTo>
                          <a:pt x="1090" y="1238"/>
                          <a:pt x="1093" y="1239"/>
                          <a:pt x="1097" y="1239"/>
                        </a:cubicBezTo>
                        <a:cubicBezTo>
                          <a:pt x="1120" y="1239"/>
                          <a:pt x="1167" y="1218"/>
                          <a:pt x="1196" y="1218"/>
                        </a:cubicBezTo>
                        <a:cubicBezTo>
                          <a:pt x="1210" y="1218"/>
                          <a:pt x="1219" y="1223"/>
                          <a:pt x="1219" y="1237"/>
                        </a:cubicBezTo>
                        <a:cubicBezTo>
                          <a:pt x="1219" y="3666"/>
                          <a:pt x="2136" y="3809"/>
                          <a:pt x="2136" y="3809"/>
                        </a:cubicBezTo>
                        <a:lnTo>
                          <a:pt x="2279" y="3809"/>
                        </a:lnTo>
                        <a:cubicBezTo>
                          <a:pt x="2755" y="3999"/>
                          <a:pt x="2838" y="4214"/>
                          <a:pt x="2838" y="4452"/>
                        </a:cubicBezTo>
                        <a:cubicBezTo>
                          <a:pt x="2767" y="4678"/>
                          <a:pt x="2636" y="4857"/>
                          <a:pt x="2112" y="4869"/>
                        </a:cubicBezTo>
                        <a:lnTo>
                          <a:pt x="2005" y="4857"/>
                        </a:lnTo>
                        <a:cubicBezTo>
                          <a:pt x="2005" y="4857"/>
                          <a:pt x="2000" y="4856"/>
                          <a:pt x="1992" y="4856"/>
                        </a:cubicBezTo>
                        <a:cubicBezTo>
                          <a:pt x="1879" y="4856"/>
                          <a:pt x="1021" y="4929"/>
                          <a:pt x="266" y="7059"/>
                        </a:cubicBezTo>
                        <a:cubicBezTo>
                          <a:pt x="243" y="7083"/>
                          <a:pt x="171" y="7178"/>
                          <a:pt x="171" y="7178"/>
                        </a:cubicBezTo>
                        <a:lnTo>
                          <a:pt x="28" y="7726"/>
                        </a:lnTo>
                        <a:cubicBezTo>
                          <a:pt x="0" y="7783"/>
                          <a:pt x="31" y="7817"/>
                          <a:pt x="81" y="7817"/>
                        </a:cubicBezTo>
                        <a:cubicBezTo>
                          <a:pt x="94" y="7817"/>
                          <a:pt x="109" y="7814"/>
                          <a:pt x="124" y="7809"/>
                        </a:cubicBezTo>
                        <a:lnTo>
                          <a:pt x="683" y="7667"/>
                        </a:lnTo>
                        <a:lnTo>
                          <a:pt x="707" y="7655"/>
                        </a:lnTo>
                        <a:lnTo>
                          <a:pt x="707" y="7678"/>
                        </a:lnTo>
                        <a:lnTo>
                          <a:pt x="695" y="8250"/>
                        </a:lnTo>
                        <a:cubicBezTo>
                          <a:pt x="695" y="8299"/>
                          <a:pt x="718" y="8326"/>
                          <a:pt x="751" y="8326"/>
                        </a:cubicBezTo>
                        <a:cubicBezTo>
                          <a:pt x="766" y="8326"/>
                          <a:pt x="784" y="8321"/>
                          <a:pt x="802" y="8309"/>
                        </a:cubicBezTo>
                        <a:lnTo>
                          <a:pt x="1100" y="8071"/>
                        </a:lnTo>
                        <a:lnTo>
                          <a:pt x="1100" y="8083"/>
                        </a:lnTo>
                        <a:lnTo>
                          <a:pt x="1278" y="8607"/>
                        </a:lnTo>
                        <a:cubicBezTo>
                          <a:pt x="1286" y="8650"/>
                          <a:pt x="1327" y="8671"/>
                          <a:pt x="1372" y="8671"/>
                        </a:cubicBezTo>
                        <a:cubicBezTo>
                          <a:pt x="1402" y="8671"/>
                          <a:pt x="1433" y="8662"/>
                          <a:pt x="1457" y="8643"/>
                        </a:cubicBezTo>
                        <a:lnTo>
                          <a:pt x="1886" y="8286"/>
                        </a:lnTo>
                        <a:lnTo>
                          <a:pt x="1921" y="8274"/>
                        </a:lnTo>
                        <a:lnTo>
                          <a:pt x="1933" y="8286"/>
                        </a:lnTo>
                        <a:lnTo>
                          <a:pt x="2100" y="8810"/>
                        </a:lnTo>
                        <a:cubicBezTo>
                          <a:pt x="2107" y="8853"/>
                          <a:pt x="2132" y="8879"/>
                          <a:pt x="2164" y="8879"/>
                        </a:cubicBezTo>
                        <a:cubicBezTo>
                          <a:pt x="2185" y="8879"/>
                          <a:pt x="2208" y="8868"/>
                          <a:pt x="2231" y="8845"/>
                        </a:cubicBezTo>
                        <a:lnTo>
                          <a:pt x="2576" y="8440"/>
                        </a:lnTo>
                        <a:lnTo>
                          <a:pt x="2612" y="8381"/>
                        </a:lnTo>
                        <a:lnTo>
                          <a:pt x="2648" y="8452"/>
                        </a:lnTo>
                        <a:lnTo>
                          <a:pt x="2850" y="8940"/>
                        </a:lnTo>
                        <a:cubicBezTo>
                          <a:pt x="2869" y="8986"/>
                          <a:pt x="2896" y="9006"/>
                          <a:pt x="2923" y="9006"/>
                        </a:cubicBezTo>
                        <a:cubicBezTo>
                          <a:pt x="2947" y="9006"/>
                          <a:pt x="2971" y="8992"/>
                          <a:pt x="2993" y="8964"/>
                        </a:cubicBezTo>
                        <a:lnTo>
                          <a:pt x="3267" y="8524"/>
                        </a:lnTo>
                        <a:lnTo>
                          <a:pt x="3303" y="8524"/>
                        </a:lnTo>
                        <a:lnTo>
                          <a:pt x="3553" y="8988"/>
                        </a:lnTo>
                        <a:cubicBezTo>
                          <a:pt x="3576" y="9018"/>
                          <a:pt x="3600" y="9033"/>
                          <a:pt x="3622" y="9033"/>
                        </a:cubicBezTo>
                        <a:cubicBezTo>
                          <a:pt x="3645" y="9033"/>
                          <a:pt x="3666" y="9018"/>
                          <a:pt x="3684" y="8988"/>
                        </a:cubicBezTo>
                        <a:lnTo>
                          <a:pt x="3922" y="8512"/>
                        </a:lnTo>
                        <a:lnTo>
                          <a:pt x="3957" y="8440"/>
                        </a:lnTo>
                        <a:lnTo>
                          <a:pt x="4005" y="8500"/>
                        </a:lnTo>
                        <a:lnTo>
                          <a:pt x="4326" y="8917"/>
                        </a:lnTo>
                        <a:cubicBezTo>
                          <a:pt x="4346" y="8941"/>
                          <a:pt x="4368" y="8954"/>
                          <a:pt x="4388" y="8954"/>
                        </a:cubicBezTo>
                        <a:cubicBezTo>
                          <a:pt x="4415" y="8954"/>
                          <a:pt x="4439" y="8930"/>
                          <a:pt x="4446" y="8881"/>
                        </a:cubicBezTo>
                        <a:lnTo>
                          <a:pt x="4457" y="8726"/>
                        </a:lnTo>
                        <a:lnTo>
                          <a:pt x="4969" y="8821"/>
                        </a:lnTo>
                        <a:cubicBezTo>
                          <a:pt x="4979" y="8829"/>
                          <a:pt x="4990" y="8832"/>
                          <a:pt x="5002" y="8832"/>
                        </a:cubicBezTo>
                        <a:cubicBezTo>
                          <a:pt x="5064" y="8832"/>
                          <a:pt x="5148" y="8739"/>
                          <a:pt x="5148" y="8679"/>
                        </a:cubicBezTo>
                        <a:lnTo>
                          <a:pt x="5196" y="8036"/>
                        </a:lnTo>
                        <a:lnTo>
                          <a:pt x="5208" y="8012"/>
                        </a:lnTo>
                        <a:cubicBezTo>
                          <a:pt x="5231" y="5476"/>
                          <a:pt x="4362" y="5250"/>
                          <a:pt x="4362" y="5250"/>
                        </a:cubicBezTo>
                        <a:lnTo>
                          <a:pt x="4255" y="5214"/>
                        </a:lnTo>
                        <a:cubicBezTo>
                          <a:pt x="3779" y="5011"/>
                          <a:pt x="3707" y="4797"/>
                          <a:pt x="3707" y="4559"/>
                        </a:cubicBezTo>
                        <a:cubicBezTo>
                          <a:pt x="3779" y="4333"/>
                          <a:pt x="3922" y="4142"/>
                          <a:pt x="4434" y="4118"/>
                        </a:cubicBezTo>
                        <a:lnTo>
                          <a:pt x="4541" y="4118"/>
                        </a:lnTo>
                        <a:cubicBezTo>
                          <a:pt x="4541" y="4118"/>
                          <a:pt x="4546" y="4119"/>
                          <a:pt x="4555" y="4119"/>
                        </a:cubicBezTo>
                        <a:cubicBezTo>
                          <a:pt x="4673" y="4119"/>
                          <a:pt x="5495" y="4037"/>
                          <a:pt x="6267" y="1832"/>
                        </a:cubicBezTo>
                        <a:lnTo>
                          <a:pt x="6458" y="1261"/>
                        </a:lnTo>
                        <a:cubicBezTo>
                          <a:pt x="6476" y="1206"/>
                          <a:pt x="6459" y="1165"/>
                          <a:pt x="6413" y="1165"/>
                        </a:cubicBezTo>
                        <a:cubicBezTo>
                          <a:pt x="6399" y="1165"/>
                          <a:pt x="6382" y="1169"/>
                          <a:pt x="6362" y="1178"/>
                        </a:cubicBezTo>
                        <a:lnTo>
                          <a:pt x="5827" y="1321"/>
                        </a:lnTo>
                        <a:lnTo>
                          <a:pt x="5803" y="1344"/>
                        </a:lnTo>
                        <a:lnTo>
                          <a:pt x="5803" y="1309"/>
                        </a:lnTo>
                        <a:lnTo>
                          <a:pt x="5815" y="749"/>
                        </a:lnTo>
                        <a:cubicBezTo>
                          <a:pt x="5815" y="694"/>
                          <a:pt x="5794" y="665"/>
                          <a:pt x="5763" y="665"/>
                        </a:cubicBezTo>
                        <a:cubicBezTo>
                          <a:pt x="5747" y="665"/>
                          <a:pt x="5728" y="673"/>
                          <a:pt x="5708" y="689"/>
                        </a:cubicBezTo>
                        <a:lnTo>
                          <a:pt x="5279" y="963"/>
                        </a:lnTo>
                        <a:lnTo>
                          <a:pt x="5231" y="1011"/>
                        </a:lnTo>
                        <a:lnTo>
                          <a:pt x="5219" y="940"/>
                        </a:lnTo>
                        <a:lnTo>
                          <a:pt x="5136" y="404"/>
                        </a:lnTo>
                        <a:cubicBezTo>
                          <a:pt x="5121" y="358"/>
                          <a:pt x="5090" y="331"/>
                          <a:pt x="5055" y="331"/>
                        </a:cubicBezTo>
                        <a:cubicBezTo>
                          <a:pt x="5035" y="331"/>
                          <a:pt x="5014" y="339"/>
                          <a:pt x="4993" y="356"/>
                        </a:cubicBezTo>
                        <a:lnTo>
                          <a:pt x="4600" y="713"/>
                        </a:lnTo>
                        <a:lnTo>
                          <a:pt x="4565" y="713"/>
                        </a:lnTo>
                        <a:lnTo>
                          <a:pt x="4446" y="213"/>
                        </a:lnTo>
                        <a:cubicBezTo>
                          <a:pt x="4439" y="165"/>
                          <a:pt x="4415" y="140"/>
                          <a:pt x="4388" y="140"/>
                        </a:cubicBezTo>
                        <a:cubicBezTo>
                          <a:pt x="4368" y="140"/>
                          <a:pt x="4346" y="153"/>
                          <a:pt x="4326" y="178"/>
                        </a:cubicBezTo>
                        <a:lnTo>
                          <a:pt x="3957" y="570"/>
                        </a:lnTo>
                        <a:lnTo>
                          <a:pt x="3898" y="630"/>
                        </a:lnTo>
                        <a:lnTo>
                          <a:pt x="3862" y="547"/>
                        </a:lnTo>
                        <a:lnTo>
                          <a:pt x="3695" y="118"/>
                        </a:lnTo>
                        <a:cubicBezTo>
                          <a:pt x="3695" y="118"/>
                          <a:pt x="3695" y="130"/>
                          <a:pt x="3684" y="130"/>
                        </a:cubicBezTo>
                        <a:lnTo>
                          <a:pt x="3505" y="689"/>
                        </a:lnTo>
                        <a:lnTo>
                          <a:pt x="3493" y="701"/>
                        </a:lnTo>
                        <a:lnTo>
                          <a:pt x="3338" y="582"/>
                        </a:lnTo>
                        <a:lnTo>
                          <a:pt x="3017" y="58"/>
                        </a:lnTo>
                        <a:cubicBezTo>
                          <a:pt x="2988" y="23"/>
                          <a:pt x="2947" y="0"/>
                          <a:pt x="291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14" name="Google Shape;1614;p45"/>
                  <p:cNvSpPr/>
                  <p:nvPr/>
                </p:nvSpPr>
                <p:spPr>
                  <a:xfrm>
                    <a:off x="7214182" y="6854425"/>
                    <a:ext cx="1495" cy="1373"/>
                  </a:xfrm>
                  <a:custGeom>
                    <a:rect b="b" l="l" r="r" t="t"/>
                    <a:pathLst>
                      <a:path extrusionOk="0" h="68" w="74">
                        <a:moveTo>
                          <a:pt x="67" y="0"/>
                        </a:moveTo>
                        <a:cubicBezTo>
                          <a:pt x="65" y="0"/>
                          <a:pt x="59" y="6"/>
                          <a:pt x="48" y="20"/>
                        </a:cubicBezTo>
                        <a:lnTo>
                          <a:pt x="1" y="67"/>
                        </a:lnTo>
                        <a:cubicBezTo>
                          <a:pt x="37" y="58"/>
                          <a:pt x="74" y="0"/>
                          <a:pt x="67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15" name="Google Shape;1615;p45"/>
                  <p:cNvSpPr/>
                  <p:nvPr/>
                </p:nvSpPr>
                <p:spPr>
                  <a:xfrm>
                    <a:off x="7034788" y="6810919"/>
                    <a:ext cx="186625" cy="140312"/>
                  </a:xfrm>
                  <a:custGeom>
                    <a:rect b="b" l="l" r="r" t="t"/>
                    <a:pathLst>
                      <a:path extrusionOk="0" h="6947" w="9240">
                        <a:moveTo>
                          <a:pt x="7487" y="0"/>
                        </a:moveTo>
                        <a:cubicBezTo>
                          <a:pt x="7474" y="0"/>
                          <a:pt x="7463" y="2"/>
                          <a:pt x="7454" y="7"/>
                        </a:cubicBezTo>
                        <a:lnTo>
                          <a:pt x="6740" y="150"/>
                        </a:lnTo>
                        <a:cubicBezTo>
                          <a:pt x="6740" y="185"/>
                          <a:pt x="6835" y="269"/>
                          <a:pt x="6799" y="293"/>
                        </a:cubicBezTo>
                        <a:cubicBezTo>
                          <a:pt x="4573" y="1269"/>
                          <a:pt x="4811" y="2162"/>
                          <a:pt x="4811" y="2162"/>
                        </a:cubicBezTo>
                        <a:lnTo>
                          <a:pt x="4846" y="2293"/>
                        </a:lnTo>
                        <a:cubicBezTo>
                          <a:pt x="4870" y="2805"/>
                          <a:pt x="4715" y="2983"/>
                          <a:pt x="4489" y="3067"/>
                        </a:cubicBezTo>
                        <a:cubicBezTo>
                          <a:pt x="4459" y="3070"/>
                          <a:pt x="4429" y="3072"/>
                          <a:pt x="4399" y="3072"/>
                        </a:cubicBezTo>
                        <a:cubicBezTo>
                          <a:pt x="4194" y="3072"/>
                          <a:pt x="3999" y="2984"/>
                          <a:pt x="3822" y="2579"/>
                        </a:cubicBezTo>
                        <a:lnTo>
                          <a:pt x="3787" y="2483"/>
                        </a:lnTo>
                        <a:cubicBezTo>
                          <a:pt x="3787" y="2483"/>
                          <a:pt x="3533" y="1753"/>
                          <a:pt x="1602" y="1753"/>
                        </a:cubicBezTo>
                        <a:cubicBezTo>
                          <a:pt x="1442" y="1753"/>
                          <a:pt x="1269" y="1758"/>
                          <a:pt x="1084" y="1769"/>
                        </a:cubicBezTo>
                        <a:cubicBezTo>
                          <a:pt x="1036" y="1769"/>
                          <a:pt x="929" y="1745"/>
                          <a:pt x="929" y="1745"/>
                        </a:cubicBezTo>
                        <a:lnTo>
                          <a:pt x="370" y="1828"/>
                        </a:lnTo>
                        <a:cubicBezTo>
                          <a:pt x="298" y="1828"/>
                          <a:pt x="298" y="1912"/>
                          <a:pt x="334" y="1971"/>
                        </a:cubicBezTo>
                        <a:lnTo>
                          <a:pt x="691" y="2412"/>
                        </a:lnTo>
                        <a:lnTo>
                          <a:pt x="727" y="2448"/>
                        </a:lnTo>
                        <a:lnTo>
                          <a:pt x="691" y="2460"/>
                        </a:lnTo>
                        <a:lnTo>
                          <a:pt x="155" y="2662"/>
                        </a:lnTo>
                        <a:cubicBezTo>
                          <a:pt x="84" y="2698"/>
                          <a:pt x="84" y="2757"/>
                          <a:pt x="143" y="2805"/>
                        </a:cubicBezTo>
                        <a:lnTo>
                          <a:pt x="477" y="2983"/>
                        </a:lnTo>
                        <a:lnTo>
                          <a:pt x="453" y="2995"/>
                        </a:lnTo>
                        <a:lnTo>
                          <a:pt x="60" y="3364"/>
                        </a:lnTo>
                        <a:cubicBezTo>
                          <a:pt x="1" y="3412"/>
                          <a:pt x="24" y="3519"/>
                          <a:pt x="84" y="3543"/>
                        </a:cubicBezTo>
                        <a:lnTo>
                          <a:pt x="572" y="3793"/>
                        </a:lnTo>
                        <a:lnTo>
                          <a:pt x="608" y="3817"/>
                        </a:lnTo>
                        <a:lnTo>
                          <a:pt x="596" y="3829"/>
                        </a:lnTo>
                        <a:lnTo>
                          <a:pt x="179" y="4186"/>
                        </a:lnTo>
                        <a:cubicBezTo>
                          <a:pt x="120" y="4234"/>
                          <a:pt x="132" y="4293"/>
                          <a:pt x="203" y="4317"/>
                        </a:cubicBezTo>
                        <a:lnTo>
                          <a:pt x="715" y="4472"/>
                        </a:lnTo>
                        <a:lnTo>
                          <a:pt x="786" y="4484"/>
                        </a:lnTo>
                        <a:lnTo>
                          <a:pt x="727" y="4543"/>
                        </a:lnTo>
                        <a:lnTo>
                          <a:pt x="370" y="4924"/>
                        </a:lnTo>
                        <a:cubicBezTo>
                          <a:pt x="322" y="4984"/>
                          <a:pt x="334" y="5031"/>
                          <a:pt x="417" y="5043"/>
                        </a:cubicBezTo>
                        <a:lnTo>
                          <a:pt x="917" y="5138"/>
                        </a:lnTo>
                        <a:cubicBezTo>
                          <a:pt x="917" y="5138"/>
                          <a:pt x="917" y="5150"/>
                          <a:pt x="929" y="5150"/>
                        </a:cubicBezTo>
                        <a:lnTo>
                          <a:pt x="608" y="5579"/>
                        </a:lnTo>
                        <a:cubicBezTo>
                          <a:pt x="560" y="5638"/>
                          <a:pt x="596" y="5698"/>
                          <a:pt x="667" y="5698"/>
                        </a:cubicBezTo>
                        <a:lnTo>
                          <a:pt x="1203" y="5734"/>
                        </a:lnTo>
                        <a:lnTo>
                          <a:pt x="1275" y="5734"/>
                        </a:lnTo>
                        <a:lnTo>
                          <a:pt x="1251" y="5805"/>
                        </a:lnTo>
                        <a:lnTo>
                          <a:pt x="989" y="6281"/>
                        </a:lnTo>
                        <a:cubicBezTo>
                          <a:pt x="967" y="6336"/>
                          <a:pt x="985" y="6390"/>
                          <a:pt x="1052" y="6390"/>
                        </a:cubicBezTo>
                        <a:cubicBezTo>
                          <a:pt x="1058" y="6390"/>
                          <a:pt x="1065" y="6390"/>
                          <a:pt x="1072" y="6389"/>
                        </a:cubicBezTo>
                        <a:lnTo>
                          <a:pt x="1227" y="6329"/>
                        </a:lnTo>
                        <a:lnTo>
                          <a:pt x="1334" y="6829"/>
                        </a:lnTo>
                        <a:cubicBezTo>
                          <a:pt x="1325" y="6896"/>
                          <a:pt x="1429" y="6947"/>
                          <a:pt x="1501" y="6947"/>
                        </a:cubicBezTo>
                        <a:cubicBezTo>
                          <a:pt x="1520" y="6947"/>
                          <a:pt x="1536" y="6944"/>
                          <a:pt x="1548" y="6936"/>
                        </a:cubicBezTo>
                        <a:lnTo>
                          <a:pt x="2156" y="6710"/>
                        </a:lnTo>
                        <a:lnTo>
                          <a:pt x="2179" y="6734"/>
                        </a:lnTo>
                        <a:cubicBezTo>
                          <a:pt x="4513" y="5734"/>
                          <a:pt x="4370" y="4841"/>
                          <a:pt x="4370" y="4841"/>
                        </a:cubicBezTo>
                        <a:lnTo>
                          <a:pt x="4370" y="4734"/>
                        </a:lnTo>
                        <a:cubicBezTo>
                          <a:pt x="4358" y="4234"/>
                          <a:pt x="4537" y="4067"/>
                          <a:pt x="4763" y="3984"/>
                        </a:cubicBezTo>
                        <a:cubicBezTo>
                          <a:pt x="4796" y="3978"/>
                          <a:pt x="4830" y="3976"/>
                          <a:pt x="4863" y="3976"/>
                        </a:cubicBezTo>
                        <a:cubicBezTo>
                          <a:pt x="5064" y="3976"/>
                          <a:pt x="5257" y="4084"/>
                          <a:pt x="5442" y="4484"/>
                        </a:cubicBezTo>
                        <a:lnTo>
                          <a:pt x="5489" y="4591"/>
                        </a:lnTo>
                        <a:cubicBezTo>
                          <a:pt x="5489" y="4591"/>
                          <a:pt x="5711" y="5285"/>
                          <a:pt x="7596" y="5285"/>
                        </a:cubicBezTo>
                        <a:cubicBezTo>
                          <a:pt x="7805" y="5285"/>
                          <a:pt x="8035" y="5277"/>
                          <a:pt x="8287" y="5257"/>
                        </a:cubicBezTo>
                        <a:lnTo>
                          <a:pt x="8883" y="5210"/>
                        </a:lnTo>
                        <a:cubicBezTo>
                          <a:pt x="8954" y="5210"/>
                          <a:pt x="8990" y="5150"/>
                          <a:pt x="8930" y="5091"/>
                        </a:cubicBezTo>
                        <a:lnTo>
                          <a:pt x="8585" y="4662"/>
                        </a:lnTo>
                        <a:lnTo>
                          <a:pt x="8573" y="4626"/>
                        </a:lnTo>
                        <a:lnTo>
                          <a:pt x="8597" y="4615"/>
                        </a:lnTo>
                        <a:lnTo>
                          <a:pt x="9133" y="4412"/>
                        </a:lnTo>
                        <a:cubicBezTo>
                          <a:pt x="9216" y="4376"/>
                          <a:pt x="9216" y="4317"/>
                          <a:pt x="9156" y="4281"/>
                        </a:cubicBezTo>
                        <a:lnTo>
                          <a:pt x="8716" y="3995"/>
                        </a:lnTo>
                        <a:lnTo>
                          <a:pt x="8656" y="3960"/>
                        </a:lnTo>
                        <a:lnTo>
                          <a:pt x="8740" y="3924"/>
                        </a:lnTo>
                        <a:lnTo>
                          <a:pt x="9180" y="3626"/>
                        </a:lnTo>
                        <a:cubicBezTo>
                          <a:pt x="9240" y="3579"/>
                          <a:pt x="9240" y="3519"/>
                          <a:pt x="9168" y="3483"/>
                        </a:cubicBezTo>
                        <a:lnTo>
                          <a:pt x="8680" y="3245"/>
                        </a:lnTo>
                        <a:lnTo>
                          <a:pt x="8680" y="3222"/>
                        </a:lnTo>
                        <a:lnTo>
                          <a:pt x="9097" y="2912"/>
                        </a:lnTo>
                        <a:cubicBezTo>
                          <a:pt x="9156" y="2864"/>
                          <a:pt x="9133" y="2805"/>
                          <a:pt x="9073" y="2769"/>
                        </a:cubicBezTo>
                        <a:lnTo>
                          <a:pt x="8573" y="2590"/>
                        </a:lnTo>
                        <a:lnTo>
                          <a:pt x="8502" y="2567"/>
                        </a:lnTo>
                        <a:lnTo>
                          <a:pt x="8561" y="2507"/>
                        </a:lnTo>
                        <a:lnTo>
                          <a:pt x="8883" y="2198"/>
                        </a:lnTo>
                        <a:lnTo>
                          <a:pt x="8859" y="2198"/>
                        </a:lnTo>
                        <a:lnTo>
                          <a:pt x="8275" y="2233"/>
                        </a:lnTo>
                        <a:lnTo>
                          <a:pt x="8264" y="2233"/>
                        </a:lnTo>
                        <a:lnTo>
                          <a:pt x="8323" y="2043"/>
                        </a:lnTo>
                        <a:lnTo>
                          <a:pt x="8656" y="1543"/>
                        </a:lnTo>
                        <a:cubicBezTo>
                          <a:pt x="8704" y="1483"/>
                          <a:pt x="8692" y="1388"/>
                          <a:pt x="8621" y="1376"/>
                        </a:cubicBezTo>
                        <a:lnTo>
                          <a:pt x="8085" y="1328"/>
                        </a:lnTo>
                        <a:lnTo>
                          <a:pt x="8002" y="1317"/>
                        </a:lnTo>
                        <a:lnTo>
                          <a:pt x="8049" y="1245"/>
                        </a:lnTo>
                        <a:lnTo>
                          <a:pt x="8299" y="769"/>
                        </a:lnTo>
                        <a:cubicBezTo>
                          <a:pt x="8332" y="714"/>
                          <a:pt x="8305" y="660"/>
                          <a:pt x="8246" y="660"/>
                        </a:cubicBezTo>
                        <a:cubicBezTo>
                          <a:pt x="8240" y="660"/>
                          <a:pt x="8234" y="661"/>
                          <a:pt x="8228" y="662"/>
                        </a:cubicBezTo>
                        <a:lnTo>
                          <a:pt x="7668" y="721"/>
                        </a:lnTo>
                        <a:lnTo>
                          <a:pt x="7632" y="721"/>
                        </a:lnTo>
                        <a:lnTo>
                          <a:pt x="7632" y="685"/>
                        </a:lnTo>
                        <a:lnTo>
                          <a:pt x="7740" y="150"/>
                        </a:lnTo>
                        <a:cubicBezTo>
                          <a:pt x="7740" y="98"/>
                          <a:pt x="7576" y="0"/>
                          <a:pt x="7487" y="0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16" name="Google Shape;1616;p45"/>
                  <p:cNvSpPr/>
                  <p:nvPr/>
                </p:nvSpPr>
                <p:spPr>
                  <a:xfrm>
                    <a:off x="7367844" y="6824512"/>
                    <a:ext cx="1818" cy="949"/>
                  </a:xfrm>
                  <a:custGeom>
                    <a:rect b="b" l="l" r="r" t="t"/>
                    <a:pathLst>
                      <a:path extrusionOk="0" h="47" w="90">
                        <a:moveTo>
                          <a:pt x="1" y="1"/>
                        </a:moveTo>
                        <a:cubicBezTo>
                          <a:pt x="15" y="36"/>
                          <a:pt x="58" y="46"/>
                          <a:pt x="76" y="46"/>
                        </a:cubicBezTo>
                        <a:cubicBezTo>
                          <a:pt x="89" y="46"/>
                          <a:pt x="89" y="41"/>
                          <a:pt x="60" y="36"/>
                        </a:cubicBezTo>
                        <a:lnTo>
                          <a:pt x="1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17" name="Google Shape;1617;p45"/>
                  <p:cNvSpPr/>
                  <p:nvPr/>
                </p:nvSpPr>
                <p:spPr>
                  <a:xfrm>
                    <a:off x="7149833" y="6650430"/>
                    <a:ext cx="586" cy="1676"/>
                  </a:xfrm>
                  <a:custGeom>
                    <a:rect b="b" l="l" r="r" t="t"/>
                    <a:pathLst>
                      <a:path extrusionOk="0" h="83" w="29">
                        <a:moveTo>
                          <a:pt x="1" y="1"/>
                        </a:moveTo>
                        <a:cubicBezTo>
                          <a:pt x="0" y="1"/>
                          <a:pt x="1" y="7"/>
                          <a:pt x="8" y="23"/>
                        </a:cubicBezTo>
                        <a:lnTo>
                          <a:pt x="20" y="83"/>
                        </a:lnTo>
                        <a:cubicBezTo>
                          <a:pt x="28" y="48"/>
                          <a:pt x="5" y="1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18" name="Google Shape;1618;p45"/>
                  <p:cNvSpPr/>
                  <p:nvPr/>
                </p:nvSpPr>
                <p:spPr>
                  <a:xfrm>
                    <a:off x="7043210" y="6644371"/>
                    <a:ext cx="155501" cy="185837"/>
                  </a:xfrm>
                  <a:custGeom>
                    <a:rect b="b" l="l" r="r" t="t"/>
                    <a:pathLst>
                      <a:path extrusionOk="0" h="9201" w="7699">
                        <a:moveTo>
                          <a:pt x="3682" y="0"/>
                        </a:moveTo>
                        <a:cubicBezTo>
                          <a:pt x="3659" y="0"/>
                          <a:pt x="3637" y="15"/>
                          <a:pt x="3620" y="49"/>
                        </a:cubicBezTo>
                        <a:lnTo>
                          <a:pt x="3334" y="550"/>
                        </a:lnTo>
                        <a:lnTo>
                          <a:pt x="3322" y="585"/>
                        </a:lnTo>
                        <a:lnTo>
                          <a:pt x="3298" y="573"/>
                        </a:lnTo>
                        <a:lnTo>
                          <a:pt x="2917" y="169"/>
                        </a:lnTo>
                        <a:cubicBezTo>
                          <a:pt x="2915" y="152"/>
                          <a:pt x="2900" y="145"/>
                          <a:pt x="2880" y="145"/>
                        </a:cubicBezTo>
                        <a:cubicBezTo>
                          <a:pt x="2812" y="145"/>
                          <a:pt x="2676" y="221"/>
                          <a:pt x="2667" y="276"/>
                        </a:cubicBezTo>
                        <a:lnTo>
                          <a:pt x="2370" y="942"/>
                        </a:lnTo>
                        <a:cubicBezTo>
                          <a:pt x="2374" y="954"/>
                          <a:pt x="2391" y="957"/>
                          <a:pt x="2412" y="957"/>
                        </a:cubicBezTo>
                        <a:cubicBezTo>
                          <a:pt x="2428" y="957"/>
                          <a:pt x="2447" y="955"/>
                          <a:pt x="2463" y="955"/>
                        </a:cubicBezTo>
                        <a:cubicBezTo>
                          <a:pt x="2487" y="955"/>
                          <a:pt x="2505" y="959"/>
                          <a:pt x="2501" y="978"/>
                        </a:cubicBezTo>
                        <a:cubicBezTo>
                          <a:pt x="2012" y="3359"/>
                          <a:pt x="2882" y="3681"/>
                          <a:pt x="2882" y="3681"/>
                        </a:cubicBezTo>
                        <a:lnTo>
                          <a:pt x="3013" y="3705"/>
                        </a:lnTo>
                        <a:cubicBezTo>
                          <a:pt x="3453" y="3990"/>
                          <a:pt x="3501" y="4217"/>
                          <a:pt x="3453" y="4443"/>
                        </a:cubicBezTo>
                        <a:cubicBezTo>
                          <a:pt x="3359" y="4603"/>
                          <a:pt x="3227" y="4734"/>
                          <a:pt x="2934" y="4734"/>
                        </a:cubicBezTo>
                        <a:cubicBezTo>
                          <a:pt x="2857" y="4734"/>
                          <a:pt x="2769" y="4725"/>
                          <a:pt x="2667" y="4705"/>
                        </a:cubicBezTo>
                        <a:lnTo>
                          <a:pt x="2560" y="4681"/>
                        </a:lnTo>
                        <a:cubicBezTo>
                          <a:pt x="2560" y="4681"/>
                          <a:pt x="2522" y="4669"/>
                          <a:pt x="2449" y="4669"/>
                        </a:cubicBezTo>
                        <a:cubicBezTo>
                          <a:pt x="2175" y="4669"/>
                          <a:pt x="1415" y="4840"/>
                          <a:pt x="417" y="6479"/>
                        </a:cubicBezTo>
                        <a:cubicBezTo>
                          <a:pt x="393" y="6515"/>
                          <a:pt x="298" y="6586"/>
                          <a:pt x="310" y="6586"/>
                        </a:cubicBezTo>
                        <a:lnTo>
                          <a:pt x="36" y="7086"/>
                        </a:lnTo>
                        <a:cubicBezTo>
                          <a:pt x="0" y="7146"/>
                          <a:pt x="60" y="7193"/>
                          <a:pt x="131" y="7193"/>
                        </a:cubicBezTo>
                        <a:lnTo>
                          <a:pt x="691" y="7169"/>
                        </a:lnTo>
                        <a:lnTo>
                          <a:pt x="727" y="7169"/>
                        </a:lnTo>
                        <a:lnTo>
                          <a:pt x="727" y="7193"/>
                        </a:lnTo>
                        <a:lnTo>
                          <a:pt x="596" y="7741"/>
                        </a:lnTo>
                        <a:cubicBezTo>
                          <a:pt x="585" y="7803"/>
                          <a:pt x="611" y="7838"/>
                          <a:pt x="657" y="7838"/>
                        </a:cubicBezTo>
                        <a:cubicBezTo>
                          <a:pt x="664" y="7838"/>
                          <a:pt x="671" y="7838"/>
                          <a:pt x="679" y="7836"/>
                        </a:cubicBezTo>
                        <a:lnTo>
                          <a:pt x="1012" y="7669"/>
                        </a:lnTo>
                        <a:lnTo>
                          <a:pt x="1012" y="7681"/>
                        </a:lnTo>
                        <a:lnTo>
                          <a:pt x="1084" y="8217"/>
                        </a:lnTo>
                        <a:cubicBezTo>
                          <a:pt x="1084" y="8269"/>
                          <a:pt x="1141" y="8303"/>
                          <a:pt x="1195" y="8303"/>
                        </a:cubicBezTo>
                        <a:cubicBezTo>
                          <a:pt x="1215" y="8303"/>
                          <a:pt x="1234" y="8298"/>
                          <a:pt x="1250" y="8289"/>
                        </a:cubicBezTo>
                        <a:lnTo>
                          <a:pt x="1739" y="8039"/>
                        </a:lnTo>
                        <a:lnTo>
                          <a:pt x="1774" y="8027"/>
                        </a:lnTo>
                        <a:lnTo>
                          <a:pt x="1786" y="8050"/>
                        </a:lnTo>
                        <a:lnTo>
                          <a:pt x="1834" y="8610"/>
                        </a:lnTo>
                        <a:cubicBezTo>
                          <a:pt x="1834" y="8654"/>
                          <a:pt x="1856" y="8679"/>
                          <a:pt x="1887" y="8679"/>
                        </a:cubicBezTo>
                        <a:cubicBezTo>
                          <a:pt x="1907" y="8679"/>
                          <a:pt x="1930" y="8669"/>
                          <a:pt x="1953" y="8646"/>
                        </a:cubicBezTo>
                        <a:lnTo>
                          <a:pt x="2370" y="8324"/>
                        </a:lnTo>
                        <a:lnTo>
                          <a:pt x="2417" y="8277"/>
                        </a:lnTo>
                        <a:lnTo>
                          <a:pt x="2441" y="8348"/>
                        </a:lnTo>
                        <a:lnTo>
                          <a:pt x="2548" y="8872"/>
                        </a:lnTo>
                        <a:cubicBezTo>
                          <a:pt x="2555" y="8916"/>
                          <a:pt x="2580" y="8941"/>
                          <a:pt x="2610" y="8941"/>
                        </a:cubicBezTo>
                        <a:cubicBezTo>
                          <a:pt x="2628" y="8941"/>
                          <a:pt x="2649" y="8931"/>
                          <a:pt x="2667" y="8908"/>
                        </a:cubicBezTo>
                        <a:lnTo>
                          <a:pt x="3013" y="8527"/>
                        </a:lnTo>
                        <a:lnTo>
                          <a:pt x="3048" y="8527"/>
                        </a:lnTo>
                        <a:lnTo>
                          <a:pt x="3215" y="9039"/>
                        </a:lnTo>
                        <a:cubicBezTo>
                          <a:pt x="3228" y="9079"/>
                          <a:pt x="3250" y="9101"/>
                          <a:pt x="3276" y="9101"/>
                        </a:cubicBezTo>
                        <a:cubicBezTo>
                          <a:pt x="3297" y="9101"/>
                          <a:pt x="3320" y="9088"/>
                          <a:pt x="3346" y="9062"/>
                        </a:cubicBezTo>
                        <a:lnTo>
                          <a:pt x="3691" y="8646"/>
                        </a:lnTo>
                        <a:lnTo>
                          <a:pt x="3727" y="8586"/>
                        </a:lnTo>
                        <a:lnTo>
                          <a:pt x="3763" y="8670"/>
                        </a:lnTo>
                        <a:lnTo>
                          <a:pt x="4001" y="9146"/>
                        </a:lnTo>
                        <a:cubicBezTo>
                          <a:pt x="4019" y="9177"/>
                          <a:pt x="4045" y="9195"/>
                          <a:pt x="4069" y="9195"/>
                        </a:cubicBezTo>
                        <a:cubicBezTo>
                          <a:pt x="4092" y="9195"/>
                          <a:pt x="4115" y="9180"/>
                          <a:pt x="4132" y="9146"/>
                        </a:cubicBezTo>
                        <a:lnTo>
                          <a:pt x="4179" y="8979"/>
                        </a:lnTo>
                        <a:lnTo>
                          <a:pt x="4656" y="9182"/>
                        </a:lnTo>
                        <a:cubicBezTo>
                          <a:pt x="4669" y="9195"/>
                          <a:pt x="4686" y="9200"/>
                          <a:pt x="4704" y="9200"/>
                        </a:cubicBezTo>
                        <a:cubicBezTo>
                          <a:pt x="4768" y="9200"/>
                          <a:pt x="4849" y="9133"/>
                          <a:pt x="4858" y="9086"/>
                        </a:cubicBezTo>
                        <a:lnTo>
                          <a:pt x="5025" y="8455"/>
                        </a:lnTo>
                        <a:lnTo>
                          <a:pt x="5060" y="8431"/>
                        </a:lnTo>
                        <a:cubicBezTo>
                          <a:pt x="5596" y="5943"/>
                          <a:pt x="4787" y="5550"/>
                          <a:pt x="4787" y="5550"/>
                        </a:cubicBezTo>
                        <a:lnTo>
                          <a:pt x="4703" y="5491"/>
                        </a:lnTo>
                        <a:cubicBezTo>
                          <a:pt x="4275" y="5217"/>
                          <a:pt x="4239" y="4979"/>
                          <a:pt x="4298" y="4752"/>
                        </a:cubicBezTo>
                        <a:cubicBezTo>
                          <a:pt x="4394" y="4580"/>
                          <a:pt x="4528" y="4454"/>
                          <a:pt x="4835" y="4454"/>
                        </a:cubicBezTo>
                        <a:cubicBezTo>
                          <a:pt x="4911" y="4454"/>
                          <a:pt x="4997" y="4462"/>
                          <a:pt x="5096" y="4479"/>
                        </a:cubicBezTo>
                        <a:lnTo>
                          <a:pt x="5203" y="4514"/>
                        </a:lnTo>
                        <a:cubicBezTo>
                          <a:pt x="5203" y="4514"/>
                          <a:pt x="5241" y="4527"/>
                          <a:pt x="5311" y="4527"/>
                        </a:cubicBezTo>
                        <a:cubicBezTo>
                          <a:pt x="5581" y="4527"/>
                          <a:pt x="6341" y="4347"/>
                          <a:pt x="7370" y="2609"/>
                        </a:cubicBezTo>
                        <a:lnTo>
                          <a:pt x="7668" y="2097"/>
                        </a:lnTo>
                        <a:cubicBezTo>
                          <a:pt x="7698" y="2047"/>
                          <a:pt x="7686" y="1997"/>
                          <a:pt x="7638" y="1997"/>
                        </a:cubicBezTo>
                        <a:cubicBezTo>
                          <a:pt x="7629" y="1997"/>
                          <a:pt x="7619" y="1998"/>
                          <a:pt x="7608" y="2002"/>
                        </a:cubicBezTo>
                        <a:lnTo>
                          <a:pt x="7049" y="2026"/>
                        </a:lnTo>
                        <a:lnTo>
                          <a:pt x="7025" y="2026"/>
                        </a:lnTo>
                        <a:lnTo>
                          <a:pt x="7037" y="2002"/>
                        </a:lnTo>
                        <a:lnTo>
                          <a:pt x="7168" y="1442"/>
                        </a:lnTo>
                        <a:cubicBezTo>
                          <a:pt x="7177" y="1388"/>
                          <a:pt x="7158" y="1347"/>
                          <a:pt x="7122" y="1347"/>
                        </a:cubicBezTo>
                        <a:cubicBezTo>
                          <a:pt x="7111" y="1347"/>
                          <a:pt x="7098" y="1351"/>
                          <a:pt x="7085" y="1359"/>
                        </a:cubicBezTo>
                        <a:lnTo>
                          <a:pt x="6608" y="1538"/>
                        </a:lnTo>
                        <a:lnTo>
                          <a:pt x="6549" y="1562"/>
                        </a:lnTo>
                        <a:lnTo>
                          <a:pt x="6549" y="1490"/>
                        </a:lnTo>
                        <a:lnTo>
                          <a:pt x="6573" y="954"/>
                        </a:lnTo>
                        <a:cubicBezTo>
                          <a:pt x="6573" y="902"/>
                          <a:pt x="6553" y="869"/>
                          <a:pt x="6510" y="869"/>
                        </a:cubicBezTo>
                        <a:cubicBezTo>
                          <a:pt x="6495" y="869"/>
                          <a:pt x="6476" y="873"/>
                          <a:pt x="6453" y="883"/>
                        </a:cubicBezTo>
                        <a:lnTo>
                          <a:pt x="5977" y="1145"/>
                        </a:lnTo>
                        <a:cubicBezTo>
                          <a:pt x="5977" y="1145"/>
                          <a:pt x="5965" y="1133"/>
                          <a:pt x="5953" y="1133"/>
                        </a:cubicBezTo>
                        <a:lnTo>
                          <a:pt x="5930" y="609"/>
                        </a:lnTo>
                        <a:cubicBezTo>
                          <a:pt x="5930" y="560"/>
                          <a:pt x="5901" y="533"/>
                          <a:pt x="5864" y="533"/>
                        </a:cubicBezTo>
                        <a:cubicBezTo>
                          <a:pt x="5847" y="533"/>
                          <a:pt x="5829" y="538"/>
                          <a:pt x="5811" y="550"/>
                        </a:cubicBezTo>
                        <a:lnTo>
                          <a:pt x="5382" y="871"/>
                        </a:lnTo>
                        <a:lnTo>
                          <a:pt x="5322" y="907"/>
                        </a:lnTo>
                        <a:lnTo>
                          <a:pt x="5310" y="835"/>
                        </a:lnTo>
                        <a:lnTo>
                          <a:pt x="5239" y="371"/>
                        </a:lnTo>
                        <a:lnTo>
                          <a:pt x="5215" y="395"/>
                        </a:lnTo>
                        <a:lnTo>
                          <a:pt x="4941" y="895"/>
                        </a:lnTo>
                        <a:lnTo>
                          <a:pt x="4918" y="907"/>
                        </a:lnTo>
                        <a:lnTo>
                          <a:pt x="4799" y="764"/>
                        </a:lnTo>
                        <a:lnTo>
                          <a:pt x="4584" y="192"/>
                        </a:lnTo>
                        <a:cubicBezTo>
                          <a:pt x="4560" y="144"/>
                          <a:pt x="4519" y="106"/>
                          <a:pt x="4480" y="106"/>
                        </a:cubicBezTo>
                        <a:cubicBezTo>
                          <a:pt x="4462" y="106"/>
                          <a:pt x="4444" y="114"/>
                          <a:pt x="4429" y="133"/>
                        </a:cubicBezTo>
                        <a:lnTo>
                          <a:pt x="4096" y="538"/>
                        </a:lnTo>
                        <a:lnTo>
                          <a:pt x="4037" y="597"/>
                        </a:lnTo>
                        <a:lnTo>
                          <a:pt x="3989" y="526"/>
                        </a:lnTo>
                        <a:lnTo>
                          <a:pt x="3751" y="49"/>
                        </a:lnTo>
                        <a:cubicBezTo>
                          <a:pt x="3732" y="18"/>
                          <a:pt x="3707" y="0"/>
                          <a:pt x="3682" y="0"/>
                        </a:cubicBezTo>
                        <a:close/>
                      </a:path>
                    </a:pathLst>
                  </a:custGeom>
                  <a:solidFill>
                    <a:srgbClr val="EF9825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19" name="Google Shape;1619;p45"/>
                  <p:cNvSpPr/>
                  <p:nvPr/>
                </p:nvSpPr>
                <p:spPr>
                  <a:xfrm>
                    <a:off x="7079525" y="6492748"/>
                    <a:ext cx="165922" cy="185736"/>
                  </a:xfrm>
                  <a:custGeom>
                    <a:rect b="b" l="l" r="r" t="t"/>
                    <a:pathLst>
                      <a:path extrusionOk="0" h="9196" w="8215">
                        <a:moveTo>
                          <a:pt x="3879" y="0"/>
                        </a:moveTo>
                        <a:cubicBezTo>
                          <a:pt x="3854" y="0"/>
                          <a:pt x="3829" y="18"/>
                          <a:pt x="3810" y="56"/>
                        </a:cubicBezTo>
                        <a:lnTo>
                          <a:pt x="3703" y="413"/>
                        </a:lnTo>
                        <a:lnTo>
                          <a:pt x="3691" y="401"/>
                        </a:lnTo>
                        <a:lnTo>
                          <a:pt x="3227" y="103"/>
                        </a:lnTo>
                        <a:cubicBezTo>
                          <a:pt x="3216" y="86"/>
                          <a:pt x="3200" y="79"/>
                          <a:pt x="3182" y="79"/>
                        </a:cubicBezTo>
                        <a:cubicBezTo>
                          <a:pt x="3137" y="79"/>
                          <a:pt x="3080" y="124"/>
                          <a:pt x="3072" y="175"/>
                        </a:cubicBezTo>
                        <a:lnTo>
                          <a:pt x="2929" y="710"/>
                        </a:lnTo>
                        <a:lnTo>
                          <a:pt x="2917" y="746"/>
                        </a:lnTo>
                        <a:lnTo>
                          <a:pt x="2893" y="722"/>
                        </a:lnTo>
                        <a:lnTo>
                          <a:pt x="2441" y="401"/>
                        </a:lnTo>
                        <a:cubicBezTo>
                          <a:pt x="2422" y="386"/>
                          <a:pt x="2404" y="379"/>
                          <a:pt x="2387" y="379"/>
                        </a:cubicBezTo>
                        <a:cubicBezTo>
                          <a:pt x="2350" y="379"/>
                          <a:pt x="2322" y="411"/>
                          <a:pt x="2322" y="460"/>
                        </a:cubicBezTo>
                        <a:lnTo>
                          <a:pt x="2298" y="996"/>
                        </a:lnTo>
                        <a:lnTo>
                          <a:pt x="2298" y="1068"/>
                        </a:lnTo>
                        <a:lnTo>
                          <a:pt x="2215" y="1020"/>
                        </a:lnTo>
                        <a:lnTo>
                          <a:pt x="1762" y="758"/>
                        </a:lnTo>
                        <a:cubicBezTo>
                          <a:pt x="1744" y="743"/>
                          <a:pt x="1726" y="737"/>
                          <a:pt x="1710" y="737"/>
                        </a:cubicBezTo>
                        <a:cubicBezTo>
                          <a:pt x="1673" y="737"/>
                          <a:pt x="1647" y="772"/>
                          <a:pt x="1655" y="829"/>
                        </a:cubicBezTo>
                        <a:lnTo>
                          <a:pt x="1679" y="1353"/>
                        </a:lnTo>
                        <a:lnTo>
                          <a:pt x="1667" y="1365"/>
                        </a:lnTo>
                        <a:lnTo>
                          <a:pt x="1179" y="1139"/>
                        </a:lnTo>
                        <a:cubicBezTo>
                          <a:pt x="1162" y="1133"/>
                          <a:pt x="1146" y="1130"/>
                          <a:pt x="1132" y="1130"/>
                        </a:cubicBezTo>
                        <a:cubicBezTo>
                          <a:pt x="1088" y="1130"/>
                          <a:pt x="1063" y="1159"/>
                          <a:pt x="1072" y="1222"/>
                        </a:cubicBezTo>
                        <a:lnTo>
                          <a:pt x="1167" y="1758"/>
                        </a:lnTo>
                        <a:lnTo>
                          <a:pt x="1179" y="1830"/>
                        </a:lnTo>
                        <a:lnTo>
                          <a:pt x="1179" y="1830"/>
                        </a:lnTo>
                        <a:lnTo>
                          <a:pt x="1107" y="1818"/>
                        </a:lnTo>
                        <a:lnTo>
                          <a:pt x="584" y="1675"/>
                        </a:lnTo>
                        <a:cubicBezTo>
                          <a:pt x="576" y="1674"/>
                          <a:pt x="569" y="1673"/>
                          <a:pt x="562" y="1673"/>
                        </a:cubicBezTo>
                        <a:cubicBezTo>
                          <a:pt x="505" y="1673"/>
                          <a:pt x="478" y="1717"/>
                          <a:pt x="488" y="1770"/>
                        </a:cubicBezTo>
                        <a:lnTo>
                          <a:pt x="584" y="1913"/>
                        </a:lnTo>
                        <a:lnTo>
                          <a:pt x="107" y="2127"/>
                        </a:lnTo>
                        <a:cubicBezTo>
                          <a:pt x="24" y="2127"/>
                          <a:pt x="0" y="2294"/>
                          <a:pt x="48" y="2353"/>
                        </a:cubicBezTo>
                        <a:lnTo>
                          <a:pt x="381" y="2889"/>
                        </a:lnTo>
                        <a:lnTo>
                          <a:pt x="381" y="2913"/>
                        </a:lnTo>
                        <a:cubicBezTo>
                          <a:pt x="1496" y="4456"/>
                          <a:pt x="2243" y="4649"/>
                          <a:pt x="2548" y="4649"/>
                        </a:cubicBezTo>
                        <a:cubicBezTo>
                          <a:pt x="2650" y="4649"/>
                          <a:pt x="2703" y="4628"/>
                          <a:pt x="2703" y="4628"/>
                        </a:cubicBezTo>
                        <a:lnTo>
                          <a:pt x="2810" y="4592"/>
                        </a:lnTo>
                        <a:cubicBezTo>
                          <a:pt x="2945" y="4556"/>
                          <a:pt x="3059" y="4539"/>
                          <a:pt x="3156" y="4539"/>
                        </a:cubicBezTo>
                        <a:cubicBezTo>
                          <a:pt x="3410" y="4539"/>
                          <a:pt x="3549" y="4651"/>
                          <a:pt x="3643" y="4806"/>
                        </a:cubicBezTo>
                        <a:cubicBezTo>
                          <a:pt x="3727" y="5032"/>
                          <a:pt x="3703" y="5270"/>
                          <a:pt x="3310" y="5580"/>
                        </a:cubicBezTo>
                        <a:lnTo>
                          <a:pt x="3215" y="5640"/>
                        </a:lnTo>
                        <a:cubicBezTo>
                          <a:pt x="3215" y="5640"/>
                          <a:pt x="2441" y="6104"/>
                          <a:pt x="3191" y="8509"/>
                        </a:cubicBezTo>
                        <a:lnTo>
                          <a:pt x="3370" y="9080"/>
                        </a:lnTo>
                        <a:cubicBezTo>
                          <a:pt x="3376" y="9121"/>
                          <a:pt x="3398" y="9142"/>
                          <a:pt x="3425" y="9142"/>
                        </a:cubicBezTo>
                        <a:cubicBezTo>
                          <a:pt x="3445" y="9142"/>
                          <a:pt x="3468" y="9130"/>
                          <a:pt x="3489" y="9104"/>
                        </a:cubicBezTo>
                        <a:lnTo>
                          <a:pt x="3822" y="8676"/>
                        </a:lnTo>
                        <a:lnTo>
                          <a:pt x="3846" y="8640"/>
                        </a:lnTo>
                        <a:lnTo>
                          <a:pt x="3858" y="8676"/>
                        </a:lnTo>
                        <a:lnTo>
                          <a:pt x="4179" y="9152"/>
                        </a:lnTo>
                        <a:cubicBezTo>
                          <a:pt x="4202" y="9180"/>
                          <a:pt x="4227" y="9195"/>
                          <a:pt x="4252" y="9195"/>
                        </a:cubicBezTo>
                        <a:cubicBezTo>
                          <a:pt x="4278" y="9195"/>
                          <a:pt x="4303" y="9177"/>
                          <a:pt x="4322" y="9140"/>
                        </a:cubicBezTo>
                        <a:lnTo>
                          <a:pt x="4501" y="8664"/>
                        </a:lnTo>
                        <a:lnTo>
                          <a:pt x="4513" y="8604"/>
                        </a:lnTo>
                        <a:lnTo>
                          <a:pt x="4572" y="8664"/>
                        </a:lnTo>
                        <a:lnTo>
                          <a:pt x="4953" y="9033"/>
                        </a:lnTo>
                        <a:cubicBezTo>
                          <a:pt x="4970" y="9054"/>
                          <a:pt x="4989" y="9063"/>
                          <a:pt x="5009" y="9063"/>
                        </a:cubicBezTo>
                        <a:cubicBezTo>
                          <a:pt x="5045" y="9063"/>
                          <a:pt x="5081" y="9032"/>
                          <a:pt x="5096" y="8985"/>
                        </a:cubicBezTo>
                        <a:lnTo>
                          <a:pt x="5215" y="8461"/>
                        </a:lnTo>
                        <a:cubicBezTo>
                          <a:pt x="5215" y="8461"/>
                          <a:pt x="5227" y="8461"/>
                          <a:pt x="5239" y="8449"/>
                        </a:cubicBezTo>
                        <a:lnTo>
                          <a:pt x="5632" y="8795"/>
                        </a:lnTo>
                        <a:cubicBezTo>
                          <a:pt x="5653" y="8812"/>
                          <a:pt x="5674" y="8819"/>
                          <a:pt x="5692" y="8819"/>
                        </a:cubicBezTo>
                        <a:cubicBezTo>
                          <a:pt x="5726" y="8819"/>
                          <a:pt x="5751" y="8793"/>
                          <a:pt x="5751" y="8747"/>
                        </a:cubicBezTo>
                        <a:lnTo>
                          <a:pt x="5810" y="8211"/>
                        </a:lnTo>
                        <a:lnTo>
                          <a:pt x="5822" y="8140"/>
                        </a:lnTo>
                        <a:lnTo>
                          <a:pt x="5882" y="8187"/>
                        </a:lnTo>
                        <a:lnTo>
                          <a:pt x="6263" y="8437"/>
                        </a:lnTo>
                        <a:lnTo>
                          <a:pt x="6263" y="8402"/>
                        </a:lnTo>
                        <a:lnTo>
                          <a:pt x="6084" y="7854"/>
                        </a:lnTo>
                        <a:lnTo>
                          <a:pt x="6084" y="7842"/>
                        </a:lnTo>
                        <a:lnTo>
                          <a:pt x="6275" y="7854"/>
                        </a:lnTo>
                        <a:lnTo>
                          <a:pt x="6858" y="8080"/>
                        </a:lnTo>
                        <a:cubicBezTo>
                          <a:pt x="6876" y="8086"/>
                          <a:pt x="6895" y="8089"/>
                          <a:pt x="6914" y="8089"/>
                        </a:cubicBezTo>
                        <a:cubicBezTo>
                          <a:pt x="6970" y="8089"/>
                          <a:pt x="7022" y="8062"/>
                          <a:pt x="7013" y="8009"/>
                        </a:cubicBezTo>
                        <a:lnTo>
                          <a:pt x="6930" y="7473"/>
                        </a:lnTo>
                        <a:lnTo>
                          <a:pt x="6930" y="7390"/>
                        </a:lnTo>
                        <a:lnTo>
                          <a:pt x="7013" y="7414"/>
                        </a:lnTo>
                        <a:lnTo>
                          <a:pt x="7525" y="7545"/>
                        </a:lnTo>
                        <a:cubicBezTo>
                          <a:pt x="7534" y="7546"/>
                          <a:pt x="7542" y="7546"/>
                          <a:pt x="7549" y="7546"/>
                        </a:cubicBezTo>
                        <a:cubicBezTo>
                          <a:pt x="7615" y="7546"/>
                          <a:pt x="7641" y="7503"/>
                          <a:pt x="7620" y="7449"/>
                        </a:cubicBezTo>
                        <a:lnTo>
                          <a:pt x="7442" y="6914"/>
                        </a:lnTo>
                        <a:lnTo>
                          <a:pt x="7430" y="6890"/>
                        </a:lnTo>
                        <a:lnTo>
                          <a:pt x="7453" y="6890"/>
                        </a:lnTo>
                        <a:lnTo>
                          <a:pt x="8013" y="6878"/>
                        </a:lnTo>
                        <a:cubicBezTo>
                          <a:pt x="8016" y="6878"/>
                          <a:pt x="8020" y="6878"/>
                          <a:pt x="8023" y="6878"/>
                        </a:cubicBezTo>
                        <a:cubicBezTo>
                          <a:pt x="8148" y="6878"/>
                          <a:pt x="8214" y="6662"/>
                          <a:pt x="8168" y="6592"/>
                        </a:cubicBezTo>
                        <a:lnTo>
                          <a:pt x="7858" y="5925"/>
                        </a:lnTo>
                        <a:cubicBezTo>
                          <a:pt x="7827" y="5925"/>
                          <a:pt x="7778" y="6015"/>
                          <a:pt x="7750" y="6015"/>
                        </a:cubicBezTo>
                        <a:cubicBezTo>
                          <a:pt x="7746" y="6015"/>
                          <a:pt x="7742" y="6013"/>
                          <a:pt x="7739" y="6009"/>
                        </a:cubicBezTo>
                        <a:cubicBezTo>
                          <a:pt x="6746" y="4663"/>
                          <a:pt x="6042" y="4454"/>
                          <a:pt x="5700" y="4454"/>
                        </a:cubicBezTo>
                        <a:cubicBezTo>
                          <a:pt x="5546" y="4454"/>
                          <a:pt x="5465" y="4497"/>
                          <a:pt x="5465" y="4497"/>
                        </a:cubicBezTo>
                        <a:lnTo>
                          <a:pt x="5346" y="4568"/>
                        </a:lnTo>
                        <a:cubicBezTo>
                          <a:pt x="5203" y="4606"/>
                          <a:pt x="5084" y="4623"/>
                          <a:pt x="4983" y="4623"/>
                        </a:cubicBezTo>
                        <a:cubicBezTo>
                          <a:pt x="4740" y="4623"/>
                          <a:pt x="4605" y="4524"/>
                          <a:pt x="4513" y="4389"/>
                        </a:cubicBezTo>
                        <a:cubicBezTo>
                          <a:pt x="4441" y="4163"/>
                          <a:pt x="4441" y="3925"/>
                          <a:pt x="4834" y="3615"/>
                        </a:cubicBezTo>
                        <a:lnTo>
                          <a:pt x="4929" y="3556"/>
                        </a:lnTo>
                        <a:cubicBezTo>
                          <a:pt x="4929" y="3556"/>
                          <a:pt x="5715" y="3080"/>
                          <a:pt x="5013" y="758"/>
                        </a:cubicBezTo>
                        <a:cubicBezTo>
                          <a:pt x="5001" y="722"/>
                          <a:pt x="5013" y="603"/>
                          <a:pt x="5001" y="603"/>
                        </a:cubicBezTo>
                        <a:lnTo>
                          <a:pt x="4798" y="67"/>
                        </a:lnTo>
                        <a:cubicBezTo>
                          <a:pt x="4781" y="33"/>
                          <a:pt x="4759" y="18"/>
                          <a:pt x="4735" y="18"/>
                        </a:cubicBezTo>
                        <a:cubicBezTo>
                          <a:pt x="4709" y="18"/>
                          <a:pt x="4680" y="36"/>
                          <a:pt x="4655" y="67"/>
                        </a:cubicBezTo>
                        <a:lnTo>
                          <a:pt x="4298" y="520"/>
                        </a:lnTo>
                        <a:lnTo>
                          <a:pt x="4286" y="544"/>
                        </a:lnTo>
                        <a:lnTo>
                          <a:pt x="4274" y="520"/>
                        </a:lnTo>
                        <a:lnTo>
                          <a:pt x="3941" y="44"/>
                        </a:lnTo>
                        <a:cubicBezTo>
                          <a:pt x="3924" y="15"/>
                          <a:pt x="3902" y="0"/>
                          <a:pt x="3879" y="0"/>
                        </a:cubicBezTo>
                        <a:close/>
                      </a:path>
                    </a:pathLst>
                  </a:custGeom>
                  <a:solidFill>
                    <a:srgbClr val="EF9825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20" name="Google Shape;1620;p45"/>
                  <p:cNvSpPr/>
                  <p:nvPr/>
                </p:nvSpPr>
                <p:spPr>
                  <a:xfrm>
                    <a:off x="7430861" y="6425915"/>
                    <a:ext cx="165862" cy="185211"/>
                  </a:xfrm>
                  <a:custGeom>
                    <a:rect b="b" l="l" r="r" t="t"/>
                    <a:pathLst>
                      <a:path extrusionOk="0" h="9170" w="8212">
                        <a:moveTo>
                          <a:pt x="3884" y="1"/>
                        </a:moveTo>
                        <a:cubicBezTo>
                          <a:pt x="3856" y="1"/>
                          <a:pt x="3830" y="21"/>
                          <a:pt x="3810" y="66"/>
                        </a:cubicBezTo>
                        <a:lnTo>
                          <a:pt x="3715" y="412"/>
                        </a:lnTo>
                        <a:lnTo>
                          <a:pt x="3691" y="400"/>
                        </a:lnTo>
                        <a:lnTo>
                          <a:pt x="3239" y="90"/>
                        </a:lnTo>
                        <a:cubicBezTo>
                          <a:pt x="3225" y="73"/>
                          <a:pt x="3206" y="66"/>
                          <a:pt x="3187" y="66"/>
                        </a:cubicBezTo>
                        <a:cubicBezTo>
                          <a:pt x="3137" y="66"/>
                          <a:pt x="3080" y="111"/>
                          <a:pt x="3072" y="162"/>
                        </a:cubicBezTo>
                        <a:lnTo>
                          <a:pt x="2941" y="698"/>
                        </a:lnTo>
                        <a:lnTo>
                          <a:pt x="2917" y="733"/>
                        </a:lnTo>
                        <a:lnTo>
                          <a:pt x="2893" y="709"/>
                        </a:lnTo>
                        <a:lnTo>
                          <a:pt x="2441" y="388"/>
                        </a:lnTo>
                        <a:cubicBezTo>
                          <a:pt x="2422" y="373"/>
                          <a:pt x="2404" y="366"/>
                          <a:pt x="2387" y="366"/>
                        </a:cubicBezTo>
                        <a:cubicBezTo>
                          <a:pt x="2350" y="366"/>
                          <a:pt x="2322" y="398"/>
                          <a:pt x="2322" y="447"/>
                        </a:cubicBezTo>
                        <a:lnTo>
                          <a:pt x="2298" y="983"/>
                        </a:lnTo>
                        <a:lnTo>
                          <a:pt x="2298" y="1055"/>
                        </a:lnTo>
                        <a:lnTo>
                          <a:pt x="2227" y="1007"/>
                        </a:lnTo>
                        <a:lnTo>
                          <a:pt x="1762" y="745"/>
                        </a:lnTo>
                        <a:cubicBezTo>
                          <a:pt x="1744" y="730"/>
                          <a:pt x="1725" y="723"/>
                          <a:pt x="1708" y="723"/>
                        </a:cubicBezTo>
                        <a:cubicBezTo>
                          <a:pt x="1672" y="723"/>
                          <a:pt x="1647" y="756"/>
                          <a:pt x="1655" y="805"/>
                        </a:cubicBezTo>
                        <a:lnTo>
                          <a:pt x="1691" y="1329"/>
                        </a:lnTo>
                        <a:lnTo>
                          <a:pt x="1667" y="1340"/>
                        </a:lnTo>
                        <a:lnTo>
                          <a:pt x="1179" y="1114"/>
                        </a:lnTo>
                        <a:cubicBezTo>
                          <a:pt x="1161" y="1108"/>
                          <a:pt x="1145" y="1105"/>
                          <a:pt x="1130" y="1105"/>
                        </a:cubicBezTo>
                        <a:cubicBezTo>
                          <a:pt x="1087" y="1105"/>
                          <a:pt x="1063" y="1132"/>
                          <a:pt x="1072" y="1186"/>
                        </a:cubicBezTo>
                        <a:lnTo>
                          <a:pt x="1167" y="1721"/>
                        </a:lnTo>
                        <a:lnTo>
                          <a:pt x="1179" y="1805"/>
                        </a:lnTo>
                        <a:lnTo>
                          <a:pt x="1107" y="1781"/>
                        </a:lnTo>
                        <a:lnTo>
                          <a:pt x="584" y="1650"/>
                        </a:lnTo>
                        <a:cubicBezTo>
                          <a:pt x="576" y="1649"/>
                          <a:pt x="569" y="1648"/>
                          <a:pt x="562" y="1648"/>
                        </a:cubicBezTo>
                        <a:cubicBezTo>
                          <a:pt x="505" y="1648"/>
                          <a:pt x="479" y="1692"/>
                          <a:pt x="500" y="1745"/>
                        </a:cubicBezTo>
                        <a:lnTo>
                          <a:pt x="584" y="1888"/>
                        </a:lnTo>
                        <a:lnTo>
                          <a:pt x="107" y="2102"/>
                        </a:lnTo>
                        <a:cubicBezTo>
                          <a:pt x="36" y="2102"/>
                          <a:pt x="0" y="2257"/>
                          <a:pt x="48" y="2317"/>
                        </a:cubicBezTo>
                        <a:lnTo>
                          <a:pt x="393" y="2853"/>
                        </a:lnTo>
                        <a:lnTo>
                          <a:pt x="393" y="2888"/>
                        </a:lnTo>
                        <a:cubicBezTo>
                          <a:pt x="1516" y="4433"/>
                          <a:pt x="2266" y="4623"/>
                          <a:pt x="2567" y="4623"/>
                        </a:cubicBezTo>
                        <a:cubicBezTo>
                          <a:pt x="2665" y="4623"/>
                          <a:pt x="2715" y="4603"/>
                          <a:pt x="2715" y="4603"/>
                        </a:cubicBezTo>
                        <a:lnTo>
                          <a:pt x="2822" y="4567"/>
                        </a:lnTo>
                        <a:cubicBezTo>
                          <a:pt x="2957" y="4531"/>
                          <a:pt x="3070" y="4515"/>
                          <a:pt x="3166" y="4515"/>
                        </a:cubicBezTo>
                        <a:cubicBezTo>
                          <a:pt x="3417" y="4515"/>
                          <a:pt x="3552" y="4626"/>
                          <a:pt x="3655" y="4781"/>
                        </a:cubicBezTo>
                        <a:cubicBezTo>
                          <a:pt x="3727" y="4996"/>
                          <a:pt x="3715" y="5234"/>
                          <a:pt x="3310" y="5555"/>
                        </a:cubicBezTo>
                        <a:lnTo>
                          <a:pt x="3215" y="5615"/>
                        </a:lnTo>
                        <a:cubicBezTo>
                          <a:pt x="3215" y="5615"/>
                          <a:pt x="2441" y="6067"/>
                          <a:pt x="3191" y="8484"/>
                        </a:cubicBezTo>
                        <a:lnTo>
                          <a:pt x="3370" y="9044"/>
                        </a:lnTo>
                        <a:cubicBezTo>
                          <a:pt x="3377" y="9092"/>
                          <a:pt x="3400" y="9117"/>
                          <a:pt x="3427" y="9117"/>
                        </a:cubicBezTo>
                        <a:cubicBezTo>
                          <a:pt x="3447" y="9117"/>
                          <a:pt x="3469" y="9104"/>
                          <a:pt x="3489" y="9080"/>
                        </a:cubicBezTo>
                        <a:lnTo>
                          <a:pt x="3834" y="8651"/>
                        </a:lnTo>
                        <a:lnTo>
                          <a:pt x="3846" y="8615"/>
                        </a:lnTo>
                        <a:lnTo>
                          <a:pt x="3858" y="8651"/>
                        </a:lnTo>
                        <a:lnTo>
                          <a:pt x="4191" y="9127"/>
                        </a:lnTo>
                        <a:cubicBezTo>
                          <a:pt x="4208" y="9154"/>
                          <a:pt x="4229" y="9169"/>
                          <a:pt x="4251" y="9169"/>
                        </a:cubicBezTo>
                        <a:cubicBezTo>
                          <a:pt x="4276" y="9169"/>
                          <a:pt x="4303" y="9148"/>
                          <a:pt x="4322" y="9103"/>
                        </a:cubicBezTo>
                        <a:lnTo>
                          <a:pt x="4501" y="8627"/>
                        </a:lnTo>
                        <a:lnTo>
                          <a:pt x="4513" y="8568"/>
                        </a:lnTo>
                        <a:lnTo>
                          <a:pt x="4572" y="8627"/>
                        </a:lnTo>
                        <a:lnTo>
                          <a:pt x="4965" y="9008"/>
                        </a:lnTo>
                        <a:cubicBezTo>
                          <a:pt x="4978" y="9029"/>
                          <a:pt x="4996" y="9038"/>
                          <a:pt x="5015" y="9038"/>
                        </a:cubicBezTo>
                        <a:cubicBezTo>
                          <a:pt x="5050" y="9038"/>
                          <a:pt x="5088" y="9007"/>
                          <a:pt x="5096" y="8960"/>
                        </a:cubicBezTo>
                        <a:lnTo>
                          <a:pt x="5215" y="8437"/>
                        </a:lnTo>
                        <a:cubicBezTo>
                          <a:pt x="5215" y="8437"/>
                          <a:pt x="5227" y="8437"/>
                          <a:pt x="5239" y="8425"/>
                        </a:cubicBezTo>
                        <a:lnTo>
                          <a:pt x="5632" y="8770"/>
                        </a:lnTo>
                        <a:cubicBezTo>
                          <a:pt x="5653" y="8783"/>
                          <a:pt x="5675" y="8789"/>
                          <a:pt x="5693" y="8789"/>
                        </a:cubicBezTo>
                        <a:cubicBezTo>
                          <a:pt x="5726" y="8789"/>
                          <a:pt x="5751" y="8768"/>
                          <a:pt x="5751" y="8722"/>
                        </a:cubicBezTo>
                        <a:lnTo>
                          <a:pt x="5810" y="8187"/>
                        </a:lnTo>
                        <a:lnTo>
                          <a:pt x="5822" y="8115"/>
                        </a:lnTo>
                        <a:lnTo>
                          <a:pt x="5882" y="8151"/>
                        </a:lnTo>
                        <a:lnTo>
                          <a:pt x="6275" y="8413"/>
                        </a:lnTo>
                        <a:lnTo>
                          <a:pt x="6275" y="8377"/>
                        </a:lnTo>
                        <a:lnTo>
                          <a:pt x="6096" y="7829"/>
                        </a:lnTo>
                        <a:lnTo>
                          <a:pt x="6096" y="7806"/>
                        </a:lnTo>
                        <a:lnTo>
                          <a:pt x="6287" y="7817"/>
                        </a:lnTo>
                        <a:lnTo>
                          <a:pt x="6858" y="8032"/>
                        </a:lnTo>
                        <a:cubicBezTo>
                          <a:pt x="6880" y="8041"/>
                          <a:pt x="6903" y="8046"/>
                          <a:pt x="6923" y="8046"/>
                        </a:cubicBezTo>
                        <a:cubicBezTo>
                          <a:pt x="6979" y="8046"/>
                          <a:pt x="7022" y="8013"/>
                          <a:pt x="7013" y="7960"/>
                        </a:cubicBezTo>
                        <a:lnTo>
                          <a:pt x="6942" y="7425"/>
                        </a:lnTo>
                        <a:lnTo>
                          <a:pt x="6942" y="7353"/>
                        </a:lnTo>
                        <a:lnTo>
                          <a:pt x="7013" y="7365"/>
                        </a:lnTo>
                        <a:lnTo>
                          <a:pt x="7537" y="7508"/>
                        </a:lnTo>
                        <a:cubicBezTo>
                          <a:pt x="7544" y="7509"/>
                          <a:pt x="7551" y="7510"/>
                          <a:pt x="7558" y="7510"/>
                        </a:cubicBezTo>
                        <a:cubicBezTo>
                          <a:pt x="7617" y="7510"/>
                          <a:pt x="7652" y="7466"/>
                          <a:pt x="7620" y="7413"/>
                        </a:cubicBezTo>
                        <a:lnTo>
                          <a:pt x="7442" y="6877"/>
                        </a:lnTo>
                        <a:lnTo>
                          <a:pt x="7430" y="6853"/>
                        </a:lnTo>
                        <a:lnTo>
                          <a:pt x="7453" y="6853"/>
                        </a:lnTo>
                        <a:lnTo>
                          <a:pt x="8013" y="6829"/>
                        </a:lnTo>
                        <a:cubicBezTo>
                          <a:pt x="8029" y="6836"/>
                          <a:pt x="8043" y="6840"/>
                          <a:pt x="8057" y="6840"/>
                        </a:cubicBezTo>
                        <a:cubicBezTo>
                          <a:pt x="8160" y="6840"/>
                          <a:pt x="8211" y="6665"/>
                          <a:pt x="8180" y="6591"/>
                        </a:cubicBezTo>
                        <a:lnTo>
                          <a:pt x="7858" y="5924"/>
                        </a:lnTo>
                        <a:cubicBezTo>
                          <a:pt x="7837" y="5924"/>
                          <a:pt x="7785" y="6023"/>
                          <a:pt x="7750" y="6023"/>
                        </a:cubicBezTo>
                        <a:cubicBezTo>
                          <a:pt x="7746" y="6023"/>
                          <a:pt x="7742" y="6022"/>
                          <a:pt x="7739" y="6020"/>
                        </a:cubicBezTo>
                        <a:cubicBezTo>
                          <a:pt x="6738" y="4663"/>
                          <a:pt x="6030" y="4456"/>
                          <a:pt x="5691" y="4456"/>
                        </a:cubicBezTo>
                        <a:cubicBezTo>
                          <a:pt x="5543" y="4456"/>
                          <a:pt x="5465" y="4496"/>
                          <a:pt x="5465" y="4496"/>
                        </a:cubicBezTo>
                        <a:lnTo>
                          <a:pt x="5346" y="4567"/>
                        </a:lnTo>
                        <a:cubicBezTo>
                          <a:pt x="5202" y="4609"/>
                          <a:pt x="5082" y="4627"/>
                          <a:pt x="4981" y="4627"/>
                        </a:cubicBezTo>
                        <a:cubicBezTo>
                          <a:pt x="4739" y="4627"/>
                          <a:pt x="4605" y="4523"/>
                          <a:pt x="4513" y="4388"/>
                        </a:cubicBezTo>
                        <a:cubicBezTo>
                          <a:pt x="4441" y="4174"/>
                          <a:pt x="4441" y="3936"/>
                          <a:pt x="4846" y="3615"/>
                        </a:cubicBezTo>
                        <a:lnTo>
                          <a:pt x="4929" y="3555"/>
                        </a:lnTo>
                        <a:cubicBezTo>
                          <a:pt x="4929" y="3555"/>
                          <a:pt x="5715" y="3079"/>
                          <a:pt x="5025" y="757"/>
                        </a:cubicBezTo>
                        <a:cubicBezTo>
                          <a:pt x="5001" y="733"/>
                          <a:pt x="5025" y="614"/>
                          <a:pt x="5001" y="614"/>
                        </a:cubicBezTo>
                        <a:lnTo>
                          <a:pt x="4798" y="78"/>
                        </a:lnTo>
                        <a:cubicBezTo>
                          <a:pt x="4781" y="44"/>
                          <a:pt x="4759" y="29"/>
                          <a:pt x="4736" y="29"/>
                        </a:cubicBezTo>
                        <a:cubicBezTo>
                          <a:pt x="4711" y="29"/>
                          <a:pt x="4686" y="47"/>
                          <a:pt x="4667" y="78"/>
                        </a:cubicBezTo>
                        <a:lnTo>
                          <a:pt x="4310" y="519"/>
                        </a:lnTo>
                        <a:lnTo>
                          <a:pt x="4286" y="555"/>
                        </a:lnTo>
                        <a:lnTo>
                          <a:pt x="4275" y="519"/>
                        </a:lnTo>
                        <a:lnTo>
                          <a:pt x="3953" y="43"/>
                        </a:lnTo>
                        <a:cubicBezTo>
                          <a:pt x="3931" y="15"/>
                          <a:pt x="3907" y="1"/>
                          <a:pt x="3884" y="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21" name="Google Shape;1621;p45"/>
                  <p:cNvSpPr/>
                  <p:nvPr/>
                </p:nvSpPr>
                <p:spPr>
                  <a:xfrm>
                    <a:off x="6969388" y="6829925"/>
                    <a:ext cx="166104" cy="185453"/>
                  </a:xfrm>
                  <a:custGeom>
                    <a:rect b="b" l="l" r="r" t="t"/>
                    <a:pathLst>
                      <a:path extrusionOk="0" h="9182" w="8224">
                        <a:moveTo>
                          <a:pt x="3872" y="0"/>
                        </a:moveTo>
                        <a:cubicBezTo>
                          <a:pt x="3844" y="0"/>
                          <a:pt x="3818" y="21"/>
                          <a:pt x="3798" y="66"/>
                        </a:cubicBezTo>
                        <a:lnTo>
                          <a:pt x="3715" y="423"/>
                        </a:lnTo>
                        <a:lnTo>
                          <a:pt x="3703" y="399"/>
                        </a:lnTo>
                        <a:lnTo>
                          <a:pt x="3239" y="90"/>
                        </a:lnTo>
                        <a:cubicBezTo>
                          <a:pt x="3225" y="73"/>
                          <a:pt x="3206" y="65"/>
                          <a:pt x="3186" y="65"/>
                        </a:cubicBezTo>
                        <a:cubicBezTo>
                          <a:pt x="3137" y="65"/>
                          <a:pt x="3080" y="110"/>
                          <a:pt x="3072" y="161"/>
                        </a:cubicBezTo>
                        <a:lnTo>
                          <a:pt x="2941" y="697"/>
                        </a:lnTo>
                        <a:lnTo>
                          <a:pt x="2929" y="733"/>
                        </a:lnTo>
                        <a:lnTo>
                          <a:pt x="2893" y="721"/>
                        </a:lnTo>
                        <a:lnTo>
                          <a:pt x="2453" y="387"/>
                        </a:lnTo>
                        <a:cubicBezTo>
                          <a:pt x="2434" y="372"/>
                          <a:pt x="2415" y="366"/>
                          <a:pt x="2399" y="366"/>
                        </a:cubicBezTo>
                        <a:cubicBezTo>
                          <a:pt x="2362" y="366"/>
                          <a:pt x="2334" y="398"/>
                          <a:pt x="2334" y="447"/>
                        </a:cubicBezTo>
                        <a:lnTo>
                          <a:pt x="2298" y="971"/>
                        </a:lnTo>
                        <a:lnTo>
                          <a:pt x="2298" y="1042"/>
                        </a:lnTo>
                        <a:lnTo>
                          <a:pt x="2227" y="995"/>
                        </a:lnTo>
                        <a:lnTo>
                          <a:pt x="1762" y="733"/>
                        </a:lnTo>
                        <a:cubicBezTo>
                          <a:pt x="1742" y="717"/>
                          <a:pt x="1723" y="709"/>
                          <a:pt x="1705" y="709"/>
                        </a:cubicBezTo>
                        <a:cubicBezTo>
                          <a:pt x="1671" y="709"/>
                          <a:pt x="1647" y="741"/>
                          <a:pt x="1655" y="804"/>
                        </a:cubicBezTo>
                        <a:lnTo>
                          <a:pt x="1691" y="1328"/>
                        </a:lnTo>
                        <a:lnTo>
                          <a:pt x="1667" y="1340"/>
                        </a:lnTo>
                        <a:lnTo>
                          <a:pt x="1179" y="1114"/>
                        </a:lnTo>
                        <a:cubicBezTo>
                          <a:pt x="1161" y="1108"/>
                          <a:pt x="1146" y="1105"/>
                          <a:pt x="1132" y="1105"/>
                        </a:cubicBezTo>
                        <a:cubicBezTo>
                          <a:pt x="1088" y="1105"/>
                          <a:pt x="1063" y="1134"/>
                          <a:pt x="1072" y="1197"/>
                        </a:cubicBezTo>
                        <a:lnTo>
                          <a:pt x="1167" y="1733"/>
                        </a:lnTo>
                        <a:lnTo>
                          <a:pt x="1179" y="1804"/>
                        </a:lnTo>
                        <a:lnTo>
                          <a:pt x="1107" y="1792"/>
                        </a:lnTo>
                        <a:lnTo>
                          <a:pt x="583" y="1649"/>
                        </a:lnTo>
                        <a:cubicBezTo>
                          <a:pt x="576" y="1648"/>
                          <a:pt x="569" y="1648"/>
                          <a:pt x="562" y="1648"/>
                        </a:cubicBezTo>
                        <a:cubicBezTo>
                          <a:pt x="505" y="1648"/>
                          <a:pt x="479" y="1691"/>
                          <a:pt x="500" y="1745"/>
                        </a:cubicBezTo>
                        <a:lnTo>
                          <a:pt x="583" y="1888"/>
                        </a:lnTo>
                        <a:lnTo>
                          <a:pt x="107" y="2102"/>
                        </a:lnTo>
                        <a:cubicBezTo>
                          <a:pt x="36" y="2102"/>
                          <a:pt x="0" y="2269"/>
                          <a:pt x="48" y="2340"/>
                        </a:cubicBezTo>
                        <a:lnTo>
                          <a:pt x="393" y="2876"/>
                        </a:lnTo>
                        <a:lnTo>
                          <a:pt x="393" y="2900"/>
                        </a:lnTo>
                        <a:cubicBezTo>
                          <a:pt x="1508" y="4442"/>
                          <a:pt x="2255" y="4636"/>
                          <a:pt x="2560" y="4636"/>
                        </a:cubicBezTo>
                        <a:cubicBezTo>
                          <a:pt x="2662" y="4636"/>
                          <a:pt x="2715" y="4614"/>
                          <a:pt x="2715" y="4614"/>
                        </a:cubicBezTo>
                        <a:lnTo>
                          <a:pt x="2822" y="4590"/>
                        </a:lnTo>
                        <a:cubicBezTo>
                          <a:pt x="2959" y="4550"/>
                          <a:pt x="3075" y="4533"/>
                          <a:pt x="3173" y="4533"/>
                        </a:cubicBezTo>
                        <a:cubicBezTo>
                          <a:pt x="3424" y="4533"/>
                          <a:pt x="3561" y="4647"/>
                          <a:pt x="3655" y="4793"/>
                        </a:cubicBezTo>
                        <a:cubicBezTo>
                          <a:pt x="3727" y="5019"/>
                          <a:pt x="3715" y="5257"/>
                          <a:pt x="3310" y="5567"/>
                        </a:cubicBezTo>
                        <a:lnTo>
                          <a:pt x="3227" y="5626"/>
                        </a:lnTo>
                        <a:cubicBezTo>
                          <a:pt x="3227" y="5626"/>
                          <a:pt x="2453" y="6091"/>
                          <a:pt x="3191" y="8496"/>
                        </a:cubicBezTo>
                        <a:lnTo>
                          <a:pt x="3370" y="9067"/>
                        </a:lnTo>
                        <a:cubicBezTo>
                          <a:pt x="3376" y="9108"/>
                          <a:pt x="3398" y="9129"/>
                          <a:pt x="3425" y="9129"/>
                        </a:cubicBezTo>
                        <a:cubicBezTo>
                          <a:pt x="3445" y="9129"/>
                          <a:pt x="3468" y="9117"/>
                          <a:pt x="3489" y="9091"/>
                        </a:cubicBezTo>
                        <a:lnTo>
                          <a:pt x="3834" y="8662"/>
                        </a:lnTo>
                        <a:lnTo>
                          <a:pt x="3846" y="8638"/>
                        </a:lnTo>
                        <a:lnTo>
                          <a:pt x="3858" y="8662"/>
                        </a:lnTo>
                        <a:lnTo>
                          <a:pt x="4191" y="9138"/>
                        </a:lnTo>
                        <a:cubicBezTo>
                          <a:pt x="4214" y="9167"/>
                          <a:pt x="4239" y="9182"/>
                          <a:pt x="4262" y="9182"/>
                        </a:cubicBezTo>
                        <a:cubicBezTo>
                          <a:pt x="4287" y="9182"/>
                          <a:pt x="4310" y="9164"/>
                          <a:pt x="4322" y="9127"/>
                        </a:cubicBezTo>
                        <a:lnTo>
                          <a:pt x="4501" y="8650"/>
                        </a:lnTo>
                        <a:lnTo>
                          <a:pt x="4513" y="8591"/>
                        </a:lnTo>
                        <a:lnTo>
                          <a:pt x="4572" y="8650"/>
                        </a:lnTo>
                        <a:lnTo>
                          <a:pt x="4965" y="9019"/>
                        </a:lnTo>
                        <a:cubicBezTo>
                          <a:pt x="4983" y="9042"/>
                          <a:pt x="5004" y="9053"/>
                          <a:pt x="5025" y="9053"/>
                        </a:cubicBezTo>
                        <a:cubicBezTo>
                          <a:pt x="5058" y="9053"/>
                          <a:pt x="5089" y="9024"/>
                          <a:pt x="5096" y="8972"/>
                        </a:cubicBezTo>
                        <a:lnTo>
                          <a:pt x="5215" y="8460"/>
                        </a:lnTo>
                        <a:cubicBezTo>
                          <a:pt x="5215" y="8460"/>
                          <a:pt x="5227" y="8460"/>
                          <a:pt x="5251" y="8436"/>
                        </a:cubicBezTo>
                        <a:lnTo>
                          <a:pt x="5632" y="8769"/>
                        </a:lnTo>
                        <a:cubicBezTo>
                          <a:pt x="5653" y="8786"/>
                          <a:pt x="5674" y="8794"/>
                          <a:pt x="5692" y="8794"/>
                        </a:cubicBezTo>
                        <a:cubicBezTo>
                          <a:pt x="5726" y="8794"/>
                          <a:pt x="5751" y="8768"/>
                          <a:pt x="5751" y="8722"/>
                        </a:cubicBezTo>
                        <a:lnTo>
                          <a:pt x="5810" y="8186"/>
                        </a:lnTo>
                        <a:lnTo>
                          <a:pt x="5822" y="8115"/>
                        </a:lnTo>
                        <a:lnTo>
                          <a:pt x="5882" y="8150"/>
                        </a:lnTo>
                        <a:lnTo>
                          <a:pt x="6275" y="8412"/>
                        </a:lnTo>
                        <a:lnTo>
                          <a:pt x="6275" y="8376"/>
                        </a:lnTo>
                        <a:lnTo>
                          <a:pt x="6096" y="7829"/>
                        </a:lnTo>
                        <a:lnTo>
                          <a:pt x="6096" y="7817"/>
                        </a:lnTo>
                        <a:lnTo>
                          <a:pt x="6287" y="7829"/>
                        </a:lnTo>
                        <a:lnTo>
                          <a:pt x="6870" y="8055"/>
                        </a:lnTo>
                        <a:cubicBezTo>
                          <a:pt x="6887" y="8061"/>
                          <a:pt x="6905" y="8064"/>
                          <a:pt x="6923" y="8064"/>
                        </a:cubicBezTo>
                        <a:cubicBezTo>
                          <a:pt x="6976" y="8064"/>
                          <a:pt x="7022" y="8035"/>
                          <a:pt x="7013" y="7972"/>
                        </a:cubicBezTo>
                        <a:lnTo>
                          <a:pt x="6941" y="7436"/>
                        </a:lnTo>
                        <a:lnTo>
                          <a:pt x="6941" y="7364"/>
                        </a:lnTo>
                        <a:lnTo>
                          <a:pt x="7013" y="7376"/>
                        </a:lnTo>
                        <a:lnTo>
                          <a:pt x="7537" y="7519"/>
                        </a:lnTo>
                        <a:cubicBezTo>
                          <a:pt x="7544" y="7520"/>
                          <a:pt x="7551" y="7521"/>
                          <a:pt x="7558" y="7521"/>
                        </a:cubicBezTo>
                        <a:cubicBezTo>
                          <a:pt x="7617" y="7521"/>
                          <a:pt x="7652" y="7477"/>
                          <a:pt x="7620" y="7424"/>
                        </a:cubicBezTo>
                        <a:lnTo>
                          <a:pt x="7441" y="6888"/>
                        </a:lnTo>
                        <a:lnTo>
                          <a:pt x="7430" y="6864"/>
                        </a:lnTo>
                        <a:lnTo>
                          <a:pt x="7465" y="6864"/>
                        </a:lnTo>
                        <a:lnTo>
                          <a:pt x="8013" y="6841"/>
                        </a:lnTo>
                        <a:cubicBezTo>
                          <a:pt x="8022" y="6843"/>
                          <a:pt x="8032" y="6844"/>
                          <a:pt x="8041" y="6844"/>
                        </a:cubicBezTo>
                        <a:cubicBezTo>
                          <a:pt x="8155" y="6844"/>
                          <a:pt x="8224" y="6646"/>
                          <a:pt x="8180" y="6591"/>
                        </a:cubicBezTo>
                        <a:lnTo>
                          <a:pt x="7858" y="5924"/>
                        </a:lnTo>
                        <a:cubicBezTo>
                          <a:pt x="7837" y="5924"/>
                          <a:pt x="7785" y="6022"/>
                          <a:pt x="7758" y="6022"/>
                        </a:cubicBezTo>
                        <a:cubicBezTo>
                          <a:pt x="7756" y="6022"/>
                          <a:pt x="7753" y="6021"/>
                          <a:pt x="7751" y="6019"/>
                        </a:cubicBezTo>
                        <a:cubicBezTo>
                          <a:pt x="6742" y="4662"/>
                          <a:pt x="6031" y="4455"/>
                          <a:pt x="5692" y="4455"/>
                        </a:cubicBezTo>
                        <a:cubicBezTo>
                          <a:pt x="5543" y="4455"/>
                          <a:pt x="5465" y="4495"/>
                          <a:pt x="5465" y="4495"/>
                        </a:cubicBezTo>
                        <a:lnTo>
                          <a:pt x="5346" y="4567"/>
                        </a:lnTo>
                        <a:cubicBezTo>
                          <a:pt x="5197" y="4610"/>
                          <a:pt x="5075" y="4629"/>
                          <a:pt x="4973" y="4629"/>
                        </a:cubicBezTo>
                        <a:cubicBezTo>
                          <a:pt x="4740" y="4629"/>
                          <a:pt x="4612" y="4529"/>
                          <a:pt x="4513" y="4388"/>
                        </a:cubicBezTo>
                        <a:cubicBezTo>
                          <a:pt x="4441" y="4174"/>
                          <a:pt x="4441" y="3935"/>
                          <a:pt x="4846" y="3614"/>
                        </a:cubicBezTo>
                        <a:lnTo>
                          <a:pt x="4929" y="3554"/>
                        </a:lnTo>
                        <a:cubicBezTo>
                          <a:pt x="4929" y="3554"/>
                          <a:pt x="5727" y="3078"/>
                          <a:pt x="5025" y="757"/>
                        </a:cubicBezTo>
                        <a:cubicBezTo>
                          <a:pt x="5013" y="733"/>
                          <a:pt x="5025" y="614"/>
                          <a:pt x="5013" y="614"/>
                        </a:cubicBezTo>
                        <a:lnTo>
                          <a:pt x="4798" y="78"/>
                        </a:lnTo>
                        <a:cubicBezTo>
                          <a:pt x="4787" y="44"/>
                          <a:pt x="4767" y="29"/>
                          <a:pt x="4745" y="29"/>
                        </a:cubicBezTo>
                        <a:cubicBezTo>
                          <a:pt x="4720" y="29"/>
                          <a:pt x="4692" y="47"/>
                          <a:pt x="4667" y="78"/>
                        </a:cubicBezTo>
                        <a:lnTo>
                          <a:pt x="4310" y="518"/>
                        </a:lnTo>
                        <a:lnTo>
                          <a:pt x="4274" y="554"/>
                        </a:lnTo>
                        <a:lnTo>
                          <a:pt x="4263" y="518"/>
                        </a:lnTo>
                        <a:lnTo>
                          <a:pt x="3941" y="42"/>
                        </a:lnTo>
                        <a:cubicBezTo>
                          <a:pt x="3919" y="15"/>
                          <a:pt x="3895" y="0"/>
                          <a:pt x="3872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22" name="Google Shape;1622;p45"/>
                  <p:cNvSpPr/>
                  <p:nvPr/>
                </p:nvSpPr>
                <p:spPr>
                  <a:xfrm>
                    <a:off x="6975144" y="6548998"/>
                    <a:ext cx="166670" cy="187433"/>
                  </a:xfrm>
                  <a:custGeom>
                    <a:rect b="b" l="l" r="r" t="t"/>
                    <a:pathLst>
                      <a:path extrusionOk="0" h="9280" w="8252">
                        <a:moveTo>
                          <a:pt x="3799" y="1"/>
                        </a:moveTo>
                        <a:cubicBezTo>
                          <a:pt x="3737" y="1"/>
                          <a:pt x="3647" y="62"/>
                          <a:pt x="3620" y="116"/>
                        </a:cubicBezTo>
                        <a:lnTo>
                          <a:pt x="3382" y="711"/>
                        </a:lnTo>
                        <a:lnTo>
                          <a:pt x="3358" y="723"/>
                        </a:lnTo>
                        <a:cubicBezTo>
                          <a:pt x="2549" y="3140"/>
                          <a:pt x="3311" y="3617"/>
                          <a:pt x="3311" y="3617"/>
                        </a:cubicBezTo>
                        <a:lnTo>
                          <a:pt x="3382" y="3676"/>
                        </a:lnTo>
                        <a:cubicBezTo>
                          <a:pt x="3787" y="3998"/>
                          <a:pt x="3787" y="4236"/>
                          <a:pt x="3692" y="4462"/>
                        </a:cubicBezTo>
                        <a:cubicBezTo>
                          <a:pt x="3599" y="4596"/>
                          <a:pt x="3472" y="4701"/>
                          <a:pt x="3229" y="4701"/>
                        </a:cubicBezTo>
                        <a:cubicBezTo>
                          <a:pt x="3127" y="4701"/>
                          <a:pt x="3006" y="4683"/>
                          <a:pt x="2858" y="4640"/>
                        </a:cubicBezTo>
                        <a:lnTo>
                          <a:pt x="2763" y="4605"/>
                        </a:lnTo>
                        <a:cubicBezTo>
                          <a:pt x="2763" y="4605"/>
                          <a:pt x="2704" y="4578"/>
                          <a:pt x="2589" y="4578"/>
                        </a:cubicBezTo>
                        <a:cubicBezTo>
                          <a:pt x="2273" y="4578"/>
                          <a:pt x="1531" y="4777"/>
                          <a:pt x="406" y="6260"/>
                        </a:cubicBezTo>
                        <a:lnTo>
                          <a:pt x="48" y="6736"/>
                        </a:lnTo>
                        <a:cubicBezTo>
                          <a:pt x="1" y="6795"/>
                          <a:pt x="37" y="6855"/>
                          <a:pt x="108" y="6855"/>
                        </a:cubicBezTo>
                        <a:lnTo>
                          <a:pt x="656" y="6891"/>
                        </a:lnTo>
                        <a:lnTo>
                          <a:pt x="691" y="6891"/>
                        </a:lnTo>
                        <a:lnTo>
                          <a:pt x="679" y="6915"/>
                        </a:lnTo>
                        <a:lnTo>
                          <a:pt x="477" y="7450"/>
                        </a:lnTo>
                        <a:cubicBezTo>
                          <a:pt x="457" y="7509"/>
                          <a:pt x="486" y="7552"/>
                          <a:pt x="537" y="7552"/>
                        </a:cubicBezTo>
                        <a:cubicBezTo>
                          <a:pt x="548" y="7552"/>
                          <a:pt x="560" y="7550"/>
                          <a:pt x="572" y="7546"/>
                        </a:cubicBezTo>
                        <a:lnTo>
                          <a:pt x="1072" y="7403"/>
                        </a:lnTo>
                        <a:lnTo>
                          <a:pt x="1132" y="7391"/>
                        </a:lnTo>
                        <a:lnTo>
                          <a:pt x="1120" y="7462"/>
                        </a:lnTo>
                        <a:lnTo>
                          <a:pt x="1049" y="7998"/>
                        </a:lnTo>
                        <a:cubicBezTo>
                          <a:pt x="1039" y="8068"/>
                          <a:pt x="1079" y="8096"/>
                          <a:pt x="1128" y="8096"/>
                        </a:cubicBezTo>
                        <a:cubicBezTo>
                          <a:pt x="1137" y="8096"/>
                          <a:pt x="1146" y="8095"/>
                          <a:pt x="1156" y="8093"/>
                        </a:cubicBezTo>
                        <a:lnTo>
                          <a:pt x="1644" y="7879"/>
                        </a:lnTo>
                        <a:lnTo>
                          <a:pt x="1656" y="7903"/>
                        </a:lnTo>
                        <a:lnTo>
                          <a:pt x="1608" y="8403"/>
                        </a:lnTo>
                        <a:cubicBezTo>
                          <a:pt x="1608" y="8455"/>
                          <a:pt x="1634" y="8488"/>
                          <a:pt x="1671" y="8488"/>
                        </a:cubicBezTo>
                        <a:cubicBezTo>
                          <a:pt x="1684" y="8488"/>
                          <a:pt x="1699" y="8484"/>
                          <a:pt x="1715" y="8474"/>
                        </a:cubicBezTo>
                        <a:lnTo>
                          <a:pt x="2192" y="8224"/>
                        </a:lnTo>
                        <a:lnTo>
                          <a:pt x="2263" y="8177"/>
                        </a:lnTo>
                        <a:lnTo>
                          <a:pt x="2263" y="8260"/>
                        </a:lnTo>
                        <a:lnTo>
                          <a:pt x="2287" y="8712"/>
                        </a:lnTo>
                        <a:lnTo>
                          <a:pt x="2299" y="8700"/>
                        </a:lnTo>
                        <a:lnTo>
                          <a:pt x="2644" y="8236"/>
                        </a:lnTo>
                        <a:lnTo>
                          <a:pt x="2656" y="8224"/>
                        </a:lnTo>
                        <a:lnTo>
                          <a:pt x="2763" y="8391"/>
                        </a:lnTo>
                        <a:lnTo>
                          <a:pt x="2906" y="8986"/>
                        </a:lnTo>
                        <a:cubicBezTo>
                          <a:pt x="2915" y="9038"/>
                          <a:pt x="2960" y="9077"/>
                          <a:pt x="3007" y="9077"/>
                        </a:cubicBezTo>
                        <a:cubicBezTo>
                          <a:pt x="3026" y="9077"/>
                          <a:pt x="3044" y="9071"/>
                          <a:pt x="3061" y="9058"/>
                        </a:cubicBezTo>
                        <a:lnTo>
                          <a:pt x="3442" y="8689"/>
                        </a:lnTo>
                        <a:lnTo>
                          <a:pt x="3501" y="8641"/>
                        </a:lnTo>
                        <a:lnTo>
                          <a:pt x="3537" y="8712"/>
                        </a:lnTo>
                        <a:lnTo>
                          <a:pt x="3727" y="9224"/>
                        </a:lnTo>
                        <a:cubicBezTo>
                          <a:pt x="3740" y="9262"/>
                          <a:pt x="3762" y="9280"/>
                          <a:pt x="3787" y="9280"/>
                        </a:cubicBezTo>
                        <a:cubicBezTo>
                          <a:pt x="3810" y="9280"/>
                          <a:pt x="3836" y="9265"/>
                          <a:pt x="3858" y="9236"/>
                        </a:cubicBezTo>
                        <a:lnTo>
                          <a:pt x="4192" y="8772"/>
                        </a:lnTo>
                        <a:lnTo>
                          <a:pt x="4204" y="8748"/>
                        </a:lnTo>
                        <a:lnTo>
                          <a:pt x="4216" y="8772"/>
                        </a:lnTo>
                        <a:lnTo>
                          <a:pt x="4561" y="9212"/>
                        </a:lnTo>
                        <a:cubicBezTo>
                          <a:pt x="4575" y="9227"/>
                          <a:pt x="4599" y="9233"/>
                          <a:pt x="4627" y="9233"/>
                        </a:cubicBezTo>
                        <a:cubicBezTo>
                          <a:pt x="4717" y="9233"/>
                          <a:pt x="4852" y="9172"/>
                          <a:pt x="4870" y="9117"/>
                        </a:cubicBezTo>
                        <a:lnTo>
                          <a:pt x="5228" y="8474"/>
                        </a:lnTo>
                        <a:cubicBezTo>
                          <a:pt x="5216" y="8450"/>
                          <a:pt x="5085" y="8462"/>
                          <a:pt x="5097" y="8427"/>
                        </a:cubicBezTo>
                        <a:cubicBezTo>
                          <a:pt x="5835" y="6129"/>
                          <a:pt x="5001" y="5688"/>
                          <a:pt x="5001" y="5688"/>
                        </a:cubicBezTo>
                        <a:lnTo>
                          <a:pt x="4870" y="5652"/>
                        </a:lnTo>
                        <a:cubicBezTo>
                          <a:pt x="4489" y="5319"/>
                          <a:pt x="4454" y="5093"/>
                          <a:pt x="4525" y="4879"/>
                        </a:cubicBezTo>
                        <a:cubicBezTo>
                          <a:pt x="4625" y="4738"/>
                          <a:pt x="4747" y="4637"/>
                          <a:pt x="4977" y="4637"/>
                        </a:cubicBezTo>
                        <a:cubicBezTo>
                          <a:pt x="5077" y="4637"/>
                          <a:pt x="5198" y="4657"/>
                          <a:pt x="5347" y="4700"/>
                        </a:cubicBezTo>
                        <a:lnTo>
                          <a:pt x="5442" y="4748"/>
                        </a:lnTo>
                        <a:cubicBezTo>
                          <a:pt x="5442" y="4748"/>
                          <a:pt x="5504" y="4774"/>
                          <a:pt x="5623" y="4774"/>
                        </a:cubicBezTo>
                        <a:cubicBezTo>
                          <a:pt x="5946" y="4774"/>
                          <a:pt x="6690" y="4584"/>
                          <a:pt x="7776" y="3176"/>
                        </a:cubicBezTo>
                        <a:cubicBezTo>
                          <a:pt x="7799" y="3152"/>
                          <a:pt x="7895" y="3093"/>
                          <a:pt x="7895" y="3093"/>
                        </a:cubicBezTo>
                        <a:lnTo>
                          <a:pt x="8204" y="2616"/>
                        </a:lnTo>
                        <a:cubicBezTo>
                          <a:pt x="8252" y="2557"/>
                          <a:pt x="8204" y="2509"/>
                          <a:pt x="8133" y="2497"/>
                        </a:cubicBezTo>
                        <a:lnTo>
                          <a:pt x="7561" y="2462"/>
                        </a:lnTo>
                        <a:lnTo>
                          <a:pt x="7537" y="2462"/>
                        </a:lnTo>
                        <a:lnTo>
                          <a:pt x="7549" y="2438"/>
                        </a:lnTo>
                        <a:lnTo>
                          <a:pt x="7740" y="1902"/>
                        </a:lnTo>
                        <a:cubicBezTo>
                          <a:pt x="7769" y="1843"/>
                          <a:pt x="7742" y="1801"/>
                          <a:pt x="7692" y="1801"/>
                        </a:cubicBezTo>
                        <a:cubicBezTo>
                          <a:pt x="7681" y="1801"/>
                          <a:pt x="7669" y="1803"/>
                          <a:pt x="7657" y="1807"/>
                        </a:cubicBezTo>
                        <a:lnTo>
                          <a:pt x="7311" y="1950"/>
                        </a:lnTo>
                        <a:lnTo>
                          <a:pt x="7311" y="1926"/>
                        </a:lnTo>
                        <a:lnTo>
                          <a:pt x="7299" y="1378"/>
                        </a:lnTo>
                        <a:cubicBezTo>
                          <a:pt x="7308" y="1323"/>
                          <a:pt x="7248" y="1283"/>
                          <a:pt x="7187" y="1283"/>
                        </a:cubicBezTo>
                        <a:cubicBezTo>
                          <a:pt x="7168" y="1283"/>
                          <a:pt x="7149" y="1286"/>
                          <a:pt x="7133" y="1295"/>
                        </a:cubicBezTo>
                        <a:lnTo>
                          <a:pt x="6609" y="1497"/>
                        </a:lnTo>
                        <a:lnTo>
                          <a:pt x="6585" y="1497"/>
                        </a:lnTo>
                        <a:lnTo>
                          <a:pt x="6585" y="1473"/>
                        </a:lnTo>
                        <a:lnTo>
                          <a:pt x="6597" y="914"/>
                        </a:lnTo>
                        <a:cubicBezTo>
                          <a:pt x="6597" y="865"/>
                          <a:pt x="6574" y="838"/>
                          <a:pt x="6537" y="838"/>
                        </a:cubicBezTo>
                        <a:cubicBezTo>
                          <a:pt x="6520" y="838"/>
                          <a:pt x="6500" y="843"/>
                          <a:pt x="6478" y="854"/>
                        </a:cubicBezTo>
                        <a:lnTo>
                          <a:pt x="6037" y="1140"/>
                        </a:lnTo>
                        <a:lnTo>
                          <a:pt x="5978" y="1188"/>
                        </a:lnTo>
                        <a:lnTo>
                          <a:pt x="5954" y="1116"/>
                        </a:lnTo>
                        <a:lnTo>
                          <a:pt x="5918" y="580"/>
                        </a:lnTo>
                        <a:cubicBezTo>
                          <a:pt x="5918" y="529"/>
                          <a:pt x="5895" y="500"/>
                          <a:pt x="5863" y="500"/>
                        </a:cubicBezTo>
                        <a:cubicBezTo>
                          <a:pt x="5844" y="500"/>
                          <a:pt x="5822" y="510"/>
                          <a:pt x="5799" y="533"/>
                        </a:cubicBezTo>
                        <a:lnTo>
                          <a:pt x="5394" y="854"/>
                        </a:lnTo>
                        <a:cubicBezTo>
                          <a:pt x="5394" y="854"/>
                          <a:pt x="5382" y="854"/>
                          <a:pt x="5382" y="842"/>
                        </a:cubicBezTo>
                        <a:lnTo>
                          <a:pt x="5275" y="319"/>
                        </a:lnTo>
                        <a:cubicBezTo>
                          <a:pt x="5268" y="276"/>
                          <a:pt x="5244" y="254"/>
                          <a:pt x="5215" y="254"/>
                        </a:cubicBezTo>
                        <a:cubicBezTo>
                          <a:pt x="5196" y="254"/>
                          <a:pt x="5175" y="264"/>
                          <a:pt x="5156" y="283"/>
                        </a:cubicBezTo>
                        <a:lnTo>
                          <a:pt x="4787" y="664"/>
                        </a:lnTo>
                        <a:lnTo>
                          <a:pt x="4728" y="723"/>
                        </a:lnTo>
                        <a:lnTo>
                          <a:pt x="4692" y="652"/>
                        </a:lnTo>
                        <a:lnTo>
                          <a:pt x="4501" y="140"/>
                        </a:lnTo>
                        <a:cubicBezTo>
                          <a:pt x="4483" y="103"/>
                          <a:pt x="4458" y="85"/>
                          <a:pt x="4433" y="85"/>
                        </a:cubicBezTo>
                        <a:cubicBezTo>
                          <a:pt x="4410" y="85"/>
                          <a:pt x="4387" y="100"/>
                          <a:pt x="4370" y="128"/>
                        </a:cubicBezTo>
                        <a:lnTo>
                          <a:pt x="4287" y="283"/>
                        </a:lnTo>
                        <a:lnTo>
                          <a:pt x="3847" y="21"/>
                        </a:lnTo>
                        <a:cubicBezTo>
                          <a:pt x="3835" y="7"/>
                          <a:pt x="3818" y="1"/>
                          <a:pt x="3799" y="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23" name="Google Shape;1623;p45"/>
                  <p:cNvSpPr/>
                  <p:nvPr/>
                </p:nvSpPr>
                <p:spPr>
                  <a:xfrm>
                    <a:off x="7542189" y="6481215"/>
                    <a:ext cx="180869" cy="185716"/>
                  </a:xfrm>
                  <a:custGeom>
                    <a:rect b="b" l="l" r="r" t="t"/>
                    <a:pathLst>
                      <a:path extrusionOk="0" h="9195" w="8955">
                        <a:moveTo>
                          <a:pt x="4017" y="0"/>
                        </a:moveTo>
                        <a:cubicBezTo>
                          <a:pt x="3986" y="0"/>
                          <a:pt x="3957" y="25"/>
                          <a:pt x="3942" y="55"/>
                        </a:cubicBezTo>
                        <a:lnTo>
                          <a:pt x="3704" y="579"/>
                        </a:lnTo>
                        <a:lnTo>
                          <a:pt x="3692" y="615"/>
                        </a:lnTo>
                        <a:lnTo>
                          <a:pt x="3656" y="591"/>
                        </a:lnTo>
                        <a:lnTo>
                          <a:pt x="3227" y="222"/>
                        </a:lnTo>
                        <a:cubicBezTo>
                          <a:pt x="3206" y="205"/>
                          <a:pt x="3187" y="197"/>
                          <a:pt x="3170" y="197"/>
                        </a:cubicBezTo>
                        <a:cubicBezTo>
                          <a:pt x="3139" y="197"/>
                          <a:pt x="3116" y="223"/>
                          <a:pt x="3108" y="269"/>
                        </a:cubicBezTo>
                        <a:lnTo>
                          <a:pt x="3108" y="638"/>
                        </a:lnTo>
                        <a:lnTo>
                          <a:pt x="3096" y="627"/>
                        </a:lnTo>
                        <a:lnTo>
                          <a:pt x="2573" y="448"/>
                        </a:lnTo>
                        <a:cubicBezTo>
                          <a:pt x="2561" y="439"/>
                          <a:pt x="2549" y="435"/>
                          <a:pt x="2536" y="435"/>
                        </a:cubicBezTo>
                        <a:cubicBezTo>
                          <a:pt x="2481" y="435"/>
                          <a:pt x="2418" y="509"/>
                          <a:pt x="2418" y="567"/>
                        </a:cubicBezTo>
                        <a:lnTo>
                          <a:pt x="2418" y="1138"/>
                        </a:lnTo>
                        <a:lnTo>
                          <a:pt x="2418" y="1162"/>
                        </a:lnTo>
                        <a:lnTo>
                          <a:pt x="2394" y="1162"/>
                        </a:lnTo>
                        <a:lnTo>
                          <a:pt x="1882" y="960"/>
                        </a:lnTo>
                        <a:cubicBezTo>
                          <a:pt x="1865" y="952"/>
                          <a:pt x="1850" y="948"/>
                          <a:pt x="1836" y="948"/>
                        </a:cubicBezTo>
                        <a:cubicBezTo>
                          <a:pt x="1792" y="948"/>
                          <a:pt x="1768" y="989"/>
                          <a:pt x="1787" y="1043"/>
                        </a:cubicBezTo>
                        <a:lnTo>
                          <a:pt x="1882" y="1567"/>
                        </a:lnTo>
                        <a:lnTo>
                          <a:pt x="1906" y="1639"/>
                        </a:lnTo>
                        <a:lnTo>
                          <a:pt x="1906" y="1639"/>
                        </a:lnTo>
                        <a:lnTo>
                          <a:pt x="1822" y="1627"/>
                        </a:lnTo>
                        <a:lnTo>
                          <a:pt x="1310" y="1472"/>
                        </a:lnTo>
                        <a:cubicBezTo>
                          <a:pt x="1300" y="1470"/>
                          <a:pt x="1290" y="1470"/>
                          <a:pt x="1281" y="1470"/>
                        </a:cubicBezTo>
                        <a:cubicBezTo>
                          <a:pt x="1219" y="1470"/>
                          <a:pt x="1194" y="1505"/>
                          <a:pt x="1215" y="1567"/>
                        </a:cubicBezTo>
                        <a:lnTo>
                          <a:pt x="1382" y="2055"/>
                        </a:lnTo>
                        <a:lnTo>
                          <a:pt x="1370" y="2067"/>
                        </a:lnTo>
                        <a:lnTo>
                          <a:pt x="846" y="1984"/>
                        </a:lnTo>
                        <a:cubicBezTo>
                          <a:pt x="837" y="1982"/>
                          <a:pt x="829" y="1982"/>
                          <a:pt x="821" y="1982"/>
                        </a:cubicBezTo>
                        <a:cubicBezTo>
                          <a:pt x="767" y="1982"/>
                          <a:pt x="743" y="2018"/>
                          <a:pt x="775" y="2091"/>
                        </a:cubicBezTo>
                        <a:lnTo>
                          <a:pt x="989" y="2579"/>
                        </a:lnTo>
                        <a:lnTo>
                          <a:pt x="1025" y="2651"/>
                        </a:lnTo>
                        <a:lnTo>
                          <a:pt x="417" y="2651"/>
                        </a:lnTo>
                        <a:cubicBezTo>
                          <a:pt x="334" y="2651"/>
                          <a:pt x="310" y="2698"/>
                          <a:pt x="358" y="2770"/>
                        </a:cubicBezTo>
                        <a:lnTo>
                          <a:pt x="477" y="2889"/>
                        </a:lnTo>
                        <a:lnTo>
                          <a:pt x="72" y="3222"/>
                        </a:lnTo>
                        <a:cubicBezTo>
                          <a:pt x="1" y="3234"/>
                          <a:pt x="13" y="3413"/>
                          <a:pt x="72" y="3460"/>
                        </a:cubicBezTo>
                        <a:lnTo>
                          <a:pt x="548" y="3889"/>
                        </a:lnTo>
                        <a:lnTo>
                          <a:pt x="560" y="3913"/>
                        </a:lnTo>
                        <a:cubicBezTo>
                          <a:pt x="1739" y="4897"/>
                          <a:pt x="2471" y="5092"/>
                          <a:pt x="2866" y="5092"/>
                        </a:cubicBezTo>
                        <a:cubicBezTo>
                          <a:pt x="3125" y="5092"/>
                          <a:pt x="3239" y="5008"/>
                          <a:pt x="3239" y="5008"/>
                        </a:cubicBezTo>
                        <a:lnTo>
                          <a:pt x="3335" y="4960"/>
                        </a:lnTo>
                        <a:cubicBezTo>
                          <a:pt x="3536" y="4846"/>
                          <a:pt x="3692" y="4801"/>
                          <a:pt x="3820" y="4801"/>
                        </a:cubicBezTo>
                        <a:cubicBezTo>
                          <a:pt x="3972" y="4801"/>
                          <a:pt x="4083" y="4864"/>
                          <a:pt x="4180" y="4948"/>
                        </a:cubicBezTo>
                        <a:cubicBezTo>
                          <a:pt x="4311" y="5139"/>
                          <a:pt x="4358" y="5377"/>
                          <a:pt x="4049" y="5782"/>
                        </a:cubicBezTo>
                        <a:lnTo>
                          <a:pt x="3977" y="5853"/>
                        </a:lnTo>
                        <a:cubicBezTo>
                          <a:pt x="3977" y="5853"/>
                          <a:pt x="3335" y="6496"/>
                          <a:pt x="4656" y="8651"/>
                        </a:cubicBezTo>
                        <a:lnTo>
                          <a:pt x="4966" y="9151"/>
                        </a:lnTo>
                        <a:cubicBezTo>
                          <a:pt x="4988" y="9180"/>
                          <a:pt x="5014" y="9195"/>
                          <a:pt x="5038" y="9195"/>
                        </a:cubicBezTo>
                        <a:cubicBezTo>
                          <a:pt x="5065" y="9195"/>
                          <a:pt x="5090" y="9177"/>
                          <a:pt x="5109" y="9139"/>
                        </a:cubicBezTo>
                        <a:lnTo>
                          <a:pt x="5323" y="8639"/>
                        </a:lnTo>
                        <a:lnTo>
                          <a:pt x="5347" y="8604"/>
                        </a:lnTo>
                        <a:lnTo>
                          <a:pt x="5370" y="8616"/>
                        </a:lnTo>
                        <a:lnTo>
                          <a:pt x="5799" y="8997"/>
                        </a:lnTo>
                        <a:cubicBezTo>
                          <a:pt x="5820" y="9009"/>
                          <a:pt x="5840" y="9016"/>
                          <a:pt x="5857" y="9016"/>
                        </a:cubicBezTo>
                        <a:cubicBezTo>
                          <a:pt x="5888" y="9016"/>
                          <a:pt x="5911" y="8995"/>
                          <a:pt x="5918" y="8949"/>
                        </a:cubicBezTo>
                        <a:lnTo>
                          <a:pt x="5978" y="8437"/>
                        </a:lnTo>
                        <a:lnTo>
                          <a:pt x="5978" y="8377"/>
                        </a:lnTo>
                        <a:lnTo>
                          <a:pt x="6037" y="8425"/>
                        </a:lnTo>
                        <a:lnTo>
                          <a:pt x="6502" y="8699"/>
                        </a:lnTo>
                        <a:cubicBezTo>
                          <a:pt x="6517" y="8708"/>
                          <a:pt x="6533" y="8713"/>
                          <a:pt x="6547" y="8713"/>
                        </a:cubicBezTo>
                        <a:cubicBezTo>
                          <a:pt x="6588" y="8713"/>
                          <a:pt x="6621" y="8677"/>
                          <a:pt x="6621" y="8616"/>
                        </a:cubicBezTo>
                        <a:lnTo>
                          <a:pt x="6609" y="8080"/>
                        </a:lnTo>
                        <a:lnTo>
                          <a:pt x="6621" y="8068"/>
                        </a:lnTo>
                        <a:lnTo>
                          <a:pt x="7085" y="8294"/>
                        </a:lnTo>
                        <a:cubicBezTo>
                          <a:pt x="7103" y="8300"/>
                          <a:pt x="7119" y="8303"/>
                          <a:pt x="7134" y="8303"/>
                        </a:cubicBezTo>
                        <a:cubicBezTo>
                          <a:pt x="7177" y="8303"/>
                          <a:pt x="7201" y="8276"/>
                          <a:pt x="7192" y="8223"/>
                        </a:cubicBezTo>
                        <a:lnTo>
                          <a:pt x="7109" y="7687"/>
                        </a:lnTo>
                        <a:lnTo>
                          <a:pt x="7097" y="7604"/>
                        </a:lnTo>
                        <a:lnTo>
                          <a:pt x="7168" y="7639"/>
                        </a:lnTo>
                        <a:lnTo>
                          <a:pt x="7597" y="7782"/>
                        </a:lnTo>
                        <a:lnTo>
                          <a:pt x="7597" y="7782"/>
                        </a:lnTo>
                        <a:lnTo>
                          <a:pt x="7585" y="7770"/>
                        </a:lnTo>
                        <a:lnTo>
                          <a:pt x="7275" y="7282"/>
                        </a:lnTo>
                        <a:lnTo>
                          <a:pt x="7275" y="7270"/>
                        </a:lnTo>
                        <a:lnTo>
                          <a:pt x="7466" y="7223"/>
                        </a:lnTo>
                        <a:lnTo>
                          <a:pt x="8073" y="7294"/>
                        </a:lnTo>
                        <a:cubicBezTo>
                          <a:pt x="8080" y="7295"/>
                          <a:pt x="8088" y="7296"/>
                          <a:pt x="8094" y="7296"/>
                        </a:cubicBezTo>
                        <a:cubicBezTo>
                          <a:pt x="8168" y="7296"/>
                          <a:pt x="8225" y="7240"/>
                          <a:pt x="8192" y="7175"/>
                        </a:cubicBezTo>
                        <a:lnTo>
                          <a:pt x="8002" y="6687"/>
                        </a:lnTo>
                        <a:lnTo>
                          <a:pt x="7990" y="6615"/>
                        </a:lnTo>
                        <a:lnTo>
                          <a:pt x="8609" y="6615"/>
                        </a:lnTo>
                        <a:cubicBezTo>
                          <a:pt x="8692" y="6615"/>
                          <a:pt x="8716" y="6568"/>
                          <a:pt x="8669" y="6496"/>
                        </a:cubicBezTo>
                        <a:lnTo>
                          <a:pt x="8359" y="6020"/>
                        </a:lnTo>
                        <a:lnTo>
                          <a:pt x="8347" y="5984"/>
                        </a:lnTo>
                        <a:lnTo>
                          <a:pt x="8371" y="5972"/>
                        </a:lnTo>
                        <a:lnTo>
                          <a:pt x="8907" y="5818"/>
                        </a:lnTo>
                        <a:cubicBezTo>
                          <a:pt x="8954" y="5794"/>
                          <a:pt x="8954" y="5556"/>
                          <a:pt x="8919" y="5508"/>
                        </a:cubicBezTo>
                        <a:lnTo>
                          <a:pt x="8454" y="4948"/>
                        </a:lnTo>
                        <a:cubicBezTo>
                          <a:pt x="8423" y="4959"/>
                          <a:pt x="8401" y="5050"/>
                          <a:pt x="8372" y="5050"/>
                        </a:cubicBezTo>
                        <a:cubicBezTo>
                          <a:pt x="8368" y="5050"/>
                          <a:pt x="8364" y="5048"/>
                          <a:pt x="8359" y="5044"/>
                        </a:cubicBezTo>
                        <a:cubicBezTo>
                          <a:pt x="7333" y="4201"/>
                          <a:pt x="6658" y="4010"/>
                          <a:pt x="6259" y="4010"/>
                        </a:cubicBezTo>
                        <a:cubicBezTo>
                          <a:pt x="5930" y="4010"/>
                          <a:pt x="5787" y="4139"/>
                          <a:pt x="5787" y="4139"/>
                        </a:cubicBezTo>
                        <a:lnTo>
                          <a:pt x="5704" y="4246"/>
                        </a:lnTo>
                        <a:cubicBezTo>
                          <a:pt x="5481" y="4369"/>
                          <a:pt x="5313" y="4417"/>
                          <a:pt x="5179" y="4417"/>
                        </a:cubicBezTo>
                        <a:cubicBezTo>
                          <a:pt x="5040" y="4417"/>
                          <a:pt x="4937" y="4366"/>
                          <a:pt x="4847" y="4294"/>
                        </a:cubicBezTo>
                        <a:cubicBezTo>
                          <a:pt x="4716" y="4091"/>
                          <a:pt x="4668" y="3877"/>
                          <a:pt x="4978" y="3460"/>
                        </a:cubicBezTo>
                        <a:lnTo>
                          <a:pt x="5061" y="3377"/>
                        </a:lnTo>
                        <a:cubicBezTo>
                          <a:pt x="5061" y="3377"/>
                          <a:pt x="5692" y="2722"/>
                          <a:pt x="4442" y="638"/>
                        </a:cubicBezTo>
                        <a:cubicBezTo>
                          <a:pt x="4430" y="615"/>
                          <a:pt x="4418" y="496"/>
                          <a:pt x="4406" y="496"/>
                        </a:cubicBezTo>
                        <a:lnTo>
                          <a:pt x="4073" y="31"/>
                        </a:lnTo>
                        <a:cubicBezTo>
                          <a:pt x="4055" y="9"/>
                          <a:pt x="4035" y="0"/>
                          <a:pt x="4017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24" name="Google Shape;1624;p45"/>
                  <p:cNvSpPr/>
                  <p:nvPr/>
                </p:nvSpPr>
                <p:spPr>
                  <a:xfrm>
                    <a:off x="7250012" y="6682281"/>
                    <a:ext cx="188079" cy="161014"/>
                  </a:xfrm>
                  <a:custGeom>
                    <a:rect b="b" l="l" r="r" t="t"/>
                    <a:pathLst>
                      <a:path extrusionOk="0" h="7972" w="9312">
                        <a:moveTo>
                          <a:pt x="2426" y="1"/>
                        </a:moveTo>
                        <a:cubicBezTo>
                          <a:pt x="2389" y="1"/>
                          <a:pt x="2364" y="50"/>
                          <a:pt x="2346" y="113"/>
                        </a:cubicBezTo>
                        <a:lnTo>
                          <a:pt x="2346" y="673"/>
                        </a:lnTo>
                        <a:lnTo>
                          <a:pt x="2346" y="708"/>
                        </a:lnTo>
                        <a:lnTo>
                          <a:pt x="2322" y="685"/>
                        </a:lnTo>
                        <a:lnTo>
                          <a:pt x="1775" y="506"/>
                        </a:lnTo>
                        <a:cubicBezTo>
                          <a:pt x="1764" y="505"/>
                          <a:pt x="1754" y="504"/>
                          <a:pt x="1745" y="504"/>
                        </a:cubicBezTo>
                        <a:cubicBezTo>
                          <a:pt x="1683" y="504"/>
                          <a:pt x="1659" y="539"/>
                          <a:pt x="1679" y="601"/>
                        </a:cubicBezTo>
                        <a:lnTo>
                          <a:pt x="1834" y="947"/>
                        </a:lnTo>
                        <a:lnTo>
                          <a:pt x="1810" y="947"/>
                        </a:lnTo>
                        <a:lnTo>
                          <a:pt x="1263" y="982"/>
                        </a:lnTo>
                        <a:cubicBezTo>
                          <a:pt x="1259" y="982"/>
                          <a:pt x="1255" y="981"/>
                          <a:pt x="1252" y="981"/>
                        </a:cubicBezTo>
                        <a:cubicBezTo>
                          <a:pt x="1187" y="981"/>
                          <a:pt x="1146" y="1081"/>
                          <a:pt x="1179" y="1149"/>
                        </a:cubicBezTo>
                        <a:lnTo>
                          <a:pt x="1394" y="1661"/>
                        </a:lnTo>
                        <a:lnTo>
                          <a:pt x="1418" y="1685"/>
                        </a:lnTo>
                        <a:lnTo>
                          <a:pt x="1382" y="1697"/>
                        </a:lnTo>
                        <a:lnTo>
                          <a:pt x="834" y="1720"/>
                        </a:lnTo>
                        <a:cubicBezTo>
                          <a:pt x="763" y="1720"/>
                          <a:pt x="727" y="1780"/>
                          <a:pt x="775" y="1840"/>
                        </a:cubicBezTo>
                        <a:lnTo>
                          <a:pt x="1072" y="2268"/>
                        </a:lnTo>
                        <a:lnTo>
                          <a:pt x="1108" y="2328"/>
                        </a:lnTo>
                        <a:lnTo>
                          <a:pt x="1037" y="2340"/>
                        </a:lnTo>
                        <a:lnTo>
                          <a:pt x="501" y="2411"/>
                        </a:lnTo>
                        <a:cubicBezTo>
                          <a:pt x="429" y="2435"/>
                          <a:pt x="417" y="2471"/>
                          <a:pt x="465" y="2530"/>
                        </a:cubicBezTo>
                        <a:lnTo>
                          <a:pt x="798" y="2923"/>
                        </a:lnTo>
                        <a:lnTo>
                          <a:pt x="798" y="2935"/>
                        </a:lnTo>
                        <a:lnTo>
                          <a:pt x="275" y="3054"/>
                        </a:lnTo>
                        <a:cubicBezTo>
                          <a:pt x="203" y="3066"/>
                          <a:pt x="191" y="3125"/>
                          <a:pt x="251" y="3173"/>
                        </a:cubicBezTo>
                        <a:lnTo>
                          <a:pt x="656" y="3530"/>
                        </a:lnTo>
                        <a:lnTo>
                          <a:pt x="715" y="3578"/>
                        </a:lnTo>
                        <a:lnTo>
                          <a:pt x="632" y="3602"/>
                        </a:lnTo>
                        <a:lnTo>
                          <a:pt x="144" y="3816"/>
                        </a:lnTo>
                        <a:cubicBezTo>
                          <a:pt x="72" y="3840"/>
                          <a:pt x="72" y="3899"/>
                          <a:pt x="132" y="3947"/>
                        </a:cubicBezTo>
                        <a:lnTo>
                          <a:pt x="298" y="4006"/>
                        </a:lnTo>
                        <a:lnTo>
                          <a:pt x="60" y="4471"/>
                        </a:lnTo>
                        <a:cubicBezTo>
                          <a:pt x="1" y="4518"/>
                          <a:pt x="84" y="4661"/>
                          <a:pt x="167" y="4697"/>
                        </a:cubicBezTo>
                        <a:lnTo>
                          <a:pt x="775" y="4899"/>
                        </a:lnTo>
                        <a:lnTo>
                          <a:pt x="786" y="4935"/>
                        </a:lnTo>
                        <a:cubicBezTo>
                          <a:pt x="1539" y="5148"/>
                          <a:pt x="2103" y="5222"/>
                          <a:pt x="2523" y="5222"/>
                        </a:cubicBezTo>
                        <a:cubicBezTo>
                          <a:pt x="3463" y="5222"/>
                          <a:pt x="3680" y="4852"/>
                          <a:pt x="3680" y="4852"/>
                        </a:cubicBezTo>
                        <a:lnTo>
                          <a:pt x="3739" y="4768"/>
                        </a:lnTo>
                        <a:cubicBezTo>
                          <a:pt x="3968" y="4470"/>
                          <a:pt x="4157" y="4385"/>
                          <a:pt x="4332" y="4385"/>
                        </a:cubicBezTo>
                        <a:cubicBezTo>
                          <a:pt x="4394" y="4385"/>
                          <a:pt x="4454" y="4396"/>
                          <a:pt x="4513" y="4411"/>
                        </a:cubicBezTo>
                        <a:cubicBezTo>
                          <a:pt x="4704" y="4542"/>
                          <a:pt x="4847" y="4733"/>
                          <a:pt x="4716" y="5233"/>
                        </a:cubicBezTo>
                        <a:lnTo>
                          <a:pt x="4692" y="5328"/>
                        </a:lnTo>
                        <a:cubicBezTo>
                          <a:pt x="4692" y="5328"/>
                          <a:pt x="4358" y="6162"/>
                          <a:pt x="6442" y="7614"/>
                        </a:cubicBezTo>
                        <a:lnTo>
                          <a:pt x="6930" y="7947"/>
                        </a:lnTo>
                        <a:cubicBezTo>
                          <a:pt x="6951" y="7964"/>
                          <a:pt x="6971" y="7972"/>
                          <a:pt x="6989" y="7972"/>
                        </a:cubicBezTo>
                        <a:cubicBezTo>
                          <a:pt x="7023" y="7972"/>
                          <a:pt x="7049" y="7943"/>
                          <a:pt x="7049" y="7888"/>
                        </a:cubicBezTo>
                        <a:lnTo>
                          <a:pt x="7049" y="7340"/>
                        </a:lnTo>
                        <a:lnTo>
                          <a:pt x="7049" y="7316"/>
                        </a:lnTo>
                        <a:lnTo>
                          <a:pt x="7085" y="7328"/>
                        </a:lnTo>
                        <a:lnTo>
                          <a:pt x="7633" y="7507"/>
                        </a:lnTo>
                        <a:cubicBezTo>
                          <a:pt x="7647" y="7512"/>
                          <a:pt x="7661" y="7514"/>
                          <a:pt x="7673" y="7514"/>
                        </a:cubicBezTo>
                        <a:cubicBezTo>
                          <a:pt x="7720" y="7514"/>
                          <a:pt x="7747" y="7478"/>
                          <a:pt x="7728" y="7412"/>
                        </a:cubicBezTo>
                        <a:lnTo>
                          <a:pt x="7573" y="6924"/>
                        </a:lnTo>
                        <a:lnTo>
                          <a:pt x="7537" y="6864"/>
                        </a:lnTo>
                        <a:lnTo>
                          <a:pt x="7621" y="6876"/>
                        </a:lnTo>
                        <a:lnTo>
                          <a:pt x="8156" y="6935"/>
                        </a:lnTo>
                        <a:cubicBezTo>
                          <a:pt x="8168" y="6939"/>
                          <a:pt x="8178" y="6941"/>
                          <a:pt x="8187" y="6941"/>
                        </a:cubicBezTo>
                        <a:cubicBezTo>
                          <a:pt x="8237" y="6941"/>
                          <a:pt x="8258" y="6890"/>
                          <a:pt x="8228" y="6840"/>
                        </a:cubicBezTo>
                        <a:lnTo>
                          <a:pt x="8002" y="6340"/>
                        </a:lnTo>
                        <a:lnTo>
                          <a:pt x="8025" y="6328"/>
                        </a:lnTo>
                        <a:lnTo>
                          <a:pt x="8537" y="6364"/>
                        </a:lnTo>
                        <a:cubicBezTo>
                          <a:pt x="8621" y="6364"/>
                          <a:pt x="8645" y="6316"/>
                          <a:pt x="8597" y="6245"/>
                        </a:cubicBezTo>
                        <a:lnTo>
                          <a:pt x="8323" y="5781"/>
                        </a:lnTo>
                        <a:lnTo>
                          <a:pt x="8276" y="5721"/>
                        </a:lnTo>
                        <a:lnTo>
                          <a:pt x="8347" y="5721"/>
                        </a:lnTo>
                        <a:lnTo>
                          <a:pt x="8811" y="5685"/>
                        </a:lnTo>
                        <a:lnTo>
                          <a:pt x="8799" y="5673"/>
                        </a:lnTo>
                        <a:lnTo>
                          <a:pt x="8323" y="5352"/>
                        </a:lnTo>
                        <a:lnTo>
                          <a:pt x="8299" y="5328"/>
                        </a:lnTo>
                        <a:lnTo>
                          <a:pt x="8466" y="5209"/>
                        </a:lnTo>
                        <a:lnTo>
                          <a:pt x="9049" y="5030"/>
                        </a:lnTo>
                        <a:cubicBezTo>
                          <a:pt x="9121" y="5019"/>
                          <a:pt x="9168" y="4935"/>
                          <a:pt x="9109" y="4888"/>
                        </a:cubicBezTo>
                        <a:lnTo>
                          <a:pt x="8716" y="4518"/>
                        </a:lnTo>
                        <a:lnTo>
                          <a:pt x="8668" y="4459"/>
                        </a:lnTo>
                        <a:lnTo>
                          <a:pt x="8752" y="4423"/>
                        </a:lnTo>
                        <a:lnTo>
                          <a:pt x="9240" y="4221"/>
                        </a:lnTo>
                        <a:cubicBezTo>
                          <a:pt x="9311" y="4185"/>
                          <a:pt x="9311" y="4126"/>
                          <a:pt x="9252" y="4078"/>
                        </a:cubicBezTo>
                        <a:lnTo>
                          <a:pt x="8776" y="3768"/>
                        </a:lnTo>
                        <a:lnTo>
                          <a:pt x="8752" y="3756"/>
                        </a:lnTo>
                        <a:lnTo>
                          <a:pt x="8776" y="3745"/>
                        </a:lnTo>
                        <a:lnTo>
                          <a:pt x="9192" y="3387"/>
                        </a:lnTo>
                        <a:cubicBezTo>
                          <a:pt x="9288" y="3364"/>
                          <a:pt x="9192" y="3149"/>
                          <a:pt x="9121" y="3114"/>
                        </a:cubicBezTo>
                        <a:lnTo>
                          <a:pt x="8466" y="2768"/>
                        </a:lnTo>
                        <a:cubicBezTo>
                          <a:pt x="8443" y="2780"/>
                          <a:pt x="8464" y="2912"/>
                          <a:pt x="8424" y="2912"/>
                        </a:cubicBezTo>
                        <a:cubicBezTo>
                          <a:pt x="8422" y="2912"/>
                          <a:pt x="8420" y="2912"/>
                          <a:pt x="8418" y="2911"/>
                        </a:cubicBezTo>
                        <a:cubicBezTo>
                          <a:pt x="7773" y="2730"/>
                          <a:pt x="7278" y="2665"/>
                          <a:pt x="6898" y="2665"/>
                        </a:cubicBezTo>
                        <a:cubicBezTo>
                          <a:pt x="5903" y="2665"/>
                          <a:pt x="5704" y="3114"/>
                          <a:pt x="5704" y="3114"/>
                        </a:cubicBezTo>
                        <a:lnTo>
                          <a:pt x="5656" y="3244"/>
                        </a:lnTo>
                        <a:cubicBezTo>
                          <a:pt x="5421" y="3551"/>
                          <a:pt x="5235" y="3653"/>
                          <a:pt x="5059" y="3653"/>
                        </a:cubicBezTo>
                        <a:cubicBezTo>
                          <a:pt x="5003" y="3653"/>
                          <a:pt x="4949" y="3643"/>
                          <a:pt x="4894" y="3625"/>
                        </a:cubicBezTo>
                        <a:cubicBezTo>
                          <a:pt x="4704" y="3483"/>
                          <a:pt x="4573" y="3304"/>
                          <a:pt x="4692" y="2804"/>
                        </a:cubicBezTo>
                        <a:lnTo>
                          <a:pt x="4716" y="2697"/>
                        </a:lnTo>
                        <a:cubicBezTo>
                          <a:pt x="4716" y="2697"/>
                          <a:pt x="5049" y="1840"/>
                          <a:pt x="3061" y="435"/>
                        </a:cubicBezTo>
                        <a:cubicBezTo>
                          <a:pt x="3037" y="423"/>
                          <a:pt x="2977" y="316"/>
                          <a:pt x="2965" y="316"/>
                        </a:cubicBezTo>
                        <a:lnTo>
                          <a:pt x="2465" y="18"/>
                        </a:lnTo>
                        <a:cubicBezTo>
                          <a:pt x="2451" y="6"/>
                          <a:pt x="2437" y="1"/>
                          <a:pt x="242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25" name="Google Shape;1625;p45"/>
                  <p:cNvSpPr/>
                  <p:nvPr/>
                </p:nvSpPr>
                <p:spPr>
                  <a:xfrm>
                    <a:off x="7144198" y="6514925"/>
                    <a:ext cx="188079" cy="161237"/>
                  </a:xfrm>
                  <a:custGeom>
                    <a:rect b="b" l="l" r="r" t="t"/>
                    <a:pathLst>
                      <a:path extrusionOk="0" h="7983" w="9312">
                        <a:moveTo>
                          <a:pt x="2412" y="0"/>
                        </a:moveTo>
                        <a:cubicBezTo>
                          <a:pt x="2373" y="0"/>
                          <a:pt x="2346" y="47"/>
                          <a:pt x="2346" y="101"/>
                        </a:cubicBezTo>
                        <a:lnTo>
                          <a:pt x="2346" y="672"/>
                        </a:lnTo>
                        <a:lnTo>
                          <a:pt x="2346" y="720"/>
                        </a:lnTo>
                        <a:lnTo>
                          <a:pt x="2323" y="696"/>
                        </a:lnTo>
                        <a:lnTo>
                          <a:pt x="1775" y="517"/>
                        </a:lnTo>
                        <a:cubicBezTo>
                          <a:pt x="1764" y="516"/>
                          <a:pt x="1755" y="515"/>
                          <a:pt x="1746" y="515"/>
                        </a:cubicBezTo>
                        <a:cubicBezTo>
                          <a:pt x="1683" y="515"/>
                          <a:pt x="1659" y="550"/>
                          <a:pt x="1680" y="612"/>
                        </a:cubicBezTo>
                        <a:lnTo>
                          <a:pt x="1834" y="958"/>
                        </a:lnTo>
                        <a:lnTo>
                          <a:pt x="1811" y="958"/>
                        </a:lnTo>
                        <a:lnTo>
                          <a:pt x="1263" y="993"/>
                        </a:lnTo>
                        <a:cubicBezTo>
                          <a:pt x="1259" y="993"/>
                          <a:pt x="1256" y="993"/>
                          <a:pt x="1252" y="993"/>
                        </a:cubicBezTo>
                        <a:cubicBezTo>
                          <a:pt x="1187" y="993"/>
                          <a:pt x="1145" y="1092"/>
                          <a:pt x="1168" y="1160"/>
                        </a:cubicBezTo>
                        <a:lnTo>
                          <a:pt x="1394" y="1672"/>
                        </a:lnTo>
                        <a:lnTo>
                          <a:pt x="1406" y="1696"/>
                        </a:lnTo>
                        <a:lnTo>
                          <a:pt x="1382" y="1708"/>
                        </a:lnTo>
                        <a:lnTo>
                          <a:pt x="834" y="1732"/>
                        </a:lnTo>
                        <a:cubicBezTo>
                          <a:pt x="751" y="1732"/>
                          <a:pt x="727" y="1791"/>
                          <a:pt x="775" y="1851"/>
                        </a:cubicBezTo>
                        <a:lnTo>
                          <a:pt x="1072" y="2279"/>
                        </a:lnTo>
                        <a:lnTo>
                          <a:pt x="1108" y="2339"/>
                        </a:lnTo>
                        <a:lnTo>
                          <a:pt x="1037" y="2351"/>
                        </a:lnTo>
                        <a:lnTo>
                          <a:pt x="501" y="2422"/>
                        </a:lnTo>
                        <a:cubicBezTo>
                          <a:pt x="430" y="2446"/>
                          <a:pt x="418" y="2482"/>
                          <a:pt x="453" y="2541"/>
                        </a:cubicBezTo>
                        <a:lnTo>
                          <a:pt x="799" y="2934"/>
                        </a:lnTo>
                        <a:lnTo>
                          <a:pt x="799" y="2946"/>
                        </a:lnTo>
                        <a:lnTo>
                          <a:pt x="275" y="3065"/>
                        </a:lnTo>
                        <a:cubicBezTo>
                          <a:pt x="203" y="3077"/>
                          <a:pt x="191" y="3137"/>
                          <a:pt x="251" y="3184"/>
                        </a:cubicBezTo>
                        <a:lnTo>
                          <a:pt x="656" y="3541"/>
                        </a:lnTo>
                        <a:lnTo>
                          <a:pt x="715" y="3589"/>
                        </a:lnTo>
                        <a:lnTo>
                          <a:pt x="632" y="3613"/>
                        </a:lnTo>
                        <a:lnTo>
                          <a:pt x="144" y="3827"/>
                        </a:lnTo>
                        <a:cubicBezTo>
                          <a:pt x="72" y="3851"/>
                          <a:pt x="72" y="3911"/>
                          <a:pt x="132" y="3958"/>
                        </a:cubicBezTo>
                        <a:lnTo>
                          <a:pt x="299" y="4018"/>
                        </a:lnTo>
                        <a:lnTo>
                          <a:pt x="60" y="4482"/>
                        </a:lnTo>
                        <a:cubicBezTo>
                          <a:pt x="1" y="4530"/>
                          <a:pt x="84" y="4673"/>
                          <a:pt x="156" y="4708"/>
                        </a:cubicBezTo>
                        <a:lnTo>
                          <a:pt x="775" y="4911"/>
                        </a:lnTo>
                        <a:lnTo>
                          <a:pt x="787" y="4946"/>
                        </a:lnTo>
                        <a:cubicBezTo>
                          <a:pt x="1540" y="5159"/>
                          <a:pt x="2102" y="5233"/>
                          <a:pt x="2520" y="5233"/>
                        </a:cubicBezTo>
                        <a:cubicBezTo>
                          <a:pt x="3457" y="5233"/>
                          <a:pt x="3668" y="4863"/>
                          <a:pt x="3668" y="4863"/>
                        </a:cubicBezTo>
                        <a:lnTo>
                          <a:pt x="3728" y="4780"/>
                        </a:lnTo>
                        <a:cubicBezTo>
                          <a:pt x="3965" y="4481"/>
                          <a:pt x="4157" y="4396"/>
                          <a:pt x="4327" y="4396"/>
                        </a:cubicBezTo>
                        <a:cubicBezTo>
                          <a:pt x="4387" y="4396"/>
                          <a:pt x="4445" y="4407"/>
                          <a:pt x="4501" y="4422"/>
                        </a:cubicBezTo>
                        <a:cubicBezTo>
                          <a:pt x="4704" y="4553"/>
                          <a:pt x="4847" y="4744"/>
                          <a:pt x="4716" y="5244"/>
                        </a:cubicBezTo>
                        <a:lnTo>
                          <a:pt x="4680" y="5339"/>
                        </a:lnTo>
                        <a:cubicBezTo>
                          <a:pt x="4680" y="5339"/>
                          <a:pt x="4359" y="6173"/>
                          <a:pt x="6442" y="7625"/>
                        </a:cubicBezTo>
                        <a:lnTo>
                          <a:pt x="6930" y="7959"/>
                        </a:lnTo>
                        <a:cubicBezTo>
                          <a:pt x="6951" y="7975"/>
                          <a:pt x="6971" y="7983"/>
                          <a:pt x="6989" y="7983"/>
                        </a:cubicBezTo>
                        <a:cubicBezTo>
                          <a:pt x="7024" y="7983"/>
                          <a:pt x="7049" y="7954"/>
                          <a:pt x="7049" y="7899"/>
                        </a:cubicBezTo>
                        <a:lnTo>
                          <a:pt x="7049" y="7351"/>
                        </a:lnTo>
                        <a:lnTo>
                          <a:pt x="7049" y="7328"/>
                        </a:lnTo>
                        <a:lnTo>
                          <a:pt x="7085" y="7339"/>
                        </a:lnTo>
                        <a:lnTo>
                          <a:pt x="7633" y="7518"/>
                        </a:lnTo>
                        <a:cubicBezTo>
                          <a:pt x="7644" y="7520"/>
                          <a:pt x="7655" y="7521"/>
                          <a:pt x="7665" y="7521"/>
                        </a:cubicBezTo>
                        <a:cubicBezTo>
                          <a:pt x="7717" y="7521"/>
                          <a:pt x="7746" y="7493"/>
                          <a:pt x="7716" y="7423"/>
                        </a:cubicBezTo>
                        <a:lnTo>
                          <a:pt x="7573" y="6935"/>
                        </a:lnTo>
                        <a:lnTo>
                          <a:pt x="7538" y="6875"/>
                        </a:lnTo>
                        <a:lnTo>
                          <a:pt x="7621" y="6887"/>
                        </a:lnTo>
                        <a:lnTo>
                          <a:pt x="8157" y="6947"/>
                        </a:lnTo>
                        <a:cubicBezTo>
                          <a:pt x="8167" y="6950"/>
                          <a:pt x="8177" y="6952"/>
                          <a:pt x="8186" y="6952"/>
                        </a:cubicBezTo>
                        <a:cubicBezTo>
                          <a:pt x="8234" y="6952"/>
                          <a:pt x="8248" y="6898"/>
                          <a:pt x="8228" y="6828"/>
                        </a:cubicBezTo>
                        <a:lnTo>
                          <a:pt x="8002" y="6339"/>
                        </a:lnTo>
                        <a:lnTo>
                          <a:pt x="8014" y="6327"/>
                        </a:lnTo>
                        <a:lnTo>
                          <a:pt x="8538" y="6339"/>
                        </a:lnTo>
                        <a:cubicBezTo>
                          <a:pt x="8609" y="6339"/>
                          <a:pt x="8645" y="6292"/>
                          <a:pt x="8597" y="6220"/>
                        </a:cubicBezTo>
                        <a:lnTo>
                          <a:pt x="8311" y="5756"/>
                        </a:lnTo>
                        <a:lnTo>
                          <a:pt x="8276" y="5696"/>
                        </a:lnTo>
                        <a:lnTo>
                          <a:pt x="8347" y="5696"/>
                        </a:lnTo>
                        <a:lnTo>
                          <a:pt x="8812" y="5673"/>
                        </a:lnTo>
                        <a:lnTo>
                          <a:pt x="8788" y="5661"/>
                        </a:lnTo>
                        <a:lnTo>
                          <a:pt x="8311" y="5327"/>
                        </a:lnTo>
                        <a:lnTo>
                          <a:pt x="8300" y="5315"/>
                        </a:lnTo>
                        <a:lnTo>
                          <a:pt x="8466" y="5196"/>
                        </a:lnTo>
                        <a:lnTo>
                          <a:pt x="9050" y="5018"/>
                        </a:lnTo>
                        <a:cubicBezTo>
                          <a:pt x="9121" y="5006"/>
                          <a:pt x="9169" y="4911"/>
                          <a:pt x="9109" y="4863"/>
                        </a:cubicBezTo>
                        <a:lnTo>
                          <a:pt x="8716" y="4494"/>
                        </a:lnTo>
                        <a:lnTo>
                          <a:pt x="8669" y="4434"/>
                        </a:lnTo>
                        <a:lnTo>
                          <a:pt x="8752" y="4411"/>
                        </a:lnTo>
                        <a:lnTo>
                          <a:pt x="9240" y="4196"/>
                        </a:lnTo>
                        <a:cubicBezTo>
                          <a:pt x="9312" y="4172"/>
                          <a:pt x="9312" y="4113"/>
                          <a:pt x="9252" y="4065"/>
                        </a:cubicBezTo>
                        <a:lnTo>
                          <a:pt x="8776" y="3756"/>
                        </a:lnTo>
                        <a:lnTo>
                          <a:pt x="8752" y="3732"/>
                        </a:lnTo>
                        <a:lnTo>
                          <a:pt x="8776" y="3720"/>
                        </a:lnTo>
                        <a:lnTo>
                          <a:pt x="9193" y="3363"/>
                        </a:lnTo>
                        <a:cubicBezTo>
                          <a:pt x="9252" y="3339"/>
                          <a:pt x="9169" y="3113"/>
                          <a:pt x="9109" y="3101"/>
                        </a:cubicBezTo>
                        <a:lnTo>
                          <a:pt x="8454" y="2756"/>
                        </a:lnTo>
                        <a:cubicBezTo>
                          <a:pt x="8420" y="2767"/>
                          <a:pt x="8451" y="2887"/>
                          <a:pt x="8412" y="2887"/>
                        </a:cubicBezTo>
                        <a:cubicBezTo>
                          <a:pt x="8411" y="2887"/>
                          <a:pt x="8409" y="2887"/>
                          <a:pt x="8407" y="2887"/>
                        </a:cubicBezTo>
                        <a:cubicBezTo>
                          <a:pt x="7768" y="2707"/>
                          <a:pt x="7275" y="2642"/>
                          <a:pt x="6895" y="2642"/>
                        </a:cubicBezTo>
                        <a:cubicBezTo>
                          <a:pt x="5887" y="2642"/>
                          <a:pt x="5680" y="3101"/>
                          <a:pt x="5680" y="3101"/>
                        </a:cubicBezTo>
                        <a:lnTo>
                          <a:pt x="5644" y="3232"/>
                        </a:lnTo>
                        <a:cubicBezTo>
                          <a:pt x="5405" y="3534"/>
                          <a:pt x="5225" y="3630"/>
                          <a:pt x="5055" y="3630"/>
                        </a:cubicBezTo>
                        <a:cubicBezTo>
                          <a:pt x="4997" y="3630"/>
                          <a:pt x="4940" y="3619"/>
                          <a:pt x="4882" y="3601"/>
                        </a:cubicBezTo>
                        <a:cubicBezTo>
                          <a:pt x="4692" y="3470"/>
                          <a:pt x="4549" y="3291"/>
                          <a:pt x="4668" y="2779"/>
                        </a:cubicBezTo>
                        <a:lnTo>
                          <a:pt x="4704" y="2696"/>
                        </a:lnTo>
                        <a:cubicBezTo>
                          <a:pt x="4704" y="2696"/>
                          <a:pt x="5025" y="1827"/>
                          <a:pt x="3049" y="434"/>
                        </a:cubicBezTo>
                        <a:cubicBezTo>
                          <a:pt x="3025" y="422"/>
                          <a:pt x="2966" y="315"/>
                          <a:pt x="2942" y="315"/>
                        </a:cubicBezTo>
                        <a:lnTo>
                          <a:pt x="2454" y="17"/>
                        </a:lnTo>
                        <a:cubicBezTo>
                          <a:pt x="2439" y="5"/>
                          <a:pt x="2425" y="0"/>
                          <a:pt x="2412" y="0"/>
                        </a:cubicBezTo>
                        <a:close/>
                      </a:path>
                    </a:pathLst>
                  </a:custGeom>
                  <a:solidFill>
                    <a:srgbClr val="EF9825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26" name="Google Shape;1626;p45"/>
                  <p:cNvSpPr/>
                  <p:nvPr/>
                </p:nvSpPr>
                <p:spPr>
                  <a:xfrm>
                    <a:off x="7252658" y="6863655"/>
                    <a:ext cx="188564" cy="179758"/>
                  </a:xfrm>
                  <a:custGeom>
                    <a:rect b="b" l="l" r="r" t="t"/>
                    <a:pathLst>
                      <a:path extrusionOk="0" h="8900" w="9336">
                        <a:moveTo>
                          <a:pt x="3497" y="0"/>
                        </a:moveTo>
                        <a:cubicBezTo>
                          <a:pt x="3466" y="0"/>
                          <a:pt x="3430" y="38"/>
                          <a:pt x="3406" y="87"/>
                        </a:cubicBezTo>
                        <a:lnTo>
                          <a:pt x="3263" y="634"/>
                        </a:lnTo>
                        <a:lnTo>
                          <a:pt x="3239" y="670"/>
                        </a:lnTo>
                        <a:lnTo>
                          <a:pt x="3215" y="646"/>
                        </a:lnTo>
                        <a:lnTo>
                          <a:pt x="2727" y="349"/>
                        </a:lnTo>
                        <a:cubicBezTo>
                          <a:pt x="2709" y="338"/>
                          <a:pt x="2690" y="332"/>
                          <a:pt x="2674" y="332"/>
                        </a:cubicBezTo>
                        <a:cubicBezTo>
                          <a:pt x="2638" y="332"/>
                          <a:pt x="2612" y="359"/>
                          <a:pt x="2620" y="408"/>
                        </a:cubicBezTo>
                        <a:lnTo>
                          <a:pt x="2680" y="789"/>
                        </a:lnTo>
                        <a:lnTo>
                          <a:pt x="2668" y="789"/>
                        </a:lnTo>
                        <a:lnTo>
                          <a:pt x="2132" y="694"/>
                        </a:lnTo>
                        <a:cubicBezTo>
                          <a:pt x="2122" y="691"/>
                          <a:pt x="2112" y="690"/>
                          <a:pt x="2103" y="690"/>
                        </a:cubicBezTo>
                        <a:cubicBezTo>
                          <a:pt x="2036" y="690"/>
                          <a:pt x="1992" y="762"/>
                          <a:pt x="2013" y="825"/>
                        </a:cubicBezTo>
                        <a:lnTo>
                          <a:pt x="2096" y="1384"/>
                        </a:lnTo>
                        <a:lnTo>
                          <a:pt x="2096" y="1408"/>
                        </a:lnTo>
                        <a:lnTo>
                          <a:pt x="2072" y="1408"/>
                        </a:lnTo>
                        <a:lnTo>
                          <a:pt x="1537" y="1289"/>
                        </a:lnTo>
                        <a:cubicBezTo>
                          <a:pt x="1528" y="1288"/>
                          <a:pt x="1520" y="1287"/>
                          <a:pt x="1513" y="1287"/>
                        </a:cubicBezTo>
                        <a:cubicBezTo>
                          <a:pt x="1449" y="1287"/>
                          <a:pt x="1431" y="1332"/>
                          <a:pt x="1441" y="1396"/>
                        </a:cubicBezTo>
                        <a:lnTo>
                          <a:pt x="1620" y="1884"/>
                        </a:lnTo>
                        <a:lnTo>
                          <a:pt x="1656" y="1956"/>
                        </a:lnTo>
                        <a:lnTo>
                          <a:pt x="1572" y="1944"/>
                        </a:lnTo>
                        <a:lnTo>
                          <a:pt x="1036" y="1884"/>
                        </a:lnTo>
                        <a:cubicBezTo>
                          <a:pt x="1030" y="1883"/>
                          <a:pt x="1024" y="1883"/>
                          <a:pt x="1019" y="1883"/>
                        </a:cubicBezTo>
                        <a:cubicBezTo>
                          <a:pt x="961" y="1883"/>
                          <a:pt x="943" y="1937"/>
                          <a:pt x="965" y="1992"/>
                        </a:cubicBezTo>
                        <a:lnTo>
                          <a:pt x="1203" y="2456"/>
                        </a:lnTo>
                        <a:lnTo>
                          <a:pt x="1191" y="2468"/>
                        </a:lnTo>
                        <a:lnTo>
                          <a:pt x="655" y="2468"/>
                        </a:lnTo>
                        <a:cubicBezTo>
                          <a:pt x="584" y="2468"/>
                          <a:pt x="548" y="2516"/>
                          <a:pt x="596" y="2587"/>
                        </a:cubicBezTo>
                        <a:lnTo>
                          <a:pt x="894" y="3027"/>
                        </a:lnTo>
                        <a:lnTo>
                          <a:pt x="941" y="3087"/>
                        </a:lnTo>
                        <a:lnTo>
                          <a:pt x="858" y="3111"/>
                        </a:lnTo>
                        <a:lnTo>
                          <a:pt x="322" y="3194"/>
                        </a:lnTo>
                        <a:cubicBezTo>
                          <a:pt x="251" y="3206"/>
                          <a:pt x="239" y="3254"/>
                          <a:pt x="286" y="3313"/>
                        </a:cubicBezTo>
                        <a:lnTo>
                          <a:pt x="417" y="3420"/>
                        </a:lnTo>
                        <a:lnTo>
                          <a:pt x="72" y="3801"/>
                        </a:lnTo>
                        <a:cubicBezTo>
                          <a:pt x="1" y="3837"/>
                          <a:pt x="48" y="4004"/>
                          <a:pt x="120" y="4040"/>
                        </a:cubicBezTo>
                        <a:lnTo>
                          <a:pt x="655" y="4397"/>
                        </a:lnTo>
                        <a:lnTo>
                          <a:pt x="667" y="4432"/>
                        </a:lnTo>
                        <a:cubicBezTo>
                          <a:pt x="1748" y="5061"/>
                          <a:pt x="2446" y="5220"/>
                          <a:pt x="2876" y="5220"/>
                        </a:cubicBezTo>
                        <a:cubicBezTo>
                          <a:pt x="3318" y="5220"/>
                          <a:pt x="3477" y="5052"/>
                          <a:pt x="3477" y="5052"/>
                        </a:cubicBezTo>
                        <a:lnTo>
                          <a:pt x="3573" y="4992"/>
                        </a:lnTo>
                        <a:cubicBezTo>
                          <a:pt x="3795" y="4815"/>
                          <a:pt x="3967" y="4754"/>
                          <a:pt x="4108" y="4754"/>
                        </a:cubicBezTo>
                        <a:cubicBezTo>
                          <a:pt x="4224" y="4754"/>
                          <a:pt x="4320" y="4795"/>
                          <a:pt x="4406" y="4849"/>
                        </a:cubicBezTo>
                        <a:cubicBezTo>
                          <a:pt x="4573" y="5028"/>
                          <a:pt x="4656" y="5254"/>
                          <a:pt x="4418" y="5694"/>
                        </a:cubicBezTo>
                        <a:lnTo>
                          <a:pt x="4358" y="5790"/>
                        </a:lnTo>
                        <a:cubicBezTo>
                          <a:pt x="4358" y="5790"/>
                          <a:pt x="3834" y="6516"/>
                          <a:pt x="5501" y="8421"/>
                        </a:cubicBezTo>
                        <a:lnTo>
                          <a:pt x="5894" y="8862"/>
                        </a:lnTo>
                        <a:cubicBezTo>
                          <a:pt x="5915" y="8887"/>
                          <a:pt x="5938" y="8900"/>
                          <a:pt x="5958" y="8900"/>
                        </a:cubicBezTo>
                        <a:cubicBezTo>
                          <a:pt x="5984" y="8900"/>
                          <a:pt x="6007" y="8878"/>
                          <a:pt x="6013" y="8838"/>
                        </a:cubicBezTo>
                        <a:lnTo>
                          <a:pt x="6144" y="8302"/>
                        </a:lnTo>
                        <a:lnTo>
                          <a:pt x="6156" y="8266"/>
                        </a:lnTo>
                        <a:lnTo>
                          <a:pt x="6192" y="8290"/>
                        </a:lnTo>
                        <a:lnTo>
                          <a:pt x="6680" y="8588"/>
                        </a:lnTo>
                        <a:cubicBezTo>
                          <a:pt x="6698" y="8599"/>
                          <a:pt x="6717" y="8604"/>
                          <a:pt x="6733" y="8604"/>
                        </a:cubicBezTo>
                        <a:cubicBezTo>
                          <a:pt x="6770" y="8604"/>
                          <a:pt x="6795" y="8577"/>
                          <a:pt x="6787" y="8528"/>
                        </a:cubicBezTo>
                        <a:lnTo>
                          <a:pt x="6751" y="8004"/>
                        </a:lnTo>
                        <a:lnTo>
                          <a:pt x="6740" y="7945"/>
                        </a:lnTo>
                        <a:lnTo>
                          <a:pt x="6811" y="7969"/>
                        </a:lnTo>
                        <a:lnTo>
                          <a:pt x="7323" y="8171"/>
                        </a:lnTo>
                        <a:cubicBezTo>
                          <a:pt x="7336" y="8175"/>
                          <a:pt x="7348" y="8177"/>
                          <a:pt x="7358" y="8177"/>
                        </a:cubicBezTo>
                        <a:cubicBezTo>
                          <a:pt x="7409" y="8177"/>
                          <a:pt x="7440" y="8134"/>
                          <a:pt x="7430" y="8076"/>
                        </a:cubicBezTo>
                        <a:lnTo>
                          <a:pt x="7323" y="7552"/>
                        </a:lnTo>
                        <a:lnTo>
                          <a:pt x="7335" y="7540"/>
                        </a:lnTo>
                        <a:lnTo>
                          <a:pt x="7823" y="7695"/>
                        </a:lnTo>
                        <a:cubicBezTo>
                          <a:pt x="7834" y="7696"/>
                          <a:pt x="7843" y="7697"/>
                          <a:pt x="7852" y="7697"/>
                        </a:cubicBezTo>
                        <a:cubicBezTo>
                          <a:pt x="7914" y="7697"/>
                          <a:pt x="7939" y="7662"/>
                          <a:pt x="7918" y="7599"/>
                        </a:cubicBezTo>
                        <a:lnTo>
                          <a:pt x="7752" y="7099"/>
                        </a:lnTo>
                        <a:lnTo>
                          <a:pt x="7728" y="7016"/>
                        </a:lnTo>
                        <a:lnTo>
                          <a:pt x="7799" y="7040"/>
                        </a:lnTo>
                        <a:lnTo>
                          <a:pt x="8240" y="7111"/>
                        </a:lnTo>
                        <a:lnTo>
                          <a:pt x="8228" y="7099"/>
                        </a:lnTo>
                        <a:lnTo>
                          <a:pt x="7847" y="6659"/>
                        </a:lnTo>
                        <a:lnTo>
                          <a:pt x="7823" y="6647"/>
                        </a:lnTo>
                        <a:lnTo>
                          <a:pt x="8002" y="6576"/>
                        </a:lnTo>
                        <a:lnTo>
                          <a:pt x="8621" y="6540"/>
                        </a:lnTo>
                        <a:cubicBezTo>
                          <a:pt x="8692" y="6540"/>
                          <a:pt x="8764" y="6468"/>
                          <a:pt x="8716" y="6409"/>
                        </a:cubicBezTo>
                        <a:lnTo>
                          <a:pt x="8442" y="5944"/>
                        </a:lnTo>
                        <a:lnTo>
                          <a:pt x="8406" y="5873"/>
                        </a:lnTo>
                        <a:lnTo>
                          <a:pt x="8502" y="5861"/>
                        </a:lnTo>
                        <a:lnTo>
                          <a:pt x="9037" y="5766"/>
                        </a:lnTo>
                        <a:cubicBezTo>
                          <a:pt x="9109" y="5754"/>
                          <a:pt x="9121" y="5706"/>
                          <a:pt x="9073" y="5647"/>
                        </a:cubicBezTo>
                        <a:lnTo>
                          <a:pt x="8692" y="5230"/>
                        </a:lnTo>
                        <a:lnTo>
                          <a:pt x="8680" y="5206"/>
                        </a:lnTo>
                        <a:lnTo>
                          <a:pt x="8704" y="5194"/>
                        </a:lnTo>
                        <a:lnTo>
                          <a:pt x="9192" y="4956"/>
                        </a:lnTo>
                        <a:cubicBezTo>
                          <a:pt x="9335" y="4909"/>
                          <a:pt x="9323" y="4671"/>
                          <a:pt x="9240" y="4623"/>
                        </a:cubicBezTo>
                        <a:lnTo>
                          <a:pt x="8692" y="4135"/>
                        </a:lnTo>
                        <a:cubicBezTo>
                          <a:pt x="8658" y="4146"/>
                          <a:pt x="8646" y="4255"/>
                          <a:pt x="8624" y="4255"/>
                        </a:cubicBezTo>
                        <a:cubicBezTo>
                          <a:pt x="8623" y="4255"/>
                          <a:pt x="8622" y="4254"/>
                          <a:pt x="8621" y="4254"/>
                        </a:cubicBezTo>
                        <a:cubicBezTo>
                          <a:pt x="7666" y="3717"/>
                          <a:pt x="7023" y="3570"/>
                          <a:pt x="6605" y="3570"/>
                        </a:cubicBezTo>
                        <a:cubicBezTo>
                          <a:pt x="6094" y="3570"/>
                          <a:pt x="5918" y="3789"/>
                          <a:pt x="5918" y="3789"/>
                        </a:cubicBezTo>
                        <a:lnTo>
                          <a:pt x="5847" y="3909"/>
                        </a:lnTo>
                        <a:cubicBezTo>
                          <a:pt x="5610" y="4103"/>
                          <a:pt x="5439" y="4172"/>
                          <a:pt x="5295" y="4172"/>
                        </a:cubicBezTo>
                        <a:cubicBezTo>
                          <a:pt x="5192" y="4172"/>
                          <a:pt x="5102" y="4137"/>
                          <a:pt x="5013" y="4087"/>
                        </a:cubicBezTo>
                        <a:cubicBezTo>
                          <a:pt x="4846" y="3909"/>
                          <a:pt x="4763" y="3706"/>
                          <a:pt x="5013" y="3254"/>
                        </a:cubicBezTo>
                        <a:lnTo>
                          <a:pt x="5073" y="3170"/>
                        </a:lnTo>
                        <a:cubicBezTo>
                          <a:pt x="5073" y="3170"/>
                          <a:pt x="5597" y="2408"/>
                          <a:pt x="4013" y="563"/>
                        </a:cubicBezTo>
                        <a:cubicBezTo>
                          <a:pt x="3989" y="527"/>
                          <a:pt x="3954" y="432"/>
                          <a:pt x="3942" y="432"/>
                        </a:cubicBezTo>
                        <a:lnTo>
                          <a:pt x="3537" y="27"/>
                        </a:lnTo>
                        <a:cubicBezTo>
                          <a:pt x="3525" y="8"/>
                          <a:pt x="3512" y="0"/>
                          <a:pt x="3497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27" name="Google Shape;1627;p45"/>
                  <p:cNvSpPr/>
                  <p:nvPr/>
                </p:nvSpPr>
                <p:spPr>
                  <a:xfrm>
                    <a:off x="7167627" y="6613953"/>
                    <a:ext cx="146290" cy="185251"/>
                  </a:xfrm>
                  <a:custGeom>
                    <a:rect b="b" l="l" r="r" t="t"/>
                    <a:pathLst>
                      <a:path extrusionOk="0" h="9172" w="7243">
                        <a:moveTo>
                          <a:pt x="2937" y="0"/>
                        </a:moveTo>
                        <a:cubicBezTo>
                          <a:pt x="2912" y="0"/>
                          <a:pt x="2890" y="18"/>
                          <a:pt x="2877" y="55"/>
                        </a:cubicBezTo>
                        <a:lnTo>
                          <a:pt x="2841" y="222"/>
                        </a:lnTo>
                        <a:lnTo>
                          <a:pt x="2353" y="55"/>
                        </a:lnTo>
                        <a:cubicBezTo>
                          <a:pt x="2343" y="47"/>
                          <a:pt x="2331" y="43"/>
                          <a:pt x="2317" y="43"/>
                        </a:cubicBezTo>
                        <a:cubicBezTo>
                          <a:pt x="2253" y="43"/>
                          <a:pt x="2163" y="127"/>
                          <a:pt x="2163" y="186"/>
                        </a:cubicBezTo>
                        <a:lnTo>
                          <a:pt x="2056" y="829"/>
                        </a:lnTo>
                        <a:lnTo>
                          <a:pt x="2020" y="853"/>
                        </a:lnTo>
                        <a:cubicBezTo>
                          <a:pt x="1722" y="3377"/>
                          <a:pt x="2556" y="3687"/>
                          <a:pt x="2556" y="3687"/>
                        </a:cubicBezTo>
                        <a:lnTo>
                          <a:pt x="2651" y="3734"/>
                        </a:lnTo>
                        <a:cubicBezTo>
                          <a:pt x="3091" y="3972"/>
                          <a:pt x="3151" y="4211"/>
                          <a:pt x="3127" y="4449"/>
                        </a:cubicBezTo>
                        <a:cubicBezTo>
                          <a:pt x="3043" y="4638"/>
                          <a:pt x="2894" y="4790"/>
                          <a:pt x="2515" y="4790"/>
                        </a:cubicBezTo>
                        <a:cubicBezTo>
                          <a:pt x="2465" y="4790"/>
                          <a:pt x="2411" y="4788"/>
                          <a:pt x="2353" y="4782"/>
                        </a:cubicBezTo>
                        <a:lnTo>
                          <a:pt x="2246" y="4770"/>
                        </a:lnTo>
                        <a:cubicBezTo>
                          <a:pt x="2246" y="4770"/>
                          <a:pt x="2228" y="4766"/>
                          <a:pt x="2194" y="4766"/>
                        </a:cubicBezTo>
                        <a:cubicBezTo>
                          <a:pt x="1990" y="4766"/>
                          <a:pt x="1210" y="4906"/>
                          <a:pt x="282" y="6866"/>
                        </a:cubicBezTo>
                        <a:lnTo>
                          <a:pt x="32" y="7401"/>
                        </a:lnTo>
                        <a:cubicBezTo>
                          <a:pt x="0" y="7474"/>
                          <a:pt x="24" y="7511"/>
                          <a:pt x="78" y="7511"/>
                        </a:cubicBezTo>
                        <a:cubicBezTo>
                          <a:pt x="86" y="7511"/>
                          <a:pt x="94" y="7510"/>
                          <a:pt x="103" y="7509"/>
                        </a:cubicBezTo>
                        <a:lnTo>
                          <a:pt x="651" y="7425"/>
                        </a:lnTo>
                        <a:lnTo>
                          <a:pt x="686" y="7425"/>
                        </a:lnTo>
                        <a:lnTo>
                          <a:pt x="686" y="7449"/>
                        </a:lnTo>
                        <a:lnTo>
                          <a:pt x="615" y="8021"/>
                        </a:lnTo>
                        <a:cubicBezTo>
                          <a:pt x="597" y="8074"/>
                          <a:pt x="619" y="8101"/>
                          <a:pt x="662" y="8101"/>
                        </a:cubicBezTo>
                        <a:cubicBezTo>
                          <a:pt x="676" y="8101"/>
                          <a:pt x="692" y="8098"/>
                          <a:pt x="710" y="8092"/>
                        </a:cubicBezTo>
                        <a:lnTo>
                          <a:pt x="1175" y="7866"/>
                        </a:lnTo>
                        <a:lnTo>
                          <a:pt x="1222" y="7842"/>
                        </a:lnTo>
                        <a:lnTo>
                          <a:pt x="1222" y="7913"/>
                        </a:lnTo>
                        <a:lnTo>
                          <a:pt x="1246" y="8449"/>
                        </a:lnTo>
                        <a:cubicBezTo>
                          <a:pt x="1246" y="8498"/>
                          <a:pt x="1274" y="8530"/>
                          <a:pt x="1311" y="8530"/>
                        </a:cubicBezTo>
                        <a:cubicBezTo>
                          <a:pt x="1328" y="8530"/>
                          <a:pt x="1346" y="8524"/>
                          <a:pt x="1365" y="8509"/>
                        </a:cubicBezTo>
                        <a:lnTo>
                          <a:pt x="1817" y="8211"/>
                        </a:lnTo>
                        <a:cubicBezTo>
                          <a:pt x="1817" y="8211"/>
                          <a:pt x="1829" y="8211"/>
                          <a:pt x="1841" y="8223"/>
                        </a:cubicBezTo>
                        <a:lnTo>
                          <a:pt x="1901" y="8735"/>
                        </a:lnTo>
                        <a:cubicBezTo>
                          <a:pt x="1915" y="8778"/>
                          <a:pt x="1934" y="8799"/>
                          <a:pt x="1959" y="8799"/>
                        </a:cubicBezTo>
                        <a:cubicBezTo>
                          <a:pt x="1976" y="8799"/>
                          <a:pt x="1996" y="8790"/>
                          <a:pt x="2020" y="8771"/>
                        </a:cubicBezTo>
                        <a:lnTo>
                          <a:pt x="2425" y="8437"/>
                        </a:lnTo>
                        <a:lnTo>
                          <a:pt x="2484" y="8390"/>
                        </a:lnTo>
                        <a:lnTo>
                          <a:pt x="2496" y="8461"/>
                        </a:lnTo>
                        <a:lnTo>
                          <a:pt x="2603" y="8913"/>
                        </a:lnTo>
                        <a:cubicBezTo>
                          <a:pt x="2603" y="8913"/>
                          <a:pt x="2603" y="8890"/>
                          <a:pt x="2615" y="8890"/>
                        </a:cubicBezTo>
                        <a:lnTo>
                          <a:pt x="2853" y="8378"/>
                        </a:lnTo>
                        <a:lnTo>
                          <a:pt x="2877" y="8354"/>
                        </a:lnTo>
                        <a:lnTo>
                          <a:pt x="3008" y="8497"/>
                        </a:lnTo>
                        <a:lnTo>
                          <a:pt x="3270" y="9044"/>
                        </a:lnTo>
                        <a:cubicBezTo>
                          <a:pt x="3293" y="9091"/>
                          <a:pt x="3336" y="9122"/>
                          <a:pt x="3377" y="9122"/>
                        </a:cubicBezTo>
                        <a:cubicBezTo>
                          <a:pt x="3399" y="9122"/>
                          <a:pt x="3420" y="9113"/>
                          <a:pt x="3437" y="9092"/>
                        </a:cubicBezTo>
                        <a:lnTo>
                          <a:pt x="3746" y="8652"/>
                        </a:lnTo>
                        <a:lnTo>
                          <a:pt x="3794" y="8592"/>
                        </a:lnTo>
                        <a:lnTo>
                          <a:pt x="3842" y="8675"/>
                        </a:lnTo>
                        <a:lnTo>
                          <a:pt x="4127" y="9128"/>
                        </a:lnTo>
                        <a:cubicBezTo>
                          <a:pt x="4144" y="9156"/>
                          <a:pt x="4167" y="9171"/>
                          <a:pt x="4190" y="9171"/>
                        </a:cubicBezTo>
                        <a:cubicBezTo>
                          <a:pt x="4214" y="9171"/>
                          <a:pt x="4240" y="9153"/>
                          <a:pt x="4258" y="9116"/>
                        </a:cubicBezTo>
                        <a:lnTo>
                          <a:pt x="4496" y="8592"/>
                        </a:lnTo>
                        <a:lnTo>
                          <a:pt x="4508" y="8568"/>
                        </a:lnTo>
                        <a:lnTo>
                          <a:pt x="4544" y="8580"/>
                        </a:lnTo>
                        <a:lnTo>
                          <a:pt x="4961" y="8937"/>
                        </a:lnTo>
                        <a:cubicBezTo>
                          <a:pt x="4964" y="8938"/>
                          <a:pt x="4968" y="8938"/>
                          <a:pt x="4972" y="8938"/>
                        </a:cubicBezTo>
                        <a:cubicBezTo>
                          <a:pt x="5051" y="8938"/>
                          <a:pt x="5236" y="8827"/>
                          <a:pt x="5258" y="8759"/>
                        </a:cubicBezTo>
                        <a:lnTo>
                          <a:pt x="5473" y="8056"/>
                        </a:lnTo>
                        <a:cubicBezTo>
                          <a:pt x="5469" y="8054"/>
                          <a:pt x="5463" y="8054"/>
                          <a:pt x="5456" y="8054"/>
                        </a:cubicBezTo>
                        <a:cubicBezTo>
                          <a:pt x="5432" y="8054"/>
                          <a:pt x="5394" y="8061"/>
                          <a:pt x="5368" y="8061"/>
                        </a:cubicBezTo>
                        <a:cubicBezTo>
                          <a:pt x="5350" y="8061"/>
                          <a:pt x="5337" y="8057"/>
                          <a:pt x="5342" y="8044"/>
                        </a:cubicBezTo>
                        <a:cubicBezTo>
                          <a:pt x="5592" y="5639"/>
                          <a:pt x="4699" y="5401"/>
                          <a:pt x="4699" y="5401"/>
                        </a:cubicBezTo>
                        <a:lnTo>
                          <a:pt x="4568" y="5377"/>
                        </a:lnTo>
                        <a:cubicBezTo>
                          <a:pt x="4127" y="5139"/>
                          <a:pt x="4044" y="4925"/>
                          <a:pt x="4080" y="4699"/>
                        </a:cubicBezTo>
                        <a:cubicBezTo>
                          <a:pt x="4180" y="4499"/>
                          <a:pt x="4310" y="4351"/>
                          <a:pt x="4752" y="4351"/>
                        </a:cubicBezTo>
                        <a:cubicBezTo>
                          <a:pt x="4784" y="4351"/>
                          <a:pt x="4818" y="4352"/>
                          <a:pt x="4854" y="4353"/>
                        </a:cubicBezTo>
                        <a:lnTo>
                          <a:pt x="4961" y="4365"/>
                        </a:lnTo>
                        <a:cubicBezTo>
                          <a:pt x="4961" y="4365"/>
                          <a:pt x="4979" y="4369"/>
                          <a:pt x="5012" y="4369"/>
                        </a:cubicBezTo>
                        <a:cubicBezTo>
                          <a:pt x="5219" y="4369"/>
                          <a:pt x="6015" y="4237"/>
                          <a:pt x="6925" y="2365"/>
                        </a:cubicBezTo>
                        <a:cubicBezTo>
                          <a:pt x="6937" y="2329"/>
                          <a:pt x="7021" y="2258"/>
                          <a:pt x="7009" y="2246"/>
                        </a:cubicBezTo>
                        <a:lnTo>
                          <a:pt x="7223" y="1710"/>
                        </a:lnTo>
                        <a:cubicBezTo>
                          <a:pt x="7243" y="1640"/>
                          <a:pt x="7204" y="1612"/>
                          <a:pt x="7149" y="1612"/>
                        </a:cubicBezTo>
                        <a:cubicBezTo>
                          <a:pt x="7138" y="1612"/>
                          <a:pt x="7127" y="1613"/>
                          <a:pt x="7116" y="1615"/>
                        </a:cubicBezTo>
                        <a:lnTo>
                          <a:pt x="6544" y="1710"/>
                        </a:lnTo>
                        <a:lnTo>
                          <a:pt x="6520" y="1710"/>
                        </a:lnTo>
                        <a:lnTo>
                          <a:pt x="6520" y="1675"/>
                        </a:lnTo>
                        <a:lnTo>
                          <a:pt x="6592" y="1115"/>
                        </a:lnTo>
                        <a:cubicBezTo>
                          <a:pt x="6601" y="1052"/>
                          <a:pt x="6569" y="1023"/>
                          <a:pt x="6527" y="1023"/>
                        </a:cubicBezTo>
                        <a:cubicBezTo>
                          <a:pt x="6514" y="1023"/>
                          <a:pt x="6499" y="1026"/>
                          <a:pt x="6485" y="1032"/>
                        </a:cubicBezTo>
                        <a:lnTo>
                          <a:pt x="6175" y="1234"/>
                        </a:lnTo>
                        <a:lnTo>
                          <a:pt x="6175" y="1210"/>
                        </a:lnTo>
                        <a:lnTo>
                          <a:pt x="6044" y="674"/>
                        </a:lnTo>
                        <a:cubicBezTo>
                          <a:pt x="6044" y="625"/>
                          <a:pt x="5987" y="598"/>
                          <a:pt x="5933" y="598"/>
                        </a:cubicBezTo>
                        <a:cubicBezTo>
                          <a:pt x="5908" y="598"/>
                          <a:pt x="5884" y="604"/>
                          <a:pt x="5866" y="615"/>
                        </a:cubicBezTo>
                        <a:lnTo>
                          <a:pt x="5401" y="936"/>
                        </a:lnTo>
                        <a:lnTo>
                          <a:pt x="5377" y="948"/>
                        </a:lnTo>
                        <a:lnTo>
                          <a:pt x="5354" y="913"/>
                        </a:lnTo>
                        <a:lnTo>
                          <a:pt x="5258" y="377"/>
                        </a:lnTo>
                        <a:cubicBezTo>
                          <a:pt x="5244" y="334"/>
                          <a:pt x="5217" y="312"/>
                          <a:pt x="5190" y="312"/>
                        </a:cubicBezTo>
                        <a:cubicBezTo>
                          <a:pt x="5172" y="312"/>
                          <a:pt x="5154" y="322"/>
                          <a:pt x="5139" y="341"/>
                        </a:cubicBezTo>
                        <a:lnTo>
                          <a:pt x="4746" y="710"/>
                        </a:lnTo>
                        <a:lnTo>
                          <a:pt x="4687" y="758"/>
                        </a:lnTo>
                        <a:lnTo>
                          <a:pt x="4663" y="674"/>
                        </a:lnTo>
                        <a:lnTo>
                          <a:pt x="4496" y="174"/>
                        </a:lnTo>
                        <a:cubicBezTo>
                          <a:pt x="4489" y="131"/>
                          <a:pt x="4464" y="105"/>
                          <a:pt x="4435" y="105"/>
                        </a:cubicBezTo>
                        <a:cubicBezTo>
                          <a:pt x="4416" y="105"/>
                          <a:pt x="4396" y="115"/>
                          <a:pt x="4377" y="139"/>
                        </a:cubicBezTo>
                        <a:lnTo>
                          <a:pt x="4044" y="543"/>
                        </a:lnTo>
                        <a:lnTo>
                          <a:pt x="4020" y="543"/>
                        </a:lnTo>
                        <a:lnTo>
                          <a:pt x="3806" y="55"/>
                        </a:lnTo>
                        <a:cubicBezTo>
                          <a:pt x="3793" y="18"/>
                          <a:pt x="3771" y="0"/>
                          <a:pt x="3746" y="0"/>
                        </a:cubicBezTo>
                        <a:cubicBezTo>
                          <a:pt x="3723" y="0"/>
                          <a:pt x="3698" y="15"/>
                          <a:pt x="3675" y="43"/>
                        </a:cubicBezTo>
                        <a:lnTo>
                          <a:pt x="3377" y="484"/>
                        </a:lnTo>
                        <a:lnTo>
                          <a:pt x="3330" y="543"/>
                        </a:lnTo>
                        <a:lnTo>
                          <a:pt x="3294" y="484"/>
                        </a:lnTo>
                        <a:lnTo>
                          <a:pt x="3008" y="43"/>
                        </a:lnTo>
                        <a:cubicBezTo>
                          <a:pt x="2985" y="15"/>
                          <a:pt x="2960" y="0"/>
                          <a:pt x="2937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28" name="Google Shape;1628;p45"/>
                  <p:cNvSpPr/>
                  <p:nvPr/>
                </p:nvSpPr>
                <p:spPr>
                  <a:xfrm>
                    <a:off x="7365502" y="6910453"/>
                    <a:ext cx="146270" cy="185494"/>
                  </a:xfrm>
                  <a:custGeom>
                    <a:rect b="b" l="l" r="r" t="t"/>
                    <a:pathLst>
                      <a:path extrusionOk="0" h="9184" w="7242">
                        <a:moveTo>
                          <a:pt x="2936" y="0"/>
                        </a:moveTo>
                        <a:cubicBezTo>
                          <a:pt x="2911" y="0"/>
                          <a:pt x="2886" y="18"/>
                          <a:pt x="2867" y="56"/>
                        </a:cubicBezTo>
                        <a:lnTo>
                          <a:pt x="2843" y="222"/>
                        </a:lnTo>
                        <a:lnTo>
                          <a:pt x="2343" y="56"/>
                        </a:lnTo>
                        <a:cubicBezTo>
                          <a:pt x="2334" y="50"/>
                          <a:pt x="2324" y="48"/>
                          <a:pt x="2313" y="48"/>
                        </a:cubicBezTo>
                        <a:cubicBezTo>
                          <a:pt x="2248" y="48"/>
                          <a:pt x="2153" y="128"/>
                          <a:pt x="2153" y="199"/>
                        </a:cubicBezTo>
                        <a:lnTo>
                          <a:pt x="2046" y="830"/>
                        </a:lnTo>
                        <a:lnTo>
                          <a:pt x="2022" y="865"/>
                        </a:lnTo>
                        <a:cubicBezTo>
                          <a:pt x="1724" y="3377"/>
                          <a:pt x="2558" y="3687"/>
                          <a:pt x="2558" y="3687"/>
                        </a:cubicBezTo>
                        <a:lnTo>
                          <a:pt x="2641" y="3735"/>
                        </a:lnTo>
                        <a:cubicBezTo>
                          <a:pt x="3105" y="3973"/>
                          <a:pt x="3153" y="4211"/>
                          <a:pt x="3117" y="4449"/>
                        </a:cubicBezTo>
                        <a:cubicBezTo>
                          <a:pt x="3043" y="4649"/>
                          <a:pt x="2895" y="4802"/>
                          <a:pt x="2508" y="4802"/>
                        </a:cubicBezTo>
                        <a:cubicBezTo>
                          <a:pt x="2457" y="4802"/>
                          <a:pt x="2403" y="4800"/>
                          <a:pt x="2343" y="4794"/>
                        </a:cubicBezTo>
                        <a:lnTo>
                          <a:pt x="2248" y="4782"/>
                        </a:lnTo>
                        <a:cubicBezTo>
                          <a:pt x="2248" y="4782"/>
                          <a:pt x="2228" y="4778"/>
                          <a:pt x="2191" y="4778"/>
                        </a:cubicBezTo>
                        <a:cubicBezTo>
                          <a:pt x="1979" y="4778"/>
                          <a:pt x="1205" y="4924"/>
                          <a:pt x="283" y="6878"/>
                        </a:cubicBezTo>
                        <a:lnTo>
                          <a:pt x="21" y="7414"/>
                        </a:lnTo>
                        <a:cubicBezTo>
                          <a:pt x="0" y="7478"/>
                          <a:pt x="17" y="7523"/>
                          <a:pt x="81" y="7523"/>
                        </a:cubicBezTo>
                        <a:cubicBezTo>
                          <a:pt x="88" y="7523"/>
                          <a:pt x="96" y="7522"/>
                          <a:pt x="105" y="7521"/>
                        </a:cubicBezTo>
                        <a:lnTo>
                          <a:pt x="653" y="7426"/>
                        </a:lnTo>
                        <a:lnTo>
                          <a:pt x="676" y="7426"/>
                        </a:lnTo>
                        <a:lnTo>
                          <a:pt x="676" y="7461"/>
                        </a:lnTo>
                        <a:lnTo>
                          <a:pt x="605" y="8021"/>
                        </a:lnTo>
                        <a:cubicBezTo>
                          <a:pt x="596" y="8073"/>
                          <a:pt x="619" y="8106"/>
                          <a:pt x="660" y="8106"/>
                        </a:cubicBezTo>
                        <a:cubicBezTo>
                          <a:pt x="675" y="8106"/>
                          <a:pt x="693" y="8102"/>
                          <a:pt x="712" y="8092"/>
                        </a:cubicBezTo>
                        <a:lnTo>
                          <a:pt x="1176" y="7878"/>
                        </a:lnTo>
                        <a:lnTo>
                          <a:pt x="1212" y="7842"/>
                        </a:lnTo>
                        <a:lnTo>
                          <a:pt x="1212" y="7914"/>
                        </a:lnTo>
                        <a:lnTo>
                          <a:pt x="1248" y="8461"/>
                        </a:lnTo>
                        <a:cubicBezTo>
                          <a:pt x="1248" y="8508"/>
                          <a:pt x="1273" y="8534"/>
                          <a:pt x="1306" y="8534"/>
                        </a:cubicBezTo>
                        <a:cubicBezTo>
                          <a:pt x="1325" y="8534"/>
                          <a:pt x="1346" y="8526"/>
                          <a:pt x="1367" y="8509"/>
                        </a:cubicBezTo>
                        <a:lnTo>
                          <a:pt x="1807" y="8211"/>
                        </a:lnTo>
                        <a:cubicBezTo>
                          <a:pt x="1807" y="8211"/>
                          <a:pt x="1831" y="8211"/>
                          <a:pt x="1843" y="8235"/>
                        </a:cubicBezTo>
                        <a:lnTo>
                          <a:pt x="1903" y="8735"/>
                        </a:lnTo>
                        <a:cubicBezTo>
                          <a:pt x="1910" y="8781"/>
                          <a:pt x="1933" y="8808"/>
                          <a:pt x="1964" y="8808"/>
                        </a:cubicBezTo>
                        <a:cubicBezTo>
                          <a:pt x="1981" y="8808"/>
                          <a:pt x="2001" y="8800"/>
                          <a:pt x="2022" y="8783"/>
                        </a:cubicBezTo>
                        <a:lnTo>
                          <a:pt x="2427" y="8438"/>
                        </a:lnTo>
                        <a:lnTo>
                          <a:pt x="2486" y="8390"/>
                        </a:lnTo>
                        <a:lnTo>
                          <a:pt x="2498" y="8473"/>
                        </a:lnTo>
                        <a:lnTo>
                          <a:pt x="2605" y="8914"/>
                        </a:lnTo>
                        <a:cubicBezTo>
                          <a:pt x="2605" y="8902"/>
                          <a:pt x="2605" y="8902"/>
                          <a:pt x="2617" y="8902"/>
                        </a:cubicBezTo>
                        <a:lnTo>
                          <a:pt x="2855" y="8378"/>
                        </a:lnTo>
                        <a:lnTo>
                          <a:pt x="2867" y="8366"/>
                        </a:lnTo>
                        <a:lnTo>
                          <a:pt x="2998" y="8497"/>
                        </a:lnTo>
                        <a:lnTo>
                          <a:pt x="3272" y="9045"/>
                        </a:lnTo>
                        <a:cubicBezTo>
                          <a:pt x="3287" y="9097"/>
                          <a:pt x="3329" y="9126"/>
                          <a:pt x="3371" y="9126"/>
                        </a:cubicBezTo>
                        <a:cubicBezTo>
                          <a:pt x="3396" y="9126"/>
                          <a:pt x="3421" y="9115"/>
                          <a:pt x="3439" y="9092"/>
                        </a:cubicBezTo>
                        <a:lnTo>
                          <a:pt x="3748" y="8664"/>
                        </a:lnTo>
                        <a:lnTo>
                          <a:pt x="3796" y="8604"/>
                        </a:lnTo>
                        <a:lnTo>
                          <a:pt x="3831" y="8676"/>
                        </a:lnTo>
                        <a:lnTo>
                          <a:pt x="4117" y="9140"/>
                        </a:lnTo>
                        <a:cubicBezTo>
                          <a:pt x="4140" y="9168"/>
                          <a:pt x="4165" y="9183"/>
                          <a:pt x="4188" y="9183"/>
                        </a:cubicBezTo>
                        <a:cubicBezTo>
                          <a:pt x="4214" y="9183"/>
                          <a:pt x="4236" y="9166"/>
                          <a:pt x="4248" y="9128"/>
                        </a:cubicBezTo>
                        <a:lnTo>
                          <a:pt x="4486" y="8604"/>
                        </a:lnTo>
                        <a:lnTo>
                          <a:pt x="4510" y="8569"/>
                        </a:lnTo>
                        <a:lnTo>
                          <a:pt x="4534" y="8592"/>
                        </a:lnTo>
                        <a:lnTo>
                          <a:pt x="4951" y="8950"/>
                        </a:lnTo>
                        <a:cubicBezTo>
                          <a:pt x="4956" y="8950"/>
                          <a:pt x="4961" y="8950"/>
                          <a:pt x="4966" y="8950"/>
                        </a:cubicBezTo>
                        <a:cubicBezTo>
                          <a:pt x="5076" y="8950"/>
                          <a:pt x="5260" y="8839"/>
                          <a:pt x="5260" y="8771"/>
                        </a:cubicBezTo>
                        <a:lnTo>
                          <a:pt x="5486" y="8069"/>
                        </a:lnTo>
                        <a:cubicBezTo>
                          <a:pt x="5481" y="8066"/>
                          <a:pt x="5471" y="8065"/>
                          <a:pt x="5458" y="8065"/>
                        </a:cubicBezTo>
                        <a:cubicBezTo>
                          <a:pt x="5436" y="8065"/>
                          <a:pt x="5406" y="8068"/>
                          <a:pt x="5384" y="8068"/>
                        </a:cubicBezTo>
                        <a:cubicBezTo>
                          <a:pt x="5365" y="8068"/>
                          <a:pt x="5351" y="8065"/>
                          <a:pt x="5355" y="8057"/>
                        </a:cubicBezTo>
                        <a:cubicBezTo>
                          <a:pt x="5606" y="5640"/>
                          <a:pt x="4713" y="5402"/>
                          <a:pt x="4713" y="5402"/>
                        </a:cubicBezTo>
                        <a:lnTo>
                          <a:pt x="4582" y="5390"/>
                        </a:lnTo>
                        <a:cubicBezTo>
                          <a:pt x="4129" y="5151"/>
                          <a:pt x="4058" y="4925"/>
                          <a:pt x="4093" y="4699"/>
                        </a:cubicBezTo>
                        <a:cubicBezTo>
                          <a:pt x="4180" y="4515"/>
                          <a:pt x="4316" y="4361"/>
                          <a:pt x="4714" y="4361"/>
                        </a:cubicBezTo>
                        <a:cubicBezTo>
                          <a:pt x="4755" y="4361"/>
                          <a:pt x="4798" y="4362"/>
                          <a:pt x="4844" y="4366"/>
                        </a:cubicBezTo>
                        <a:lnTo>
                          <a:pt x="4951" y="4378"/>
                        </a:lnTo>
                        <a:cubicBezTo>
                          <a:pt x="4951" y="4378"/>
                          <a:pt x="4968" y="4381"/>
                          <a:pt x="5002" y="4381"/>
                        </a:cubicBezTo>
                        <a:cubicBezTo>
                          <a:pt x="5207" y="4381"/>
                          <a:pt x="6004" y="4249"/>
                          <a:pt x="6915" y="2365"/>
                        </a:cubicBezTo>
                        <a:cubicBezTo>
                          <a:pt x="6927" y="2342"/>
                          <a:pt x="7022" y="2258"/>
                          <a:pt x="7010" y="2246"/>
                        </a:cubicBezTo>
                        <a:lnTo>
                          <a:pt x="7213" y="1711"/>
                        </a:lnTo>
                        <a:cubicBezTo>
                          <a:pt x="7241" y="1654"/>
                          <a:pt x="7210" y="1620"/>
                          <a:pt x="7154" y="1620"/>
                        </a:cubicBezTo>
                        <a:cubicBezTo>
                          <a:pt x="7139" y="1620"/>
                          <a:pt x="7123" y="1622"/>
                          <a:pt x="7106" y="1627"/>
                        </a:cubicBezTo>
                        <a:lnTo>
                          <a:pt x="6546" y="1711"/>
                        </a:lnTo>
                        <a:lnTo>
                          <a:pt x="6510" y="1711"/>
                        </a:lnTo>
                        <a:lnTo>
                          <a:pt x="6510" y="1687"/>
                        </a:lnTo>
                        <a:lnTo>
                          <a:pt x="6594" y="1115"/>
                        </a:lnTo>
                        <a:cubicBezTo>
                          <a:pt x="6602" y="1063"/>
                          <a:pt x="6573" y="1030"/>
                          <a:pt x="6533" y="1030"/>
                        </a:cubicBezTo>
                        <a:cubicBezTo>
                          <a:pt x="6518" y="1030"/>
                          <a:pt x="6503" y="1034"/>
                          <a:pt x="6487" y="1044"/>
                        </a:cubicBezTo>
                        <a:lnTo>
                          <a:pt x="6177" y="1234"/>
                        </a:lnTo>
                        <a:lnTo>
                          <a:pt x="6177" y="1222"/>
                        </a:lnTo>
                        <a:lnTo>
                          <a:pt x="6034" y="687"/>
                        </a:lnTo>
                        <a:cubicBezTo>
                          <a:pt x="6034" y="638"/>
                          <a:pt x="5978" y="605"/>
                          <a:pt x="5924" y="605"/>
                        </a:cubicBezTo>
                        <a:cubicBezTo>
                          <a:pt x="5899" y="605"/>
                          <a:pt x="5874" y="612"/>
                          <a:pt x="5856" y="627"/>
                        </a:cubicBezTo>
                        <a:lnTo>
                          <a:pt x="5403" y="937"/>
                        </a:lnTo>
                        <a:lnTo>
                          <a:pt x="5367" y="949"/>
                        </a:lnTo>
                        <a:lnTo>
                          <a:pt x="5355" y="925"/>
                        </a:lnTo>
                        <a:lnTo>
                          <a:pt x="5248" y="389"/>
                        </a:lnTo>
                        <a:cubicBezTo>
                          <a:pt x="5241" y="343"/>
                          <a:pt x="5213" y="317"/>
                          <a:pt x="5182" y="317"/>
                        </a:cubicBezTo>
                        <a:cubicBezTo>
                          <a:pt x="5164" y="317"/>
                          <a:pt x="5146" y="325"/>
                          <a:pt x="5129" y="341"/>
                        </a:cubicBezTo>
                        <a:lnTo>
                          <a:pt x="4748" y="710"/>
                        </a:lnTo>
                        <a:lnTo>
                          <a:pt x="4689" y="758"/>
                        </a:lnTo>
                        <a:lnTo>
                          <a:pt x="4653" y="687"/>
                        </a:lnTo>
                        <a:lnTo>
                          <a:pt x="4486" y="175"/>
                        </a:lnTo>
                        <a:cubicBezTo>
                          <a:pt x="4480" y="134"/>
                          <a:pt x="4457" y="113"/>
                          <a:pt x="4431" y="113"/>
                        </a:cubicBezTo>
                        <a:cubicBezTo>
                          <a:pt x="4411" y="113"/>
                          <a:pt x="4388" y="125"/>
                          <a:pt x="4367" y="151"/>
                        </a:cubicBezTo>
                        <a:lnTo>
                          <a:pt x="4046" y="556"/>
                        </a:lnTo>
                        <a:lnTo>
                          <a:pt x="4010" y="556"/>
                        </a:lnTo>
                        <a:lnTo>
                          <a:pt x="3808" y="56"/>
                        </a:lnTo>
                        <a:cubicBezTo>
                          <a:pt x="3789" y="18"/>
                          <a:pt x="3764" y="0"/>
                          <a:pt x="3739" y="0"/>
                        </a:cubicBezTo>
                        <a:cubicBezTo>
                          <a:pt x="3716" y="0"/>
                          <a:pt x="3694" y="15"/>
                          <a:pt x="3677" y="44"/>
                        </a:cubicBezTo>
                        <a:lnTo>
                          <a:pt x="3379" y="496"/>
                        </a:lnTo>
                        <a:lnTo>
                          <a:pt x="3331" y="556"/>
                        </a:lnTo>
                        <a:lnTo>
                          <a:pt x="3284" y="496"/>
                        </a:lnTo>
                        <a:lnTo>
                          <a:pt x="2998" y="44"/>
                        </a:lnTo>
                        <a:cubicBezTo>
                          <a:pt x="2981" y="15"/>
                          <a:pt x="2959" y="0"/>
                          <a:pt x="2936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29" name="Google Shape;1629;p45"/>
                  <p:cNvSpPr/>
                  <p:nvPr/>
                </p:nvSpPr>
                <p:spPr>
                  <a:xfrm>
                    <a:off x="6895627" y="6536072"/>
                    <a:ext cx="147826" cy="201066"/>
                  </a:xfrm>
                  <a:custGeom>
                    <a:rect b="b" l="l" r="r" t="t"/>
                    <a:pathLst>
                      <a:path extrusionOk="0" h="9955" w="7319">
                        <a:moveTo>
                          <a:pt x="3591" y="0"/>
                        </a:moveTo>
                        <a:cubicBezTo>
                          <a:pt x="3566" y="0"/>
                          <a:pt x="3539" y="18"/>
                          <a:pt x="3521" y="54"/>
                        </a:cubicBezTo>
                        <a:lnTo>
                          <a:pt x="3235" y="566"/>
                        </a:lnTo>
                        <a:lnTo>
                          <a:pt x="3200" y="637"/>
                        </a:lnTo>
                        <a:lnTo>
                          <a:pt x="3152" y="566"/>
                        </a:lnTo>
                        <a:lnTo>
                          <a:pt x="2807" y="89"/>
                        </a:lnTo>
                        <a:cubicBezTo>
                          <a:pt x="2790" y="61"/>
                          <a:pt x="2764" y="46"/>
                          <a:pt x="2740" y="46"/>
                        </a:cubicBezTo>
                        <a:cubicBezTo>
                          <a:pt x="2714" y="46"/>
                          <a:pt x="2688" y="64"/>
                          <a:pt x="2676" y="101"/>
                        </a:cubicBezTo>
                        <a:lnTo>
                          <a:pt x="2450" y="685"/>
                        </a:lnTo>
                        <a:lnTo>
                          <a:pt x="2438" y="708"/>
                        </a:lnTo>
                        <a:lnTo>
                          <a:pt x="2402" y="697"/>
                        </a:lnTo>
                        <a:lnTo>
                          <a:pt x="1926" y="339"/>
                        </a:lnTo>
                        <a:cubicBezTo>
                          <a:pt x="1903" y="322"/>
                          <a:pt x="1881" y="312"/>
                          <a:pt x="1862" y="312"/>
                        </a:cubicBezTo>
                        <a:cubicBezTo>
                          <a:pt x="1830" y="312"/>
                          <a:pt x="1807" y="339"/>
                          <a:pt x="1807" y="399"/>
                        </a:cubicBezTo>
                        <a:lnTo>
                          <a:pt x="1771" y="1054"/>
                        </a:lnTo>
                        <a:cubicBezTo>
                          <a:pt x="1604" y="3804"/>
                          <a:pt x="2545" y="4090"/>
                          <a:pt x="2545" y="4090"/>
                        </a:cubicBezTo>
                        <a:lnTo>
                          <a:pt x="2652" y="4137"/>
                        </a:lnTo>
                        <a:cubicBezTo>
                          <a:pt x="3152" y="4352"/>
                          <a:pt x="3223" y="4614"/>
                          <a:pt x="3212" y="4876"/>
                        </a:cubicBezTo>
                        <a:cubicBezTo>
                          <a:pt x="3128" y="5114"/>
                          <a:pt x="2950" y="5304"/>
                          <a:pt x="2390" y="5304"/>
                        </a:cubicBezTo>
                        <a:lnTo>
                          <a:pt x="2271" y="5292"/>
                        </a:lnTo>
                        <a:cubicBezTo>
                          <a:pt x="2271" y="5292"/>
                          <a:pt x="2261" y="5291"/>
                          <a:pt x="2243" y="5291"/>
                        </a:cubicBezTo>
                        <a:cubicBezTo>
                          <a:pt x="2077" y="5291"/>
                          <a:pt x="1203" y="5407"/>
                          <a:pt x="271" y="7709"/>
                        </a:cubicBezTo>
                        <a:lnTo>
                          <a:pt x="33" y="8317"/>
                        </a:lnTo>
                        <a:cubicBezTo>
                          <a:pt x="1" y="8381"/>
                          <a:pt x="36" y="8426"/>
                          <a:pt x="95" y="8426"/>
                        </a:cubicBezTo>
                        <a:cubicBezTo>
                          <a:pt x="101" y="8426"/>
                          <a:pt x="109" y="8425"/>
                          <a:pt x="116" y="8424"/>
                        </a:cubicBezTo>
                        <a:lnTo>
                          <a:pt x="699" y="8305"/>
                        </a:lnTo>
                        <a:lnTo>
                          <a:pt x="723" y="8281"/>
                        </a:lnTo>
                        <a:lnTo>
                          <a:pt x="723" y="8317"/>
                        </a:lnTo>
                        <a:lnTo>
                          <a:pt x="664" y="8936"/>
                        </a:lnTo>
                        <a:cubicBezTo>
                          <a:pt x="664" y="8997"/>
                          <a:pt x="690" y="9033"/>
                          <a:pt x="732" y="9033"/>
                        </a:cubicBezTo>
                        <a:cubicBezTo>
                          <a:pt x="747" y="9033"/>
                          <a:pt x="764" y="9028"/>
                          <a:pt x="783" y="9019"/>
                        </a:cubicBezTo>
                        <a:lnTo>
                          <a:pt x="1295" y="8733"/>
                        </a:lnTo>
                        <a:lnTo>
                          <a:pt x="1366" y="8686"/>
                        </a:lnTo>
                        <a:lnTo>
                          <a:pt x="1366" y="8781"/>
                        </a:lnTo>
                        <a:lnTo>
                          <a:pt x="1414" y="9352"/>
                        </a:lnTo>
                        <a:cubicBezTo>
                          <a:pt x="1414" y="9407"/>
                          <a:pt x="1439" y="9436"/>
                          <a:pt x="1477" y="9436"/>
                        </a:cubicBezTo>
                        <a:cubicBezTo>
                          <a:pt x="1497" y="9436"/>
                          <a:pt x="1520" y="9428"/>
                          <a:pt x="1545" y="9412"/>
                        </a:cubicBezTo>
                        <a:lnTo>
                          <a:pt x="2009" y="9055"/>
                        </a:lnTo>
                        <a:cubicBezTo>
                          <a:pt x="2009" y="9055"/>
                          <a:pt x="2021" y="9055"/>
                          <a:pt x="2033" y="9079"/>
                        </a:cubicBezTo>
                        <a:lnTo>
                          <a:pt x="2140" y="9626"/>
                        </a:lnTo>
                        <a:cubicBezTo>
                          <a:pt x="2126" y="9667"/>
                          <a:pt x="2140" y="9688"/>
                          <a:pt x="2165" y="9688"/>
                        </a:cubicBezTo>
                        <a:cubicBezTo>
                          <a:pt x="2184" y="9688"/>
                          <a:pt x="2209" y="9676"/>
                          <a:pt x="2235" y="9650"/>
                        </a:cubicBezTo>
                        <a:lnTo>
                          <a:pt x="2640" y="9257"/>
                        </a:lnTo>
                        <a:lnTo>
                          <a:pt x="2700" y="9198"/>
                        </a:lnTo>
                        <a:lnTo>
                          <a:pt x="2735" y="9269"/>
                        </a:lnTo>
                        <a:lnTo>
                          <a:pt x="2902" y="9817"/>
                        </a:lnTo>
                        <a:cubicBezTo>
                          <a:pt x="2914" y="9854"/>
                          <a:pt x="2933" y="9872"/>
                          <a:pt x="2955" y="9872"/>
                        </a:cubicBezTo>
                        <a:cubicBezTo>
                          <a:pt x="2976" y="9872"/>
                          <a:pt x="2998" y="9857"/>
                          <a:pt x="3021" y="9829"/>
                        </a:cubicBezTo>
                        <a:lnTo>
                          <a:pt x="3378" y="9352"/>
                        </a:lnTo>
                        <a:lnTo>
                          <a:pt x="3390" y="9340"/>
                        </a:lnTo>
                        <a:lnTo>
                          <a:pt x="3426" y="9376"/>
                        </a:lnTo>
                        <a:lnTo>
                          <a:pt x="3688" y="9888"/>
                        </a:lnTo>
                        <a:cubicBezTo>
                          <a:pt x="3707" y="9933"/>
                          <a:pt x="3737" y="9954"/>
                          <a:pt x="3766" y="9954"/>
                        </a:cubicBezTo>
                        <a:cubicBezTo>
                          <a:pt x="3790" y="9954"/>
                          <a:pt x="3814" y="9939"/>
                          <a:pt x="3831" y="9912"/>
                        </a:cubicBezTo>
                        <a:lnTo>
                          <a:pt x="4128" y="9400"/>
                        </a:lnTo>
                        <a:lnTo>
                          <a:pt x="4176" y="9329"/>
                        </a:lnTo>
                        <a:lnTo>
                          <a:pt x="4224" y="9400"/>
                        </a:lnTo>
                        <a:lnTo>
                          <a:pt x="4569" y="9876"/>
                        </a:lnTo>
                        <a:cubicBezTo>
                          <a:pt x="4586" y="9905"/>
                          <a:pt x="4608" y="9920"/>
                          <a:pt x="4631" y="9920"/>
                        </a:cubicBezTo>
                        <a:cubicBezTo>
                          <a:pt x="4656" y="9920"/>
                          <a:pt x="4681" y="9902"/>
                          <a:pt x="4700" y="9864"/>
                        </a:cubicBezTo>
                        <a:lnTo>
                          <a:pt x="4926" y="9281"/>
                        </a:lnTo>
                        <a:lnTo>
                          <a:pt x="4938" y="9257"/>
                        </a:lnTo>
                        <a:lnTo>
                          <a:pt x="4962" y="9269"/>
                        </a:lnTo>
                        <a:lnTo>
                          <a:pt x="5438" y="9638"/>
                        </a:lnTo>
                        <a:cubicBezTo>
                          <a:pt x="5483" y="9674"/>
                          <a:pt x="5595" y="9750"/>
                          <a:pt x="5658" y="9750"/>
                        </a:cubicBezTo>
                        <a:cubicBezTo>
                          <a:pt x="5679" y="9750"/>
                          <a:pt x="5694" y="9742"/>
                          <a:pt x="5700" y="9721"/>
                        </a:cubicBezTo>
                        <a:lnTo>
                          <a:pt x="5855" y="9210"/>
                        </a:lnTo>
                        <a:cubicBezTo>
                          <a:pt x="5855" y="9198"/>
                          <a:pt x="5748" y="8983"/>
                          <a:pt x="5748" y="8936"/>
                        </a:cubicBezTo>
                        <a:cubicBezTo>
                          <a:pt x="5879" y="6304"/>
                          <a:pt x="4890" y="5959"/>
                          <a:pt x="4890" y="5959"/>
                        </a:cubicBezTo>
                        <a:lnTo>
                          <a:pt x="4759" y="5888"/>
                        </a:lnTo>
                        <a:cubicBezTo>
                          <a:pt x="4259" y="5661"/>
                          <a:pt x="4164" y="5400"/>
                          <a:pt x="4176" y="5126"/>
                        </a:cubicBezTo>
                        <a:cubicBezTo>
                          <a:pt x="4269" y="4894"/>
                          <a:pt x="4429" y="4697"/>
                          <a:pt x="4951" y="4697"/>
                        </a:cubicBezTo>
                        <a:cubicBezTo>
                          <a:pt x="4966" y="4697"/>
                          <a:pt x="4982" y="4697"/>
                          <a:pt x="4997" y="4697"/>
                        </a:cubicBezTo>
                        <a:lnTo>
                          <a:pt x="5117" y="4697"/>
                        </a:lnTo>
                        <a:cubicBezTo>
                          <a:pt x="5117" y="4697"/>
                          <a:pt x="5126" y="4699"/>
                          <a:pt x="5144" y="4699"/>
                        </a:cubicBezTo>
                        <a:cubicBezTo>
                          <a:pt x="5298" y="4699"/>
                          <a:pt x="6081" y="4584"/>
                          <a:pt x="6998" y="2399"/>
                        </a:cubicBezTo>
                        <a:cubicBezTo>
                          <a:pt x="7010" y="2363"/>
                          <a:pt x="6962" y="2328"/>
                          <a:pt x="6962" y="2280"/>
                        </a:cubicBezTo>
                        <a:lnTo>
                          <a:pt x="7295" y="1673"/>
                        </a:lnTo>
                        <a:cubicBezTo>
                          <a:pt x="7317" y="1609"/>
                          <a:pt x="7319" y="1564"/>
                          <a:pt x="7268" y="1564"/>
                        </a:cubicBezTo>
                        <a:cubicBezTo>
                          <a:pt x="7262" y="1564"/>
                          <a:pt x="7255" y="1564"/>
                          <a:pt x="7248" y="1566"/>
                        </a:cubicBezTo>
                        <a:lnTo>
                          <a:pt x="6498" y="1685"/>
                        </a:lnTo>
                        <a:lnTo>
                          <a:pt x="6319" y="1709"/>
                        </a:lnTo>
                        <a:lnTo>
                          <a:pt x="6319" y="1673"/>
                        </a:lnTo>
                        <a:lnTo>
                          <a:pt x="6545" y="1054"/>
                        </a:lnTo>
                        <a:cubicBezTo>
                          <a:pt x="6545" y="1002"/>
                          <a:pt x="6570" y="963"/>
                          <a:pt x="6553" y="963"/>
                        </a:cubicBezTo>
                        <a:cubicBezTo>
                          <a:pt x="6546" y="963"/>
                          <a:pt x="6533" y="969"/>
                          <a:pt x="6510" y="982"/>
                        </a:cubicBezTo>
                        <a:lnTo>
                          <a:pt x="6105" y="1256"/>
                        </a:lnTo>
                        <a:lnTo>
                          <a:pt x="6105" y="1185"/>
                        </a:lnTo>
                        <a:lnTo>
                          <a:pt x="6010" y="601"/>
                        </a:lnTo>
                        <a:cubicBezTo>
                          <a:pt x="6010" y="547"/>
                          <a:pt x="5969" y="523"/>
                          <a:pt x="5924" y="523"/>
                        </a:cubicBezTo>
                        <a:cubicBezTo>
                          <a:pt x="5900" y="523"/>
                          <a:pt x="5875" y="529"/>
                          <a:pt x="5855" y="542"/>
                        </a:cubicBezTo>
                        <a:lnTo>
                          <a:pt x="5402" y="899"/>
                        </a:lnTo>
                        <a:lnTo>
                          <a:pt x="5367" y="923"/>
                        </a:lnTo>
                        <a:lnTo>
                          <a:pt x="5355" y="887"/>
                        </a:lnTo>
                        <a:lnTo>
                          <a:pt x="5224" y="304"/>
                        </a:lnTo>
                        <a:cubicBezTo>
                          <a:pt x="5210" y="263"/>
                          <a:pt x="5185" y="242"/>
                          <a:pt x="5155" y="242"/>
                        </a:cubicBezTo>
                        <a:cubicBezTo>
                          <a:pt x="5132" y="242"/>
                          <a:pt x="5107" y="254"/>
                          <a:pt x="5081" y="280"/>
                        </a:cubicBezTo>
                        <a:lnTo>
                          <a:pt x="4700" y="697"/>
                        </a:lnTo>
                        <a:lnTo>
                          <a:pt x="4640" y="756"/>
                        </a:lnTo>
                        <a:lnTo>
                          <a:pt x="4605" y="685"/>
                        </a:lnTo>
                        <a:lnTo>
                          <a:pt x="4402" y="125"/>
                        </a:lnTo>
                        <a:cubicBezTo>
                          <a:pt x="4383" y="86"/>
                          <a:pt x="4357" y="65"/>
                          <a:pt x="4331" y="65"/>
                        </a:cubicBezTo>
                        <a:cubicBezTo>
                          <a:pt x="4309" y="65"/>
                          <a:pt x="4288" y="80"/>
                          <a:pt x="4271" y="113"/>
                        </a:cubicBezTo>
                        <a:lnTo>
                          <a:pt x="3938" y="578"/>
                        </a:lnTo>
                        <a:lnTo>
                          <a:pt x="3914" y="578"/>
                        </a:lnTo>
                        <a:lnTo>
                          <a:pt x="3652" y="54"/>
                        </a:lnTo>
                        <a:cubicBezTo>
                          <a:pt x="3640" y="18"/>
                          <a:pt x="3616" y="0"/>
                          <a:pt x="359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30" name="Google Shape;1630;p45"/>
                  <p:cNvSpPr/>
                  <p:nvPr/>
                </p:nvSpPr>
                <p:spPr>
                  <a:xfrm>
                    <a:off x="6974054" y="6584627"/>
                    <a:ext cx="59502" cy="47606"/>
                  </a:xfrm>
                  <a:custGeom>
                    <a:rect b="b" l="l" r="r" t="t"/>
                    <a:pathLst>
                      <a:path extrusionOk="0" h="2357" w="2946">
                        <a:moveTo>
                          <a:pt x="1461" y="0"/>
                        </a:moveTo>
                        <a:cubicBezTo>
                          <a:pt x="1409" y="0"/>
                          <a:pt x="1357" y="2"/>
                          <a:pt x="1305" y="7"/>
                        </a:cubicBezTo>
                        <a:cubicBezTo>
                          <a:pt x="638" y="43"/>
                          <a:pt x="138" y="1829"/>
                          <a:pt x="19" y="2293"/>
                        </a:cubicBezTo>
                        <a:cubicBezTo>
                          <a:pt x="1" y="2339"/>
                          <a:pt x="18" y="2357"/>
                          <a:pt x="49" y="2357"/>
                        </a:cubicBezTo>
                        <a:cubicBezTo>
                          <a:pt x="58" y="2357"/>
                          <a:pt x="68" y="2355"/>
                          <a:pt x="79" y="2353"/>
                        </a:cubicBezTo>
                        <a:cubicBezTo>
                          <a:pt x="2946" y="677"/>
                          <a:pt x="2330" y="0"/>
                          <a:pt x="146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31" name="Google Shape;1631;p45"/>
                  <p:cNvSpPr/>
                  <p:nvPr/>
                </p:nvSpPr>
                <p:spPr>
                  <a:xfrm>
                    <a:off x="6936385" y="6572468"/>
                    <a:ext cx="39749" cy="58068"/>
                  </a:xfrm>
                  <a:custGeom>
                    <a:rect b="b" l="l" r="r" t="t"/>
                    <a:pathLst>
                      <a:path extrusionOk="0" h="2875" w="1968">
                        <a:moveTo>
                          <a:pt x="761" y="1"/>
                        </a:moveTo>
                        <a:cubicBezTo>
                          <a:pt x="215" y="1"/>
                          <a:pt x="0" y="661"/>
                          <a:pt x="1479" y="2836"/>
                        </a:cubicBezTo>
                        <a:cubicBezTo>
                          <a:pt x="1501" y="2862"/>
                          <a:pt x="1517" y="2875"/>
                          <a:pt x="1530" y="2875"/>
                        </a:cubicBezTo>
                        <a:cubicBezTo>
                          <a:pt x="1546" y="2875"/>
                          <a:pt x="1556" y="2856"/>
                          <a:pt x="1563" y="2824"/>
                        </a:cubicBezTo>
                        <a:cubicBezTo>
                          <a:pt x="1658" y="2359"/>
                          <a:pt x="1967" y="526"/>
                          <a:pt x="1372" y="192"/>
                        </a:cubicBezTo>
                        <a:cubicBezTo>
                          <a:pt x="1165" y="76"/>
                          <a:pt x="944" y="1"/>
                          <a:pt x="76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32" name="Google Shape;1632;p45"/>
                  <p:cNvSpPr/>
                  <p:nvPr/>
                </p:nvSpPr>
                <p:spPr>
                  <a:xfrm>
                    <a:off x="6962885" y="6644189"/>
                    <a:ext cx="40011" cy="57926"/>
                  </a:xfrm>
                  <a:custGeom>
                    <a:rect b="b" l="l" r="r" t="t"/>
                    <a:pathLst>
                      <a:path extrusionOk="0" h="2868" w="1981">
                        <a:moveTo>
                          <a:pt x="436" y="0"/>
                        </a:moveTo>
                        <a:cubicBezTo>
                          <a:pt x="421" y="0"/>
                          <a:pt x="412" y="15"/>
                          <a:pt x="405" y="47"/>
                        </a:cubicBezTo>
                        <a:cubicBezTo>
                          <a:pt x="310" y="511"/>
                          <a:pt x="1" y="2333"/>
                          <a:pt x="596" y="2678"/>
                        </a:cubicBezTo>
                        <a:cubicBezTo>
                          <a:pt x="801" y="2794"/>
                          <a:pt x="1022" y="2868"/>
                          <a:pt x="1205" y="2868"/>
                        </a:cubicBezTo>
                        <a:cubicBezTo>
                          <a:pt x="1757" y="2868"/>
                          <a:pt x="1980" y="2205"/>
                          <a:pt x="489" y="35"/>
                        </a:cubicBezTo>
                        <a:cubicBezTo>
                          <a:pt x="466" y="12"/>
                          <a:pt x="449" y="0"/>
                          <a:pt x="43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33" name="Google Shape;1633;p45"/>
                  <p:cNvSpPr/>
                  <p:nvPr/>
                </p:nvSpPr>
                <p:spPr>
                  <a:xfrm>
                    <a:off x="6905463" y="6642432"/>
                    <a:ext cx="59542" cy="47807"/>
                  </a:xfrm>
                  <a:custGeom>
                    <a:rect b="b" l="l" r="r" t="t"/>
                    <a:pathLst>
                      <a:path extrusionOk="0" h="2367" w="2948">
                        <a:moveTo>
                          <a:pt x="2903" y="0"/>
                        </a:moveTo>
                        <a:cubicBezTo>
                          <a:pt x="2893" y="0"/>
                          <a:pt x="2881" y="5"/>
                          <a:pt x="2867" y="14"/>
                        </a:cubicBezTo>
                        <a:cubicBezTo>
                          <a:pt x="0" y="1690"/>
                          <a:pt x="616" y="2367"/>
                          <a:pt x="1485" y="2367"/>
                        </a:cubicBezTo>
                        <a:cubicBezTo>
                          <a:pt x="1537" y="2367"/>
                          <a:pt x="1589" y="2365"/>
                          <a:pt x="1641" y="2360"/>
                        </a:cubicBezTo>
                        <a:cubicBezTo>
                          <a:pt x="2308" y="2324"/>
                          <a:pt x="2820" y="538"/>
                          <a:pt x="2939" y="74"/>
                        </a:cubicBezTo>
                        <a:cubicBezTo>
                          <a:pt x="2947" y="31"/>
                          <a:pt x="2931" y="0"/>
                          <a:pt x="290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34" name="Google Shape;1634;p45"/>
                  <p:cNvSpPr/>
                  <p:nvPr/>
                </p:nvSpPr>
                <p:spPr>
                  <a:xfrm>
                    <a:off x="7122566" y="6713608"/>
                    <a:ext cx="200097" cy="123467"/>
                  </a:xfrm>
                  <a:custGeom>
                    <a:rect b="b" l="l" r="r" t="t"/>
                    <a:pathLst>
                      <a:path extrusionOk="0" h="6113" w="9907">
                        <a:moveTo>
                          <a:pt x="1091" y="1"/>
                        </a:moveTo>
                        <a:cubicBezTo>
                          <a:pt x="1028" y="1"/>
                          <a:pt x="1003" y="37"/>
                          <a:pt x="1024" y="110"/>
                        </a:cubicBezTo>
                        <a:lnTo>
                          <a:pt x="1251" y="670"/>
                        </a:lnTo>
                        <a:lnTo>
                          <a:pt x="1262" y="705"/>
                        </a:lnTo>
                        <a:lnTo>
                          <a:pt x="1227" y="705"/>
                        </a:lnTo>
                        <a:lnTo>
                          <a:pt x="608" y="741"/>
                        </a:lnTo>
                        <a:cubicBezTo>
                          <a:pt x="536" y="741"/>
                          <a:pt x="500" y="801"/>
                          <a:pt x="548" y="884"/>
                        </a:cubicBezTo>
                        <a:lnTo>
                          <a:pt x="905" y="1336"/>
                        </a:lnTo>
                        <a:lnTo>
                          <a:pt x="965" y="1396"/>
                        </a:lnTo>
                        <a:lnTo>
                          <a:pt x="870" y="1420"/>
                        </a:lnTo>
                        <a:lnTo>
                          <a:pt x="310" y="1551"/>
                        </a:lnTo>
                        <a:cubicBezTo>
                          <a:pt x="238" y="1563"/>
                          <a:pt x="215" y="1622"/>
                          <a:pt x="274" y="1682"/>
                        </a:cubicBezTo>
                        <a:lnTo>
                          <a:pt x="715" y="2074"/>
                        </a:lnTo>
                        <a:lnTo>
                          <a:pt x="715" y="2098"/>
                        </a:lnTo>
                        <a:lnTo>
                          <a:pt x="179" y="2289"/>
                        </a:lnTo>
                        <a:cubicBezTo>
                          <a:pt x="72" y="2325"/>
                          <a:pt x="60" y="2384"/>
                          <a:pt x="119" y="2432"/>
                        </a:cubicBezTo>
                        <a:lnTo>
                          <a:pt x="584" y="2765"/>
                        </a:lnTo>
                        <a:lnTo>
                          <a:pt x="655" y="2813"/>
                        </a:lnTo>
                        <a:lnTo>
                          <a:pt x="584" y="2860"/>
                        </a:lnTo>
                        <a:lnTo>
                          <a:pt x="72" y="3110"/>
                        </a:lnTo>
                        <a:cubicBezTo>
                          <a:pt x="0" y="3146"/>
                          <a:pt x="12" y="3182"/>
                          <a:pt x="84" y="3229"/>
                        </a:cubicBezTo>
                        <a:lnTo>
                          <a:pt x="619" y="3515"/>
                        </a:lnTo>
                        <a:lnTo>
                          <a:pt x="643" y="3527"/>
                        </a:lnTo>
                        <a:lnTo>
                          <a:pt x="608" y="3563"/>
                        </a:lnTo>
                        <a:lnTo>
                          <a:pt x="131" y="3920"/>
                        </a:lnTo>
                        <a:cubicBezTo>
                          <a:pt x="72" y="3956"/>
                          <a:pt x="72" y="4039"/>
                          <a:pt x="143" y="4063"/>
                        </a:cubicBezTo>
                        <a:lnTo>
                          <a:pt x="703" y="4277"/>
                        </a:lnTo>
                        <a:lnTo>
                          <a:pt x="774" y="4301"/>
                        </a:lnTo>
                        <a:lnTo>
                          <a:pt x="715" y="4360"/>
                        </a:lnTo>
                        <a:lnTo>
                          <a:pt x="298" y="4777"/>
                        </a:lnTo>
                        <a:cubicBezTo>
                          <a:pt x="238" y="4837"/>
                          <a:pt x="250" y="4896"/>
                          <a:pt x="346" y="4908"/>
                        </a:cubicBezTo>
                        <a:lnTo>
                          <a:pt x="953" y="5027"/>
                        </a:lnTo>
                        <a:lnTo>
                          <a:pt x="977" y="5051"/>
                        </a:lnTo>
                        <a:lnTo>
                          <a:pt x="965" y="5075"/>
                        </a:lnTo>
                        <a:lnTo>
                          <a:pt x="679" y="5611"/>
                        </a:lnTo>
                        <a:cubicBezTo>
                          <a:pt x="645" y="5680"/>
                          <a:pt x="566" y="5837"/>
                          <a:pt x="635" y="5837"/>
                        </a:cubicBezTo>
                        <a:cubicBezTo>
                          <a:pt x="638" y="5837"/>
                          <a:pt x="640" y="5837"/>
                          <a:pt x="643" y="5837"/>
                        </a:cubicBezTo>
                        <a:lnTo>
                          <a:pt x="1179" y="5884"/>
                        </a:lnTo>
                        <a:cubicBezTo>
                          <a:pt x="1191" y="5884"/>
                          <a:pt x="1381" y="5765"/>
                          <a:pt x="1417" y="5765"/>
                        </a:cubicBezTo>
                        <a:cubicBezTo>
                          <a:pt x="4037" y="5468"/>
                          <a:pt x="4215" y="4456"/>
                          <a:pt x="4215" y="4456"/>
                        </a:cubicBezTo>
                        <a:lnTo>
                          <a:pt x="4251" y="4301"/>
                        </a:lnTo>
                        <a:cubicBezTo>
                          <a:pt x="4406" y="3765"/>
                          <a:pt x="4644" y="3634"/>
                          <a:pt x="4906" y="3622"/>
                        </a:cubicBezTo>
                        <a:cubicBezTo>
                          <a:pt x="5168" y="3682"/>
                          <a:pt x="5382" y="3801"/>
                          <a:pt x="5477" y="4349"/>
                        </a:cubicBezTo>
                        <a:lnTo>
                          <a:pt x="5489" y="4468"/>
                        </a:lnTo>
                        <a:cubicBezTo>
                          <a:pt x="5489" y="4468"/>
                          <a:pt x="5489" y="5325"/>
                          <a:pt x="8061" y="5944"/>
                        </a:cubicBezTo>
                        <a:cubicBezTo>
                          <a:pt x="8065" y="5945"/>
                          <a:pt x="8068" y="5945"/>
                          <a:pt x="8072" y="5945"/>
                        </a:cubicBezTo>
                        <a:cubicBezTo>
                          <a:pt x="8114" y="5945"/>
                          <a:pt x="8147" y="5884"/>
                          <a:pt x="8180" y="5884"/>
                        </a:cubicBezTo>
                        <a:lnTo>
                          <a:pt x="8823" y="6099"/>
                        </a:lnTo>
                        <a:cubicBezTo>
                          <a:pt x="8848" y="6107"/>
                          <a:pt x="8870" y="6112"/>
                          <a:pt x="8886" y="6112"/>
                        </a:cubicBezTo>
                        <a:cubicBezTo>
                          <a:pt x="8917" y="6112"/>
                          <a:pt x="8929" y="6094"/>
                          <a:pt x="8906" y="6039"/>
                        </a:cubicBezTo>
                        <a:lnTo>
                          <a:pt x="8668" y="5420"/>
                        </a:lnTo>
                        <a:lnTo>
                          <a:pt x="8644" y="5313"/>
                        </a:lnTo>
                        <a:lnTo>
                          <a:pt x="8668" y="5313"/>
                        </a:lnTo>
                        <a:lnTo>
                          <a:pt x="9311" y="5361"/>
                        </a:lnTo>
                        <a:cubicBezTo>
                          <a:pt x="9382" y="5361"/>
                          <a:pt x="9430" y="5349"/>
                          <a:pt x="9371" y="5289"/>
                        </a:cubicBezTo>
                        <a:lnTo>
                          <a:pt x="9013" y="4849"/>
                        </a:lnTo>
                        <a:lnTo>
                          <a:pt x="8966" y="4789"/>
                        </a:lnTo>
                        <a:lnTo>
                          <a:pt x="9061" y="4777"/>
                        </a:lnTo>
                        <a:lnTo>
                          <a:pt x="9621" y="4646"/>
                        </a:lnTo>
                        <a:cubicBezTo>
                          <a:pt x="9704" y="4634"/>
                          <a:pt x="9716" y="4575"/>
                          <a:pt x="9656" y="4515"/>
                        </a:cubicBezTo>
                        <a:lnTo>
                          <a:pt x="9228" y="4122"/>
                        </a:lnTo>
                        <a:lnTo>
                          <a:pt x="9204" y="4110"/>
                        </a:lnTo>
                        <a:lnTo>
                          <a:pt x="9240" y="4099"/>
                        </a:lnTo>
                        <a:lnTo>
                          <a:pt x="9787" y="3860"/>
                        </a:lnTo>
                        <a:cubicBezTo>
                          <a:pt x="9871" y="3825"/>
                          <a:pt x="9883" y="3765"/>
                          <a:pt x="9811" y="3718"/>
                        </a:cubicBezTo>
                        <a:lnTo>
                          <a:pt x="9335" y="3408"/>
                        </a:lnTo>
                        <a:lnTo>
                          <a:pt x="9252" y="3360"/>
                        </a:lnTo>
                        <a:lnTo>
                          <a:pt x="9335" y="3325"/>
                        </a:lnTo>
                        <a:lnTo>
                          <a:pt x="9835" y="3027"/>
                        </a:lnTo>
                        <a:cubicBezTo>
                          <a:pt x="9906" y="2979"/>
                          <a:pt x="9906" y="2920"/>
                          <a:pt x="9835" y="2884"/>
                        </a:cubicBezTo>
                        <a:lnTo>
                          <a:pt x="9335" y="2634"/>
                        </a:lnTo>
                        <a:lnTo>
                          <a:pt x="9335" y="2610"/>
                        </a:lnTo>
                        <a:lnTo>
                          <a:pt x="9811" y="2265"/>
                        </a:lnTo>
                        <a:cubicBezTo>
                          <a:pt x="9871" y="2217"/>
                          <a:pt x="9871" y="2158"/>
                          <a:pt x="9787" y="2134"/>
                        </a:cubicBezTo>
                        <a:lnTo>
                          <a:pt x="9240" y="1920"/>
                        </a:lnTo>
                        <a:lnTo>
                          <a:pt x="9168" y="1896"/>
                        </a:lnTo>
                        <a:lnTo>
                          <a:pt x="9228" y="1836"/>
                        </a:lnTo>
                        <a:lnTo>
                          <a:pt x="9644" y="1420"/>
                        </a:lnTo>
                        <a:cubicBezTo>
                          <a:pt x="9704" y="1360"/>
                          <a:pt x="9680" y="1301"/>
                          <a:pt x="9597" y="1277"/>
                        </a:cubicBezTo>
                        <a:lnTo>
                          <a:pt x="8990" y="1158"/>
                        </a:lnTo>
                        <a:lnTo>
                          <a:pt x="8954" y="1158"/>
                        </a:lnTo>
                        <a:lnTo>
                          <a:pt x="8966" y="1134"/>
                        </a:lnTo>
                        <a:lnTo>
                          <a:pt x="9252" y="598"/>
                        </a:lnTo>
                        <a:cubicBezTo>
                          <a:pt x="9299" y="527"/>
                          <a:pt x="9252" y="479"/>
                          <a:pt x="9180" y="479"/>
                        </a:cubicBezTo>
                        <a:lnTo>
                          <a:pt x="8537" y="539"/>
                        </a:lnTo>
                        <a:cubicBezTo>
                          <a:pt x="5787" y="824"/>
                          <a:pt x="5668" y="1801"/>
                          <a:pt x="5668" y="1801"/>
                        </a:cubicBezTo>
                        <a:lnTo>
                          <a:pt x="5656" y="1920"/>
                        </a:lnTo>
                        <a:cubicBezTo>
                          <a:pt x="5501" y="2455"/>
                          <a:pt x="5263" y="2575"/>
                          <a:pt x="5013" y="2586"/>
                        </a:cubicBezTo>
                        <a:cubicBezTo>
                          <a:pt x="4763" y="2551"/>
                          <a:pt x="4537" y="2396"/>
                          <a:pt x="4465" y="1848"/>
                        </a:cubicBezTo>
                        <a:lnTo>
                          <a:pt x="4441" y="1729"/>
                        </a:lnTo>
                        <a:cubicBezTo>
                          <a:pt x="4441" y="1729"/>
                          <a:pt x="4441" y="741"/>
                          <a:pt x="1751" y="134"/>
                        </a:cubicBezTo>
                        <a:lnTo>
                          <a:pt x="1120" y="3"/>
                        </a:lnTo>
                        <a:cubicBezTo>
                          <a:pt x="1109" y="1"/>
                          <a:pt x="1099" y="1"/>
                          <a:pt x="109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35" name="Google Shape;1635;p45"/>
                  <p:cNvSpPr/>
                  <p:nvPr/>
                </p:nvSpPr>
                <p:spPr>
                  <a:xfrm>
                    <a:off x="7227654" y="6779553"/>
                    <a:ext cx="53806" cy="37204"/>
                  </a:xfrm>
                  <a:custGeom>
                    <a:rect b="b" l="l" r="r" t="t"/>
                    <a:pathLst>
                      <a:path extrusionOk="0" h="1842" w="2664">
                        <a:moveTo>
                          <a:pt x="84" y="0"/>
                        </a:moveTo>
                        <a:cubicBezTo>
                          <a:pt x="24" y="0"/>
                          <a:pt x="0" y="24"/>
                          <a:pt x="36" y="72"/>
                        </a:cubicBezTo>
                        <a:cubicBezTo>
                          <a:pt x="1129" y="1399"/>
                          <a:pt x="1809" y="1842"/>
                          <a:pt x="2191" y="1842"/>
                        </a:cubicBezTo>
                        <a:cubicBezTo>
                          <a:pt x="2587" y="1842"/>
                          <a:pt x="2663" y="1366"/>
                          <a:pt x="2548" y="905"/>
                        </a:cubicBezTo>
                        <a:cubicBezTo>
                          <a:pt x="2405" y="250"/>
                          <a:pt x="560" y="36"/>
                          <a:pt x="84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36" name="Google Shape;1636;p45"/>
                  <p:cNvSpPr/>
                  <p:nvPr/>
                </p:nvSpPr>
                <p:spPr>
                  <a:xfrm>
                    <a:off x="7228138" y="6740996"/>
                    <a:ext cx="56634" cy="32235"/>
                  </a:xfrm>
                  <a:custGeom>
                    <a:rect b="b" l="l" r="r" t="t"/>
                    <a:pathLst>
                      <a:path extrusionOk="0" h="1596" w="2804">
                        <a:moveTo>
                          <a:pt x="2323" y="1"/>
                        </a:moveTo>
                        <a:cubicBezTo>
                          <a:pt x="1929" y="1"/>
                          <a:pt x="1216" y="386"/>
                          <a:pt x="36" y="1516"/>
                        </a:cubicBezTo>
                        <a:cubicBezTo>
                          <a:pt x="0" y="1552"/>
                          <a:pt x="12" y="1588"/>
                          <a:pt x="72" y="1588"/>
                        </a:cubicBezTo>
                        <a:cubicBezTo>
                          <a:pt x="155" y="1592"/>
                          <a:pt x="280" y="1596"/>
                          <a:pt x="432" y="1596"/>
                        </a:cubicBezTo>
                        <a:cubicBezTo>
                          <a:pt x="1147" y="1596"/>
                          <a:pt x="2445" y="1511"/>
                          <a:pt x="2631" y="980"/>
                        </a:cubicBezTo>
                        <a:cubicBezTo>
                          <a:pt x="2803" y="509"/>
                          <a:pt x="2774" y="1"/>
                          <a:pt x="232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37" name="Google Shape;1637;p45"/>
                  <p:cNvSpPr/>
                  <p:nvPr/>
                </p:nvSpPr>
                <p:spPr>
                  <a:xfrm>
                    <a:off x="7159245" y="6778502"/>
                    <a:ext cx="56876" cy="32154"/>
                  </a:xfrm>
                  <a:custGeom>
                    <a:rect b="b" l="l" r="r" t="t"/>
                    <a:pathLst>
                      <a:path extrusionOk="0" h="1592" w="2816">
                        <a:moveTo>
                          <a:pt x="2432" y="1"/>
                        </a:moveTo>
                        <a:cubicBezTo>
                          <a:pt x="1732" y="1"/>
                          <a:pt x="365" y="66"/>
                          <a:pt x="173" y="612"/>
                        </a:cubicBezTo>
                        <a:cubicBezTo>
                          <a:pt x="1" y="1083"/>
                          <a:pt x="30" y="1591"/>
                          <a:pt x="482" y="1591"/>
                        </a:cubicBezTo>
                        <a:cubicBezTo>
                          <a:pt x="875" y="1591"/>
                          <a:pt x="1588" y="1206"/>
                          <a:pt x="2768" y="76"/>
                        </a:cubicBezTo>
                        <a:cubicBezTo>
                          <a:pt x="2816" y="52"/>
                          <a:pt x="2816" y="16"/>
                          <a:pt x="2733" y="4"/>
                        </a:cubicBezTo>
                        <a:cubicBezTo>
                          <a:pt x="2661" y="3"/>
                          <a:pt x="2557" y="1"/>
                          <a:pt x="243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38" name="Google Shape;1638;p45"/>
                  <p:cNvSpPr/>
                  <p:nvPr/>
                </p:nvSpPr>
                <p:spPr>
                  <a:xfrm>
                    <a:off x="7162921" y="6734896"/>
                    <a:ext cx="53645" cy="37487"/>
                  </a:xfrm>
                  <a:custGeom>
                    <a:rect b="b" l="l" r="r" t="t"/>
                    <a:pathLst>
                      <a:path extrusionOk="0" h="1856" w="2656">
                        <a:moveTo>
                          <a:pt x="473" y="1"/>
                        </a:moveTo>
                        <a:cubicBezTo>
                          <a:pt x="77" y="1"/>
                          <a:pt x="1" y="477"/>
                          <a:pt x="110" y="937"/>
                        </a:cubicBezTo>
                        <a:cubicBezTo>
                          <a:pt x="265" y="1592"/>
                          <a:pt x="2110" y="1806"/>
                          <a:pt x="2586" y="1854"/>
                        </a:cubicBezTo>
                        <a:cubicBezTo>
                          <a:pt x="2593" y="1855"/>
                          <a:pt x="2598" y="1856"/>
                          <a:pt x="2604" y="1856"/>
                        </a:cubicBezTo>
                        <a:cubicBezTo>
                          <a:pt x="2648" y="1856"/>
                          <a:pt x="2655" y="1813"/>
                          <a:pt x="2634" y="1771"/>
                        </a:cubicBezTo>
                        <a:cubicBezTo>
                          <a:pt x="1535" y="444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39" name="Google Shape;1639;p45"/>
                  <p:cNvSpPr/>
                  <p:nvPr/>
                </p:nvSpPr>
                <p:spPr>
                  <a:xfrm>
                    <a:off x="7310140" y="6610722"/>
                    <a:ext cx="202258" cy="187089"/>
                  </a:xfrm>
                  <a:custGeom>
                    <a:rect b="b" l="l" r="r" t="t"/>
                    <a:pathLst>
                      <a:path extrusionOk="0" h="9263" w="10014">
                        <a:moveTo>
                          <a:pt x="7101" y="0"/>
                        </a:moveTo>
                        <a:cubicBezTo>
                          <a:pt x="7083" y="0"/>
                          <a:pt x="7061" y="8"/>
                          <a:pt x="7037" y="25"/>
                        </a:cubicBezTo>
                        <a:lnTo>
                          <a:pt x="6549" y="441"/>
                        </a:lnTo>
                        <a:cubicBezTo>
                          <a:pt x="4429" y="2192"/>
                          <a:pt x="4882" y="3097"/>
                          <a:pt x="4882" y="3097"/>
                        </a:cubicBezTo>
                        <a:lnTo>
                          <a:pt x="4929" y="3204"/>
                        </a:lnTo>
                        <a:cubicBezTo>
                          <a:pt x="5108" y="3728"/>
                          <a:pt x="4965" y="3966"/>
                          <a:pt x="4775" y="4109"/>
                        </a:cubicBezTo>
                        <a:cubicBezTo>
                          <a:pt x="4694" y="4145"/>
                          <a:pt x="4611" y="4169"/>
                          <a:pt x="4523" y="4169"/>
                        </a:cubicBezTo>
                        <a:cubicBezTo>
                          <a:pt x="4350" y="4169"/>
                          <a:pt x="4153" y="4078"/>
                          <a:pt x="3894" y="3811"/>
                        </a:cubicBezTo>
                        <a:lnTo>
                          <a:pt x="3822" y="3728"/>
                        </a:lnTo>
                        <a:cubicBezTo>
                          <a:pt x="3822" y="3728"/>
                          <a:pt x="3615" y="3421"/>
                          <a:pt x="2856" y="3421"/>
                        </a:cubicBezTo>
                        <a:cubicBezTo>
                          <a:pt x="2382" y="3421"/>
                          <a:pt x="1692" y="3541"/>
                          <a:pt x="703" y="3930"/>
                        </a:cubicBezTo>
                        <a:lnTo>
                          <a:pt x="84" y="4168"/>
                        </a:lnTo>
                        <a:cubicBezTo>
                          <a:pt x="12" y="4204"/>
                          <a:pt x="0" y="4263"/>
                          <a:pt x="72" y="4311"/>
                        </a:cubicBezTo>
                        <a:lnTo>
                          <a:pt x="560" y="4644"/>
                        </a:lnTo>
                        <a:lnTo>
                          <a:pt x="596" y="4668"/>
                        </a:lnTo>
                        <a:lnTo>
                          <a:pt x="560" y="4692"/>
                        </a:lnTo>
                        <a:lnTo>
                          <a:pt x="107" y="5085"/>
                        </a:lnTo>
                        <a:cubicBezTo>
                          <a:pt x="48" y="5121"/>
                          <a:pt x="48" y="5204"/>
                          <a:pt x="131" y="5216"/>
                        </a:cubicBezTo>
                        <a:lnTo>
                          <a:pt x="679" y="5394"/>
                        </a:lnTo>
                        <a:lnTo>
                          <a:pt x="762" y="5418"/>
                        </a:lnTo>
                        <a:lnTo>
                          <a:pt x="703" y="5478"/>
                        </a:lnTo>
                        <a:lnTo>
                          <a:pt x="310" y="5918"/>
                        </a:lnTo>
                        <a:cubicBezTo>
                          <a:pt x="250" y="5978"/>
                          <a:pt x="286" y="6037"/>
                          <a:pt x="357" y="6049"/>
                        </a:cubicBezTo>
                        <a:lnTo>
                          <a:pt x="941" y="6133"/>
                        </a:lnTo>
                        <a:cubicBezTo>
                          <a:pt x="941" y="6156"/>
                          <a:pt x="941" y="6156"/>
                          <a:pt x="953" y="6168"/>
                        </a:cubicBezTo>
                        <a:lnTo>
                          <a:pt x="619" y="6609"/>
                        </a:lnTo>
                        <a:cubicBezTo>
                          <a:pt x="560" y="6668"/>
                          <a:pt x="596" y="6728"/>
                          <a:pt x="667" y="6728"/>
                        </a:cubicBezTo>
                        <a:lnTo>
                          <a:pt x="1250" y="6764"/>
                        </a:lnTo>
                        <a:lnTo>
                          <a:pt x="1334" y="6764"/>
                        </a:lnTo>
                        <a:lnTo>
                          <a:pt x="1298" y="6835"/>
                        </a:lnTo>
                        <a:lnTo>
                          <a:pt x="1012" y="7347"/>
                        </a:lnTo>
                        <a:cubicBezTo>
                          <a:pt x="972" y="7407"/>
                          <a:pt x="999" y="7433"/>
                          <a:pt x="1051" y="7433"/>
                        </a:cubicBezTo>
                        <a:cubicBezTo>
                          <a:pt x="1061" y="7433"/>
                          <a:pt x="1072" y="7432"/>
                          <a:pt x="1084" y="7430"/>
                        </a:cubicBezTo>
                        <a:lnTo>
                          <a:pt x="1679" y="7359"/>
                        </a:lnTo>
                        <a:lnTo>
                          <a:pt x="1715" y="7359"/>
                        </a:lnTo>
                        <a:lnTo>
                          <a:pt x="1715" y="7407"/>
                        </a:lnTo>
                        <a:lnTo>
                          <a:pt x="1512" y="7966"/>
                        </a:lnTo>
                        <a:cubicBezTo>
                          <a:pt x="1492" y="8027"/>
                          <a:pt x="1523" y="8079"/>
                          <a:pt x="1577" y="8079"/>
                        </a:cubicBezTo>
                        <a:cubicBezTo>
                          <a:pt x="1586" y="8079"/>
                          <a:pt x="1597" y="8077"/>
                          <a:pt x="1608" y="8073"/>
                        </a:cubicBezTo>
                        <a:lnTo>
                          <a:pt x="2167" y="7942"/>
                        </a:lnTo>
                        <a:lnTo>
                          <a:pt x="2262" y="7919"/>
                        </a:lnTo>
                        <a:lnTo>
                          <a:pt x="2262" y="7919"/>
                        </a:lnTo>
                        <a:lnTo>
                          <a:pt x="2251" y="8014"/>
                        </a:lnTo>
                        <a:lnTo>
                          <a:pt x="2143" y="8573"/>
                        </a:lnTo>
                        <a:cubicBezTo>
                          <a:pt x="2134" y="8640"/>
                          <a:pt x="2155" y="8676"/>
                          <a:pt x="2205" y="8676"/>
                        </a:cubicBezTo>
                        <a:cubicBezTo>
                          <a:pt x="2218" y="8676"/>
                          <a:pt x="2233" y="8674"/>
                          <a:pt x="2251" y="8669"/>
                        </a:cubicBezTo>
                        <a:lnTo>
                          <a:pt x="2822" y="8431"/>
                        </a:lnTo>
                        <a:lnTo>
                          <a:pt x="2858" y="8419"/>
                        </a:lnTo>
                        <a:lnTo>
                          <a:pt x="2858" y="8442"/>
                        </a:lnTo>
                        <a:lnTo>
                          <a:pt x="2917" y="9038"/>
                        </a:lnTo>
                        <a:cubicBezTo>
                          <a:pt x="2928" y="9100"/>
                          <a:pt x="2938" y="9263"/>
                          <a:pt x="2980" y="9263"/>
                        </a:cubicBezTo>
                        <a:cubicBezTo>
                          <a:pt x="2986" y="9263"/>
                          <a:pt x="2993" y="9260"/>
                          <a:pt x="3001" y="9252"/>
                        </a:cubicBezTo>
                        <a:lnTo>
                          <a:pt x="3465" y="8978"/>
                        </a:lnTo>
                        <a:cubicBezTo>
                          <a:pt x="3477" y="8966"/>
                          <a:pt x="3572" y="8776"/>
                          <a:pt x="3596" y="8740"/>
                        </a:cubicBezTo>
                        <a:cubicBezTo>
                          <a:pt x="5596" y="7014"/>
                          <a:pt x="5179" y="6097"/>
                          <a:pt x="5179" y="6097"/>
                        </a:cubicBezTo>
                        <a:lnTo>
                          <a:pt x="5132" y="5942"/>
                        </a:lnTo>
                        <a:cubicBezTo>
                          <a:pt x="4953" y="5418"/>
                          <a:pt x="5084" y="5168"/>
                          <a:pt x="5287" y="5002"/>
                        </a:cubicBezTo>
                        <a:cubicBezTo>
                          <a:pt x="5370" y="4968"/>
                          <a:pt x="5456" y="4944"/>
                          <a:pt x="5549" y="4944"/>
                        </a:cubicBezTo>
                        <a:cubicBezTo>
                          <a:pt x="5721" y="4944"/>
                          <a:pt x="5916" y="5028"/>
                          <a:pt x="6156" y="5299"/>
                        </a:cubicBezTo>
                        <a:lnTo>
                          <a:pt x="6239" y="5394"/>
                        </a:lnTo>
                        <a:cubicBezTo>
                          <a:pt x="6239" y="5394"/>
                          <a:pt x="6417" y="5654"/>
                          <a:pt x="7098" y="5654"/>
                        </a:cubicBezTo>
                        <a:cubicBezTo>
                          <a:pt x="7547" y="5654"/>
                          <a:pt x="8213" y="5542"/>
                          <a:pt x="9192" y="5168"/>
                        </a:cubicBezTo>
                        <a:cubicBezTo>
                          <a:pt x="9239" y="5156"/>
                          <a:pt x="9228" y="5073"/>
                          <a:pt x="9251" y="5049"/>
                        </a:cubicBezTo>
                        <a:lnTo>
                          <a:pt x="9906" y="4882"/>
                        </a:lnTo>
                        <a:cubicBezTo>
                          <a:pt x="9990" y="4859"/>
                          <a:pt x="10013" y="4823"/>
                          <a:pt x="9954" y="4775"/>
                        </a:cubicBezTo>
                        <a:lnTo>
                          <a:pt x="9406" y="4394"/>
                        </a:lnTo>
                        <a:lnTo>
                          <a:pt x="9335" y="4323"/>
                        </a:lnTo>
                        <a:lnTo>
                          <a:pt x="9359" y="4311"/>
                        </a:lnTo>
                        <a:lnTo>
                          <a:pt x="9906" y="3978"/>
                        </a:lnTo>
                        <a:cubicBezTo>
                          <a:pt x="9966" y="3930"/>
                          <a:pt x="10001" y="3906"/>
                          <a:pt x="9906" y="3870"/>
                        </a:cubicBezTo>
                        <a:lnTo>
                          <a:pt x="9370" y="3716"/>
                        </a:lnTo>
                        <a:lnTo>
                          <a:pt x="9299" y="3692"/>
                        </a:lnTo>
                        <a:lnTo>
                          <a:pt x="9359" y="3632"/>
                        </a:lnTo>
                        <a:lnTo>
                          <a:pt x="9763" y="3204"/>
                        </a:lnTo>
                        <a:cubicBezTo>
                          <a:pt x="9823" y="3144"/>
                          <a:pt x="9787" y="3085"/>
                          <a:pt x="9716" y="3073"/>
                        </a:cubicBezTo>
                        <a:lnTo>
                          <a:pt x="9132" y="2977"/>
                        </a:lnTo>
                        <a:lnTo>
                          <a:pt x="9109" y="2977"/>
                        </a:lnTo>
                        <a:lnTo>
                          <a:pt x="9120" y="2966"/>
                        </a:lnTo>
                        <a:lnTo>
                          <a:pt x="9454" y="2466"/>
                        </a:lnTo>
                        <a:cubicBezTo>
                          <a:pt x="9490" y="2382"/>
                          <a:pt x="9466" y="2346"/>
                          <a:pt x="9370" y="2346"/>
                        </a:cubicBezTo>
                        <a:lnTo>
                          <a:pt x="8811" y="2358"/>
                        </a:lnTo>
                        <a:lnTo>
                          <a:pt x="8716" y="2358"/>
                        </a:lnTo>
                        <a:lnTo>
                          <a:pt x="8763" y="2287"/>
                        </a:lnTo>
                        <a:lnTo>
                          <a:pt x="9013" y="1763"/>
                        </a:lnTo>
                        <a:cubicBezTo>
                          <a:pt x="9049" y="1692"/>
                          <a:pt x="9013" y="1644"/>
                          <a:pt x="8942" y="1644"/>
                        </a:cubicBezTo>
                        <a:lnTo>
                          <a:pt x="8394" y="1715"/>
                        </a:lnTo>
                        <a:lnTo>
                          <a:pt x="8382" y="1704"/>
                        </a:lnTo>
                        <a:lnTo>
                          <a:pt x="8573" y="1156"/>
                        </a:lnTo>
                        <a:cubicBezTo>
                          <a:pt x="8594" y="1083"/>
                          <a:pt x="8569" y="1046"/>
                          <a:pt x="8506" y="1046"/>
                        </a:cubicBezTo>
                        <a:cubicBezTo>
                          <a:pt x="8498" y="1046"/>
                          <a:pt x="8488" y="1047"/>
                          <a:pt x="8477" y="1049"/>
                        </a:cubicBezTo>
                        <a:lnTo>
                          <a:pt x="7918" y="1180"/>
                        </a:lnTo>
                        <a:lnTo>
                          <a:pt x="7823" y="1192"/>
                        </a:lnTo>
                        <a:lnTo>
                          <a:pt x="7823" y="1192"/>
                        </a:lnTo>
                        <a:lnTo>
                          <a:pt x="7846" y="1108"/>
                        </a:lnTo>
                        <a:lnTo>
                          <a:pt x="7942" y="537"/>
                        </a:lnTo>
                        <a:cubicBezTo>
                          <a:pt x="7960" y="482"/>
                          <a:pt x="7936" y="441"/>
                          <a:pt x="7892" y="441"/>
                        </a:cubicBezTo>
                        <a:cubicBezTo>
                          <a:pt x="7879" y="441"/>
                          <a:pt x="7863" y="445"/>
                          <a:pt x="7846" y="453"/>
                        </a:cubicBezTo>
                        <a:lnTo>
                          <a:pt x="7263" y="692"/>
                        </a:lnTo>
                        <a:lnTo>
                          <a:pt x="7227" y="703"/>
                        </a:lnTo>
                        <a:lnTo>
                          <a:pt x="7227" y="680"/>
                        </a:lnTo>
                        <a:lnTo>
                          <a:pt x="7168" y="84"/>
                        </a:lnTo>
                        <a:cubicBezTo>
                          <a:pt x="7160" y="30"/>
                          <a:pt x="7137" y="0"/>
                          <a:pt x="710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40" name="Google Shape;1640;p45"/>
                  <p:cNvSpPr/>
                  <p:nvPr/>
                </p:nvSpPr>
                <p:spPr>
                  <a:xfrm>
                    <a:off x="7418358" y="6686260"/>
                    <a:ext cx="67136" cy="25489"/>
                  </a:xfrm>
                  <a:custGeom>
                    <a:rect b="b" l="l" r="r" t="t"/>
                    <a:pathLst>
                      <a:path extrusionOk="0" h="1262" w="3324">
                        <a:moveTo>
                          <a:pt x="2189" y="1"/>
                        </a:moveTo>
                        <a:cubicBezTo>
                          <a:pt x="1495" y="1"/>
                          <a:pt x="392" y="584"/>
                          <a:pt x="60" y="773"/>
                        </a:cubicBezTo>
                        <a:cubicBezTo>
                          <a:pt x="0" y="809"/>
                          <a:pt x="0" y="845"/>
                          <a:pt x="71" y="869"/>
                        </a:cubicBezTo>
                        <a:cubicBezTo>
                          <a:pt x="1045" y="1151"/>
                          <a:pt x="1727" y="1262"/>
                          <a:pt x="2188" y="1262"/>
                        </a:cubicBezTo>
                        <a:cubicBezTo>
                          <a:pt x="3324" y="1262"/>
                          <a:pt x="3119" y="588"/>
                          <a:pt x="2619" y="130"/>
                        </a:cubicBezTo>
                        <a:cubicBezTo>
                          <a:pt x="2515" y="39"/>
                          <a:pt x="2365" y="1"/>
                          <a:pt x="2189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41" name="Google Shape;1641;p45"/>
                  <p:cNvSpPr/>
                  <p:nvPr/>
                </p:nvSpPr>
                <p:spPr>
                  <a:xfrm>
                    <a:off x="7414642" y="6642715"/>
                    <a:ext cx="41001" cy="54109"/>
                  </a:xfrm>
                  <a:custGeom>
                    <a:rect b="b" l="l" r="r" t="t"/>
                    <a:pathLst>
                      <a:path extrusionOk="0" h="2679" w="2030">
                        <a:moveTo>
                          <a:pt x="1283" y="0"/>
                        </a:moveTo>
                        <a:cubicBezTo>
                          <a:pt x="913" y="0"/>
                          <a:pt x="437" y="626"/>
                          <a:pt x="17" y="2608"/>
                        </a:cubicBezTo>
                        <a:cubicBezTo>
                          <a:pt x="1" y="2658"/>
                          <a:pt x="7" y="2679"/>
                          <a:pt x="33" y="2679"/>
                        </a:cubicBezTo>
                        <a:cubicBezTo>
                          <a:pt x="44" y="2679"/>
                          <a:pt x="59" y="2675"/>
                          <a:pt x="77" y="2667"/>
                        </a:cubicBezTo>
                        <a:cubicBezTo>
                          <a:pt x="482" y="2406"/>
                          <a:pt x="2030" y="1370"/>
                          <a:pt x="1863" y="715"/>
                        </a:cubicBezTo>
                        <a:cubicBezTo>
                          <a:pt x="1767" y="333"/>
                          <a:pt x="1553" y="0"/>
                          <a:pt x="1283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42" name="Google Shape;1642;p45"/>
                  <p:cNvSpPr/>
                  <p:nvPr/>
                </p:nvSpPr>
                <p:spPr>
                  <a:xfrm>
                    <a:off x="7367602" y="6709144"/>
                    <a:ext cx="40779" cy="54069"/>
                  </a:xfrm>
                  <a:custGeom>
                    <a:rect b="b" l="l" r="r" t="t"/>
                    <a:pathLst>
                      <a:path extrusionOk="0" h="2677" w="2019">
                        <a:moveTo>
                          <a:pt x="1975" y="0"/>
                        </a:moveTo>
                        <a:cubicBezTo>
                          <a:pt x="1965" y="0"/>
                          <a:pt x="1954" y="3"/>
                          <a:pt x="1942" y="9"/>
                        </a:cubicBezTo>
                        <a:cubicBezTo>
                          <a:pt x="1549" y="260"/>
                          <a:pt x="1" y="1307"/>
                          <a:pt x="156" y="1962"/>
                        </a:cubicBezTo>
                        <a:cubicBezTo>
                          <a:pt x="251" y="2344"/>
                          <a:pt x="465" y="2677"/>
                          <a:pt x="735" y="2677"/>
                        </a:cubicBezTo>
                        <a:cubicBezTo>
                          <a:pt x="1106" y="2677"/>
                          <a:pt x="1581" y="2051"/>
                          <a:pt x="2001" y="69"/>
                        </a:cubicBezTo>
                        <a:cubicBezTo>
                          <a:pt x="2019" y="25"/>
                          <a:pt x="2004" y="0"/>
                          <a:pt x="197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43" name="Google Shape;1643;p45"/>
                  <p:cNvSpPr/>
                  <p:nvPr/>
                </p:nvSpPr>
                <p:spPr>
                  <a:xfrm>
                    <a:off x="7337750" y="6694178"/>
                    <a:ext cx="66672" cy="25489"/>
                  </a:xfrm>
                  <a:custGeom>
                    <a:rect b="b" l="l" r="r" t="t"/>
                    <a:pathLst>
                      <a:path extrusionOk="0" h="1262" w="3301">
                        <a:moveTo>
                          <a:pt x="1132" y="0"/>
                        </a:moveTo>
                        <a:cubicBezTo>
                          <a:pt x="1" y="0"/>
                          <a:pt x="205" y="674"/>
                          <a:pt x="705" y="1131"/>
                        </a:cubicBezTo>
                        <a:cubicBezTo>
                          <a:pt x="806" y="1223"/>
                          <a:pt x="955" y="1261"/>
                          <a:pt x="1131" y="1261"/>
                        </a:cubicBezTo>
                        <a:cubicBezTo>
                          <a:pt x="1822" y="1261"/>
                          <a:pt x="2933" y="678"/>
                          <a:pt x="3265" y="489"/>
                        </a:cubicBezTo>
                        <a:cubicBezTo>
                          <a:pt x="3300" y="453"/>
                          <a:pt x="3300" y="429"/>
                          <a:pt x="3241" y="393"/>
                        </a:cubicBezTo>
                        <a:cubicBezTo>
                          <a:pt x="2271" y="111"/>
                          <a:pt x="1592" y="0"/>
                          <a:pt x="1132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44" name="Google Shape;1644;p45"/>
                  <p:cNvSpPr/>
                  <p:nvPr/>
                </p:nvSpPr>
                <p:spPr>
                  <a:xfrm>
                    <a:off x="7324804" y="6786642"/>
                    <a:ext cx="200581" cy="125729"/>
                  </a:xfrm>
                  <a:custGeom>
                    <a:rect b="b" l="l" r="r" t="t"/>
                    <a:pathLst>
                      <a:path extrusionOk="0" h="6225" w="9931">
                        <a:moveTo>
                          <a:pt x="1096" y="0"/>
                        </a:moveTo>
                        <a:cubicBezTo>
                          <a:pt x="1046" y="0"/>
                          <a:pt x="1019" y="43"/>
                          <a:pt x="1048" y="102"/>
                        </a:cubicBezTo>
                        <a:lnTo>
                          <a:pt x="1263" y="673"/>
                        </a:lnTo>
                        <a:lnTo>
                          <a:pt x="1286" y="697"/>
                        </a:lnTo>
                        <a:lnTo>
                          <a:pt x="1251" y="697"/>
                        </a:lnTo>
                        <a:lnTo>
                          <a:pt x="632" y="744"/>
                        </a:lnTo>
                        <a:cubicBezTo>
                          <a:pt x="548" y="744"/>
                          <a:pt x="524" y="804"/>
                          <a:pt x="572" y="875"/>
                        </a:cubicBezTo>
                        <a:lnTo>
                          <a:pt x="929" y="1340"/>
                        </a:lnTo>
                        <a:lnTo>
                          <a:pt x="965" y="1399"/>
                        </a:lnTo>
                        <a:lnTo>
                          <a:pt x="882" y="1411"/>
                        </a:lnTo>
                        <a:lnTo>
                          <a:pt x="310" y="1554"/>
                        </a:lnTo>
                        <a:cubicBezTo>
                          <a:pt x="239" y="1566"/>
                          <a:pt x="227" y="1626"/>
                          <a:pt x="286" y="1685"/>
                        </a:cubicBezTo>
                        <a:lnTo>
                          <a:pt x="715" y="2066"/>
                        </a:lnTo>
                        <a:lnTo>
                          <a:pt x="715" y="2102"/>
                        </a:lnTo>
                        <a:lnTo>
                          <a:pt x="179" y="2292"/>
                        </a:lnTo>
                        <a:cubicBezTo>
                          <a:pt x="60" y="2352"/>
                          <a:pt x="60" y="2411"/>
                          <a:pt x="120" y="2459"/>
                        </a:cubicBezTo>
                        <a:lnTo>
                          <a:pt x="584" y="2804"/>
                        </a:lnTo>
                        <a:lnTo>
                          <a:pt x="655" y="2840"/>
                        </a:lnTo>
                        <a:lnTo>
                          <a:pt x="584" y="2888"/>
                        </a:lnTo>
                        <a:lnTo>
                          <a:pt x="72" y="3138"/>
                        </a:lnTo>
                        <a:cubicBezTo>
                          <a:pt x="1" y="3173"/>
                          <a:pt x="12" y="3221"/>
                          <a:pt x="96" y="3257"/>
                        </a:cubicBezTo>
                        <a:lnTo>
                          <a:pt x="632" y="3542"/>
                        </a:lnTo>
                        <a:lnTo>
                          <a:pt x="643" y="3554"/>
                        </a:lnTo>
                        <a:lnTo>
                          <a:pt x="608" y="3590"/>
                        </a:lnTo>
                        <a:lnTo>
                          <a:pt x="131" y="3947"/>
                        </a:lnTo>
                        <a:cubicBezTo>
                          <a:pt x="72" y="3995"/>
                          <a:pt x="72" y="4066"/>
                          <a:pt x="155" y="4090"/>
                        </a:cubicBezTo>
                        <a:lnTo>
                          <a:pt x="703" y="4304"/>
                        </a:lnTo>
                        <a:lnTo>
                          <a:pt x="774" y="4328"/>
                        </a:lnTo>
                        <a:lnTo>
                          <a:pt x="715" y="4388"/>
                        </a:lnTo>
                        <a:lnTo>
                          <a:pt x="298" y="4805"/>
                        </a:lnTo>
                        <a:cubicBezTo>
                          <a:pt x="239" y="4864"/>
                          <a:pt x="251" y="4924"/>
                          <a:pt x="346" y="4935"/>
                        </a:cubicBezTo>
                        <a:lnTo>
                          <a:pt x="953" y="5055"/>
                        </a:lnTo>
                        <a:lnTo>
                          <a:pt x="989" y="5078"/>
                        </a:lnTo>
                        <a:lnTo>
                          <a:pt x="965" y="5102"/>
                        </a:lnTo>
                        <a:lnTo>
                          <a:pt x="691" y="5638"/>
                        </a:lnTo>
                        <a:cubicBezTo>
                          <a:pt x="645" y="5707"/>
                          <a:pt x="576" y="5912"/>
                          <a:pt x="638" y="5912"/>
                        </a:cubicBezTo>
                        <a:cubicBezTo>
                          <a:pt x="640" y="5912"/>
                          <a:pt x="642" y="5912"/>
                          <a:pt x="643" y="5912"/>
                        </a:cubicBezTo>
                        <a:lnTo>
                          <a:pt x="1179" y="5995"/>
                        </a:lnTo>
                        <a:cubicBezTo>
                          <a:pt x="1191" y="5995"/>
                          <a:pt x="1382" y="5828"/>
                          <a:pt x="1417" y="5828"/>
                        </a:cubicBezTo>
                        <a:cubicBezTo>
                          <a:pt x="4037" y="5531"/>
                          <a:pt x="4215" y="4507"/>
                          <a:pt x="4215" y="4507"/>
                        </a:cubicBezTo>
                        <a:lnTo>
                          <a:pt x="4263" y="4364"/>
                        </a:lnTo>
                        <a:cubicBezTo>
                          <a:pt x="4406" y="3828"/>
                          <a:pt x="4656" y="3697"/>
                          <a:pt x="4918" y="3673"/>
                        </a:cubicBezTo>
                        <a:cubicBezTo>
                          <a:pt x="5168" y="3733"/>
                          <a:pt x="5394" y="3852"/>
                          <a:pt x="5477" y="4400"/>
                        </a:cubicBezTo>
                        <a:lnTo>
                          <a:pt x="5489" y="4519"/>
                        </a:lnTo>
                        <a:cubicBezTo>
                          <a:pt x="5489" y="4519"/>
                          <a:pt x="5489" y="5436"/>
                          <a:pt x="8073" y="6043"/>
                        </a:cubicBezTo>
                        <a:cubicBezTo>
                          <a:pt x="8080" y="6045"/>
                          <a:pt x="8087" y="6046"/>
                          <a:pt x="8094" y="6046"/>
                        </a:cubicBezTo>
                        <a:cubicBezTo>
                          <a:pt x="8123" y="6046"/>
                          <a:pt x="8154" y="6031"/>
                          <a:pt x="8192" y="6031"/>
                        </a:cubicBezTo>
                        <a:lnTo>
                          <a:pt x="8823" y="6221"/>
                        </a:lnTo>
                        <a:cubicBezTo>
                          <a:pt x="8836" y="6223"/>
                          <a:pt x="8848" y="6224"/>
                          <a:pt x="8859" y="6224"/>
                        </a:cubicBezTo>
                        <a:cubicBezTo>
                          <a:pt x="8916" y="6224"/>
                          <a:pt x="8938" y="6196"/>
                          <a:pt x="8918" y="6126"/>
                        </a:cubicBezTo>
                        <a:lnTo>
                          <a:pt x="8680" y="5495"/>
                        </a:lnTo>
                        <a:lnTo>
                          <a:pt x="8644" y="5388"/>
                        </a:lnTo>
                        <a:lnTo>
                          <a:pt x="8680" y="5388"/>
                        </a:lnTo>
                        <a:lnTo>
                          <a:pt x="9323" y="5436"/>
                        </a:lnTo>
                        <a:cubicBezTo>
                          <a:pt x="9395" y="5436"/>
                          <a:pt x="9430" y="5412"/>
                          <a:pt x="9383" y="5340"/>
                        </a:cubicBezTo>
                        <a:lnTo>
                          <a:pt x="9049" y="4852"/>
                        </a:lnTo>
                        <a:lnTo>
                          <a:pt x="9002" y="4793"/>
                        </a:lnTo>
                        <a:lnTo>
                          <a:pt x="9097" y="4781"/>
                        </a:lnTo>
                        <a:lnTo>
                          <a:pt x="9656" y="4650"/>
                        </a:lnTo>
                        <a:cubicBezTo>
                          <a:pt x="9740" y="4626"/>
                          <a:pt x="9752" y="4566"/>
                          <a:pt x="9692" y="4507"/>
                        </a:cubicBezTo>
                        <a:lnTo>
                          <a:pt x="9264" y="4126"/>
                        </a:lnTo>
                        <a:lnTo>
                          <a:pt x="9240" y="4114"/>
                        </a:lnTo>
                        <a:lnTo>
                          <a:pt x="9264" y="4090"/>
                        </a:lnTo>
                        <a:lnTo>
                          <a:pt x="9811" y="3852"/>
                        </a:lnTo>
                        <a:cubicBezTo>
                          <a:pt x="9883" y="3828"/>
                          <a:pt x="9883" y="3769"/>
                          <a:pt x="9823" y="3721"/>
                        </a:cubicBezTo>
                        <a:lnTo>
                          <a:pt x="9347" y="3411"/>
                        </a:lnTo>
                        <a:lnTo>
                          <a:pt x="9275" y="3364"/>
                        </a:lnTo>
                        <a:lnTo>
                          <a:pt x="9347" y="3316"/>
                        </a:lnTo>
                        <a:lnTo>
                          <a:pt x="9859" y="3019"/>
                        </a:lnTo>
                        <a:cubicBezTo>
                          <a:pt x="9930" y="2971"/>
                          <a:pt x="9930" y="2911"/>
                          <a:pt x="9859" y="2888"/>
                        </a:cubicBezTo>
                        <a:lnTo>
                          <a:pt x="9347" y="2638"/>
                        </a:lnTo>
                        <a:lnTo>
                          <a:pt x="9347" y="2602"/>
                        </a:lnTo>
                        <a:lnTo>
                          <a:pt x="9823" y="2257"/>
                        </a:lnTo>
                        <a:cubicBezTo>
                          <a:pt x="9883" y="2221"/>
                          <a:pt x="9883" y="2161"/>
                          <a:pt x="9811" y="2126"/>
                        </a:cubicBezTo>
                        <a:lnTo>
                          <a:pt x="9264" y="1923"/>
                        </a:lnTo>
                        <a:lnTo>
                          <a:pt x="9180" y="1887"/>
                        </a:lnTo>
                        <a:lnTo>
                          <a:pt x="9240" y="1828"/>
                        </a:lnTo>
                        <a:lnTo>
                          <a:pt x="9656" y="1411"/>
                        </a:lnTo>
                        <a:cubicBezTo>
                          <a:pt x="9716" y="1352"/>
                          <a:pt x="9704" y="1292"/>
                          <a:pt x="9621" y="1280"/>
                        </a:cubicBezTo>
                        <a:lnTo>
                          <a:pt x="9002" y="1161"/>
                        </a:lnTo>
                        <a:lnTo>
                          <a:pt x="8978" y="1161"/>
                        </a:lnTo>
                        <a:lnTo>
                          <a:pt x="8990" y="1137"/>
                        </a:lnTo>
                        <a:lnTo>
                          <a:pt x="9275" y="602"/>
                        </a:lnTo>
                        <a:cubicBezTo>
                          <a:pt x="9323" y="518"/>
                          <a:pt x="9275" y="483"/>
                          <a:pt x="9204" y="483"/>
                        </a:cubicBezTo>
                        <a:lnTo>
                          <a:pt x="8561" y="542"/>
                        </a:lnTo>
                        <a:cubicBezTo>
                          <a:pt x="5811" y="816"/>
                          <a:pt x="5692" y="1804"/>
                          <a:pt x="5692" y="1804"/>
                        </a:cubicBezTo>
                        <a:lnTo>
                          <a:pt x="5668" y="1923"/>
                        </a:lnTo>
                        <a:cubicBezTo>
                          <a:pt x="5525" y="2459"/>
                          <a:pt x="5287" y="2578"/>
                          <a:pt x="5037" y="2590"/>
                        </a:cubicBezTo>
                        <a:cubicBezTo>
                          <a:pt x="4775" y="2542"/>
                          <a:pt x="4561" y="2399"/>
                          <a:pt x="4477" y="1852"/>
                        </a:cubicBezTo>
                        <a:lnTo>
                          <a:pt x="4465" y="1733"/>
                        </a:lnTo>
                        <a:cubicBezTo>
                          <a:pt x="4465" y="1733"/>
                          <a:pt x="4465" y="744"/>
                          <a:pt x="1775" y="137"/>
                        </a:cubicBezTo>
                        <a:lnTo>
                          <a:pt x="1132" y="6"/>
                        </a:lnTo>
                        <a:cubicBezTo>
                          <a:pt x="1119" y="2"/>
                          <a:pt x="1107" y="0"/>
                          <a:pt x="10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45" name="Google Shape;1645;p45"/>
                  <p:cNvSpPr/>
                  <p:nvPr/>
                </p:nvSpPr>
                <p:spPr>
                  <a:xfrm>
                    <a:off x="7429649" y="6853132"/>
                    <a:ext cx="54049" cy="37305"/>
                  </a:xfrm>
                  <a:custGeom>
                    <a:rect b="b" l="l" r="r" t="t"/>
                    <a:pathLst>
                      <a:path extrusionOk="0" h="1847" w="2676">
                        <a:moveTo>
                          <a:pt x="96" y="0"/>
                        </a:moveTo>
                        <a:cubicBezTo>
                          <a:pt x="36" y="0"/>
                          <a:pt x="1" y="24"/>
                          <a:pt x="48" y="72"/>
                        </a:cubicBezTo>
                        <a:cubicBezTo>
                          <a:pt x="1146" y="1403"/>
                          <a:pt x="1825" y="1846"/>
                          <a:pt x="2206" y="1846"/>
                        </a:cubicBezTo>
                        <a:cubicBezTo>
                          <a:pt x="2602" y="1846"/>
                          <a:pt x="2676" y="1367"/>
                          <a:pt x="2560" y="905"/>
                        </a:cubicBezTo>
                        <a:cubicBezTo>
                          <a:pt x="2418" y="250"/>
                          <a:pt x="572" y="48"/>
                          <a:pt x="96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46" name="Google Shape;1646;p45"/>
                  <p:cNvSpPr/>
                  <p:nvPr/>
                </p:nvSpPr>
                <p:spPr>
                  <a:xfrm>
                    <a:off x="7430376" y="6814595"/>
                    <a:ext cx="56755" cy="32215"/>
                  </a:xfrm>
                  <a:custGeom>
                    <a:rect b="b" l="l" r="r" t="t"/>
                    <a:pathLst>
                      <a:path extrusionOk="0" h="1595" w="2810">
                        <a:moveTo>
                          <a:pt x="2329" y="0"/>
                        </a:moveTo>
                        <a:cubicBezTo>
                          <a:pt x="1936" y="0"/>
                          <a:pt x="1223" y="385"/>
                          <a:pt x="48" y="1516"/>
                        </a:cubicBezTo>
                        <a:cubicBezTo>
                          <a:pt x="0" y="1551"/>
                          <a:pt x="12" y="1587"/>
                          <a:pt x="72" y="1587"/>
                        </a:cubicBezTo>
                        <a:cubicBezTo>
                          <a:pt x="155" y="1591"/>
                          <a:pt x="281" y="1595"/>
                          <a:pt x="432" y="1595"/>
                        </a:cubicBezTo>
                        <a:cubicBezTo>
                          <a:pt x="1148" y="1595"/>
                          <a:pt x="2445" y="1510"/>
                          <a:pt x="2632" y="980"/>
                        </a:cubicBezTo>
                        <a:cubicBezTo>
                          <a:pt x="2810" y="509"/>
                          <a:pt x="2780" y="0"/>
                          <a:pt x="2329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47" name="Google Shape;1647;p45"/>
                  <p:cNvSpPr/>
                  <p:nvPr/>
                </p:nvSpPr>
                <p:spPr>
                  <a:xfrm>
                    <a:off x="7361482" y="6852102"/>
                    <a:ext cx="56896" cy="32134"/>
                  </a:xfrm>
                  <a:custGeom>
                    <a:rect b="b" l="l" r="r" t="t"/>
                    <a:pathLst>
                      <a:path extrusionOk="0" h="1591" w="2817">
                        <a:moveTo>
                          <a:pt x="2477" y="1"/>
                        </a:moveTo>
                        <a:cubicBezTo>
                          <a:pt x="1781" y="1"/>
                          <a:pt x="368" y="66"/>
                          <a:pt x="173" y="611"/>
                        </a:cubicBezTo>
                        <a:cubicBezTo>
                          <a:pt x="1" y="1082"/>
                          <a:pt x="30" y="1591"/>
                          <a:pt x="482" y="1591"/>
                        </a:cubicBezTo>
                        <a:cubicBezTo>
                          <a:pt x="875" y="1591"/>
                          <a:pt x="1588" y="1205"/>
                          <a:pt x="2768" y="75"/>
                        </a:cubicBezTo>
                        <a:cubicBezTo>
                          <a:pt x="2816" y="51"/>
                          <a:pt x="2804" y="4"/>
                          <a:pt x="2745" y="4"/>
                        </a:cubicBezTo>
                        <a:cubicBezTo>
                          <a:pt x="2678" y="2"/>
                          <a:pt x="2586" y="1"/>
                          <a:pt x="247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48" name="Google Shape;1648;p45"/>
                  <p:cNvSpPr/>
                  <p:nvPr/>
                </p:nvSpPr>
                <p:spPr>
                  <a:xfrm>
                    <a:off x="7364916" y="6808536"/>
                    <a:ext cx="53927" cy="37406"/>
                  </a:xfrm>
                  <a:custGeom>
                    <a:rect b="b" l="l" r="r" t="t"/>
                    <a:pathLst>
                      <a:path extrusionOk="0" h="1852" w="2670">
                        <a:moveTo>
                          <a:pt x="473" y="1"/>
                        </a:moveTo>
                        <a:cubicBezTo>
                          <a:pt x="77" y="1"/>
                          <a:pt x="1" y="480"/>
                          <a:pt x="110" y="946"/>
                        </a:cubicBezTo>
                        <a:cubicBezTo>
                          <a:pt x="265" y="1601"/>
                          <a:pt x="2110" y="1804"/>
                          <a:pt x="2587" y="1851"/>
                        </a:cubicBezTo>
                        <a:cubicBezTo>
                          <a:pt x="2646" y="1851"/>
                          <a:pt x="2670" y="1816"/>
                          <a:pt x="2634" y="1780"/>
                        </a:cubicBezTo>
                        <a:cubicBezTo>
                          <a:pt x="1535" y="447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49" name="Google Shape;1649;p45"/>
                  <p:cNvSpPr/>
                  <p:nvPr/>
                </p:nvSpPr>
                <p:spPr>
                  <a:xfrm>
                    <a:off x="7127131" y="6815464"/>
                    <a:ext cx="185191" cy="200804"/>
                  </a:xfrm>
                  <a:custGeom>
                    <a:rect b="b" l="l" r="r" t="t"/>
                    <a:pathLst>
                      <a:path extrusionOk="0" h="9942" w="9169">
                        <a:moveTo>
                          <a:pt x="4228" y="1"/>
                        </a:moveTo>
                        <a:cubicBezTo>
                          <a:pt x="4202" y="1"/>
                          <a:pt x="4180" y="18"/>
                          <a:pt x="4168" y="56"/>
                        </a:cubicBezTo>
                        <a:lnTo>
                          <a:pt x="3965" y="615"/>
                        </a:lnTo>
                        <a:lnTo>
                          <a:pt x="3942" y="687"/>
                        </a:lnTo>
                        <a:lnTo>
                          <a:pt x="3882" y="627"/>
                        </a:lnTo>
                        <a:lnTo>
                          <a:pt x="3465" y="222"/>
                        </a:lnTo>
                        <a:cubicBezTo>
                          <a:pt x="3441" y="198"/>
                          <a:pt x="3417" y="186"/>
                          <a:pt x="3396" y="186"/>
                        </a:cubicBezTo>
                        <a:cubicBezTo>
                          <a:pt x="3365" y="186"/>
                          <a:pt x="3341" y="213"/>
                          <a:pt x="3334" y="270"/>
                        </a:cubicBezTo>
                        <a:lnTo>
                          <a:pt x="3227" y="830"/>
                        </a:lnTo>
                        <a:cubicBezTo>
                          <a:pt x="3227" y="830"/>
                          <a:pt x="3215" y="830"/>
                          <a:pt x="3191" y="853"/>
                        </a:cubicBezTo>
                        <a:lnTo>
                          <a:pt x="2751" y="508"/>
                        </a:lnTo>
                        <a:cubicBezTo>
                          <a:pt x="2719" y="471"/>
                          <a:pt x="2692" y="455"/>
                          <a:pt x="2671" y="455"/>
                        </a:cubicBezTo>
                        <a:cubicBezTo>
                          <a:pt x="2644" y="455"/>
                          <a:pt x="2627" y="480"/>
                          <a:pt x="2620" y="520"/>
                        </a:cubicBezTo>
                        <a:lnTo>
                          <a:pt x="2572" y="1103"/>
                        </a:lnTo>
                        <a:lnTo>
                          <a:pt x="2572" y="1199"/>
                        </a:lnTo>
                        <a:lnTo>
                          <a:pt x="2501" y="1151"/>
                        </a:lnTo>
                        <a:lnTo>
                          <a:pt x="2001" y="853"/>
                        </a:lnTo>
                        <a:cubicBezTo>
                          <a:pt x="1977" y="838"/>
                          <a:pt x="1958" y="830"/>
                          <a:pt x="1945" y="830"/>
                        </a:cubicBezTo>
                        <a:cubicBezTo>
                          <a:pt x="1917" y="830"/>
                          <a:pt x="1910" y="861"/>
                          <a:pt x="1917" y="925"/>
                        </a:cubicBezTo>
                        <a:lnTo>
                          <a:pt x="1965" y="1520"/>
                        </a:lnTo>
                        <a:lnTo>
                          <a:pt x="1965" y="1544"/>
                        </a:lnTo>
                        <a:lnTo>
                          <a:pt x="1917" y="1532"/>
                        </a:lnTo>
                        <a:lnTo>
                          <a:pt x="1370" y="1330"/>
                        </a:lnTo>
                        <a:cubicBezTo>
                          <a:pt x="1350" y="1321"/>
                          <a:pt x="1332" y="1317"/>
                          <a:pt x="1316" y="1317"/>
                        </a:cubicBezTo>
                        <a:cubicBezTo>
                          <a:pt x="1263" y="1317"/>
                          <a:pt x="1232" y="1358"/>
                          <a:pt x="1251" y="1413"/>
                        </a:cubicBezTo>
                        <a:lnTo>
                          <a:pt x="1370" y="1996"/>
                        </a:lnTo>
                        <a:lnTo>
                          <a:pt x="1382" y="2092"/>
                        </a:lnTo>
                        <a:lnTo>
                          <a:pt x="1286" y="2068"/>
                        </a:lnTo>
                        <a:lnTo>
                          <a:pt x="727" y="1937"/>
                        </a:lnTo>
                        <a:cubicBezTo>
                          <a:pt x="719" y="1936"/>
                          <a:pt x="712" y="1935"/>
                          <a:pt x="706" y="1935"/>
                        </a:cubicBezTo>
                        <a:cubicBezTo>
                          <a:pt x="646" y="1935"/>
                          <a:pt x="610" y="1980"/>
                          <a:pt x="632" y="2044"/>
                        </a:cubicBezTo>
                        <a:lnTo>
                          <a:pt x="858" y="2616"/>
                        </a:lnTo>
                        <a:lnTo>
                          <a:pt x="870" y="2651"/>
                        </a:lnTo>
                        <a:lnTo>
                          <a:pt x="846" y="2651"/>
                        </a:lnTo>
                        <a:lnTo>
                          <a:pt x="251" y="2699"/>
                        </a:lnTo>
                        <a:cubicBezTo>
                          <a:pt x="179" y="2699"/>
                          <a:pt x="1" y="2723"/>
                          <a:pt x="36" y="2782"/>
                        </a:cubicBezTo>
                        <a:lnTo>
                          <a:pt x="298" y="3258"/>
                        </a:lnTo>
                        <a:cubicBezTo>
                          <a:pt x="298" y="3282"/>
                          <a:pt x="489" y="3366"/>
                          <a:pt x="513" y="3389"/>
                        </a:cubicBezTo>
                        <a:cubicBezTo>
                          <a:pt x="1719" y="4880"/>
                          <a:pt x="2545" y="5086"/>
                          <a:pt x="2909" y="5086"/>
                        </a:cubicBezTo>
                        <a:cubicBezTo>
                          <a:pt x="3048" y="5086"/>
                          <a:pt x="3120" y="5056"/>
                          <a:pt x="3120" y="5056"/>
                        </a:cubicBezTo>
                        <a:lnTo>
                          <a:pt x="3275" y="5032"/>
                        </a:lnTo>
                        <a:cubicBezTo>
                          <a:pt x="3444" y="4980"/>
                          <a:pt x="3584" y="4957"/>
                          <a:pt x="3700" y="4957"/>
                        </a:cubicBezTo>
                        <a:cubicBezTo>
                          <a:pt x="3952" y="4957"/>
                          <a:pt x="4094" y="5064"/>
                          <a:pt x="4192" y="5211"/>
                        </a:cubicBezTo>
                        <a:cubicBezTo>
                          <a:pt x="4287" y="5449"/>
                          <a:pt x="4299" y="5711"/>
                          <a:pt x="3882" y="6068"/>
                        </a:cubicBezTo>
                        <a:lnTo>
                          <a:pt x="3787" y="6152"/>
                        </a:lnTo>
                        <a:cubicBezTo>
                          <a:pt x="3787" y="6152"/>
                          <a:pt x="3060" y="6604"/>
                          <a:pt x="3930" y="9104"/>
                        </a:cubicBezTo>
                        <a:cubicBezTo>
                          <a:pt x="3942" y="9152"/>
                          <a:pt x="4013" y="9140"/>
                          <a:pt x="4049" y="9188"/>
                        </a:cubicBezTo>
                        <a:lnTo>
                          <a:pt x="4192" y="9854"/>
                        </a:lnTo>
                        <a:cubicBezTo>
                          <a:pt x="4215" y="9901"/>
                          <a:pt x="4233" y="9932"/>
                          <a:pt x="4256" y="9932"/>
                        </a:cubicBezTo>
                        <a:cubicBezTo>
                          <a:pt x="4268" y="9932"/>
                          <a:pt x="4282" y="9923"/>
                          <a:pt x="4299" y="9902"/>
                        </a:cubicBezTo>
                        <a:lnTo>
                          <a:pt x="4704" y="9366"/>
                        </a:lnTo>
                        <a:lnTo>
                          <a:pt x="4775" y="9283"/>
                        </a:lnTo>
                        <a:lnTo>
                          <a:pt x="4787" y="9319"/>
                        </a:lnTo>
                        <a:lnTo>
                          <a:pt x="5096" y="9878"/>
                        </a:lnTo>
                        <a:cubicBezTo>
                          <a:pt x="5125" y="9914"/>
                          <a:pt x="5150" y="9942"/>
                          <a:pt x="5170" y="9942"/>
                        </a:cubicBezTo>
                        <a:cubicBezTo>
                          <a:pt x="5183" y="9942"/>
                          <a:pt x="5194" y="9930"/>
                          <a:pt x="5204" y="9902"/>
                        </a:cubicBezTo>
                        <a:lnTo>
                          <a:pt x="5382" y="9366"/>
                        </a:lnTo>
                        <a:lnTo>
                          <a:pt x="5394" y="9283"/>
                        </a:lnTo>
                        <a:lnTo>
                          <a:pt x="5454" y="9343"/>
                        </a:lnTo>
                        <a:lnTo>
                          <a:pt x="5870" y="9747"/>
                        </a:lnTo>
                        <a:cubicBezTo>
                          <a:pt x="5894" y="9771"/>
                          <a:pt x="5918" y="9784"/>
                          <a:pt x="5940" y="9784"/>
                        </a:cubicBezTo>
                        <a:cubicBezTo>
                          <a:pt x="5972" y="9784"/>
                          <a:pt x="5999" y="9757"/>
                          <a:pt x="6013" y="9700"/>
                        </a:cubicBezTo>
                        <a:lnTo>
                          <a:pt x="6108" y="9140"/>
                        </a:lnTo>
                        <a:lnTo>
                          <a:pt x="6108" y="9104"/>
                        </a:lnTo>
                        <a:lnTo>
                          <a:pt x="6132" y="9128"/>
                        </a:lnTo>
                        <a:lnTo>
                          <a:pt x="6620" y="9462"/>
                        </a:lnTo>
                        <a:cubicBezTo>
                          <a:pt x="6645" y="9478"/>
                          <a:pt x="6667" y="9486"/>
                          <a:pt x="6685" y="9486"/>
                        </a:cubicBezTo>
                        <a:cubicBezTo>
                          <a:pt x="6719" y="9486"/>
                          <a:pt x="6740" y="9457"/>
                          <a:pt x="6740" y="9402"/>
                        </a:cubicBezTo>
                        <a:lnTo>
                          <a:pt x="6751" y="8842"/>
                        </a:lnTo>
                        <a:lnTo>
                          <a:pt x="6751" y="8747"/>
                        </a:lnTo>
                        <a:lnTo>
                          <a:pt x="6823" y="8795"/>
                        </a:lnTo>
                        <a:lnTo>
                          <a:pt x="7347" y="9069"/>
                        </a:lnTo>
                        <a:cubicBezTo>
                          <a:pt x="7365" y="9078"/>
                          <a:pt x="7382" y="9082"/>
                          <a:pt x="7397" y="9082"/>
                        </a:cubicBezTo>
                        <a:cubicBezTo>
                          <a:pt x="7440" y="9082"/>
                          <a:pt x="7466" y="9047"/>
                          <a:pt x="7466" y="8985"/>
                        </a:cubicBezTo>
                        <a:lnTo>
                          <a:pt x="7406" y="8426"/>
                        </a:lnTo>
                        <a:cubicBezTo>
                          <a:pt x="7418" y="8426"/>
                          <a:pt x="7418" y="8414"/>
                          <a:pt x="7418" y="8414"/>
                        </a:cubicBezTo>
                        <a:lnTo>
                          <a:pt x="7954" y="8628"/>
                        </a:lnTo>
                        <a:cubicBezTo>
                          <a:pt x="7973" y="8637"/>
                          <a:pt x="7990" y="8640"/>
                          <a:pt x="8005" y="8640"/>
                        </a:cubicBezTo>
                        <a:cubicBezTo>
                          <a:pt x="8051" y="8640"/>
                          <a:pt x="8070" y="8600"/>
                          <a:pt x="8061" y="8545"/>
                        </a:cubicBezTo>
                        <a:lnTo>
                          <a:pt x="7942" y="7973"/>
                        </a:lnTo>
                        <a:lnTo>
                          <a:pt x="7930" y="7890"/>
                        </a:lnTo>
                        <a:lnTo>
                          <a:pt x="8013" y="7902"/>
                        </a:lnTo>
                        <a:lnTo>
                          <a:pt x="8585" y="8033"/>
                        </a:lnTo>
                        <a:cubicBezTo>
                          <a:pt x="8598" y="8037"/>
                          <a:pt x="8610" y="8039"/>
                          <a:pt x="8620" y="8039"/>
                        </a:cubicBezTo>
                        <a:cubicBezTo>
                          <a:pt x="8671" y="8039"/>
                          <a:pt x="8698" y="7996"/>
                          <a:pt x="8668" y="7938"/>
                        </a:cubicBezTo>
                        <a:lnTo>
                          <a:pt x="8454" y="7354"/>
                        </a:lnTo>
                        <a:lnTo>
                          <a:pt x="8430" y="7318"/>
                        </a:lnTo>
                        <a:lnTo>
                          <a:pt x="8466" y="7318"/>
                        </a:lnTo>
                        <a:lnTo>
                          <a:pt x="9061" y="7283"/>
                        </a:lnTo>
                        <a:cubicBezTo>
                          <a:pt x="9133" y="7283"/>
                          <a:pt x="9168" y="7223"/>
                          <a:pt x="9121" y="7140"/>
                        </a:cubicBezTo>
                        <a:lnTo>
                          <a:pt x="8716" y="6640"/>
                        </a:lnTo>
                        <a:lnTo>
                          <a:pt x="8716" y="6628"/>
                        </a:lnTo>
                        <a:cubicBezTo>
                          <a:pt x="7486" y="5064"/>
                          <a:pt x="6678" y="4844"/>
                          <a:pt x="6320" y="4844"/>
                        </a:cubicBezTo>
                        <a:cubicBezTo>
                          <a:pt x="6180" y="4844"/>
                          <a:pt x="6108" y="4878"/>
                          <a:pt x="6108" y="4878"/>
                        </a:cubicBezTo>
                        <a:lnTo>
                          <a:pt x="6013" y="4925"/>
                        </a:lnTo>
                        <a:cubicBezTo>
                          <a:pt x="5844" y="4978"/>
                          <a:pt x="5706" y="5001"/>
                          <a:pt x="5591" y="5001"/>
                        </a:cubicBezTo>
                        <a:cubicBezTo>
                          <a:pt x="5342" y="5001"/>
                          <a:pt x="5202" y="4893"/>
                          <a:pt x="5096" y="4747"/>
                        </a:cubicBezTo>
                        <a:cubicBezTo>
                          <a:pt x="5013" y="4509"/>
                          <a:pt x="5013" y="4247"/>
                          <a:pt x="5430" y="3889"/>
                        </a:cubicBezTo>
                        <a:lnTo>
                          <a:pt x="5513" y="3806"/>
                        </a:lnTo>
                        <a:cubicBezTo>
                          <a:pt x="5513" y="3806"/>
                          <a:pt x="6347" y="3270"/>
                          <a:pt x="5418" y="687"/>
                        </a:cubicBezTo>
                        <a:lnTo>
                          <a:pt x="5192" y="79"/>
                        </a:lnTo>
                        <a:cubicBezTo>
                          <a:pt x="5172" y="33"/>
                          <a:pt x="5144" y="9"/>
                          <a:pt x="5118" y="9"/>
                        </a:cubicBezTo>
                        <a:cubicBezTo>
                          <a:pt x="5097" y="9"/>
                          <a:pt x="5077" y="24"/>
                          <a:pt x="5061" y="56"/>
                        </a:cubicBezTo>
                        <a:lnTo>
                          <a:pt x="4704" y="556"/>
                        </a:lnTo>
                        <a:lnTo>
                          <a:pt x="4680" y="580"/>
                        </a:lnTo>
                        <a:lnTo>
                          <a:pt x="4668" y="556"/>
                        </a:lnTo>
                        <a:lnTo>
                          <a:pt x="4299" y="44"/>
                        </a:lnTo>
                        <a:cubicBezTo>
                          <a:pt x="4276" y="15"/>
                          <a:pt x="4251" y="1"/>
                          <a:pt x="4228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50" name="Google Shape;1650;p45"/>
                  <p:cNvSpPr/>
                  <p:nvPr/>
                </p:nvSpPr>
                <p:spPr>
                  <a:xfrm>
                    <a:off x="7205295" y="6922288"/>
                    <a:ext cx="37042" cy="60391"/>
                  </a:xfrm>
                  <a:custGeom>
                    <a:rect b="b" l="l" r="r" t="t"/>
                    <a:pathLst>
                      <a:path extrusionOk="0" h="2990" w="1834">
                        <a:moveTo>
                          <a:pt x="766" y="1"/>
                        </a:moveTo>
                        <a:cubicBezTo>
                          <a:pt x="749" y="1"/>
                          <a:pt x="733" y="16"/>
                          <a:pt x="726" y="41"/>
                        </a:cubicBezTo>
                        <a:cubicBezTo>
                          <a:pt x="1" y="2298"/>
                          <a:pt x="258" y="2989"/>
                          <a:pt x="703" y="2989"/>
                        </a:cubicBezTo>
                        <a:cubicBezTo>
                          <a:pt x="915" y="2989"/>
                          <a:pt x="1170" y="2832"/>
                          <a:pt x="1381" y="2613"/>
                        </a:cubicBezTo>
                        <a:cubicBezTo>
                          <a:pt x="1834" y="2125"/>
                          <a:pt x="1036" y="458"/>
                          <a:pt x="810" y="41"/>
                        </a:cubicBezTo>
                        <a:cubicBezTo>
                          <a:pt x="798" y="13"/>
                          <a:pt x="782" y="1"/>
                          <a:pt x="76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51" name="Google Shape;1651;p45"/>
                  <p:cNvSpPr/>
                  <p:nvPr/>
                </p:nvSpPr>
                <p:spPr>
                  <a:xfrm>
                    <a:off x="7226684" y="6918592"/>
                    <a:ext cx="70489" cy="39082"/>
                  </a:xfrm>
                  <a:custGeom>
                    <a:rect b="b" l="l" r="r" t="t"/>
                    <a:pathLst>
                      <a:path extrusionOk="0" h="1935" w="3490">
                        <a:moveTo>
                          <a:pt x="45" y="1"/>
                        </a:moveTo>
                        <a:cubicBezTo>
                          <a:pt x="12" y="1"/>
                          <a:pt x="1" y="28"/>
                          <a:pt x="36" y="81"/>
                        </a:cubicBezTo>
                        <a:cubicBezTo>
                          <a:pt x="265" y="459"/>
                          <a:pt x="1197" y="1934"/>
                          <a:pt x="1850" y="1934"/>
                        </a:cubicBezTo>
                        <a:cubicBezTo>
                          <a:pt x="1877" y="1934"/>
                          <a:pt x="1904" y="1932"/>
                          <a:pt x="1930" y="1927"/>
                        </a:cubicBezTo>
                        <a:cubicBezTo>
                          <a:pt x="2846" y="1724"/>
                          <a:pt x="3489" y="855"/>
                          <a:pt x="84" y="10"/>
                        </a:cubicBezTo>
                        <a:cubicBezTo>
                          <a:pt x="69" y="4"/>
                          <a:pt x="56" y="1"/>
                          <a:pt x="45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52" name="Google Shape;1652;p45"/>
                  <p:cNvSpPr/>
                  <p:nvPr/>
                </p:nvSpPr>
                <p:spPr>
                  <a:xfrm>
                    <a:off x="7144682" y="6873107"/>
                    <a:ext cx="70388" cy="38759"/>
                  </a:xfrm>
                  <a:custGeom>
                    <a:rect b="b" l="l" r="r" t="t"/>
                    <a:pathLst>
                      <a:path extrusionOk="0" h="1919" w="3485">
                        <a:moveTo>
                          <a:pt x="1656" y="1"/>
                        </a:moveTo>
                        <a:cubicBezTo>
                          <a:pt x="1624" y="1"/>
                          <a:pt x="1592" y="4"/>
                          <a:pt x="1560" y="12"/>
                        </a:cubicBezTo>
                        <a:cubicBezTo>
                          <a:pt x="644" y="202"/>
                          <a:pt x="1" y="1071"/>
                          <a:pt x="3406" y="1917"/>
                        </a:cubicBezTo>
                        <a:cubicBezTo>
                          <a:pt x="3415" y="1918"/>
                          <a:pt x="3423" y="1919"/>
                          <a:pt x="3431" y="1919"/>
                        </a:cubicBezTo>
                        <a:cubicBezTo>
                          <a:pt x="3480" y="1919"/>
                          <a:pt x="3485" y="1885"/>
                          <a:pt x="3454" y="1833"/>
                        </a:cubicBezTo>
                        <a:cubicBezTo>
                          <a:pt x="3227" y="1436"/>
                          <a:pt x="2318" y="1"/>
                          <a:pt x="165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53" name="Google Shape;1653;p45"/>
                  <p:cNvSpPr/>
                  <p:nvPr/>
                </p:nvSpPr>
                <p:spPr>
                  <a:xfrm>
                    <a:off x="7199519" y="6847699"/>
                    <a:ext cx="37285" cy="60370"/>
                  </a:xfrm>
                  <a:custGeom>
                    <a:rect b="b" l="l" r="r" t="t"/>
                    <a:pathLst>
                      <a:path extrusionOk="0" h="2989" w="1846">
                        <a:moveTo>
                          <a:pt x="1143" y="0"/>
                        </a:moveTo>
                        <a:cubicBezTo>
                          <a:pt x="931" y="0"/>
                          <a:pt x="676" y="157"/>
                          <a:pt x="465" y="377"/>
                        </a:cubicBezTo>
                        <a:cubicBezTo>
                          <a:pt x="0" y="865"/>
                          <a:pt x="798" y="2520"/>
                          <a:pt x="1024" y="2948"/>
                        </a:cubicBezTo>
                        <a:cubicBezTo>
                          <a:pt x="1041" y="2976"/>
                          <a:pt x="1055" y="2989"/>
                          <a:pt x="1069" y="2989"/>
                        </a:cubicBezTo>
                        <a:cubicBezTo>
                          <a:pt x="1085" y="2989"/>
                          <a:pt x="1101" y="2973"/>
                          <a:pt x="1120" y="2948"/>
                        </a:cubicBezTo>
                        <a:cubicBezTo>
                          <a:pt x="1845" y="691"/>
                          <a:pt x="1588" y="0"/>
                          <a:pt x="1143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54" name="Google Shape;1654;p45"/>
                  <p:cNvSpPr/>
                  <p:nvPr/>
                </p:nvSpPr>
                <p:spPr>
                  <a:xfrm>
                    <a:off x="7277905" y="6895789"/>
                    <a:ext cx="196259" cy="203833"/>
                  </a:xfrm>
                  <a:custGeom>
                    <a:rect b="b" l="l" r="r" t="t"/>
                    <a:pathLst>
                      <a:path extrusionOk="0" h="10092" w="9717">
                        <a:moveTo>
                          <a:pt x="5418" y="0"/>
                        </a:moveTo>
                        <a:cubicBezTo>
                          <a:pt x="5395" y="0"/>
                          <a:pt x="5369" y="15"/>
                          <a:pt x="5347" y="43"/>
                        </a:cubicBezTo>
                        <a:lnTo>
                          <a:pt x="5001" y="591"/>
                        </a:lnTo>
                        <a:cubicBezTo>
                          <a:pt x="3549" y="2949"/>
                          <a:pt x="4239" y="3627"/>
                          <a:pt x="4239" y="3627"/>
                        </a:cubicBezTo>
                        <a:lnTo>
                          <a:pt x="4323" y="3722"/>
                        </a:lnTo>
                        <a:cubicBezTo>
                          <a:pt x="4656" y="4163"/>
                          <a:pt x="4597" y="4413"/>
                          <a:pt x="4466" y="4639"/>
                        </a:cubicBezTo>
                        <a:cubicBezTo>
                          <a:pt x="4363" y="4729"/>
                          <a:pt x="4246" y="4795"/>
                          <a:pt x="4083" y="4795"/>
                        </a:cubicBezTo>
                        <a:cubicBezTo>
                          <a:pt x="3945" y="4795"/>
                          <a:pt x="3773" y="4748"/>
                          <a:pt x="3549" y="4627"/>
                        </a:cubicBezTo>
                        <a:lnTo>
                          <a:pt x="3454" y="4568"/>
                        </a:lnTo>
                        <a:cubicBezTo>
                          <a:pt x="3454" y="4568"/>
                          <a:pt x="3325" y="4470"/>
                          <a:pt x="3031" y="4470"/>
                        </a:cubicBezTo>
                        <a:cubicBezTo>
                          <a:pt x="2599" y="4470"/>
                          <a:pt x="1810" y="4681"/>
                          <a:pt x="548" y="5723"/>
                        </a:cubicBezTo>
                        <a:lnTo>
                          <a:pt x="548" y="5747"/>
                        </a:lnTo>
                        <a:lnTo>
                          <a:pt x="60" y="6163"/>
                        </a:lnTo>
                        <a:cubicBezTo>
                          <a:pt x="1" y="6223"/>
                          <a:pt x="13" y="6282"/>
                          <a:pt x="96" y="6294"/>
                        </a:cubicBezTo>
                        <a:lnTo>
                          <a:pt x="668" y="6461"/>
                        </a:lnTo>
                        <a:lnTo>
                          <a:pt x="703" y="6473"/>
                        </a:lnTo>
                        <a:lnTo>
                          <a:pt x="691" y="6497"/>
                        </a:lnTo>
                        <a:lnTo>
                          <a:pt x="346" y="7020"/>
                        </a:lnTo>
                        <a:cubicBezTo>
                          <a:pt x="298" y="7104"/>
                          <a:pt x="334" y="7140"/>
                          <a:pt x="418" y="7140"/>
                        </a:cubicBezTo>
                        <a:lnTo>
                          <a:pt x="1084" y="7140"/>
                        </a:lnTo>
                        <a:lnTo>
                          <a:pt x="1060" y="7223"/>
                        </a:lnTo>
                        <a:lnTo>
                          <a:pt x="822" y="7759"/>
                        </a:lnTo>
                        <a:cubicBezTo>
                          <a:pt x="793" y="7817"/>
                          <a:pt x="812" y="7860"/>
                          <a:pt x="866" y="7860"/>
                        </a:cubicBezTo>
                        <a:cubicBezTo>
                          <a:pt x="878" y="7860"/>
                          <a:pt x="891" y="7858"/>
                          <a:pt x="906" y="7854"/>
                        </a:cubicBezTo>
                        <a:lnTo>
                          <a:pt x="1477" y="7759"/>
                        </a:lnTo>
                        <a:lnTo>
                          <a:pt x="1489" y="7771"/>
                        </a:lnTo>
                        <a:lnTo>
                          <a:pt x="1310" y="8306"/>
                        </a:lnTo>
                        <a:cubicBezTo>
                          <a:pt x="1221" y="8406"/>
                          <a:pt x="1239" y="8455"/>
                          <a:pt x="1289" y="8455"/>
                        </a:cubicBezTo>
                        <a:cubicBezTo>
                          <a:pt x="1299" y="8455"/>
                          <a:pt x="1310" y="8453"/>
                          <a:pt x="1322" y="8449"/>
                        </a:cubicBezTo>
                        <a:lnTo>
                          <a:pt x="1894" y="8294"/>
                        </a:lnTo>
                        <a:lnTo>
                          <a:pt x="1977" y="8259"/>
                        </a:lnTo>
                        <a:lnTo>
                          <a:pt x="1977" y="8259"/>
                        </a:lnTo>
                        <a:lnTo>
                          <a:pt x="1965" y="8330"/>
                        </a:lnTo>
                        <a:lnTo>
                          <a:pt x="1858" y="8902"/>
                        </a:lnTo>
                        <a:cubicBezTo>
                          <a:pt x="1850" y="8951"/>
                          <a:pt x="1870" y="8983"/>
                          <a:pt x="1906" y="8983"/>
                        </a:cubicBezTo>
                        <a:cubicBezTo>
                          <a:pt x="1923" y="8983"/>
                          <a:pt x="1943" y="8976"/>
                          <a:pt x="1965" y="8961"/>
                        </a:cubicBezTo>
                        <a:lnTo>
                          <a:pt x="2513" y="8711"/>
                        </a:lnTo>
                        <a:lnTo>
                          <a:pt x="2549" y="8687"/>
                        </a:lnTo>
                        <a:lnTo>
                          <a:pt x="2561" y="8735"/>
                        </a:lnTo>
                        <a:lnTo>
                          <a:pt x="2549" y="9330"/>
                        </a:lnTo>
                        <a:cubicBezTo>
                          <a:pt x="2549" y="9394"/>
                          <a:pt x="2575" y="9426"/>
                          <a:pt x="2610" y="9426"/>
                        </a:cubicBezTo>
                        <a:cubicBezTo>
                          <a:pt x="2628" y="9426"/>
                          <a:pt x="2648" y="9418"/>
                          <a:pt x="2668" y="9402"/>
                        </a:cubicBezTo>
                        <a:lnTo>
                          <a:pt x="3156" y="9092"/>
                        </a:lnTo>
                        <a:lnTo>
                          <a:pt x="3227" y="9045"/>
                        </a:lnTo>
                        <a:lnTo>
                          <a:pt x="3251" y="9140"/>
                        </a:lnTo>
                        <a:lnTo>
                          <a:pt x="3323" y="9711"/>
                        </a:lnTo>
                        <a:cubicBezTo>
                          <a:pt x="3330" y="9763"/>
                          <a:pt x="3356" y="9792"/>
                          <a:pt x="3389" y="9792"/>
                        </a:cubicBezTo>
                        <a:cubicBezTo>
                          <a:pt x="3409" y="9792"/>
                          <a:pt x="3431" y="9781"/>
                          <a:pt x="3454" y="9759"/>
                        </a:cubicBezTo>
                        <a:lnTo>
                          <a:pt x="3930" y="9342"/>
                        </a:lnTo>
                        <a:lnTo>
                          <a:pt x="3966" y="9330"/>
                        </a:lnTo>
                        <a:lnTo>
                          <a:pt x="3977" y="9354"/>
                        </a:lnTo>
                        <a:lnTo>
                          <a:pt x="4228" y="9914"/>
                        </a:lnTo>
                        <a:cubicBezTo>
                          <a:pt x="4256" y="9971"/>
                          <a:pt x="4309" y="10091"/>
                          <a:pt x="4353" y="10091"/>
                        </a:cubicBezTo>
                        <a:cubicBezTo>
                          <a:pt x="4363" y="10091"/>
                          <a:pt x="4373" y="10085"/>
                          <a:pt x="4382" y="10068"/>
                        </a:cubicBezTo>
                        <a:lnTo>
                          <a:pt x="4739" y="9676"/>
                        </a:lnTo>
                        <a:cubicBezTo>
                          <a:pt x="4739" y="9652"/>
                          <a:pt x="4763" y="9437"/>
                          <a:pt x="4799" y="9402"/>
                        </a:cubicBezTo>
                        <a:cubicBezTo>
                          <a:pt x="6168" y="7140"/>
                          <a:pt x="5478" y="6378"/>
                          <a:pt x="5478" y="6378"/>
                        </a:cubicBezTo>
                        <a:lnTo>
                          <a:pt x="5406" y="6247"/>
                        </a:lnTo>
                        <a:cubicBezTo>
                          <a:pt x="5061" y="5806"/>
                          <a:pt x="5120" y="5532"/>
                          <a:pt x="5251" y="5306"/>
                        </a:cubicBezTo>
                        <a:cubicBezTo>
                          <a:pt x="5365" y="5219"/>
                          <a:pt x="5494" y="5147"/>
                          <a:pt x="5669" y="5147"/>
                        </a:cubicBezTo>
                        <a:cubicBezTo>
                          <a:pt x="5806" y="5147"/>
                          <a:pt x="5971" y="5191"/>
                          <a:pt x="6180" y="5306"/>
                        </a:cubicBezTo>
                        <a:lnTo>
                          <a:pt x="6287" y="5366"/>
                        </a:lnTo>
                        <a:cubicBezTo>
                          <a:pt x="6287" y="5366"/>
                          <a:pt x="6389" y="5444"/>
                          <a:pt x="6634" y="5444"/>
                        </a:cubicBezTo>
                        <a:cubicBezTo>
                          <a:pt x="7021" y="5444"/>
                          <a:pt x="7764" y="5248"/>
                          <a:pt x="9026" y="4234"/>
                        </a:cubicBezTo>
                        <a:cubicBezTo>
                          <a:pt x="9050" y="4211"/>
                          <a:pt x="9026" y="4139"/>
                          <a:pt x="9050" y="4103"/>
                        </a:cubicBezTo>
                        <a:lnTo>
                          <a:pt x="9633" y="3734"/>
                        </a:lnTo>
                        <a:cubicBezTo>
                          <a:pt x="9692" y="3687"/>
                          <a:pt x="9716" y="3639"/>
                          <a:pt x="9633" y="3627"/>
                        </a:cubicBezTo>
                        <a:lnTo>
                          <a:pt x="8990" y="3437"/>
                        </a:lnTo>
                        <a:lnTo>
                          <a:pt x="8907" y="3389"/>
                        </a:lnTo>
                        <a:lnTo>
                          <a:pt x="8919" y="3365"/>
                        </a:lnTo>
                        <a:lnTo>
                          <a:pt x="9335" y="2889"/>
                        </a:lnTo>
                        <a:cubicBezTo>
                          <a:pt x="9383" y="2806"/>
                          <a:pt x="9395" y="2782"/>
                          <a:pt x="9300" y="2782"/>
                        </a:cubicBezTo>
                        <a:lnTo>
                          <a:pt x="8740" y="2794"/>
                        </a:lnTo>
                        <a:lnTo>
                          <a:pt x="8669" y="2806"/>
                        </a:lnTo>
                        <a:lnTo>
                          <a:pt x="8669" y="2806"/>
                        </a:lnTo>
                        <a:lnTo>
                          <a:pt x="8704" y="2734"/>
                        </a:lnTo>
                        <a:lnTo>
                          <a:pt x="8942" y="2198"/>
                        </a:lnTo>
                        <a:cubicBezTo>
                          <a:pt x="8974" y="2134"/>
                          <a:pt x="8949" y="2089"/>
                          <a:pt x="8883" y="2089"/>
                        </a:cubicBezTo>
                        <a:cubicBezTo>
                          <a:pt x="8876" y="2089"/>
                          <a:pt x="8868" y="2090"/>
                          <a:pt x="8859" y="2091"/>
                        </a:cubicBezTo>
                        <a:lnTo>
                          <a:pt x="8288" y="2198"/>
                        </a:lnTo>
                        <a:lnTo>
                          <a:pt x="8264" y="2198"/>
                        </a:lnTo>
                        <a:lnTo>
                          <a:pt x="8264" y="2175"/>
                        </a:lnTo>
                        <a:lnTo>
                          <a:pt x="8407" y="1591"/>
                        </a:lnTo>
                        <a:cubicBezTo>
                          <a:pt x="8426" y="1532"/>
                          <a:pt x="8397" y="1490"/>
                          <a:pt x="8347" y="1490"/>
                        </a:cubicBezTo>
                        <a:cubicBezTo>
                          <a:pt x="8336" y="1490"/>
                          <a:pt x="8324" y="1492"/>
                          <a:pt x="8311" y="1496"/>
                        </a:cubicBezTo>
                        <a:lnTo>
                          <a:pt x="7776" y="1698"/>
                        </a:lnTo>
                        <a:lnTo>
                          <a:pt x="7692" y="1722"/>
                        </a:lnTo>
                        <a:lnTo>
                          <a:pt x="7692" y="1722"/>
                        </a:lnTo>
                        <a:lnTo>
                          <a:pt x="7716" y="1639"/>
                        </a:lnTo>
                        <a:lnTo>
                          <a:pt x="7787" y="1055"/>
                        </a:lnTo>
                        <a:cubicBezTo>
                          <a:pt x="7797" y="997"/>
                          <a:pt x="7759" y="954"/>
                          <a:pt x="7705" y="954"/>
                        </a:cubicBezTo>
                        <a:cubicBezTo>
                          <a:pt x="7693" y="954"/>
                          <a:pt x="7681" y="956"/>
                          <a:pt x="7668" y="960"/>
                        </a:cubicBezTo>
                        <a:lnTo>
                          <a:pt x="7156" y="1222"/>
                        </a:lnTo>
                        <a:cubicBezTo>
                          <a:pt x="7145" y="1222"/>
                          <a:pt x="7145" y="1198"/>
                          <a:pt x="7145" y="1198"/>
                        </a:cubicBezTo>
                        <a:lnTo>
                          <a:pt x="7156" y="627"/>
                        </a:lnTo>
                        <a:cubicBezTo>
                          <a:pt x="7156" y="565"/>
                          <a:pt x="7137" y="530"/>
                          <a:pt x="7093" y="530"/>
                        </a:cubicBezTo>
                        <a:cubicBezTo>
                          <a:pt x="7078" y="530"/>
                          <a:pt x="7059" y="534"/>
                          <a:pt x="7037" y="544"/>
                        </a:cubicBezTo>
                        <a:lnTo>
                          <a:pt x="6549" y="865"/>
                        </a:lnTo>
                        <a:lnTo>
                          <a:pt x="6478" y="901"/>
                        </a:lnTo>
                        <a:lnTo>
                          <a:pt x="6466" y="817"/>
                        </a:lnTo>
                        <a:lnTo>
                          <a:pt x="6383" y="234"/>
                        </a:lnTo>
                        <a:cubicBezTo>
                          <a:pt x="6375" y="188"/>
                          <a:pt x="6347" y="156"/>
                          <a:pt x="6312" y="156"/>
                        </a:cubicBezTo>
                        <a:cubicBezTo>
                          <a:pt x="6293" y="156"/>
                          <a:pt x="6272" y="165"/>
                          <a:pt x="6252" y="186"/>
                        </a:cubicBezTo>
                        <a:lnTo>
                          <a:pt x="5775" y="603"/>
                        </a:lnTo>
                        <a:lnTo>
                          <a:pt x="5752" y="639"/>
                        </a:lnTo>
                        <a:lnTo>
                          <a:pt x="5728" y="603"/>
                        </a:lnTo>
                        <a:lnTo>
                          <a:pt x="5478" y="55"/>
                        </a:lnTo>
                        <a:cubicBezTo>
                          <a:pt x="5465" y="18"/>
                          <a:pt x="5443" y="0"/>
                          <a:pt x="5418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55" name="Google Shape;1655;p45"/>
                  <p:cNvSpPr/>
                  <p:nvPr/>
                </p:nvSpPr>
                <p:spPr>
                  <a:xfrm>
                    <a:off x="7380973" y="6964744"/>
                    <a:ext cx="72267" cy="30902"/>
                  </a:xfrm>
                  <a:custGeom>
                    <a:rect b="b" l="l" r="r" t="t"/>
                    <a:pathLst>
                      <a:path extrusionOk="0" h="1530" w="3578">
                        <a:moveTo>
                          <a:pt x="2085" y="1"/>
                        </a:moveTo>
                        <a:cubicBezTo>
                          <a:pt x="1417" y="1"/>
                          <a:pt x="333" y="1126"/>
                          <a:pt x="29" y="1451"/>
                        </a:cubicBezTo>
                        <a:cubicBezTo>
                          <a:pt x="0" y="1490"/>
                          <a:pt x="11" y="1529"/>
                          <a:pt x="48" y="1529"/>
                        </a:cubicBezTo>
                        <a:cubicBezTo>
                          <a:pt x="56" y="1529"/>
                          <a:pt x="66" y="1527"/>
                          <a:pt x="77" y="1523"/>
                        </a:cubicBezTo>
                        <a:cubicBezTo>
                          <a:pt x="3577" y="1404"/>
                          <a:pt x="3125" y="428"/>
                          <a:pt x="2268" y="35"/>
                        </a:cubicBezTo>
                        <a:cubicBezTo>
                          <a:pt x="2212" y="11"/>
                          <a:pt x="2150" y="1"/>
                          <a:pt x="208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56" name="Google Shape;1656;p45"/>
                  <p:cNvSpPr/>
                  <p:nvPr/>
                </p:nvSpPr>
                <p:spPr>
                  <a:xfrm>
                    <a:off x="7370571" y="6930852"/>
                    <a:ext cx="35527" cy="59704"/>
                  </a:xfrm>
                  <a:custGeom>
                    <a:rect b="b" l="l" r="r" t="t"/>
                    <a:pathLst>
                      <a:path extrusionOk="0" h="2956" w="1759">
                        <a:moveTo>
                          <a:pt x="731" y="1"/>
                        </a:moveTo>
                        <a:cubicBezTo>
                          <a:pt x="329" y="1"/>
                          <a:pt x="0" y="681"/>
                          <a:pt x="235" y="2891"/>
                        </a:cubicBezTo>
                        <a:cubicBezTo>
                          <a:pt x="235" y="2934"/>
                          <a:pt x="252" y="2956"/>
                          <a:pt x="271" y="2956"/>
                        </a:cubicBezTo>
                        <a:cubicBezTo>
                          <a:pt x="283" y="2956"/>
                          <a:pt x="297" y="2946"/>
                          <a:pt x="306" y="2927"/>
                        </a:cubicBezTo>
                        <a:cubicBezTo>
                          <a:pt x="604" y="2546"/>
                          <a:pt x="1759" y="1094"/>
                          <a:pt x="1402" y="510"/>
                        </a:cubicBezTo>
                        <a:cubicBezTo>
                          <a:pt x="1215" y="224"/>
                          <a:pt x="961" y="1"/>
                          <a:pt x="73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57" name="Google Shape;1657;p45"/>
                  <p:cNvSpPr/>
                  <p:nvPr/>
                </p:nvSpPr>
                <p:spPr>
                  <a:xfrm>
                    <a:off x="7342840" y="7004714"/>
                    <a:ext cx="35548" cy="59522"/>
                  </a:xfrm>
                  <a:custGeom>
                    <a:rect b="b" l="l" r="r" t="t"/>
                    <a:pathLst>
                      <a:path extrusionOk="0" h="2947" w="1760">
                        <a:moveTo>
                          <a:pt x="1488" y="0"/>
                        </a:moveTo>
                        <a:cubicBezTo>
                          <a:pt x="1475" y="0"/>
                          <a:pt x="1459" y="7"/>
                          <a:pt x="1441" y="20"/>
                        </a:cubicBezTo>
                        <a:cubicBezTo>
                          <a:pt x="1143" y="401"/>
                          <a:pt x="0" y="1854"/>
                          <a:pt x="358" y="2437"/>
                        </a:cubicBezTo>
                        <a:cubicBezTo>
                          <a:pt x="544" y="2723"/>
                          <a:pt x="798" y="2946"/>
                          <a:pt x="1029" y="2946"/>
                        </a:cubicBezTo>
                        <a:cubicBezTo>
                          <a:pt x="1431" y="2946"/>
                          <a:pt x="1759" y="2266"/>
                          <a:pt x="1524" y="56"/>
                        </a:cubicBezTo>
                        <a:cubicBezTo>
                          <a:pt x="1524" y="19"/>
                          <a:pt x="1511" y="0"/>
                          <a:pt x="1488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58" name="Google Shape;1658;p45"/>
                  <p:cNvSpPr/>
                  <p:nvPr/>
                </p:nvSpPr>
                <p:spPr>
                  <a:xfrm>
                    <a:off x="7295699" y="6999584"/>
                    <a:ext cx="72408" cy="30761"/>
                  </a:xfrm>
                  <a:custGeom>
                    <a:rect b="b" l="l" r="r" t="t"/>
                    <a:pathLst>
                      <a:path extrusionOk="0" h="1523" w="3585">
                        <a:moveTo>
                          <a:pt x="3513" y="0"/>
                        </a:moveTo>
                        <a:cubicBezTo>
                          <a:pt x="1" y="119"/>
                          <a:pt x="441" y="1096"/>
                          <a:pt x="1311" y="1489"/>
                        </a:cubicBezTo>
                        <a:cubicBezTo>
                          <a:pt x="1366" y="1512"/>
                          <a:pt x="1426" y="1523"/>
                          <a:pt x="1491" y="1523"/>
                        </a:cubicBezTo>
                        <a:cubicBezTo>
                          <a:pt x="2151" y="1523"/>
                          <a:pt x="3244" y="397"/>
                          <a:pt x="3537" y="72"/>
                        </a:cubicBezTo>
                        <a:cubicBezTo>
                          <a:pt x="3585" y="24"/>
                          <a:pt x="3573" y="0"/>
                          <a:pt x="351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59" name="Google Shape;1659;p45"/>
                  <p:cNvSpPr/>
                  <p:nvPr/>
                </p:nvSpPr>
                <p:spPr>
                  <a:xfrm>
                    <a:off x="7324319" y="6345488"/>
                    <a:ext cx="200824" cy="140797"/>
                  </a:xfrm>
                  <a:custGeom>
                    <a:rect b="b" l="l" r="r" t="t"/>
                    <a:pathLst>
                      <a:path extrusionOk="0" h="6971" w="9943">
                        <a:moveTo>
                          <a:pt x="8566" y="0"/>
                        </a:moveTo>
                        <a:cubicBezTo>
                          <a:pt x="8551" y="0"/>
                          <a:pt x="8533" y="4"/>
                          <a:pt x="8514" y="12"/>
                        </a:cubicBezTo>
                        <a:lnTo>
                          <a:pt x="7895" y="203"/>
                        </a:lnTo>
                        <a:cubicBezTo>
                          <a:pt x="5275" y="1072"/>
                          <a:pt x="5370" y="2048"/>
                          <a:pt x="5370" y="2048"/>
                        </a:cubicBezTo>
                        <a:lnTo>
                          <a:pt x="5370" y="2167"/>
                        </a:lnTo>
                        <a:cubicBezTo>
                          <a:pt x="5335" y="2715"/>
                          <a:pt x="5132" y="2882"/>
                          <a:pt x="4894" y="2953"/>
                        </a:cubicBezTo>
                        <a:cubicBezTo>
                          <a:pt x="4644" y="2953"/>
                          <a:pt x="4382" y="2870"/>
                          <a:pt x="4192" y="2346"/>
                        </a:cubicBezTo>
                        <a:lnTo>
                          <a:pt x="4168" y="2227"/>
                        </a:lnTo>
                        <a:cubicBezTo>
                          <a:pt x="4168" y="2227"/>
                          <a:pt x="3954" y="1274"/>
                          <a:pt x="1191" y="1251"/>
                        </a:cubicBezTo>
                        <a:lnTo>
                          <a:pt x="536" y="1251"/>
                        </a:lnTo>
                        <a:cubicBezTo>
                          <a:pt x="453" y="1251"/>
                          <a:pt x="429" y="1310"/>
                          <a:pt x="477" y="1370"/>
                        </a:cubicBezTo>
                        <a:lnTo>
                          <a:pt x="798" y="1870"/>
                        </a:lnTo>
                        <a:lnTo>
                          <a:pt x="810" y="1905"/>
                        </a:lnTo>
                        <a:lnTo>
                          <a:pt x="787" y="1917"/>
                        </a:lnTo>
                        <a:lnTo>
                          <a:pt x="191" y="2096"/>
                        </a:lnTo>
                        <a:cubicBezTo>
                          <a:pt x="120" y="2120"/>
                          <a:pt x="96" y="2179"/>
                          <a:pt x="155" y="2227"/>
                        </a:cubicBezTo>
                        <a:lnTo>
                          <a:pt x="608" y="2596"/>
                        </a:lnTo>
                        <a:lnTo>
                          <a:pt x="667" y="2655"/>
                        </a:lnTo>
                        <a:lnTo>
                          <a:pt x="596" y="2703"/>
                        </a:lnTo>
                        <a:lnTo>
                          <a:pt x="72" y="2953"/>
                        </a:lnTo>
                        <a:cubicBezTo>
                          <a:pt x="1" y="2989"/>
                          <a:pt x="1" y="3060"/>
                          <a:pt x="72" y="3096"/>
                        </a:cubicBezTo>
                        <a:lnTo>
                          <a:pt x="572" y="3394"/>
                        </a:lnTo>
                        <a:lnTo>
                          <a:pt x="572" y="3417"/>
                        </a:lnTo>
                        <a:lnTo>
                          <a:pt x="96" y="3715"/>
                        </a:lnTo>
                        <a:cubicBezTo>
                          <a:pt x="91" y="3714"/>
                          <a:pt x="86" y="3714"/>
                          <a:pt x="81" y="3714"/>
                        </a:cubicBezTo>
                        <a:cubicBezTo>
                          <a:pt x="25" y="3714"/>
                          <a:pt x="30" y="3777"/>
                          <a:pt x="96" y="3810"/>
                        </a:cubicBezTo>
                        <a:lnTo>
                          <a:pt x="632" y="4048"/>
                        </a:lnTo>
                        <a:lnTo>
                          <a:pt x="715" y="4072"/>
                        </a:lnTo>
                        <a:lnTo>
                          <a:pt x="656" y="4132"/>
                        </a:lnTo>
                        <a:lnTo>
                          <a:pt x="203" y="4489"/>
                        </a:lnTo>
                        <a:cubicBezTo>
                          <a:pt x="144" y="4537"/>
                          <a:pt x="155" y="4584"/>
                          <a:pt x="239" y="4608"/>
                        </a:cubicBezTo>
                        <a:lnTo>
                          <a:pt x="810" y="4775"/>
                        </a:lnTo>
                        <a:lnTo>
                          <a:pt x="846" y="4787"/>
                        </a:lnTo>
                        <a:lnTo>
                          <a:pt x="810" y="4834"/>
                        </a:lnTo>
                        <a:lnTo>
                          <a:pt x="429" y="5275"/>
                        </a:lnTo>
                        <a:cubicBezTo>
                          <a:pt x="370" y="5334"/>
                          <a:pt x="394" y="5394"/>
                          <a:pt x="477" y="5418"/>
                        </a:cubicBezTo>
                        <a:lnTo>
                          <a:pt x="1048" y="5501"/>
                        </a:lnTo>
                        <a:lnTo>
                          <a:pt x="1144" y="5513"/>
                        </a:lnTo>
                        <a:lnTo>
                          <a:pt x="1096" y="5596"/>
                        </a:lnTo>
                        <a:lnTo>
                          <a:pt x="787" y="6084"/>
                        </a:lnTo>
                        <a:cubicBezTo>
                          <a:pt x="739" y="6156"/>
                          <a:pt x="775" y="6287"/>
                          <a:pt x="858" y="6287"/>
                        </a:cubicBezTo>
                        <a:lnTo>
                          <a:pt x="1483" y="6369"/>
                        </a:lnTo>
                        <a:lnTo>
                          <a:pt x="1483" y="6369"/>
                        </a:lnTo>
                        <a:lnTo>
                          <a:pt x="1334" y="6846"/>
                        </a:lnTo>
                        <a:cubicBezTo>
                          <a:pt x="1314" y="6908"/>
                          <a:pt x="1275" y="6970"/>
                          <a:pt x="1319" y="6970"/>
                        </a:cubicBezTo>
                        <a:cubicBezTo>
                          <a:pt x="1326" y="6970"/>
                          <a:pt x="1335" y="6969"/>
                          <a:pt x="1346" y="6966"/>
                        </a:cubicBezTo>
                        <a:lnTo>
                          <a:pt x="1882" y="6799"/>
                        </a:lnTo>
                        <a:cubicBezTo>
                          <a:pt x="1906" y="6799"/>
                          <a:pt x="2060" y="6727"/>
                          <a:pt x="2096" y="6704"/>
                        </a:cubicBezTo>
                        <a:cubicBezTo>
                          <a:pt x="4597" y="5858"/>
                          <a:pt x="4549" y="4882"/>
                          <a:pt x="4549" y="4882"/>
                        </a:cubicBezTo>
                        <a:lnTo>
                          <a:pt x="4561" y="4739"/>
                        </a:lnTo>
                        <a:cubicBezTo>
                          <a:pt x="4597" y="4191"/>
                          <a:pt x="4799" y="4013"/>
                          <a:pt x="5061" y="3941"/>
                        </a:cubicBezTo>
                        <a:cubicBezTo>
                          <a:pt x="5311" y="3941"/>
                          <a:pt x="5561" y="4025"/>
                          <a:pt x="5751" y="4549"/>
                        </a:cubicBezTo>
                        <a:lnTo>
                          <a:pt x="5787" y="4668"/>
                        </a:lnTo>
                        <a:cubicBezTo>
                          <a:pt x="5787" y="4668"/>
                          <a:pt x="5978" y="5620"/>
                          <a:pt x="8609" y="5680"/>
                        </a:cubicBezTo>
                        <a:cubicBezTo>
                          <a:pt x="8657" y="5680"/>
                          <a:pt x="8668" y="5715"/>
                          <a:pt x="8716" y="5715"/>
                        </a:cubicBezTo>
                        <a:lnTo>
                          <a:pt x="9407" y="5680"/>
                        </a:lnTo>
                        <a:cubicBezTo>
                          <a:pt x="9478" y="5680"/>
                          <a:pt x="9526" y="5608"/>
                          <a:pt x="9478" y="5549"/>
                        </a:cubicBezTo>
                        <a:lnTo>
                          <a:pt x="9121" y="4953"/>
                        </a:lnTo>
                        <a:lnTo>
                          <a:pt x="9073" y="4846"/>
                        </a:lnTo>
                        <a:lnTo>
                          <a:pt x="9109" y="4834"/>
                        </a:lnTo>
                        <a:lnTo>
                          <a:pt x="9728" y="4739"/>
                        </a:lnTo>
                        <a:cubicBezTo>
                          <a:pt x="9800" y="4715"/>
                          <a:pt x="9835" y="4703"/>
                          <a:pt x="9776" y="4656"/>
                        </a:cubicBezTo>
                        <a:lnTo>
                          <a:pt x="9323" y="4299"/>
                        </a:lnTo>
                        <a:lnTo>
                          <a:pt x="9264" y="4251"/>
                        </a:lnTo>
                        <a:lnTo>
                          <a:pt x="9347" y="4227"/>
                        </a:lnTo>
                        <a:lnTo>
                          <a:pt x="9859" y="3965"/>
                        </a:lnTo>
                        <a:cubicBezTo>
                          <a:pt x="9942" y="3941"/>
                          <a:pt x="9942" y="3882"/>
                          <a:pt x="9859" y="3834"/>
                        </a:cubicBezTo>
                        <a:lnTo>
                          <a:pt x="9359" y="3537"/>
                        </a:lnTo>
                        <a:lnTo>
                          <a:pt x="9347" y="3525"/>
                        </a:lnTo>
                        <a:lnTo>
                          <a:pt x="9359" y="3513"/>
                        </a:lnTo>
                        <a:lnTo>
                          <a:pt x="9847" y="3167"/>
                        </a:lnTo>
                        <a:cubicBezTo>
                          <a:pt x="9907" y="3120"/>
                          <a:pt x="9907" y="3060"/>
                          <a:pt x="9835" y="3036"/>
                        </a:cubicBezTo>
                        <a:lnTo>
                          <a:pt x="9299" y="2822"/>
                        </a:lnTo>
                        <a:lnTo>
                          <a:pt x="9228" y="2798"/>
                        </a:lnTo>
                        <a:lnTo>
                          <a:pt x="9288" y="2739"/>
                        </a:lnTo>
                        <a:lnTo>
                          <a:pt x="9716" y="2346"/>
                        </a:lnTo>
                        <a:cubicBezTo>
                          <a:pt x="9776" y="2286"/>
                          <a:pt x="9764" y="2227"/>
                          <a:pt x="9680" y="2215"/>
                        </a:cubicBezTo>
                        <a:lnTo>
                          <a:pt x="9133" y="2084"/>
                        </a:lnTo>
                        <a:lnTo>
                          <a:pt x="9133" y="2048"/>
                        </a:lnTo>
                        <a:lnTo>
                          <a:pt x="9526" y="1620"/>
                        </a:lnTo>
                        <a:cubicBezTo>
                          <a:pt x="9585" y="1560"/>
                          <a:pt x="9550" y="1501"/>
                          <a:pt x="9478" y="1489"/>
                        </a:cubicBezTo>
                        <a:lnTo>
                          <a:pt x="8895" y="1393"/>
                        </a:lnTo>
                        <a:lnTo>
                          <a:pt x="8811" y="1381"/>
                        </a:lnTo>
                        <a:lnTo>
                          <a:pt x="8847" y="1310"/>
                        </a:lnTo>
                        <a:lnTo>
                          <a:pt x="9169" y="810"/>
                        </a:lnTo>
                        <a:cubicBezTo>
                          <a:pt x="9204" y="739"/>
                          <a:pt x="9180" y="691"/>
                          <a:pt x="9085" y="691"/>
                        </a:cubicBezTo>
                        <a:lnTo>
                          <a:pt x="8466" y="715"/>
                        </a:lnTo>
                        <a:lnTo>
                          <a:pt x="8430" y="715"/>
                        </a:lnTo>
                        <a:lnTo>
                          <a:pt x="8454" y="679"/>
                        </a:lnTo>
                        <a:lnTo>
                          <a:pt x="8609" y="96"/>
                        </a:lnTo>
                        <a:cubicBezTo>
                          <a:pt x="8636" y="41"/>
                          <a:pt x="8615" y="0"/>
                          <a:pt x="856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60" name="Google Shape;1660;p45"/>
                  <p:cNvSpPr/>
                  <p:nvPr/>
                </p:nvSpPr>
                <p:spPr>
                  <a:xfrm>
                    <a:off x="7430376" y="6415149"/>
                    <a:ext cx="58916" cy="29125"/>
                  </a:xfrm>
                  <a:custGeom>
                    <a:rect b="b" l="l" r="r" t="t"/>
                    <a:pathLst>
                      <a:path extrusionOk="0" h="1442" w="2917">
                        <a:moveTo>
                          <a:pt x="1216" y="0"/>
                        </a:moveTo>
                        <a:cubicBezTo>
                          <a:pt x="736" y="0"/>
                          <a:pt x="277" y="50"/>
                          <a:pt x="72" y="76"/>
                        </a:cubicBezTo>
                        <a:cubicBezTo>
                          <a:pt x="12" y="88"/>
                          <a:pt x="0" y="123"/>
                          <a:pt x="36" y="147"/>
                        </a:cubicBezTo>
                        <a:cubicBezTo>
                          <a:pt x="1254" y="1108"/>
                          <a:pt x="1991" y="1441"/>
                          <a:pt x="2399" y="1441"/>
                        </a:cubicBezTo>
                        <a:cubicBezTo>
                          <a:pt x="2916" y="1441"/>
                          <a:pt x="2906" y="905"/>
                          <a:pt x="2679" y="433"/>
                        </a:cubicBezTo>
                        <a:cubicBezTo>
                          <a:pt x="2517" y="87"/>
                          <a:pt x="1849" y="0"/>
                          <a:pt x="121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61" name="Google Shape;1661;p45"/>
                  <p:cNvSpPr/>
                  <p:nvPr/>
                </p:nvSpPr>
                <p:spPr>
                  <a:xfrm>
                    <a:off x="7429285" y="6368937"/>
                    <a:ext cx="51100" cy="41546"/>
                  </a:xfrm>
                  <a:custGeom>
                    <a:rect b="b" l="l" r="r" t="t"/>
                    <a:pathLst>
                      <a:path extrusionOk="0" h="2057" w="2530">
                        <a:moveTo>
                          <a:pt x="2067" y="1"/>
                        </a:moveTo>
                        <a:cubicBezTo>
                          <a:pt x="1695" y="1"/>
                          <a:pt x="1048" y="490"/>
                          <a:pt x="42" y="1971"/>
                        </a:cubicBezTo>
                        <a:cubicBezTo>
                          <a:pt x="1" y="2023"/>
                          <a:pt x="14" y="2056"/>
                          <a:pt x="57" y="2056"/>
                        </a:cubicBezTo>
                        <a:cubicBezTo>
                          <a:pt x="63" y="2056"/>
                          <a:pt x="70" y="2056"/>
                          <a:pt x="78" y="2054"/>
                        </a:cubicBezTo>
                        <a:cubicBezTo>
                          <a:pt x="543" y="1959"/>
                          <a:pt x="2364" y="1578"/>
                          <a:pt x="2459" y="899"/>
                        </a:cubicBezTo>
                        <a:cubicBezTo>
                          <a:pt x="2529" y="446"/>
                          <a:pt x="2423" y="1"/>
                          <a:pt x="206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62" name="Google Shape;1662;p45"/>
                  <p:cNvSpPr/>
                  <p:nvPr/>
                </p:nvSpPr>
                <p:spPr>
                  <a:xfrm>
                    <a:off x="7368006" y="6419007"/>
                    <a:ext cx="50756" cy="41486"/>
                  </a:xfrm>
                  <a:custGeom>
                    <a:rect b="b" l="l" r="r" t="t"/>
                    <a:pathLst>
                      <a:path extrusionOk="0" h="2054" w="2513">
                        <a:moveTo>
                          <a:pt x="2471" y="1"/>
                        </a:moveTo>
                        <a:cubicBezTo>
                          <a:pt x="2464" y="1"/>
                          <a:pt x="2455" y="2"/>
                          <a:pt x="2445" y="4"/>
                        </a:cubicBezTo>
                        <a:cubicBezTo>
                          <a:pt x="1969" y="87"/>
                          <a:pt x="171" y="480"/>
                          <a:pt x="64" y="1147"/>
                        </a:cubicBezTo>
                        <a:cubicBezTo>
                          <a:pt x="0" y="1606"/>
                          <a:pt x="109" y="2054"/>
                          <a:pt x="467" y="2054"/>
                        </a:cubicBezTo>
                        <a:cubicBezTo>
                          <a:pt x="841" y="2054"/>
                          <a:pt x="1488" y="1562"/>
                          <a:pt x="2493" y="75"/>
                        </a:cubicBezTo>
                        <a:cubicBezTo>
                          <a:pt x="2513" y="26"/>
                          <a:pt x="2508" y="1"/>
                          <a:pt x="247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63" name="Google Shape;1663;p45"/>
                  <p:cNvSpPr/>
                  <p:nvPr/>
                </p:nvSpPr>
                <p:spPr>
                  <a:xfrm>
                    <a:off x="7358493" y="6385116"/>
                    <a:ext cx="59158" cy="29246"/>
                  </a:xfrm>
                  <a:custGeom>
                    <a:rect b="b" l="l" r="r" t="t"/>
                    <a:pathLst>
                      <a:path extrusionOk="0" h="1448" w="2929">
                        <a:moveTo>
                          <a:pt x="516" y="1"/>
                        </a:moveTo>
                        <a:cubicBezTo>
                          <a:pt x="1" y="1"/>
                          <a:pt x="11" y="536"/>
                          <a:pt x="238" y="1015"/>
                        </a:cubicBezTo>
                        <a:cubicBezTo>
                          <a:pt x="407" y="1361"/>
                          <a:pt x="1078" y="1448"/>
                          <a:pt x="1712" y="1448"/>
                        </a:cubicBezTo>
                        <a:cubicBezTo>
                          <a:pt x="2192" y="1448"/>
                          <a:pt x="2652" y="1398"/>
                          <a:pt x="2857" y="1372"/>
                        </a:cubicBezTo>
                        <a:cubicBezTo>
                          <a:pt x="2916" y="1348"/>
                          <a:pt x="2928" y="1313"/>
                          <a:pt x="2869" y="1289"/>
                        </a:cubicBezTo>
                        <a:cubicBezTo>
                          <a:pt x="1656" y="333"/>
                          <a:pt x="923" y="1"/>
                          <a:pt x="51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64" name="Google Shape;1664;p45"/>
                  <p:cNvSpPr/>
                  <p:nvPr/>
                </p:nvSpPr>
                <p:spPr>
                  <a:xfrm>
                    <a:off x="7128807" y="6419916"/>
                    <a:ext cx="200339" cy="124518"/>
                  </a:xfrm>
                  <a:custGeom>
                    <a:rect b="b" l="l" r="r" t="t"/>
                    <a:pathLst>
                      <a:path extrusionOk="0" h="6165" w="9919">
                        <a:moveTo>
                          <a:pt x="1085" y="0"/>
                        </a:moveTo>
                        <a:cubicBezTo>
                          <a:pt x="1034" y="0"/>
                          <a:pt x="1005" y="43"/>
                          <a:pt x="1025" y="102"/>
                        </a:cubicBezTo>
                        <a:lnTo>
                          <a:pt x="1251" y="673"/>
                        </a:lnTo>
                        <a:lnTo>
                          <a:pt x="1263" y="697"/>
                        </a:lnTo>
                        <a:lnTo>
                          <a:pt x="1239" y="697"/>
                        </a:lnTo>
                        <a:lnTo>
                          <a:pt x="608" y="744"/>
                        </a:lnTo>
                        <a:cubicBezTo>
                          <a:pt x="537" y="744"/>
                          <a:pt x="501" y="804"/>
                          <a:pt x="549" y="875"/>
                        </a:cubicBezTo>
                        <a:lnTo>
                          <a:pt x="906" y="1340"/>
                        </a:lnTo>
                        <a:lnTo>
                          <a:pt x="965" y="1399"/>
                        </a:lnTo>
                        <a:lnTo>
                          <a:pt x="882" y="1411"/>
                        </a:lnTo>
                        <a:lnTo>
                          <a:pt x="310" y="1554"/>
                        </a:lnTo>
                        <a:cubicBezTo>
                          <a:pt x="239" y="1566"/>
                          <a:pt x="227" y="1626"/>
                          <a:pt x="287" y="1685"/>
                        </a:cubicBezTo>
                        <a:lnTo>
                          <a:pt x="715" y="2066"/>
                        </a:lnTo>
                        <a:lnTo>
                          <a:pt x="715" y="2102"/>
                        </a:lnTo>
                        <a:lnTo>
                          <a:pt x="180" y="2292"/>
                        </a:lnTo>
                        <a:cubicBezTo>
                          <a:pt x="60" y="2304"/>
                          <a:pt x="49" y="2364"/>
                          <a:pt x="120" y="2411"/>
                        </a:cubicBezTo>
                        <a:lnTo>
                          <a:pt x="584" y="2757"/>
                        </a:lnTo>
                        <a:lnTo>
                          <a:pt x="656" y="2804"/>
                        </a:lnTo>
                        <a:lnTo>
                          <a:pt x="584" y="2840"/>
                        </a:lnTo>
                        <a:lnTo>
                          <a:pt x="72" y="3102"/>
                        </a:lnTo>
                        <a:cubicBezTo>
                          <a:pt x="1" y="3126"/>
                          <a:pt x="13" y="3173"/>
                          <a:pt x="96" y="3221"/>
                        </a:cubicBezTo>
                        <a:lnTo>
                          <a:pt x="632" y="3495"/>
                        </a:lnTo>
                        <a:lnTo>
                          <a:pt x="644" y="3519"/>
                        </a:lnTo>
                        <a:lnTo>
                          <a:pt x="608" y="3542"/>
                        </a:lnTo>
                        <a:lnTo>
                          <a:pt x="132" y="3900"/>
                        </a:lnTo>
                        <a:cubicBezTo>
                          <a:pt x="72" y="3947"/>
                          <a:pt x="72" y="4019"/>
                          <a:pt x="156" y="4054"/>
                        </a:cubicBezTo>
                        <a:lnTo>
                          <a:pt x="703" y="4257"/>
                        </a:lnTo>
                        <a:lnTo>
                          <a:pt x="775" y="4293"/>
                        </a:lnTo>
                        <a:lnTo>
                          <a:pt x="715" y="4352"/>
                        </a:lnTo>
                        <a:lnTo>
                          <a:pt x="299" y="4769"/>
                        </a:lnTo>
                        <a:cubicBezTo>
                          <a:pt x="239" y="4828"/>
                          <a:pt x="251" y="4888"/>
                          <a:pt x="346" y="4900"/>
                        </a:cubicBezTo>
                        <a:lnTo>
                          <a:pt x="953" y="5019"/>
                        </a:lnTo>
                        <a:lnTo>
                          <a:pt x="989" y="5031"/>
                        </a:lnTo>
                        <a:lnTo>
                          <a:pt x="965" y="5066"/>
                        </a:lnTo>
                        <a:lnTo>
                          <a:pt x="691" y="5602"/>
                        </a:lnTo>
                        <a:cubicBezTo>
                          <a:pt x="645" y="5672"/>
                          <a:pt x="576" y="5865"/>
                          <a:pt x="638" y="5865"/>
                        </a:cubicBezTo>
                        <a:cubicBezTo>
                          <a:pt x="640" y="5865"/>
                          <a:pt x="642" y="5865"/>
                          <a:pt x="644" y="5864"/>
                        </a:cubicBezTo>
                        <a:lnTo>
                          <a:pt x="1180" y="5959"/>
                        </a:lnTo>
                        <a:cubicBezTo>
                          <a:pt x="1192" y="5959"/>
                          <a:pt x="1382" y="5793"/>
                          <a:pt x="1418" y="5793"/>
                        </a:cubicBezTo>
                        <a:cubicBezTo>
                          <a:pt x="4037" y="5495"/>
                          <a:pt x="4216" y="4471"/>
                          <a:pt x="4216" y="4471"/>
                        </a:cubicBezTo>
                        <a:lnTo>
                          <a:pt x="4263" y="4316"/>
                        </a:lnTo>
                        <a:cubicBezTo>
                          <a:pt x="4406" y="3781"/>
                          <a:pt x="4656" y="3650"/>
                          <a:pt x="4918" y="3638"/>
                        </a:cubicBezTo>
                        <a:cubicBezTo>
                          <a:pt x="5168" y="3697"/>
                          <a:pt x="5394" y="3816"/>
                          <a:pt x="5478" y="4364"/>
                        </a:cubicBezTo>
                        <a:lnTo>
                          <a:pt x="5490" y="4483"/>
                        </a:lnTo>
                        <a:cubicBezTo>
                          <a:pt x="5490" y="4483"/>
                          <a:pt x="5490" y="5388"/>
                          <a:pt x="8073" y="5995"/>
                        </a:cubicBezTo>
                        <a:cubicBezTo>
                          <a:pt x="8082" y="6001"/>
                          <a:pt x="8091" y="6003"/>
                          <a:pt x="8100" y="6003"/>
                        </a:cubicBezTo>
                        <a:cubicBezTo>
                          <a:pt x="8128" y="6003"/>
                          <a:pt x="8157" y="5983"/>
                          <a:pt x="8192" y="5983"/>
                        </a:cubicBezTo>
                        <a:lnTo>
                          <a:pt x="8823" y="6162"/>
                        </a:lnTo>
                        <a:cubicBezTo>
                          <a:pt x="8835" y="6164"/>
                          <a:pt x="8846" y="6165"/>
                          <a:pt x="8856" y="6165"/>
                        </a:cubicBezTo>
                        <a:cubicBezTo>
                          <a:pt x="8908" y="6165"/>
                          <a:pt x="8939" y="6138"/>
                          <a:pt x="8919" y="6078"/>
                        </a:cubicBezTo>
                        <a:lnTo>
                          <a:pt x="8681" y="5436"/>
                        </a:lnTo>
                        <a:lnTo>
                          <a:pt x="8645" y="5328"/>
                        </a:lnTo>
                        <a:lnTo>
                          <a:pt x="8681" y="5328"/>
                        </a:lnTo>
                        <a:lnTo>
                          <a:pt x="9312" y="5376"/>
                        </a:lnTo>
                        <a:cubicBezTo>
                          <a:pt x="9395" y="5376"/>
                          <a:pt x="9431" y="5364"/>
                          <a:pt x="9371" y="5281"/>
                        </a:cubicBezTo>
                        <a:lnTo>
                          <a:pt x="9014" y="4852"/>
                        </a:lnTo>
                        <a:lnTo>
                          <a:pt x="8978" y="4793"/>
                        </a:lnTo>
                        <a:lnTo>
                          <a:pt x="9062" y="4781"/>
                        </a:lnTo>
                        <a:lnTo>
                          <a:pt x="9633" y="4650"/>
                        </a:lnTo>
                        <a:cubicBezTo>
                          <a:pt x="9705" y="4626"/>
                          <a:pt x="9716" y="4566"/>
                          <a:pt x="9657" y="4507"/>
                        </a:cubicBezTo>
                        <a:lnTo>
                          <a:pt x="9228" y="4126"/>
                        </a:lnTo>
                        <a:lnTo>
                          <a:pt x="9216" y="4114"/>
                        </a:lnTo>
                        <a:lnTo>
                          <a:pt x="9240" y="4090"/>
                        </a:lnTo>
                        <a:lnTo>
                          <a:pt x="9800" y="3852"/>
                        </a:lnTo>
                        <a:cubicBezTo>
                          <a:pt x="9871" y="3828"/>
                          <a:pt x="9883" y="3769"/>
                          <a:pt x="9812" y="3721"/>
                        </a:cubicBezTo>
                        <a:lnTo>
                          <a:pt x="9335" y="3411"/>
                        </a:lnTo>
                        <a:lnTo>
                          <a:pt x="9264" y="3364"/>
                        </a:lnTo>
                        <a:lnTo>
                          <a:pt x="9335" y="3316"/>
                        </a:lnTo>
                        <a:lnTo>
                          <a:pt x="9835" y="3019"/>
                        </a:lnTo>
                        <a:cubicBezTo>
                          <a:pt x="9919" y="2983"/>
                          <a:pt x="9919" y="2923"/>
                          <a:pt x="9835" y="2888"/>
                        </a:cubicBezTo>
                        <a:lnTo>
                          <a:pt x="9335" y="2638"/>
                        </a:lnTo>
                        <a:lnTo>
                          <a:pt x="9335" y="2602"/>
                        </a:lnTo>
                        <a:lnTo>
                          <a:pt x="9812" y="2268"/>
                        </a:lnTo>
                        <a:cubicBezTo>
                          <a:pt x="9871" y="2221"/>
                          <a:pt x="9871" y="2161"/>
                          <a:pt x="9800" y="2126"/>
                        </a:cubicBezTo>
                        <a:lnTo>
                          <a:pt x="9240" y="1923"/>
                        </a:lnTo>
                        <a:lnTo>
                          <a:pt x="9169" y="1887"/>
                        </a:lnTo>
                        <a:lnTo>
                          <a:pt x="9228" y="1828"/>
                        </a:lnTo>
                        <a:lnTo>
                          <a:pt x="9645" y="1411"/>
                        </a:lnTo>
                        <a:cubicBezTo>
                          <a:pt x="9705" y="1352"/>
                          <a:pt x="9693" y="1292"/>
                          <a:pt x="9597" y="1280"/>
                        </a:cubicBezTo>
                        <a:lnTo>
                          <a:pt x="8990" y="1161"/>
                        </a:lnTo>
                        <a:lnTo>
                          <a:pt x="8954" y="1161"/>
                        </a:lnTo>
                        <a:lnTo>
                          <a:pt x="8978" y="1137"/>
                        </a:lnTo>
                        <a:lnTo>
                          <a:pt x="9264" y="602"/>
                        </a:lnTo>
                        <a:cubicBezTo>
                          <a:pt x="9300" y="518"/>
                          <a:pt x="9264" y="483"/>
                          <a:pt x="9181" y="483"/>
                        </a:cubicBezTo>
                        <a:lnTo>
                          <a:pt x="8550" y="542"/>
                        </a:lnTo>
                        <a:cubicBezTo>
                          <a:pt x="5787" y="816"/>
                          <a:pt x="5668" y="1804"/>
                          <a:pt x="5668" y="1804"/>
                        </a:cubicBezTo>
                        <a:lnTo>
                          <a:pt x="5656" y="1923"/>
                        </a:lnTo>
                        <a:cubicBezTo>
                          <a:pt x="5514" y="2459"/>
                          <a:pt x="5275" y="2578"/>
                          <a:pt x="5013" y="2590"/>
                        </a:cubicBezTo>
                        <a:cubicBezTo>
                          <a:pt x="4763" y="2542"/>
                          <a:pt x="4537" y="2399"/>
                          <a:pt x="4466" y="1852"/>
                        </a:cubicBezTo>
                        <a:lnTo>
                          <a:pt x="4454" y="1733"/>
                        </a:lnTo>
                        <a:cubicBezTo>
                          <a:pt x="4454" y="1733"/>
                          <a:pt x="4454" y="744"/>
                          <a:pt x="1751" y="137"/>
                        </a:cubicBezTo>
                        <a:lnTo>
                          <a:pt x="1120" y="6"/>
                        </a:lnTo>
                        <a:cubicBezTo>
                          <a:pt x="1107" y="2"/>
                          <a:pt x="1096" y="0"/>
                          <a:pt x="108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65" name="Google Shape;1665;p45"/>
                  <p:cNvSpPr/>
                  <p:nvPr/>
                </p:nvSpPr>
                <p:spPr>
                  <a:xfrm>
                    <a:off x="7233672" y="6485437"/>
                    <a:ext cx="54049" cy="37305"/>
                  </a:xfrm>
                  <a:custGeom>
                    <a:rect b="b" l="l" r="r" t="t"/>
                    <a:pathLst>
                      <a:path extrusionOk="0" h="1847" w="2676">
                        <a:moveTo>
                          <a:pt x="95" y="1"/>
                        </a:moveTo>
                        <a:cubicBezTo>
                          <a:pt x="24" y="1"/>
                          <a:pt x="0" y="37"/>
                          <a:pt x="48" y="72"/>
                        </a:cubicBezTo>
                        <a:cubicBezTo>
                          <a:pt x="1145" y="1403"/>
                          <a:pt x="1825" y="1847"/>
                          <a:pt x="2206" y="1847"/>
                        </a:cubicBezTo>
                        <a:cubicBezTo>
                          <a:pt x="2602" y="1847"/>
                          <a:pt x="2675" y="1367"/>
                          <a:pt x="2560" y="906"/>
                        </a:cubicBezTo>
                        <a:cubicBezTo>
                          <a:pt x="2417" y="251"/>
                          <a:pt x="572" y="48"/>
                          <a:pt x="95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66" name="Google Shape;1666;p45"/>
                  <p:cNvSpPr/>
                  <p:nvPr/>
                </p:nvSpPr>
                <p:spPr>
                  <a:xfrm>
                    <a:off x="7234379" y="6447142"/>
                    <a:ext cx="56775" cy="32134"/>
                  </a:xfrm>
                  <a:custGeom>
                    <a:rect b="b" l="l" r="r" t="t"/>
                    <a:pathLst>
                      <a:path extrusionOk="0" h="1591" w="2811">
                        <a:moveTo>
                          <a:pt x="2329" y="0"/>
                        </a:moveTo>
                        <a:cubicBezTo>
                          <a:pt x="1936" y="0"/>
                          <a:pt x="1223" y="386"/>
                          <a:pt x="48" y="1516"/>
                        </a:cubicBezTo>
                        <a:cubicBezTo>
                          <a:pt x="1" y="1540"/>
                          <a:pt x="13" y="1587"/>
                          <a:pt x="72" y="1587"/>
                        </a:cubicBezTo>
                        <a:cubicBezTo>
                          <a:pt x="137" y="1589"/>
                          <a:pt x="227" y="1590"/>
                          <a:pt x="336" y="1590"/>
                        </a:cubicBezTo>
                        <a:cubicBezTo>
                          <a:pt x="1024" y="1590"/>
                          <a:pt x="2437" y="1525"/>
                          <a:pt x="2632" y="980"/>
                        </a:cubicBezTo>
                        <a:cubicBezTo>
                          <a:pt x="2810" y="509"/>
                          <a:pt x="2781" y="0"/>
                          <a:pt x="232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67" name="Google Shape;1667;p45"/>
                  <p:cNvSpPr/>
                  <p:nvPr/>
                </p:nvSpPr>
                <p:spPr>
                  <a:xfrm>
                    <a:off x="7165607" y="6484407"/>
                    <a:ext cx="56775" cy="32215"/>
                  </a:xfrm>
                  <a:custGeom>
                    <a:rect b="b" l="l" r="r" t="t"/>
                    <a:pathLst>
                      <a:path extrusionOk="0" h="1595" w="2811">
                        <a:moveTo>
                          <a:pt x="2478" y="1"/>
                        </a:moveTo>
                        <a:cubicBezTo>
                          <a:pt x="1789" y="1"/>
                          <a:pt x="365" y="67"/>
                          <a:pt x="179" y="623"/>
                        </a:cubicBezTo>
                        <a:cubicBezTo>
                          <a:pt x="1" y="1088"/>
                          <a:pt x="27" y="1594"/>
                          <a:pt x="478" y="1594"/>
                        </a:cubicBezTo>
                        <a:cubicBezTo>
                          <a:pt x="870" y="1594"/>
                          <a:pt x="1583" y="1212"/>
                          <a:pt x="2763" y="88"/>
                        </a:cubicBezTo>
                        <a:cubicBezTo>
                          <a:pt x="2810" y="52"/>
                          <a:pt x="2799" y="4"/>
                          <a:pt x="2739" y="4"/>
                        </a:cubicBezTo>
                        <a:cubicBezTo>
                          <a:pt x="2675" y="3"/>
                          <a:pt x="2585" y="1"/>
                          <a:pt x="2478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68" name="Google Shape;1668;p45"/>
                  <p:cNvSpPr/>
                  <p:nvPr/>
                </p:nvSpPr>
                <p:spPr>
                  <a:xfrm>
                    <a:off x="7168940" y="6440942"/>
                    <a:ext cx="53685" cy="37305"/>
                  </a:xfrm>
                  <a:custGeom>
                    <a:rect b="b" l="l" r="r" t="t"/>
                    <a:pathLst>
                      <a:path extrusionOk="0" h="1847" w="2658">
                        <a:moveTo>
                          <a:pt x="474" y="1"/>
                        </a:moveTo>
                        <a:cubicBezTo>
                          <a:pt x="77" y="1"/>
                          <a:pt x="0" y="480"/>
                          <a:pt x="109" y="942"/>
                        </a:cubicBezTo>
                        <a:cubicBezTo>
                          <a:pt x="264" y="1597"/>
                          <a:pt x="2110" y="1799"/>
                          <a:pt x="2586" y="1847"/>
                        </a:cubicBezTo>
                        <a:cubicBezTo>
                          <a:pt x="2645" y="1847"/>
                          <a:pt x="2657" y="1823"/>
                          <a:pt x="2634" y="1775"/>
                        </a:cubicBezTo>
                        <a:cubicBezTo>
                          <a:pt x="1536" y="444"/>
                          <a:pt x="857" y="1"/>
                          <a:pt x="47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69" name="Google Shape;1669;p45"/>
                  <p:cNvSpPr/>
                  <p:nvPr/>
                </p:nvSpPr>
                <p:spPr>
                  <a:xfrm>
                    <a:off x="7475336" y="6559986"/>
                    <a:ext cx="202500" cy="200076"/>
                  </a:xfrm>
                  <a:custGeom>
                    <a:rect b="b" l="l" r="r" t="t"/>
                    <a:pathLst>
                      <a:path extrusionOk="0" h="9906" w="10026">
                        <a:moveTo>
                          <a:pt x="4479" y="0"/>
                        </a:moveTo>
                        <a:cubicBezTo>
                          <a:pt x="4452" y="0"/>
                          <a:pt x="4425" y="22"/>
                          <a:pt x="4406" y="60"/>
                        </a:cubicBezTo>
                        <a:lnTo>
                          <a:pt x="4168" y="608"/>
                        </a:lnTo>
                        <a:lnTo>
                          <a:pt x="4156" y="644"/>
                        </a:lnTo>
                        <a:lnTo>
                          <a:pt x="4132" y="608"/>
                        </a:lnTo>
                        <a:lnTo>
                          <a:pt x="3656" y="215"/>
                        </a:lnTo>
                        <a:cubicBezTo>
                          <a:pt x="3634" y="193"/>
                          <a:pt x="3612" y="183"/>
                          <a:pt x="3592" y="183"/>
                        </a:cubicBezTo>
                        <a:cubicBezTo>
                          <a:pt x="3558" y="183"/>
                          <a:pt x="3528" y="214"/>
                          <a:pt x="3513" y="275"/>
                        </a:cubicBezTo>
                        <a:lnTo>
                          <a:pt x="3454" y="846"/>
                        </a:lnTo>
                        <a:lnTo>
                          <a:pt x="3442" y="941"/>
                        </a:lnTo>
                        <a:lnTo>
                          <a:pt x="3370" y="894"/>
                        </a:lnTo>
                        <a:lnTo>
                          <a:pt x="2858" y="596"/>
                        </a:lnTo>
                        <a:cubicBezTo>
                          <a:pt x="2836" y="581"/>
                          <a:pt x="2817" y="575"/>
                          <a:pt x="2800" y="575"/>
                        </a:cubicBezTo>
                        <a:cubicBezTo>
                          <a:pt x="2762" y="575"/>
                          <a:pt x="2739" y="610"/>
                          <a:pt x="2739" y="667"/>
                        </a:cubicBezTo>
                        <a:lnTo>
                          <a:pt x="2775" y="1251"/>
                        </a:lnTo>
                        <a:lnTo>
                          <a:pt x="2763" y="1263"/>
                        </a:lnTo>
                        <a:lnTo>
                          <a:pt x="2251" y="1025"/>
                        </a:lnTo>
                        <a:cubicBezTo>
                          <a:pt x="2231" y="1004"/>
                          <a:pt x="2212" y="995"/>
                          <a:pt x="2196" y="995"/>
                        </a:cubicBezTo>
                        <a:cubicBezTo>
                          <a:pt x="2165" y="995"/>
                          <a:pt x="2144" y="1029"/>
                          <a:pt x="2144" y="1084"/>
                        </a:cubicBezTo>
                        <a:lnTo>
                          <a:pt x="2239" y="1668"/>
                        </a:lnTo>
                        <a:lnTo>
                          <a:pt x="2251" y="1763"/>
                        </a:lnTo>
                        <a:lnTo>
                          <a:pt x="2180" y="1727"/>
                        </a:lnTo>
                        <a:lnTo>
                          <a:pt x="1632" y="1549"/>
                        </a:lnTo>
                        <a:cubicBezTo>
                          <a:pt x="1615" y="1544"/>
                          <a:pt x="1600" y="1541"/>
                          <a:pt x="1588" y="1541"/>
                        </a:cubicBezTo>
                        <a:cubicBezTo>
                          <a:pt x="1541" y="1541"/>
                          <a:pt x="1530" y="1577"/>
                          <a:pt x="1549" y="1644"/>
                        </a:cubicBezTo>
                        <a:lnTo>
                          <a:pt x="1727" y="2203"/>
                        </a:lnTo>
                        <a:lnTo>
                          <a:pt x="1727" y="2239"/>
                        </a:lnTo>
                        <a:lnTo>
                          <a:pt x="1692" y="2239"/>
                        </a:lnTo>
                        <a:lnTo>
                          <a:pt x="1108" y="2144"/>
                        </a:lnTo>
                        <a:cubicBezTo>
                          <a:pt x="1102" y="2143"/>
                          <a:pt x="1096" y="2142"/>
                          <a:pt x="1090" y="2142"/>
                        </a:cubicBezTo>
                        <a:cubicBezTo>
                          <a:pt x="1029" y="2142"/>
                          <a:pt x="991" y="2198"/>
                          <a:pt x="1013" y="2263"/>
                        </a:cubicBezTo>
                        <a:lnTo>
                          <a:pt x="1251" y="2799"/>
                        </a:lnTo>
                        <a:lnTo>
                          <a:pt x="1287" y="2870"/>
                        </a:lnTo>
                        <a:lnTo>
                          <a:pt x="620" y="2870"/>
                        </a:lnTo>
                        <a:cubicBezTo>
                          <a:pt x="525" y="2870"/>
                          <a:pt x="513" y="2930"/>
                          <a:pt x="560" y="2989"/>
                        </a:cubicBezTo>
                        <a:lnTo>
                          <a:pt x="918" y="3513"/>
                        </a:lnTo>
                        <a:lnTo>
                          <a:pt x="930" y="3549"/>
                        </a:lnTo>
                        <a:lnTo>
                          <a:pt x="894" y="3561"/>
                        </a:lnTo>
                        <a:lnTo>
                          <a:pt x="322" y="3739"/>
                        </a:lnTo>
                        <a:cubicBezTo>
                          <a:pt x="239" y="3763"/>
                          <a:pt x="1" y="3823"/>
                          <a:pt x="84" y="3870"/>
                        </a:cubicBezTo>
                        <a:lnTo>
                          <a:pt x="382" y="4275"/>
                        </a:lnTo>
                        <a:cubicBezTo>
                          <a:pt x="382" y="4287"/>
                          <a:pt x="656" y="4335"/>
                          <a:pt x="691" y="4358"/>
                        </a:cubicBezTo>
                        <a:cubicBezTo>
                          <a:pt x="1906" y="5309"/>
                          <a:pt x="2700" y="5508"/>
                          <a:pt x="3151" y="5508"/>
                        </a:cubicBezTo>
                        <a:cubicBezTo>
                          <a:pt x="3473" y="5508"/>
                          <a:pt x="3620" y="5406"/>
                          <a:pt x="3620" y="5406"/>
                        </a:cubicBezTo>
                        <a:lnTo>
                          <a:pt x="3775" y="5347"/>
                        </a:lnTo>
                        <a:cubicBezTo>
                          <a:pt x="3998" y="5213"/>
                          <a:pt x="4176" y="5163"/>
                          <a:pt x="4323" y="5163"/>
                        </a:cubicBezTo>
                        <a:cubicBezTo>
                          <a:pt x="4492" y="5163"/>
                          <a:pt x="4620" y="5228"/>
                          <a:pt x="4728" y="5311"/>
                        </a:cubicBezTo>
                        <a:cubicBezTo>
                          <a:pt x="4870" y="5525"/>
                          <a:pt x="4942" y="5787"/>
                          <a:pt x="4609" y="6240"/>
                        </a:cubicBezTo>
                        <a:lnTo>
                          <a:pt x="4525" y="6323"/>
                        </a:lnTo>
                        <a:cubicBezTo>
                          <a:pt x="4525" y="6323"/>
                          <a:pt x="3918" y="6954"/>
                          <a:pt x="5335" y="9180"/>
                        </a:cubicBezTo>
                        <a:cubicBezTo>
                          <a:pt x="5359" y="9216"/>
                          <a:pt x="5442" y="9204"/>
                          <a:pt x="5466" y="9228"/>
                        </a:cubicBezTo>
                        <a:lnTo>
                          <a:pt x="5763" y="9835"/>
                        </a:lnTo>
                        <a:cubicBezTo>
                          <a:pt x="5790" y="9882"/>
                          <a:pt x="5809" y="9906"/>
                          <a:pt x="5827" y="9906"/>
                        </a:cubicBezTo>
                        <a:cubicBezTo>
                          <a:pt x="5841" y="9906"/>
                          <a:pt x="5855" y="9891"/>
                          <a:pt x="5871" y="9859"/>
                        </a:cubicBezTo>
                        <a:lnTo>
                          <a:pt x="6156" y="9240"/>
                        </a:lnTo>
                        <a:lnTo>
                          <a:pt x="6192" y="9157"/>
                        </a:lnTo>
                        <a:lnTo>
                          <a:pt x="6228" y="9180"/>
                        </a:lnTo>
                        <a:lnTo>
                          <a:pt x="6645" y="9657"/>
                        </a:lnTo>
                        <a:cubicBezTo>
                          <a:pt x="6674" y="9686"/>
                          <a:pt x="6695" y="9704"/>
                          <a:pt x="6711" y="9704"/>
                        </a:cubicBezTo>
                        <a:cubicBezTo>
                          <a:pt x="6728" y="9704"/>
                          <a:pt x="6740" y="9686"/>
                          <a:pt x="6752" y="9645"/>
                        </a:cubicBezTo>
                        <a:lnTo>
                          <a:pt x="6787" y="9073"/>
                        </a:lnTo>
                        <a:lnTo>
                          <a:pt x="6787" y="9002"/>
                        </a:lnTo>
                        <a:lnTo>
                          <a:pt x="6871" y="9049"/>
                        </a:lnTo>
                        <a:lnTo>
                          <a:pt x="7371" y="9347"/>
                        </a:lnTo>
                        <a:cubicBezTo>
                          <a:pt x="7393" y="9362"/>
                          <a:pt x="7412" y="9368"/>
                          <a:pt x="7429" y="9368"/>
                        </a:cubicBezTo>
                        <a:cubicBezTo>
                          <a:pt x="7467" y="9368"/>
                          <a:pt x="7490" y="9334"/>
                          <a:pt x="7490" y="9276"/>
                        </a:cubicBezTo>
                        <a:lnTo>
                          <a:pt x="7466" y="8692"/>
                        </a:lnTo>
                        <a:lnTo>
                          <a:pt x="7466" y="8668"/>
                        </a:lnTo>
                        <a:lnTo>
                          <a:pt x="7490" y="8680"/>
                        </a:lnTo>
                        <a:lnTo>
                          <a:pt x="8038" y="8907"/>
                        </a:lnTo>
                        <a:cubicBezTo>
                          <a:pt x="8052" y="8911"/>
                          <a:pt x="8066" y="8913"/>
                          <a:pt x="8077" y="8913"/>
                        </a:cubicBezTo>
                        <a:cubicBezTo>
                          <a:pt x="8132" y="8913"/>
                          <a:pt x="8154" y="8870"/>
                          <a:pt x="8145" y="8811"/>
                        </a:cubicBezTo>
                        <a:lnTo>
                          <a:pt x="8026" y="8240"/>
                        </a:lnTo>
                        <a:lnTo>
                          <a:pt x="8014" y="8168"/>
                        </a:lnTo>
                        <a:lnTo>
                          <a:pt x="8097" y="8180"/>
                        </a:lnTo>
                        <a:lnTo>
                          <a:pt x="8669" y="8335"/>
                        </a:lnTo>
                        <a:cubicBezTo>
                          <a:pt x="8677" y="8337"/>
                          <a:pt x="8686" y="8337"/>
                          <a:pt x="8694" y="8337"/>
                        </a:cubicBezTo>
                        <a:cubicBezTo>
                          <a:pt x="8751" y="8337"/>
                          <a:pt x="8783" y="8301"/>
                          <a:pt x="8752" y="8228"/>
                        </a:cubicBezTo>
                        <a:lnTo>
                          <a:pt x="8573" y="7692"/>
                        </a:lnTo>
                        <a:cubicBezTo>
                          <a:pt x="8573" y="7680"/>
                          <a:pt x="8597" y="7680"/>
                          <a:pt x="8597" y="7680"/>
                        </a:cubicBezTo>
                        <a:lnTo>
                          <a:pt x="9169" y="7775"/>
                        </a:lnTo>
                        <a:cubicBezTo>
                          <a:pt x="9176" y="7777"/>
                          <a:pt x="9183" y="7777"/>
                          <a:pt x="9189" y="7777"/>
                        </a:cubicBezTo>
                        <a:cubicBezTo>
                          <a:pt x="9258" y="7777"/>
                          <a:pt x="9286" y="7723"/>
                          <a:pt x="9264" y="7668"/>
                        </a:cubicBezTo>
                        <a:lnTo>
                          <a:pt x="9014" y="7133"/>
                        </a:lnTo>
                        <a:lnTo>
                          <a:pt x="8966" y="7061"/>
                        </a:lnTo>
                        <a:lnTo>
                          <a:pt x="9633" y="7061"/>
                        </a:lnTo>
                        <a:cubicBezTo>
                          <a:pt x="9704" y="7061"/>
                          <a:pt x="9740" y="7002"/>
                          <a:pt x="9693" y="6942"/>
                        </a:cubicBezTo>
                        <a:lnTo>
                          <a:pt x="9335" y="6418"/>
                        </a:lnTo>
                        <a:lnTo>
                          <a:pt x="9323" y="6382"/>
                        </a:lnTo>
                        <a:lnTo>
                          <a:pt x="9347" y="6371"/>
                        </a:lnTo>
                        <a:lnTo>
                          <a:pt x="9931" y="6192"/>
                        </a:lnTo>
                        <a:cubicBezTo>
                          <a:pt x="10002" y="6168"/>
                          <a:pt x="10026" y="6109"/>
                          <a:pt x="9966" y="6061"/>
                        </a:cubicBezTo>
                        <a:lnTo>
                          <a:pt x="9454" y="5656"/>
                        </a:lnTo>
                        <a:cubicBezTo>
                          <a:pt x="8189" y="4643"/>
                          <a:pt x="7400" y="4433"/>
                          <a:pt x="6964" y="4433"/>
                        </a:cubicBezTo>
                        <a:cubicBezTo>
                          <a:pt x="6657" y="4433"/>
                          <a:pt x="6525" y="4537"/>
                          <a:pt x="6525" y="4537"/>
                        </a:cubicBezTo>
                        <a:lnTo>
                          <a:pt x="6430" y="4597"/>
                        </a:lnTo>
                        <a:cubicBezTo>
                          <a:pt x="6204" y="4732"/>
                          <a:pt x="6029" y="4785"/>
                          <a:pt x="5888" y="4785"/>
                        </a:cubicBezTo>
                        <a:cubicBezTo>
                          <a:pt x="5730" y="4785"/>
                          <a:pt x="5614" y="4720"/>
                          <a:pt x="5513" y="4632"/>
                        </a:cubicBezTo>
                        <a:cubicBezTo>
                          <a:pt x="5359" y="4418"/>
                          <a:pt x="5299" y="4168"/>
                          <a:pt x="5644" y="3704"/>
                        </a:cubicBezTo>
                        <a:lnTo>
                          <a:pt x="5716" y="3620"/>
                        </a:lnTo>
                        <a:cubicBezTo>
                          <a:pt x="5716" y="3620"/>
                          <a:pt x="6406" y="2918"/>
                          <a:pt x="4918" y="596"/>
                        </a:cubicBezTo>
                        <a:lnTo>
                          <a:pt x="4906" y="596"/>
                        </a:lnTo>
                        <a:lnTo>
                          <a:pt x="4549" y="48"/>
                        </a:lnTo>
                        <a:cubicBezTo>
                          <a:pt x="4527" y="16"/>
                          <a:pt x="4503" y="0"/>
                          <a:pt x="447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70" name="Google Shape;1670;p45"/>
                  <p:cNvSpPr/>
                  <p:nvPr/>
                </p:nvSpPr>
                <p:spPr>
                  <a:xfrm>
                    <a:off x="7575758" y="6666467"/>
                    <a:ext cx="35224" cy="59340"/>
                  </a:xfrm>
                  <a:custGeom>
                    <a:rect b="b" l="l" r="r" t="t"/>
                    <a:pathLst>
                      <a:path extrusionOk="0" h="2938" w="1744">
                        <a:moveTo>
                          <a:pt x="227" y="0"/>
                        </a:moveTo>
                        <a:cubicBezTo>
                          <a:pt x="209" y="0"/>
                          <a:pt x="196" y="17"/>
                          <a:pt x="196" y="39"/>
                        </a:cubicBezTo>
                        <a:cubicBezTo>
                          <a:pt x="0" y="2252"/>
                          <a:pt x="338" y="2938"/>
                          <a:pt x="736" y="2938"/>
                        </a:cubicBezTo>
                        <a:cubicBezTo>
                          <a:pt x="967" y="2938"/>
                          <a:pt x="1219" y="2706"/>
                          <a:pt x="1399" y="2408"/>
                        </a:cubicBezTo>
                        <a:cubicBezTo>
                          <a:pt x="1744" y="1825"/>
                          <a:pt x="589" y="384"/>
                          <a:pt x="268" y="27"/>
                        </a:cubicBezTo>
                        <a:cubicBezTo>
                          <a:pt x="253" y="8"/>
                          <a:pt x="239" y="0"/>
                          <a:pt x="22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71" name="Google Shape;1671;p45"/>
                  <p:cNvSpPr/>
                  <p:nvPr/>
                </p:nvSpPr>
                <p:spPr>
                  <a:xfrm>
                    <a:off x="7585311" y="6661195"/>
                    <a:ext cx="72327" cy="29973"/>
                  </a:xfrm>
                  <a:custGeom>
                    <a:rect b="b" l="l" r="r" t="t"/>
                    <a:pathLst>
                      <a:path extrusionOk="0" h="1484" w="3581">
                        <a:moveTo>
                          <a:pt x="60" y="0"/>
                        </a:moveTo>
                        <a:cubicBezTo>
                          <a:pt x="7" y="0"/>
                          <a:pt x="1" y="43"/>
                          <a:pt x="33" y="86"/>
                        </a:cubicBezTo>
                        <a:cubicBezTo>
                          <a:pt x="334" y="387"/>
                          <a:pt x="1430" y="1483"/>
                          <a:pt x="2096" y="1483"/>
                        </a:cubicBezTo>
                        <a:cubicBezTo>
                          <a:pt x="2168" y="1483"/>
                          <a:pt x="2235" y="1471"/>
                          <a:pt x="2295" y="1443"/>
                        </a:cubicBezTo>
                        <a:cubicBezTo>
                          <a:pt x="3152" y="1050"/>
                          <a:pt x="3581" y="62"/>
                          <a:pt x="80" y="2"/>
                        </a:cubicBezTo>
                        <a:cubicBezTo>
                          <a:pt x="73" y="1"/>
                          <a:pt x="66" y="0"/>
                          <a:pt x="6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72" name="Google Shape;1672;p45"/>
                  <p:cNvSpPr/>
                  <p:nvPr/>
                </p:nvSpPr>
                <p:spPr>
                  <a:xfrm>
                    <a:off x="7499876" y="6627708"/>
                    <a:ext cx="72408" cy="29933"/>
                  </a:xfrm>
                  <a:custGeom>
                    <a:rect b="b" l="l" r="r" t="t"/>
                    <a:pathLst>
                      <a:path extrusionOk="0" h="1482" w="3585">
                        <a:moveTo>
                          <a:pt x="1476" y="1"/>
                        </a:moveTo>
                        <a:cubicBezTo>
                          <a:pt x="1403" y="1"/>
                          <a:pt x="1336" y="13"/>
                          <a:pt x="1274" y="41"/>
                        </a:cubicBezTo>
                        <a:cubicBezTo>
                          <a:pt x="429" y="446"/>
                          <a:pt x="0" y="1422"/>
                          <a:pt x="3489" y="1482"/>
                        </a:cubicBezTo>
                        <a:cubicBezTo>
                          <a:pt x="3572" y="1482"/>
                          <a:pt x="3584" y="1458"/>
                          <a:pt x="3536" y="1410"/>
                        </a:cubicBezTo>
                        <a:cubicBezTo>
                          <a:pt x="3246" y="1098"/>
                          <a:pt x="2150" y="1"/>
                          <a:pt x="147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73" name="Google Shape;1673;p45"/>
                  <p:cNvSpPr/>
                  <p:nvPr/>
                </p:nvSpPr>
                <p:spPr>
                  <a:xfrm>
                    <a:off x="7546289" y="6592928"/>
                    <a:ext cx="35386" cy="59401"/>
                  </a:xfrm>
                  <a:custGeom>
                    <a:rect b="b" l="l" r="r" t="t"/>
                    <a:pathLst>
                      <a:path extrusionOk="0" h="2941" w="1752">
                        <a:moveTo>
                          <a:pt x="1012" y="1"/>
                        </a:moveTo>
                        <a:cubicBezTo>
                          <a:pt x="779" y="1"/>
                          <a:pt x="525" y="231"/>
                          <a:pt x="345" y="525"/>
                        </a:cubicBezTo>
                        <a:cubicBezTo>
                          <a:pt x="0" y="1108"/>
                          <a:pt x="1167" y="2549"/>
                          <a:pt x="1477" y="2906"/>
                        </a:cubicBezTo>
                        <a:cubicBezTo>
                          <a:pt x="1499" y="2928"/>
                          <a:pt x="1516" y="2940"/>
                          <a:pt x="1528" y="2940"/>
                        </a:cubicBezTo>
                        <a:cubicBezTo>
                          <a:pt x="1541" y="2940"/>
                          <a:pt x="1548" y="2926"/>
                          <a:pt x="1548" y="2894"/>
                        </a:cubicBezTo>
                        <a:cubicBezTo>
                          <a:pt x="1751" y="681"/>
                          <a:pt x="1412" y="1"/>
                          <a:pt x="1012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74" name="Google Shape;1674;p45"/>
                  <p:cNvSpPr/>
                  <p:nvPr/>
                </p:nvSpPr>
                <p:spPr>
                  <a:xfrm>
                    <a:off x="7465540" y="6897971"/>
                    <a:ext cx="140332" cy="200824"/>
                  </a:xfrm>
                  <a:custGeom>
                    <a:rect b="b" l="l" r="r" t="t"/>
                    <a:pathLst>
                      <a:path extrusionOk="0" h="9943" w="6948">
                        <a:moveTo>
                          <a:pt x="3050" y="1"/>
                        </a:moveTo>
                        <a:cubicBezTo>
                          <a:pt x="3025" y="1"/>
                          <a:pt x="2998" y="19"/>
                          <a:pt x="2974" y="55"/>
                        </a:cubicBezTo>
                        <a:lnTo>
                          <a:pt x="2724" y="578"/>
                        </a:lnTo>
                        <a:lnTo>
                          <a:pt x="2677" y="650"/>
                        </a:lnTo>
                        <a:lnTo>
                          <a:pt x="2617" y="590"/>
                        </a:lnTo>
                        <a:lnTo>
                          <a:pt x="2248" y="150"/>
                        </a:lnTo>
                        <a:cubicBezTo>
                          <a:pt x="2222" y="124"/>
                          <a:pt x="2196" y="112"/>
                          <a:pt x="2175" y="112"/>
                        </a:cubicBezTo>
                        <a:cubicBezTo>
                          <a:pt x="2146" y="112"/>
                          <a:pt x="2124" y="133"/>
                          <a:pt x="2117" y="174"/>
                        </a:cubicBezTo>
                        <a:lnTo>
                          <a:pt x="1926" y="769"/>
                        </a:lnTo>
                        <a:lnTo>
                          <a:pt x="1915" y="805"/>
                        </a:lnTo>
                        <a:lnTo>
                          <a:pt x="1891" y="781"/>
                        </a:lnTo>
                        <a:lnTo>
                          <a:pt x="1379" y="459"/>
                        </a:lnTo>
                        <a:cubicBezTo>
                          <a:pt x="1328" y="425"/>
                          <a:pt x="1175" y="362"/>
                          <a:pt x="1099" y="362"/>
                        </a:cubicBezTo>
                        <a:cubicBezTo>
                          <a:pt x="1068" y="362"/>
                          <a:pt x="1050" y="372"/>
                          <a:pt x="1057" y="400"/>
                        </a:cubicBezTo>
                        <a:lnTo>
                          <a:pt x="843" y="936"/>
                        </a:lnTo>
                        <a:cubicBezTo>
                          <a:pt x="843" y="947"/>
                          <a:pt x="1057" y="1138"/>
                          <a:pt x="1057" y="1186"/>
                        </a:cubicBezTo>
                        <a:cubicBezTo>
                          <a:pt x="1129" y="3817"/>
                          <a:pt x="2153" y="4091"/>
                          <a:pt x="2153" y="4091"/>
                        </a:cubicBezTo>
                        <a:lnTo>
                          <a:pt x="2319" y="4150"/>
                        </a:lnTo>
                        <a:cubicBezTo>
                          <a:pt x="2843" y="4341"/>
                          <a:pt x="2962" y="4591"/>
                          <a:pt x="2962" y="4865"/>
                        </a:cubicBezTo>
                        <a:cubicBezTo>
                          <a:pt x="2879" y="5115"/>
                          <a:pt x="2736" y="5329"/>
                          <a:pt x="2188" y="5353"/>
                        </a:cubicBezTo>
                        <a:lnTo>
                          <a:pt x="2069" y="5353"/>
                        </a:lnTo>
                        <a:cubicBezTo>
                          <a:pt x="2069" y="5353"/>
                          <a:pt x="2066" y="5353"/>
                          <a:pt x="2061" y="5353"/>
                        </a:cubicBezTo>
                        <a:cubicBezTo>
                          <a:pt x="1962" y="5353"/>
                          <a:pt x="1025" y="5416"/>
                          <a:pt x="248" y="7782"/>
                        </a:cubicBezTo>
                        <a:cubicBezTo>
                          <a:pt x="236" y="7829"/>
                          <a:pt x="176" y="7865"/>
                          <a:pt x="176" y="7901"/>
                        </a:cubicBezTo>
                        <a:lnTo>
                          <a:pt x="21" y="8520"/>
                        </a:lnTo>
                        <a:cubicBezTo>
                          <a:pt x="1" y="8593"/>
                          <a:pt x="53" y="8629"/>
                          <a:pt x="114" y="8629"/>
                        </a:cubicBezTo>
                        <a:cubicBezTo>
                          <a:pt x="123" y="8629"/>
                          <a:pt x="132" y="8628"/>
                          <a:pt x="141" y="8627"/>
                        </a:cubicBezTo>
                        <a:lnTo>
                          <a:pt x="831" y="8448"/>
                        </a:lnTo>
                        <a:lnTo>
                          <a:pt x="950" y="8436"/>
                        </a:lnTo>
                        <a:lnTo>
                          <a:pt x="950" y="8460"/>
                        </a:lnTo>
                        <a:lnTo>
                          <a:pt x="855" y="9091"/>
                        </a:lnTo>
                        <a:cubicBezTo>
                          <a:pt x="855" y="9149"/>
                          <a:pt x="866" y="9184"/>
                          <a:pt x="893" y="9184"/>
                        </a:cubicBezTo>
                        <a:cubicBezTo>
                          <a:pt x="905" y="9184"/>
                          <a:pt x="920" y="9177"/>
                          <a:pt x="938" y="9163"/>
                        </a:cubicBezTo>
                        <a:lnTo>
                          <a:pt x="1391" y="8853"/>
                        </a:lnTo>
                        <a:lnTo>
                          <a:pt x="1450" y="8806"/>
                        </a:lnTo>
                        <a:lnTo>
                          <a:pt x="1450" y="8901"/>
                        </a:lnTo>
                        <a:lnTo>
                          <a:pt x="1545" y="9472"/>
                        </a:lnTo>
                        <a:cubicBezTo>
                          <a:pt x="1553" y="9524"/>
                          <a:pt x="1579" y="9553"/>
                          <a:pt x="1612" y="9553"/>
                        </a:cubicBezTo>
                        <a:cubicBezTo>
                          <a:pt x="1631" y="9553"/>
                          <a:pt x="1654" y="9542"/>
                          <a:pt x="1676" y="9520"/>
                        </a:cubicBezTo>
                        <a:lnTo>
                          <a:pt x="2105" y="9127"/>
                        </a:lnTo>
                        <a:lnTo>
                          <a:pt x="2129" y="9115"/>
                        </a:lnTo>
                        <a:lnTo>
                          <a:pt x="2141" y="9151"/>
                        </a:lnTo>
                        <a:lnTo>
                          <a:pt x="2319" y="9710"/>
                        </a:lnTo>
                        <a:cubicBezTo>
                          <a:pt x="2334" y="9754"/>
                          <a:pt x="2362" y="9780"/>
                          <a:pt x="2392" y="9780"/>
                        </a:cubicBezTo>
                        <a:cubicBezTo>
                          <a:pt x="2411" y="9780"/>
                          <a:pt x="2432" y="9769"/>
                          <a:pt x="2450" y="9746"/>
                        </a:cubicBezTo>
                        <a:lnTo>
                          <a:pt x="2808" y="9294"/>
                        </a:lnTo>
                        <a:lnTo>
                          <a:pt x="2855" y="9234"/>
                        </a:lnTo>
                        <a:lnTo>
                          <a:pt x="2879" y="9306"/>
                        </a:lnTo>
                        <a:lnTo>
                          <a:pt x="3141" y="9853"/>
                        </a:lnTo>
                        <a:cubicBezTo>
                          <a:pt x="3153" y="9891"/>
                          <a:pt x="3176" y="9908"/>
                          <a:pt x="3201" y="9908"/>
                        </a:cubicBezTo>
                        <a:cubicBezTo>
                          <a:pt x="3224" y="9908"/>
                          <a:pt x="3249" y="9894"/>
                          <a:pt x="3272" y="9865"/>
                        </a:cubicBezTo>
                        <a:lnTo>
                          <a:pt x="3570" y="9389"/>
                        </a:lnTo>
                        <a:lnTo>
                          <a:pt x="3593" y="9389"/>
                        </a:lnTo>
                        <a:lnTo>
                          <a:pt x="3891" y="9889"/>
                        </a:lnTo>
                        <a:cubicBezTo>
                          <a:pt x="3913" y="9927"/>
                          <a:pt x="3937" y="9943"/>
                          <a:pt x="3961" y="9943"/>
                        </a:cubicBezTo>
                        <a:cubicBezTo>
                          <a:pt x="3988" y="9943"/>
                          <a:pt x="4015" y="9921"/>
                          <a:pt x="4034" y="9889"/>
                        </a:cubicBezTo>
                        <a:lnTo>
                          <a:pt x="4284" y="9353"/>
                        </a:lnTo>
                        <a:lnTo>
                          <a:pt x="4308" y="9282"/>
                        </a:lnTo>
                        <a:lnTo>
                          <a:pt x="4367" y="9341"/>
                        </a:lnTo>
                        <a:lnTo>
                          <a:pt x="4748" y="9782"/>
                        </a:lnTo>
                        <a:cubicBezTo>
                          <a:pt x="4764" y="9808"/>
                          <a:pt x="4788" y="9820"/>
                          <a:pt x="4812" y="9820"/>
                        </a:cubicBezTo>
                        <a:cubicBezTo>
                          <a:pt x="4843" y="9820"/>
                          <a:pt x="4872" y="9799"/>
                          <a:pt x="4879" y="9758"/>
                        </a:cubicBezTo>
                        <a:lnTo>
                          <a:pt x="5058" y="9163"/>
                        </a:lnTo>
                        <a:lnTo>
                          <a:pt x="5070" y="9127"/>
                        </a:lnTo>
                        <a:lnTo>
                          <a:pt x="5105" y="9151"/>
                        </a:lnTo>
                        <a:lnTo>
                          <a:pt x="5606" y="9472"/>
                        </a:lnTo>
                        <a:cubicBezTo>
                          <a:pt x="5630" y="9489"/>
                          <a:pt x="5652" y="9497"/>
                          <a:pt x="5670" y="9497"/>
                        </a:cubicBezTo>
                        <a:cubicBezTo>
                          <a:pt x="5704" y="9497"/>
                          <a:pt x="5725" y="9468"/>
                          <a:pt x="5725" y="9413"/>
                        </a:cubicBezTo>
                        <a:lnTo>
                          <a:pt x="5725" y="8758"/>
                        </a:lnTo>
                        <a:cubicBezTo>
                          <a:pt x="5677" y="5996"/>
                          <a:pt x="4724" y="5805"/>
                          <a:pt x="4724" y="5805"/>
                        </a:cubicBezTo>
                        <a:lnTo>
                          <a:pt x="4605" y="5769"/>
                        </a:lnTo>
                        <a:cubicBezTo>
                          <a:pt x="4093" y="5579"/>
                          <a:pt x="3998" y="5341"/>
                          <a:pt x="3998" y="5067"/>
                        </a:cubicBezTo>
                        <a:cubicBezTo>
                          <a:pt x="4070" y="4817"/>
                          <a:pt x="4224" y="4626"/>
                          <a:pt x="4784" y="4591"/>
                        </a:cubicBezTo>
                        <a:lnTo>
                          <a:pt x="4903" y="4591"/>
                        </a:lnTo>
                        <a:cubicBezTo>
                          <a:pt x="4903" y="4591"/>
                          <a:pt x="4907" y="4591"/>
                          <a:pt x="4913" y="4591"/>
                        </a:cubicBezTo>
                        <a:cubicBezTo>
                          <a:pt x="5021" y="4591"/>
                          <a:pt x="5941" y="4517"/>
                          <a:pt x="6725" y="2055"/>
                        </a:cubicBezTo>
                        <a:lnTo>
                          <a:pt x="6915" y="1424"/>
                        </a:lnTo>
                        <a:cubicBezTo>
                          <a:pt x="6947" y="1360"/>
                          <a:pt x="6912" y="1315"/>
                          <a:pt x="6836" y="1315"/>
                        </a:cubicBezTo>
                        <a:cubicBezTo>
                          <a:pt x="6827" y="1315"/>
                          <a:pt x="6818" y="1315"/>
                          <a:pt x="6808" y="1317"/>
                        </a:cubicBezTo>
                        <a:lnTo>
                          <a:pt x="6237" y="1483"/>
                        </a:lnTo>
                        <a:lnTo>
                          <a:pt x="6201" y="1495"/>
                        </a:lnTo>
                        <a:lnTo>
                          <a:pt x="6201" y="1471"/>
                        </a:lnTo>
                        <a:lnTo>
                          <a:pt x="6213" y="840"/>
                        </a:lnTo>
                        <a:cubicBezTo>
                          <a:pt x="6213" y="785"/>
                          <a:pt x="6187" y="751"/>
                          <a:pt x="6152" y="751"/>
                        </a:cubicBezTo>
                        <a:cubicBezTo>
                          <a:pt x="6134" y="751"/>
                          <a:pt x="6114" y="760"/>
                          <a:pt x="6094" y="781"/>
                        </a:cubicBezTo>
                        <a:lnTo>
                          <a:pt x="5606" y="1102"/>
                        </a:lnTo>
                        <a:lnTo>
                          <a:pt x="5534" y="1138"/>
                        </a:lnTo>
                        <a:lnTo>
                          <a:pt x="5522" y="1055"/>
                        </a:lnTo>
                        <a:lnTo>
                          <a:pt x="5427" y="471"/>
                        </a:lnTo>
                        <a:cubicBezTo>
                          <a:pt x="5419" y="425"/>
                          <a:pt x="5391" y="394"/>
                          <a:pt x="5357" y="394"/>
                        </a:cubicBezTo>
                        <a:cubicBezTo>
                          <a:pt x="5338" y="394"/>
                          <a:pt x="5317" y="403"/>
                          <a:pt x="5296" y="424"/>
                        </a:cubicBezTo>
                        <a:lnTo>
                          <a:pt x="4867" y="817"/>
                        </a:lnTo>
                        <a:lnTo>
                          <a:pt x="4832" y="817"/>
                        </a:lnTo>
                        <a:lnTo>
                          <a:pt x="4701" y="269"/>
                        </a:lnTo>
                        <a:cubicBezTo>
                          <a:pt x="4708" y="186"/>
                          <a:pt x="4687" y="151"/>
                          <a:pt x="4662" y="151"/>
                        </a:cubicBezTo>
                        <a:cubicBezTo>
                          <a:pt x="4647" y="151"/>
                          <a:pt x="4631" y="163"/>
                          <a:pt x="4617" y="185"/>
                        </a:cubicBezTo>
                        <a:lnTo>
                          <a:pt x="4224" y="614"/>
                        </a:lnTo>
                        <a:lnTo>
                          <a:pt x="4165" y="686"/>
                        </a:lnTo>
                        <a:lnTo>
                          <a:pt x="4141" y="602"/>
                        </a:lnTo>
                        <a:lnTo>
                          <a:pt x="3927" y="66"/>
                        </a:lnTo>
                        <a:cubicBezTo>
                          <a:pt x="3915" y="31"/>
                          <a:pt x="3897" y="13"/>
                          <a:pt x="3876" y="13"/>
                        </a:cubicBezTo>
                        <a:cubicBezTo>
                          <a:pt x="3855" y="13"/>
                          <a:pt x="3831" y="31"/>
                          <a:pt x="3808" y="66"/>
                        </a:cubicBezTo>
                        <a:lnTo>
                          <a:pt x="3486" y="578"/>
                        </a:lnTo>
                        <a:lnTo>
                          <a:pt x="3462" y="590"/>
                        </a:lnTo>
                        <a:lnTo>
                          <a:pt x="3439" y="566"/>
                        </a:lnTo>
                        <a:lnTo>
                          <a:pt x="3117" y="55"/>
                        </a:lnTo>
                        <a:cubicBezTo>
                          <a:pt x="3099" y="19"/>
                          <a:pt x="3075" y="1"/>
                          <a:pt x="305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75" name="Google Shape;1675;p45"/>
                  <p:cNvSpPr/>
                  <p:nvPr/>
                </p:nvSpPr>
                <p:spPr>
                  <a:xfrm>
                    <a:off x="7477981" y="7002715"/>
                    <a:ext cx="54776" cy="49726"/>
                  </a:xfrm>
                  <a:custGeom>
                    <a:rect b="b" l="l" r="r" t="t"/>
                    <a:pathLst>
                      <a:path extrusionOk="0" h="2462" w="2712">
                        <a:moveTo>
                          <a:pt x="2678" y="0"/>
                        </a:moveTo>
                        <a:cubicBezTo>
                          <a:pt x="2666" y="0"/>
                          <a:pt x="2651" y="4"/>
                          <a:pt x="2632" y="12"/>
                        </a:cubicBezTo>
                        <a:cubicBezTo>
                          <a:pt x="1" y="1813"/>
                          <a:pt x="505" y="2461"/>
                          <a:pt x="1313" y="2461"/>
                        </a:cubicBezTo>
                        <a:cubicBezTo>
                          <a:pt x="1398" y="2461"/>
                          <a:pt x="1485" y="2454"/>
                          <a:pt x="1572" y="2441"/>
                        </a:cubicBezTo>
                        <a:cubicBezTo>
                          <a:pt x="2251" y="2358"/>
                          <a:pt x="2608" y="524"/>
                          <a:pt x="2704" y="60"/>
                        </a:cubicBezTo>
                        <a:cubicBezTo>
                          <a:pt x="2712" y="19"/>
                          <a:pt x="2703" y="0"/>
                          <a:pt x="2678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76" name="Google Shape;1676;p45"/>
                  <p:cNvSpPr/>
                  <p:nvPr/>
                </p:nvSpPr>
                <p:spPr>
                  <a:xfrm>
                    <a:off x="7534009" y="7003906"/>
                    <a:ext cx="40860" cy="56614"/>
                  </a:xfrm>
                  <a:custGeom>
                    <a:rect b="b" l="l" r="r" t="t"/>
                    <a:pathLst>
                      <a:path extrusionOk="0" h="2803" w="2023">
                        <a:moveTo>
                          <a:pt x="280" y="0"/>
                        </a:moveTo>
                        <a:cubicBezTo>
                          <a:pt x="260" y="0"/>
                          <a:pt x="246" y="15"/>
                          <a:pt x="239" y="48"/>
                        </a:cubicBezTo>
                        <a:cubicBezTo>
                          <a:pt x="180" y="524"/>
                          <a:pt x="1" y="2370"/>
                          <a:pt x="632" y="2656"/>
                        </a:cubicBezTo>
                        <a:cubicBezTo>
                          <a:pt x="822" y="2747"/>
                          <a:pt x="1023" y="2802"/>
                          <a:pt x="1193" y="2802"/>
                        </a:cubicBezTo>
                        <a:cubicBezTo>
                          <a:pt x="1781" y="2802"/>
                          <a:pt x="2022" y="2146"/>
                          <a:pt x="334" y="24"/>
                        </a:cubicBezTo>
                        <a:cubicBezTo>
                          <a:pt x="314" y="9"/>
                          <a:pt x="295" y="0"/>
                          <a:pt x="28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77" name="Google Shape;1677;p45"/>
                  <p:cNvSpPr/>
                  <p:nvPr/>
                </p:nvSpPr>
                <p:spPr>
                  <a:xfrm>
                    <a:off x="7498401" y="6933983"/>
                    <a:ext cx="41163" cy="56654"/>
                  </a:xfrm>
                  <a:custGeom>
                    <a:rect b="b" l="l" r="r" t="t"/>
                    <a:pathLst>
                      <a:path extrusionOk="0" h="2805" w="2038">
                        <a:moveTo>
                          <a:pt x="851" y="0"/>
                        </a:moveTo>
                        <a:cubicBezTo>
                          <a:pt x="256" y="0"/>
                          <a:pt x="0" y="654"/>
                          <a:pt x="1704" y="2784"/>
                        </a:cubicBezTo>
                        <a:cubicBezTo>
                          <a:pt x="1722" y="2797"/>
                          <a:pt x="1740" y="2804"/>
                          <a:pt x="1755" y="2804"/>
                        </a:cubicBezTo>
                        <a:cubicBezTo>
                          <a:pt x="1781" y="2804"/>
                          <a:pt x="1800" y="2785"/>
                          <a:pt x="1800" y="2748"/>
                        </a:cubicBezTo>
                        <a:cubicBezTo>
                          <a:pt x="1859" y="2272"/>
                          <a:pt x="2038" y="427"/>
                          <a:pt x="1407" y="141"/>
                        </a:cubicBezTo>
                        <a:cubicBezTo>
                          <a:pt x="1219" y="54"/>
                          <a:pt x="1021" y="0"/>
                          <a:pt x="85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78" name="Google Shape;1678;p45"/>
                  <p:cNvSpPr/>
                  <p:nvPr/>
                </p:nvSpPr>
                <p:spPr>
                  <a:xfrm>
                    <a:off x="7540998" y="6942001"/>
                    <a:ext cx="54978" cy="49868"/>
                  </a:xfrm>
                  <a:custGeom>
                    <a:rect b="b" l="l" r="r" t="t"/>
                    <a:pathLst>
                      <a:path extrusionOk="0" h="2469" w="2722">
                        <a:moveTo>
                          <a:pt x="1371" y="0"/>
                        </a:moveTo>
                        <a:cubicBezTo>
                          <a:pt x="1293" y="0"/>
                          <a:pt x="1212" y="6"/>
                          <a:pt x="1131" y="18"/>
                        </a:cubicBezTo>
                        <a:cubicBezTo>
                          <a:pt x="441" y="113"/>
                          <a:pt x="84" y="1923"/>
                          <a:pt x="0" y="2399"/>
                        </a:cubicBezTo>
                        <a:cubicBezTo>
                          <a:pt x="0" y="2439"/>
                          <a:pt x="11" y="2469"/>
                          <a:pt x="33" y="2469"/>
                        </a:cubicBezTo>
                        <a:cubicBezTo>
                          <a:pt x="43" y="2469"/>
                          <a:pt x="56" y="2462"/>
                          <a:pt x="72" y="2446"/>
                        </a:cubicBezTo>
                        <a:cubicBezTo>
                          <a:pt x="2721" y="644"/>
                          <a:pt x="2182" y="0"/>
                          <a:pt x="137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79" name="Google Shape;1679;p45"/>
                  <p:cNvSpPr/>
                  <p:nvPr/>
                </p:nvSpPr>
                <p:spPr>
                  <a:xfrm>
                    <a:off x="7530414" y="6701308"/>
                    <a:ext cx="203470" cy="190786"/>
                  </a:xfrm>
                  <a:custGeom>
                    <a:rect b="b" l="l" r="r" t="t"/>
                    <a:pathLst>
                      <a:path extrusionOk="0" h="9446" w="10074">
                        <a:moveTo>
                          <a:pt x="6899" y="1"/>
                        </a:moveTo>
                        <a:cubicBezTo>
                          <a:pt x="6871" y="1"/>
                          <a:pt x="6835" y="28"/>
                          <a:pt x="6799" y="64"/>
                        </a:cubicBezTo>
                        <a:lnTo>
                          <a:pt x="6323" y="564"/>
                        </a:lnTo>
                        <a:cubicBezTo>
                          <a:pt x="4322" y="2326"/>
                          <a:pt x="4810" y="3243"/>
                          <a:pt x="4810" y="3243"/>
                        </a:cubicBezTo>
                        <a:lnTo>
                          <a:pt x="4858" y="3315"/>
                        </a:lnTo>
                        <a:cubicBezTo>
                          <a:pt x="5061" y="3838"/>
                          <a:pt x="4941" y="4053"/>
                          <a:pt x="4751" y="4231"/>
                        </a:cubicBezTo>
                        <a:cubicBezTo>
                          <a:pt x="4664" y="4275"/>
                          <a:pt x="4576" y="4304"/>
                          <a:pt x="4479" y="4304"/>
                        </a:cubicBezTo>
                        <a:cubicBezTo>
                          <a:pt x="4310" y="4304"/>
                          <a:pt x="4115" y="4215"/>
                          <a:pt x="3858" y="3957"/>
                        </a:cubicBezTo>
                        <a:lnTo>
                          <a:pt x="3775" y="3874"/>
                        </a:lnTo>
                        <a:cubicBezTo>
                          <a:pt x="3775" y="3874"/>
                          <a:pt x="3576" y="3608"/>
                          <a:pt x="2924" y="3608"/>
                        </a:cubicBezTo>
                        <a:cubicBezTo>
                          <a:pt x="2447" y="3608"/>
                          <a:pt x="1728" y="3750"/>
                          <a:pt x="667" y="4243"/>
                        </a:cubicBezTo>
                        <a:lnTo>
                          <a:pt x="72" y="4505"/>
                        </a:lnTo>
                        <a:cubicBezTo>
                          <a:pt x="0" y="4541"/>
                          <a:pt x="0" y="4600"/>
                          <a:pt x="60" y="4648"/>
                        </a:cubicBezTo>
                        <a:lnTo>
                          <a:pt x="560" y="4958"/>
                        </a:lnTo>
                        <a:lnTo>
                          <a:pt x="596" y="4969"/>
                        </a:lnTo>
                        <a:lnTo>
                          <a:pt x="560" y="5005"/>
                        </a:lnTo>
                        <a:lnTo>
                          <a:pt x="108" y="5422"/>
                        </a:lnTo>
                        <a:cubicBezTo>
                          <a:pt x="48" y="5481"/>
                          <a:pt x="60" y="5541"/>
                          <a:pt x="131" y="5553"/>
                        </a:cubicBezTo>
                        <a:lnTo>
                          <a:pt x="703" y="5696"/>
                        </a:lnTo>
                        <a:lnTo>
                          <a:pt x="774" y="5720"/>
                        </a:lnTo>
                        <a:lnTo>
                          <a:pt x="715" y="5779"/>
                        </a:lnTo>
                        <a:lnTo>
                          <a:pt x="346" y="6220"/>
                        </a:lnTo>
                        <a:cubicBezTo>
                          <a:pt x="286" y="6279"/>
                          <a:pt x="310" y="6339"/>
                          <a:pt x="405" y="6351"/>
                        </a:cubicBezTo>
                        <a:lnTo>
                          <a:pt x="977" y="6410"/>
                        </a:lnTo>
                        <a:cubicBezTo>
                          <a:pt x="977" y="6434"/>
                          <a:pt x="977" y="6434"/>
                          <a:pt x="1000" y="6446"/>
                        </a:cubicBezTo>
                        <a:lnTo>
                          <a:pt x="679" y="6922"/>
                        </a:lnTo>
                        <a:cubicBezTo>
                          <a:pt x="691" y="6982"/>
                          <a:pt x="715" y="7029"/>
                          <a:pt x="810" y="7029"/>
                        </a:cubicBezTo>
                        <a:lnTo>
                          <a:pt x="1477" y="7029"/>
                        </a:lnTo>
                        <a:lnTo>
                          <a:pt x="1441" y="7101"/>
                        </a:lnTo>
                        <a:lnTo>
                          <a:pt x="1191" y="7625"/>
                        </a:lnTo>
                        <a:cubicBezTo>
                          <a:pt x="1161" y="7684"/>
                          <a:pt x="1181" y="7711"/>
                          <a:pt x="1231" y="7711"/>
                        </a:cubicBezTo>
                        <a:cubicBezTo>
                          <a:pt x="1240" y="7711"/>
                          <a:pt x="1251" y="7710"/>
                          <a:pt x="1262" y="7708"/>
                        </a:cubicBezTo>
                        <a:lnTo>
                          <a:pt x="1858" y="7601"/>
                        </a:lnTo>
                        <a:lnTo>
                          <a:pt x="1893" y="7601"/>
                        </a:lnTo>
                        <a:lnTo>
                          <a:pt x="1893" y="7648"/>
                        </a:lnTo>
                        <a:lnTo>
                          <a:pt x="1727" y="8220"/>
                        </a:lnTo>
                        <a:cubicBezTo>
                          <a:pt x="1698" y="8277"/>
                          <a:pt x="1723" y="8326"/>
                          <a:pt x="1781" y="8326"/>
                        </a:cubicBezTo>
                        <a:cubicBezTo>
                          <a:pt x="1797" y="8326"/>
                          <a:pt x="1814" y="8322"/>
                          <a:pt x="1834" y="8315"/>
                        </a:cubicBezTo>
                        <a:lnTo>
                          <a:pt x="2394" y="8160"/>
                        </a:lnTo>
                        <a:lnTo>
                          <a:pt x="2477" y="8125"/>
                        </a:lnTo>
                        <a:lnTo>
                          <a:pt x="2453" y="8220"/>
                        </a:lnTo>
                        <a:lnTo>
                          <a:pt x="2382" y="8791"/>
                        </a:lnTo>
                        <a:cubicBezTo>
                          <a:pt x="2372" y="8858"/>
                          <a:pt x="2408" y="8894"/>
                          <a:pt x="2459" y="8894"/>
                        </a:cubicBezTo>
                        <a:cubicBezTo>
                          <a:pt x="2472" y="8894"/>
                          <a:pt x="2486" y="8891"/>
                          <a:pt x="2501" y="8887"/>
                        </a:cubicBezTo>
                        <a:lnTo>
                          <a:pt x="3060" y="8613"/>
                        </a:lnTo>
                        <a:lnTo>
                          <a:pt x="3096" y="8601"/>
                        </a:lnTo>
                        <a:lnTo>
                          <a:pt x="3096" y="8637"/>
                        </a:lnTo>
                        <a:lnTo>
                          <a:pt x="3179" y="9232"/>
                        </a:lnTo>
                        <a:cubicBezTo>
                          <a:pt x="3200" y="9294"/>
                          <a:pt x="3257" y="9446"/>
                          <a:pt x="3310" y="9446"/>
                        </a:cubicBezTo>
                        <a:cubicBezTo>
                          <a:pt x="3318" y="9446"/>
                          <a:pt x="3326" y="9442"/>
                          <a:pt x="3334" y="9434"/>
                        </a:cubicBezTo>
                        <a:lnTo>
                          <a:pt x="3822" y="9149"/>
                        </a:lnTo>
                        <a:cubicBezTo>
                          <a:pt x="3822" y="9137"/>
                          <a:pt x="3870" y="8934"/>
                          <a:pt x="3894" y="8899"/>
                        </a:cubicBezTo>
                        <a:cubicBezTo>
                          <a:pt x="5799" y="7065"/>
                          <a:pt x="5311" y="6160"/>
                          <a:pt x="5311" y="6160"/>
                        </a:cubicBezTo>
                        <a:lnTo>
                          <a:pt x="5251" y="6017"/>
                        </a:lnTo>
                        <a:cubicBezTo>
                          <a:pt x="5049" y="5493"/>
                          <a:pt x="5168" y="5243"/>
                          <a:pt x="5358" y="5077"/>
                        </a:cubicBezTo>
                        <a:cubicBezTo>
                          <a:pt x="5452" y="5035"/>
                          <a:pt x="5547" y="5002"/>
                          <a:pt x="5652" y="5002"/>
                        </a:cubicBezTo>
                        <a:cubicBezTo>
                          <a:pt x="5816" y="5002"/>
                          <a:pt x="6005" y="5081"/>
                          <a:pt x="6251" y="5327"/>
                        </a:cubicBezTo>
                        <a:lnTo>
                          <a:pt x="6323" y="5422"/>
                        </a:lnTo>
                        <a:cubicBezTo>
                          <a:pt x="6323" y="5422"/>
                          <a:pt x="6486" y="5634"/>
                          <a:pt x="7052" y="5634"/>
                        </a:cubicBezTo>
                        <a:cubicBezTo>
                          <a:pt x="7499" y="5634"/>
                          <a:pt x="8197" y="5502"/>
                          <a:pt x="9263" y="5029"/>
                        </a:cubicBezTo>
                        <a:cubicBezTo>
                          <a:pt x="9299" y="5017"/>
                          <a:pt x="9287" y="4922"/>
                          <a:pt x="9323" y="4910"/>
                        </a:cubicBezTo>
                        <a:lnTo>
                          <a:pt x="9966" y="4708"/>
                        </a:lnTo>
                        <a:cubicBezTo>
                          <a:pt x="10049" y="4672"/>
                          <a:pt x="10073" y="4648"/>
                          <a:pt x="10002" y="4600"/>
                        </a:cubicBezTo>
                        <a:lnTo>
                          <a:pt x="9442" y="4243"/>
                        </a:lnTo>
                        <a:lnTo>
                          <a:pt x="9359" y="4184"/>
                        </a:lnTo>
                        <a:lnTo>
                          <a:pt x="9394" y="4172"/>
                        </a:lnTo>
                        <a:lnTo>
                          <a:pt x="9930" y="3815"/>
                        </a:lnTo>
                        <a:cubicBezTo>
                          <a:pt x="9990" y="3755"/>
                          <a:pt x="10002" y="3719"/>
                          <a:pt x="9930" y="3707"/>
                        </a:cubicBezTo>
                        <a:lnTo>
                          <a:pt x="9382" y="3576"/>
                        </a:lnTo>
                        <a:lnTo>
                          <a:pt x="9299" y="3553"/>
                        </a:lnTo>
                        <a:lnTo>
                          <a:pt x="9359" y="3493"/>
                        </a:lnTo>
                        <a:lnTo>
                          <a:pt x="9740" y="3053"/>
                        </a:lnTo>
                        <a:cubicBezTo>
                          <a:pt x="9799" y="2993"/>
                          <a:pt x="9763" y="2934"/>
                          <a:pt x="9680" y="2922"/>
                        </a:cubicBezTo>
                        <a:lnTo>
                          <a:pt x="9097" y="2862"/>
                        </a:lnTo>
                        <a:lnTo>
                          <a:pt x="9061" y="2862"/>
                        </a:lnTo>
                        <a:lnTo>
                          <a:pt x="9085" y="2826"/>
                        </a:lnTo>
                        <a:lnTo>
                          <a:pt x="9382" y="2302"/>
                        </a:lnTo>
                        <a:cubicBezTo>
                          <a:pt x="9418" y="2231"/>
                          <a:pt x="9394" y="2183"/>
                          <a:pt x="9299" y="2183"/>
                        </a:cubicBezTo>
                        <a:lnTo>
                          <a:pt x="8740" y="2231"/>
                        </a:lnTo>
                        <a:lnTo>
                          <a:pt x="8644" y="2231"/>
                        </a:lnTo>
                        <a:lnTo>
                          <a:pt x="8680" y="2160"/>
                        </a:lnTo>
                        <a:lnTo>
                          <a:pt x="8906" y="1624"/>
                        </a:lnTo>
                        <a:cubicBezTo>
                          <a:pt x="8928" y="1560"/>
                          <a:pt x="8911" y="1515"/>
                          <a:pt x="8838" y="1515"/>
                        </a:cubicBezTo>
                        <a:cubicBezTo>
                          <a:pt x="8830" y="1515"/>
                          <a:pt x="8821" y="1515"/>
                          <a:pt x="8811" y="1517"/>
                        </a:cubicBezTo>
                        <a:lnTo>
                          <a:pt x="8263" y="1624"/>
                        </a:lnTo>
                        <a:lnTo>
                          <a:pt x="8251" y="1612"/>
                        </a:lnTo>
                        <a:lnTo>
                          <a:pt x="8406" y="1052"/>
                        </a:lnTo>
                        <a:cubicBezTo>
                          <a:pt x="8436" y="994"/>
                          <a:pt x="8409" y="951"/>
                          <a:pt x="8352" y="951"/>
                        </a:cubicBezTo>
                        <a:cubicBezTo>
                          <a:pt x="8339" y="951"/>
                          <a:pt x="8326" y="953"/>
                          <a:pt x="8311" y="957"/>
                        </a:cubicBezTo>
                        <a:lnTo>
                          <a:pt x="7739" y="1112"/>
                        </a:lnTo>
                        <a:lnTo>
                          <a:pt x="7656" y="1148"/>
                        </a:lnTo>
                        <a:lnTo>
                          <a:pt x="7656" y="1148"/>
                        </a:lnTo>
                        <a:lnTo>
                          <a:pt x="7668" y="1052"/>
                        </a:lnTo>
                        <a:lnTo>
                          <a:pt x="7739" y="481"/>
                        </a:lnTo>
                        <a:cubicBezTo>
                          <a:pt x="7749" y="415"/>
                          <a:pt x="7713" y="378"/>
                          <a:pt x="7662" y="378"/>
                        </a:cubicBezTo>
                        <a:cubicBezTo>
                          <a:pt x="7649" y="378"/>
                          <a:pt x="7635" y="381"/>
                          <a:pt x="7620" y="386"/>
                        </a:cubicBezTo>
                        <a:lnTo>
                          <a:pt x="7061" y="659"/>
                        </a:lnTo>
                        <a:lnTo>
                          <a:pt x="7025" y="671"/>
                        </a:lnTo>
                        <a:lnTo>
                          <a:pt x="7025" y="636"/>
                        </a:lnTo>
                        <a:lnTo>
                          <a:pt x="6942" y="40"/>
                        </a:lnTo>
                        <a:cubicBezTo>
                          <a:pt x="6932" y="12"/>
                          <a:pt x="6917" y="1"/>
                          <a:pt x="689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80" name="Google Shape;1680;p45"/>
                  <p:cNvSpPr/>
                  <p:nvPr/>
                </p:nvSpPr>
                <p:spPr>
                  <a:xfrm>
                    <a:off x="7638632" y="6775655"/>
                    <a:ext cx="67904" cy="25530"/>
                  </a:xfrm>
                  <a:custGeom>
                    <a:rect b="b" l="l" r="r" t="t"/>
                    <a:pathLst>
                      <a:path extrusionOk="0" h="1264" w="3362">
                        <a:moveTo>
                          <a:pt x="2205" y="0"/>
                        </a:moveTo>
                        <a:cubicBezTo>
                          <a:pt x="1526" y="0"/>
                          <a:pt x="392" y="679"/>
                          <a:pt x="60" y="884"/>
                        </a:cubicBezTo>
                        <a:cubicBezTo>
                          <a:pt x="0" y="919"/>
                          <a:pt x="12" y="967"/>
                          <a:pt x="72" y="979"/>
                        </a:cubicBezTo>
                        <a:cubicBezTo>
                          <a:pt x="939" y="1181"/>
                          <a:pt x="1574" y="1263"/>
                          <a:pt x="2028" y="1263"/>
                        </a:cubicBezTo>
                        <a:cubicBezTo>
                          <a:pt x="3362" y="1263"/>
                          <a:pt x="3123" y="554"/>
                          <a:pt x="2572" y="110"/>
                        </a:cubicBezTo>
                        <a:cubicBezTo>
                          <a:pt x="2480" y="33"/>
                          <a:pt x="2353" y="0"/>
                          <a:pt x="220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81" name="Google Shape;1681;p45"/>
                  <p:cNvSpPr/>
                  <p:nvPr/>
                </p:nvSpPr>
                <p:spPr>
                  <a:xfrm>
                    <a:off x="7634775" y="6733260"/>
                    <a:ext cx="39466" cy="55402"/>
                  </a:xfrm>
                  <a:custGeom>
                    <a:rect b="b" l="l" r="r" t="t"/>
                    <a:pathLst>
                      <a:path extrusionOk="0" h="2743" w="1954">
                        <a:moveTo>
                          <a:pt x="1147" y="0"/>
                        </a:moveTo>
                        <a:cubicBezTo>
                          <a:pt x="775" y="0"/>
                          <a:pt x="322" y="639"/>
                          <a:pt x="1" y="2673"/>
                        </a:cubicBezTo>
                        <a:cubicBezTo>
                          <a:pt x="1" y="2713"/>
                          <a:pt x="12" y="2743"/>
                          <a:pt x="33" y="2743"/>
                        </a:cubicBezTo>
                        <a:cubicBezTo>
                          <a:pt x="44" y="2743"/>
                          <a:pt x="57" y="2736"/>
                          <a:pt x="72" y="2721"/>
                        </a:cubicBezTo>
                        <a:cubicBezTo>
                          <a:pt x="465" y="2435"/>
                          <a:pt x="1953" y="1340"/>
                          <a:pt x="1739" y="685"/>
                        </a:cubicBezTo>
                        <a:cubicBezTo>
                          <a:pt x="1631" y="316"/>
                          <a:pt x="1409" y="0"/>
                          <a:pt x="114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82" name="Google Shape;1682;p45"/>
                  <p:cNvSpPr/>
                  <p:nvPr/>
                </p:nvSpPr>
                <p:spPr>
                  <a:xfrm>
                    <a:off x="7589573" y="6801427"/>
                    <a:ext cx="39627" cy="55220"/>
                  </a:xfrm>
                  <a:custGeom>
                    <a:rect b="b" l="l" r="r" t="t"/>
                    <a:pathLst>
                      <a:path extrusionOk="0" h="2734" w="1962">
                        <a:moveTo>
                          <a:pt x="1927" y="1"/>
                        </a:moveTo>
                        <a:cubicBezTo>
                          <a:pt x="1916" y="1"/>
                          <a:pt x="1900" y="5"/>
                          <a:pt x="1881" y="12"/>
                        </a:cubicBezTo>
                        <a:cubicBezTo>
                          <a:pt x="1489" y="298"/>
                          <a:pt x="0" y="1394"/>
                          <a:pt x="215" y="2048"/>
                        </a:cubicBezTo>
                        <a:cubicBezTo>
                          <a:pt x="323" y="2417"/>
                          <a:pt x="545" y="2733"/>
                          <a:pt x="806" y="2733"/>
                        </a:cubicBezTo>
                        <a:cubicBezTo>
                          <a:pt x="1178" y="2733"/>
                          <a:pt x="1631" y="2094"/>
                          <a:pt x="1953" y="60"/>
                        </a:cubicBezTo>
                        <a:cubicBezTo>
                          <a:pt x="1961" y="19"/>
                          <a:pt x="1953" y="1"/>
                          <a:pt x="192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83" name="Google Shape;1683;p45"/>
                  <p:cNvSpPr/>
                  <p:nvPr/>
                </p:nvSpPr>
                <p:spPr>
                  <a:xfrm>
                    <a:off x="7557721" y="6788944"/>
                    <a:ext cx="67460" cy="25530"/>
                  </a:xfrm>
                  <a:custGeom>
                    <a:rect b="b" l="l" r="r" t="t"/>
                    <a:pathLst>
                      <a:path extrusionOk="0" h="1264" w="3340">
                        <a:moveTo>
                          <a:pt x="1330" y="1"/>
                        </a:moveTo>
                        <a:cubicBezTo>
                          <a:pt x="1" y="1"/>
                          <a:pt x="238" y="710"/>
                          <a:pt x="780" y="1154"/>
                        </a:cubicBezTo>
                        <a:cubicBezTo>
                          <a:pt x="874" y="1231"/>
                          <a:pt x="1002" y="1264"/>
                          <a:pt x="1151" y="1264"/>
                        </a:cubicBezTo>
                        <a:cubicBezTo>
                          <a:pt x="1834" y="1264"/>
                          <a:pt x="2960" y="586"/>
                          <a:pt x="3292" y="380"/>
                        </a:cubicBezTo>
                        <a:cubicBezTo>
                          <a:pt x="3339" y="333"/>
                          <a:pt x="3339" y="309"/>
                          <a:pt x="3280" y="285"/>
                        </a:cubicBezTo>
                        <a:cubicBezTo>
                          <a:pt x="2416" y="83"/>
                          <a:pt x="1782" y="1"/>
                          <a:pt x="1330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84" name="Google Shape;1684;p45"/>
                  <p:cNvSpPr/>
                  <p:nvPr/>
                </p:nvSpPr>
                <p:spPr>
                  <a:xfrm>
                    <a:off x="6922005" y="6668446"/>
                    <a:ext cx="182060" cy="202500"/>
                  </a:xfrm>
                  <a:custGeom>
                    <a:rect b="b" l="l" r="r" t="t"/>
                    <a:pathLst>
                      <a:path extrusionOk="0" h="10026" w="9014">
                        <a:moveTo>
                          <a:pt x="4504" y="0"/>
                        </a:moveTo>
                        <a:cubicBezTo>
                          <a:pt x="4478" y="0"/>
                          <a:pt x="4454" y="21"/>
                          <a:pt x="4442" y="60"/>
                        </a:cubicBezTo>
                        <a:lnTo>
                          <a:pt x="4215" y="596"/>
                        </a:lnTo>
                        <a:lnTo>
                          <a:pt x="4180" y="679"/>
                        </a:lnTo>
                        <a:lnTo>
                          <a:pt x="4120" y="620"/>
                        </a:lnTo>
                        <a:lnTo>
                          <a:pt x="3715" y="179"/>
                        </a:lnTo>
                        <a:cubicBezTo>
                          <a:pt x="3690" y="154"/>
                          <a:pt x="3668" y="142"/>
                          <a:pt x="3648" y="142"/>
                        </a:cubicBezTo>
                        <a:cubicBezTo>
                          <a:pt x="3620" y="142"/>
                          <a:pt x="3598" y="166"/>
                          <a:pt x="3584" y="215"/>
                        </a:cubicBezTo>
                        <a:lnTo>
                          <a:pt x="3453" y="774"/>
                        </a:lnTo>
                        <a:cubicBezTo>
                          <a:pt x="3453" y="774"/>
                          <a:pt x="3441" y="774"/>
                          <a:pt x="3418" y="786"/>
                        </a:cubicBezTo>
                        <a:lnTo>
                          <a:pt x="3013" y="417"/>
                        </a:lnTo>
                        <a:cubicBezTo>
                          <a:pt x="2994" y="415"/>
                          <a:pt x="2976" y="413"/>
                          <a:pt x="2960" y="413"/>
                        </a:cubicBezTo>
                        <a:cubicBezTo>
                          <a:pt x="2896" y="413"/>
                          <a:pt x="2858" y="436"/>
                          <a:pt x="2858" y="512"/>
                        </a:cubicBezTo>
                        <a:lnTo>
                          <a:pt x="2787" y="1096"/>
                        </a:lnTo>
                        <a:lnTo>
                          <a:pt x="2763" y="1179"/>
                        </a:lnTo>
                        <a:lnTo>
                          <a:pt x="2691" y="1132"/>
                        </a:lnTo>
                        <a:lnTo>
                          <a:pt x="2215" y="810"/>
                        </a:lnTo>
                        <a:cubicBezTo>
                          <a:pt x="2193" y="795"/>
                          <a:pt x="2174" y="788"/>
                          <a:pt x="2158" y="788"/>
                        </a:cubicBezTo>
                        <a:cubicBezTo>
                          <a:pt x="2125" y="788"/>
                          <a:pt x="2108" y="821"/>
                          <a:pt x="2108" y="870"/>
                        </a:cubicBezTo>
                        <a:lnTo>
                          <a:pt x="2132" y="1465"/>
                        </a:lnTo>
                        <a:lnTo>
                          <a:pt x="2132" y="1489"/>
                        </a:lnTo>
                        <a:lnTo>
                          <a:pt x="2084" y="1477"/>
                        </a:lnTo>
                        <a:lnTo>
                          <a:pt x="1548" y="1227"/>
                        </a:lnTo>
                        <a:cubicBezTo>
                          <a:pt x="1530" y="1217"/>
                          <a:pt x="1512" y="1213"/>
                          <a:pt x="1496" y="1213"/>
                        </a:cubicBezTo>
                        <a:cubicBezTo>
                          <a:pt x="1451" y="1213"/>
                          <a:pt x="1420" y="1249"/>
                          <a:pt x="1429" y="1310"/>
                        </a:cubicBezTo>
                        <a:lnTo>
                          <a:pt x="1525" y="1894"/>
                        </a:lnTo>
                        <a:lnTo>
                          <a:pt x="1536" y="1989"/>
                        </a:lnTo>
                        <a:lnTo>
                          <a:pt x="1465" y="1965"/>
                        </a:lnTo>
                        <a:lnTo>
                          <a:pt x="894" y="1810"/>
                        </a:lnTo>
                        <a:cubicBezTo>
                          <a:pt x="881" y="1806"/>
                          <a:pt x="869" y="1804"/>
                          <a:pt x="858" y="1804"/>
                        </a:cubicBezTo>
                        <a:cubicBezTo>
                          <a:pt x="807" y="1804"/>
                          <a:pt x="777" y="1847"/>
                          <a:pt x="786" y="1905"/>
                        </a:cubicBezTo>
                        <a:lnTo>
                          <a:pt x="977" y="2501"/>
                        </a:lnTo>
                        <a:lnTo>
                          <a:pt x="1001" y="2536"/>
                        </a:lnTo>
                        <a:lnTo>
                          <a:pt x="965" y="2536"/>
                        </a:lnTo>
                        <a:lnTo>
                          <a:pt x="370" y="2548"/>
                        </a:lnTo>
                        <a:cubicBezTo>
                          <a:pt x="298" y="2548"/>
                          <a:pt x="1" y="2560"/>
                          <a:pt x="48" y="2620"/>
                        </a:cubicBezTo>
                        <a:lnTo>
                          <a:pt x="167" y="3120"/>
                        </a:lnTo>
                        <a:cubicBezTo>
                          <a:pt x="167" y="3132"/>
                          <a:pt x="477" y="3239"/>
                          <a:pt x="489" y="3263"/>
                        </a:cubicBezTo>
                        <a:cubicBezTo>
                          <a:pt x="1659" y="4884"/>
                          <a:pt x="2523" y="5081"/>
                          <a:pt x="2875" y="5081"/>
                        </a:cubicBezTo>
                        <a:cubicBezTo>
                          <a:pt x="2988" y="5081"/>
                          <a:pt x="3049" y="5061"/>
                          <a:pt x="3049" y="5061"/>
                        </a:cubicBezTo>
                        <a:lnTo>
                          <a:pt x="3227" y="5037"/>
                        </a:lnTo>
                        <a:cubicBezTo>
                          <a:pt x="3368" y="5002"/>
                          <a:pt x="3489" y="4987"/>
                          <a:pt x="3594" y="4987"/>
                        </a:cubicBezTo>
                        <a:cubicBezTo>
                          <a:pt x="3887" y="4987"/>
                          <a:pt x="4051" y="5108"/>
                          <a:pt x="4156" y="5275"/>
                        </a:cubicBezTo>
                        <a:cubicBezTo>
                          <a:pt x="4227" y="5525"/>
                          <a:pt x="4227" y="5775"/>
                          <a:pt x="3799" y="6120"/>
                        </a:cubicBezTo>
                        <a:lnTo>
                          <a:pt x="3703" y="6180"/>
                        </a:lnTo>
                        <a:cubicBezTo>
                          <a:pt x="3703" y="6180"/>
                          <a:pt x="2953" y="6608"/>
                          <a:pt x="3680" y="9144"/>
                        </a:cubicBezTo>
                        <a:cubicBezTo>
                          <a:pt x="3691" y="9192"/>
                          <a:pt x="3763" y="9192"/>
                          <a:pt x="3799" y="9216"/>
                        </a:cubicBezTo>
                        <a:lnTo>
                          <a:pt x="3918" y="9883"/>
                        </a:lnTo>
                        <a:cubicBezTo>
                          <a:pt x="3933" y="9935"/>
                          <a:pt x="3943" y="9969"/>
                          <a:pt x="3963" y="9969"/>
                        </a:cubicBezTo>
                        <a:cubicBezTo>
                          <a:pt x="3975" y="9969"/>
                          <a:pt x="3991" y="9957"/>
                          <a:pt x="4013" y="9930"/>
                        </a:cubicBezTo>
                        <a:lnTo>
                          <a:pt x="4453" y="9430"/>
                        </a:lnTo>
                        <a:lnTo>
                          <a:pt x="4525" y="9347"/>
                        </a:lnTo>
                        <a:lnTo>
                          <a:pt x="4537" y="9383"/>
                        </a:lnTo>
                        <a:lnTo>
                          <a:pt x="4811" y="9966"/>
                        </a:lnTo>
                        <a:cubicBezTo>
                          <a:pt x="4830" y="10005"/>
                          <a:pt x="4849" y="10026"/>
                          <a:pt x="4867" y="10026"/>
                        </a:cubicBezTo>
                        <a:cubicBezTo>
                          <a:pt x="4882" y="10026"/>
                          <a:pt x="4895" y="10011"/>
                          <a:pt x="4906" y="9978"/>
                        </a:cubicBezTo>
                        <a:lnTo>
                          <a:pt x="5120" y="9454"/>
                        </a:lnTo>
                        <a:lnTo>
                          <a:pt x="5144" y="9383"/>
                        </a:lnTo>
                        <a:lnTo>
                          <a:pt x="5204" y="9442"/>
                        </a:lnTo>
                        <a:lnTo>
                          <a:pt x="5608" y="9871"/>
                        </a:lnTo>
                        <a:cubicBezTo>
                          <a:pt x="5634" y="9896"/>
                          <a:pt x="5660" y="9909"/>
                          <a:pt x="5682" y="9909"/>
                        </a:cubicBezTo>
                        <a:cubicBezTo>
                          <a:pt x="5710" y="9909"/>
                          <a:pt x="5733" y="9887"/>
                          <a:pt x="5739" y="9847"/>
                        </a:cubicBezTo>
                        <a:lnTo>
                          <a:pt x="5882" y="9275"/>
                        </a:lnTo>
                        <a:lnTo>
                          <a:pt x="5882" y="9252"/>
                        </a:lnTo>
                        <a:lnTo>
                          <a:pt x="5894" y="9263"/>
                        </a:lnTo>
                        <a:lnTo>
                          <a:pt x="6370" y="9633"/>
                        </a:lnTo>
                        <a:cubicBezTo>
                          <a:pt x="6393" y="9650"/>
                          <a:pt x="6415" y="9660"/>
                          <a:pt x="6434" y="9660"/>
                        </a:cubicBezTo>
                        <a:cubicBezTo>
                          <a:pt x="6468" y="9660"/>
                          <a:pt x="6494" y="9633"/>
                          <a:pt x="6501" y="9573"/>
                        </a:cubicBezTo>
                        <a:lnTo>
                          <a:pt x="6549" y="9013"/>
                        </a:lnTo>
                        <a:lnTo>
                          <a:pt x="6549" y="8918"/>
                        </a:lnTo>
                        <a:lnTo>
                          <a:pt x="6620" y="8966"/>
                        </a:lnTo>
                        <a:lnTo>
                          <a:pt x="7132" y="9263"/>
                        </a:lnTo>
                        <a:cubicBezTo>
                          <a:pt x="7154" y="9278"/>
                          <a:pt x="7174" y="9285"/>
                          <a:pt x="7191" y="9285"/>
                        </a:cubicBezTo>
                        <a:cubicBezTo>
                          <a:pt x="7228" y="9285"/>
                          <a:pt x="7251" y="9250"/>
                          <a:pt x="7251" y="9192"/>
                        </a:cubicBezTo>
                        <a:lnTo>
                          <a:pt x="7216" y="8621"/>
                        </a:lnTo>
                        <a:cubicBezTo>
                          <a:pt x="7228" y="8621"/>
                          <a:pt x="7228" y="8609"/>
                          <a:pt x="7228" y="8609"/>
                        </a:cubicBezTo>
                        <a:lnTo>
                          <a:pt x="7752" y="8859"/>
                        </a:lnTo>
                        <a:cubicBezTo>
                          <a:pt x="7768" y="8864"/>
                          <a:pt x="7784" y="8867"/>
                          <a:pt x="7798" y="8867"/>
                        </a:cubicBezTo>
                        <a:cubicBezTo>
                          <a:pt x="7842" y="8867"/>
                          <a:pt x="7868" y="8836"/>
                          <a:pt x="7859" y="8763"/>
                        </a:cubicBezTo>
                        <a:lnTo>
                          <a:pt x="7763" y="8192"/>
                        </a:lnTo>
                        <a:lnTo>
                          <a:pt x="7752" y="8097"/>
                        </a:lnTo>
                        <a:lnTo>
                          <a:pt x="7752" y="8097"/>
                        </a:lnTo>
                        <a:lnTo>
                          <a:pt x="7847" y="8109"/>
                        </a:lnTo>
                        <a:lnTo>
                          <a:pt x="8406" y="8275"/>
                        </a:lnTo>
                        <a:cubicBezTo>
                          <a:pt x="8423" y="8283"/>
                          <a:pt x="8438" y="8287"/>
                          <a:pt x="8451" y="8287"/>
                        </a:cubicBezTo>
                        <a:cubicBezTo>
                          <a:pt x="8496" y="8287"/>
                          <a:pt x="8520" y="8244"/>
                          <a:pt x="8502" y="8180"/>
                        </a:cubicBezTo>
                        <a:lnTo>
                          <a:pt x="8299" y="7609"/>
                        </a:lnTo>
                        <a:lnTo>
                          <a:pt x="8323" y="7609"/>
                        </a:lnTo>
                        <a:lnTo>
                          <a:pt x="8918" y="7561"/>
                        </a:lnTo>
                        <a:cubicBezTo>
                          <a:pt x="9002" y="7561"/>
                          <a:pt x="9014" y="7489"/>
                          <a:pt x="8978" y="7430"/>
                        </a:cubicBezTo>
                        <a:lnTo>
                          <a:pt x="8597" y="6894"/>
                        </a:lnTo>
                        <a:lnTo>
                          <a:pt x="8597" y="6882"/>
                        </a:lnTo>
                        <a:cubicBezTo>
                          <a:pt x="7403" y="5177"/>
                          <a:pt x="6588" y="4967"/>
                          <a:pt x="6259" y="4967"/>
                        </a:cubicBezTo>
                        <a:cubicBezTo>
                          <a:pt x="6152" y="4967"/>
                          <a:pt x="6097" y="4989"/>
                          <a:pt x="6097" y="4989"/>
                        </a:cubicBezTo>
                        <a:lnTo>
                          <a:pt x="6001" y="5025"/>
                        </a:lnTo>
                        <a:cubicBezTo>
                          <a:pt x="5864" y="5058"/>
                          <a:pt x="5747" y="5073"/>
                          <a:pt x="5646" y="5073"/>
                        </a:cubicBezTo>
                        <a:cubicBezTo>
                          <a:pt x="5356" y="5073"/>
                          <a:pt x="5206" y="4949"/>
                          <a:pt x="5108" y="4799"/>
                        </a:cubicBezTo>
                        <a:cubicBezTo>
                          <a:pt x="5025" y="4549"/>
                          <a:pt x="5049" y="4287"/>
                          <a:pt x="5477" y="3953"/>
                        </a:cubicBezTo>
                        <a:lnTo>
                          <a:pt x="5585" y="3894"/>
                        </a:lnTo>
                        <a:cubicBezTo>
                          <a:pt x="5585" y="3894"/>
                          <a:pt x="6442" y="3394"/>
                          <a:pt x="5656" y="762"/>
                        </a:cubicBezTo>
                        <a:lnTo>
                          <a:pt x="5466" y="143"/>
                        </a:lnTo>
                        <a:cubicBezTo>
                          <a:pt x="5445" y="95"/>
                          <a:pt x="5416" y="70"/>
                          <a:pt x="5388" y="70"/>
                        </a:cubicBezTo>
                        <a:cubicBezTo>
                          <a:pt x="5368" y="70"/>
                          <a:pt x="5349" y="83"/>
                          <a:pt x="5335" y="108"/>
                        </a:cubicBezTo>
                        <a:lnTo>
                          <a:pt x="4942" y="572"/>
                        </a:lnTo>
                        <a:lnTo>
                          <a:pt x="4930" y="596"/>
                        </a:lnTo>
                        <a:lnTo>
                          <a:pt x="4906" y="572"/>
                        </a:lnTo>
                        <a:lnTo>
                          <a:pt x="4573" y="48"/>
                        </a:lnTo>
                        <a:cubicBezTo>
                          <a:pt x="4551" y="15"/>
                          <a:pt x="4526" y="0"/>
                          <a:pt x="450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85" name="Google Shape;1685;p45"/>
                  <p:cNvSpPr/>
                  <p:nvPr/>
                </p:nvSpPr>
                <p:spPr>
                  <a:xfrm>
                    <a:off x="6996291" y="6776967"/>
                    <a:ext cx="37790" cy="60431"/>
                  </a:xfrm>
                  <a:custGeom>
                    <a:rect b="b" l="l" r="r" t="t"/>
                    <a:pathLst>
                      <a:path extrusionOk="0" h="2992" w="1871">
                        <a:moveTo>
                          <a:pt x="918" y="0"/>
                        </a:moveTo>
                        <a:cubicBezTo>
                          <a:pt x="900" y="0"/>
                          <a:pt x="883" y="15"/>
                          <a:pt x="871" y="45"/>
                        </a:cubicBezTo>
                        <a:cubicBezTo>
                          <a:pt x="1" y="2302"/>
                          <a:pt x="245" y="2992"/>
                          <a:pt x="708" y="2992"/>
                        </a:cubicBezTo>
                        <a:cubicBezTo>
                          <a:pt x="916" y="2992"/>
                          <a:pt x="1168" y="2852"/>
                          <a:pt x="1383" y="2652"/>
                        </a:cubicBezTo>
                        <a:cubicBezTo>
                          <a:pt x="1871" y="2188"/>
                          <a:pt x="1156" y="485"/>
                          <a:pt x="966" y="45"/>
                        </a:cubicBezTo>
                        <a:cubicBezTo>
                          <a:pt x="954" y="15"/>
                          <a:pt x="936" y="0"/>
                          <a:pt x="918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86" name="Google Shape;1686;p45"/>
                  <p:cNvSpPr/>
                  <p:nvPr/>
                </p:nvSpPr>
                <p:spPr>
                  <a:xfrm>
                    <a:off x="7021033" y="6773837"/>
                    <a:ext cx="69318" cy="40940"/>
                  </a:xfrm>
                  <a:custGeom>
                    <a:rect b="b" l="l" r="r" t="t"/>
                    <a:pathLst>
                      <a:path extrusionOk="0" h="2027" w="3432">
                        <a:moveTo>
                          <a:pt x="46" y="0"/>
                        </a:moveTo>
                        <a:cubicBezTo>
                          <a:pt x="13" y="0"/>
                          <a:pt x="0" y="25"/>
                          <a:pt x="27" y="69"/>
                        </a:cubicBezTo>
                        <a:cubicBezTo>
                          <a:pt x="234" y="472"/>
                          <a:pt x="1079" y="2026"/>
                          <a:pt x="1748" y="2026"/>
                        </a:cubicBezTo>
                        <a:cubicBezTo>
                          <a:pt x="1770" y="2026"/>
                          <a:pt x="1791" y="2025"/>
                          <a:pt x="1813" y="2021"/>
                        </a:cubicBezTo>
                        <a:cubicBezTo>
                          <a:pt x="2729" y="1867"/>
                          <a:pt x="3432" y="1033"/>
                          <a:pt x="86" y="9"/>
                        </a:cubicBezTo>
                        <a:cubicBezTo>
                          <a:pt x="71" y="3"/>
                          <a:pt x="57" y="0"/>
                          <a:pt x="4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87" name="Google Shape;1687;p45"/>
                  <p:cNvSpPr/>
                  <p:nvPr/>
                </p:nvSpPr>
                <p:spPr>
                  <a:xfrm>
                    <a:off x="6940284" y="6725545"/>
                    <a:ext cx="69520" cy="40799"/>
                  </a:xfrm>
                  <a:custGeom>
                    <a:rect b="b" l="l" r="r" t="t"/>
                    <a:pathLst>
                      <a:path extrusionOk="0" h="2020" w="3442">
                        <a:moveTo>
                          <a:pt x="1702" y="1"/>
                        </a:moveTo>
                        <a:cubicBezTo>
                          <a:pt x="1679" y="1"/>
                          <a:pt x="1655" y="3"/>
                          <a:pt x="1632" y="7"/>
                        </a:cubicBezTo>
                        <a:cubicBezTo>
                          <a:pt x="703" y="150"/>
                          <a:pt x="0" y="972"/>
                          <a:pt x="3358" y="2019"/>
                        </a:cubicBezTo>
                        <a:cubicBezTo>
                          <a:pt x="3429" y="2019"/>
                          <a:pt x="3441" y="1984"/>
                          <a:pt x="3418" y="1936"/>
                        </a:cubicBezTo>
                        <a:cubicBezTo>
                          <a:pt x="3199" y="1534"/>
                          <a:pt x="2360" y="1"/>
                          <a:pt x="1702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88" name="Google Shape;1688;p45"/>
                  <p:cNvSpPr/>
                  <p:nvPr/>
                </p:nvSpPr>
                <p:spPr>
                  <a:xfrm>
                    <a:off x="6996796" y="6702459"/>
                    <a:ext cx="37790" cy="60269"/>
                  </a:xfrm>
                  <a:custGeom>
                    <a:rect b="b" l="l" r="r" t="t"/>
                    <a:pathLst>
                      <a:path extrusionOk="0" h="2984" w="1871">
                        <a:moveTo>
                          <a:pt x="1167" y="1"/>
                        </a:moveTo>
                        <a:cubicBezTo>
                          <a:pt x="961" y="1"/>
                          <a:pt x="711" y="141"/>
                          <a:pt x="500" y="340"/>
                        </a:cubicBezTo>
                        <a:cubicBezTo>
                          <a:pt x="0" y="805"/>
                          <a:pt x="715" y="2519"/>
                          <a:pt x="917" y="2948"/>
                        </a:cubicBezTo>
                        <a:cubicBezTo>
                          <a:pt x="923" y="2972"/>
                          <a:pt x="938" y="2984"/>
                          <a:pt x="954" y="2984"/>
                        </a:cubicBezTo>
                        <a:cubicBezTo>
                          <a:pt x="971" y="2984"/>
                          <a:pt x="989" y="2972"/>
                          <a:pt x="1001" y="2948"/>
                        </a:cubicBezTo>
                        <a:cubicBezTo>
                          <a:pt x="1871" y="691"/>
                          <a:pt x="1626" y="1"/>
                          <a:pt x="116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89" name="Google Shape;1689;p45"/>
                  <p:cNvSpPr/>
                  <p:nvPr/>
                </p:nvSpPr>
                <p:spPr>
                  <a:xfrm>
                    <a:off x="6986455" y="6929600"/>
                    <a:ext cx="202743" cy="174244"/>
                  </a:xfrm>
                  <a:custGeom>
                    <a:rect b="b" l="l" r="r" t="t"/>
                    <a:pathLst>
                      <a:path extrusionOk="0" h="8627" w="10038">
                        <a:moveTo>
                          <a:pt x="7707" y="1"/>
                        </a:moveTo>
                        <a:cubicBezTo>
                          <a:pt x="7689" y="1"/>
                          <a:pt x="7668" y="9"/>
                          <a:pt x="7644" y="24"/>
                        </a:cubicBezTo>
                        <a:lnTo>
                          <a:pt x="7097" y="358"/>
                        </a:lnTo>
                        <a:cubicBezTo>
                          <a:pt x="4763" y="1834"/>
                          <a:pt x="5072" y="2763"/>
                          <a:pt x="5072" y="2763"/>
                        </a:cubicBezTo>
                        <a:lnTo>
                          <a:pt x="5096" y="2882"/>
                        </a:lnTo>
                        <a:cubicBezTo>
                          <a:pt x="5203" y="3430"/>
                          <a:pt x="5037" y="3632"/>
                          <a:pt x="4822" y="3751"/>
                        </a:cubicBezTo>
                        <a:cubicBezTo>
                          <a:pt x="4757" y="3766"/>
                          <a:pt x="4692" y="3776"/>
                          <a:pt x="4627" y="3776"/>
                        </a:cubicBezTo>
                        <a:cubicBezTo>
                          <a:pt x="4432" y="3776"/>
                          <a:pt x="4233" y="3683"/>
                          <a:pt x="4001" y="3334"/>
                        </a:cubicBezTo>
                        <a:lnTo>
                          <a:pt x="3941" y="3239"/>
                        </a:lnTo>
                        <a:cubicBezTo>
                          <a:pt x="3941" y="3239"/>
                          <a:pt x="3699" y="2766"/>
                          <a:pt x="2515" y="2766"/>
                        </a:cubicBezTo>
                        <a:cubicBezTo>
                          <a:pt x="2083" y="2766"/>
                          <a:pt x="1526" y="2829"/>
                          <a:pt x="810" y="3001"/>
                        </a:cubicBezTo>
                        <a:lnTo>
                          <a:pt x="191" y="3144"/>
                        </a:lnTo>
                        <a:cubicBezTo>
                          <a:pt x="119" y="3156"/>
                          <a:pt x="96" y="3215"/>
                          <a:pt x="155" y="3275"/>
                        </a:cubicBezTo>
                        <a:lnTo>
                          <a:pt x="608" y="3680"/>
                        </a:lnTo>
                        <a:lnTo>
                          <a:pt x="631" y="3715"/>
                        </a:lnTo>
                        <a:lnTo>
                          <a:pt x="608" y="3727"/>
                        </a:lnTo>
                        <a:lnTo>
                          <a:pt x="72" y="4037"/>
                        </a:lnTo>
                        <a:cubicBezTo>
                          <a:pt x="0" y="4084"/>
                          <a:pt x="0" y="4144"/>
                          <a:pt x="72" y="4168"/>
                        </a:cubicBezTo>
                        <a:lnTo>
                          <a:pt x="596" y="4430"/>
                        </a:lnTo>
                        <a:lnTo>
                          <a:pt x="667" y="4465"/>
                        </a:lnTo>
                        <a:lnTo>
                          <a:pt x="608" y="4525"/>
                        </a:lnTo>
                        <a:lnTo>
                          <a:pt x="155" y="4906"/>
                        </a:lnTo>
                        <a:cubicBezTo>
                          <a:pt x="96" y="4942"/>
                          <a:pt x="119" y="5025"/>
                          <a:pt x="191" y="5037"/>
                        </a:cubicBezTo>
                        <a:lnTo>
                          <a:pt x="739" y="5204"/>
                        </a:lnTo>
                        <a:lnTo>
                          <a:pt x="739" y="5227"/>
                        </a:lnTo>
                        <a:lnTo>
                          <a:pt x="358" y="5632"/>
                        </a:lnTo>
                        <a:cubicBezTo>
                          <a:pt x="262" y="5704"/>
                          <a:pt x="298" y="5763"/>
                          <a:pt x="370" y="5787"/>
                        </a:cubicBezTo>
                        <a:lnTo>
                          <a:pt x="953" y="5882"/>
                        </a:lnTo>
                        <a:lnTo>
                          <a:pt x="1036" y="5906"/>
                        </a:lnTo>
                        <a:lnTo>
                          <a:pt x="989" y="5966"/>
                        </a:lnTo>
                        <a:lnTo>
                          <a:pt x="655" y="6418"/>
                        </a:lnTo>
                        <a:cubicBezTo>
                          <a:pt x="608" y="6478"/>
                          <a:pt x="631" y="6525"/>
                          <a:pt x="715" y="6525"/>
                        </a:cubicBezTo>
                        <a:lnTo>
                          <a:pt x="1310" y="6537"/>
                        </a:lnTo>
                        <a:lnTo>
                          <a:pt x="1334" y="6537"/>
                        </a:lnTo>
                        <a:lnTo>
                          <a:pt x="1322" y="6585"/>
                        </a:lnTo>
                        <a:lnTo>
                          <a:pt x="1048" y="7109"/>
                        </a:lnTo>
                        <a:cubicBezTo>
                          <a:pt x="1016" y="7174"/>
                          <a:pt x="1043" y="7229"/>
                          <a:pt x="1111" y="7229"/>
                        </a:cubicBezTo>
                        <a:cubicBezTo>
                          <a:pt x="1117" y="7229"/>
                          <a:pt x="1124" y="7229"/>
                          <a:pt x="1132" y="7228"/>
                        </a:cubicBezTo>
                        <a:lnTo>
                          <a:pt x="1703" y="7168"/>
                        </a:lnTo>
                        <a:lnTo>
                          <a:pt x="1798" y="7156"/>
                        </a:lnTo>
                        <a:lnTo>
                          <a:pt x="1763" y="7228"/>
                        </a:lnTo>
                        <a:lnTo>
                          <a:pt x="1572" y="7775"/>
                        </a:lnTo>
                        <a:cubicBezTo>
                          <a:pt x="1551" y="7839"/>
                          <a:pt x="1577" y="7884"/>
                          <a:pt x="1643" y="7884"/>
                        </a:cubicBezTo>
                        <a:cubicBezTo>
                          <a:pt x="1651" y="7884"/>
                          <a:pt x="1659" y="7884"/>
                          <a:pt x="1667" y="7883"/>
                        </a:cubicBezTo>
                        <a:lnTo>
                          <a:pt x="2275" y="7716"/>
                        </a:lnTo>
                        <a:lnTo>
                          <a:pt x="2298" y="7704"/>
                        </a:lnTo>
                        <a:lnTo>
                          <a:pt x="2298" y="7728"/>
                        </a:lnTo>
                        <a:lnTo>
                          <a:pt x="2286" y="8323"/>
                        </a:lnTo>
                        <a:cubicBezTo>
                          <a:pt x="2286" y="8400"/>
                          <a:pt x="2286" y="8626"/>
                          <a:pt x="2332" y="8626"/>
                        </a:cubicBezTo>
                        <a:cubicBezTo>
                          <a:pt x="2337" y="8626"/>
                          <a:pt x="2341" y="8625"/>
                          <a:pt x="2346" y="8621"/>
                        </a:cubicBezTo>
                        <a:lnTo>
                          <a:pt x="2858" y="8502"/>
                        </a:lnTo>
                        <a:cubicBezTo>
                          <a:pt x="2870" y="8502"/>
                          <a:pt x="2989" y="8240"/>
                          <a:pt x="3013" y="8204"/>
                        </a:cubicBezTo>
                        <a:cubicBezTo>
                          <a:pt x="5239" y="6775"/>
                          <a:pt x="4953" y="5763"/>
                          <a:pt x="4953" y="5763"/>
                        </a:cubicBezTo>
                        <a:lnTo>
                          <a:pt x="4942" y="5608"/>
                        </a:lnTo>
                        <a:cubicBezTo>
                          <a:pt x="4834" y="5049"/>
                          <a:pt x="5001" y="4823"/>
                          <a:pt x="5215" y="4692"/>
                        </a:cubicBezTo>
                        <a:cubicBezTo>
                          <a:pt x="5281" y="4677"/>
                          <a:pt x="5348" y="4666"/>
                          <a:pt x="5414" y="4666"/>
                        </a:cubicBezTo>
                        <a:cubicBezTo>
                          <a:pt x="5612" y="4666"/>
                          <a:pt x="5817" y="4758"/>
                          <a:pt x="6049" y="5096"/>
                        </a:cubicBezTo>
                        <a:lnTo>
                          <a:pt x="6108" y="5180"/>
                        </a:lnTo>
                        <a:cubicBezTo>
                          <a:pt x="6108" y="5180"/>
                          <a:pt x="6313" y="5583"/>
                          <a:pt x="7396" y="5583"/>
                        </a:cubicBezTo>
                        <a:cubicBezTo>
                          <a:pt x="7812" y="5583"/>
                          <a:pt x="8359" y="5524"/>
                          <a:pt x="9073" y="5358"/>
                        </a:cubicBezTo>
                        <a:cubicBezTo>
                          <a:pt x="9121" y="5346"/>
                          <a:pt x="9121" y="5275"/>
                          <a:pt x="9144" y="5263"/>
                        </a:cubicBezTo>
                        <a:lnTo>
                          <a:pt x="9835" y="5180"/>
                        </a:lnTo>
                        <a:cubicBezTo>
                          <a:pt x="9906" y="5168"/>
                          <a:pt x="9954" y="5144"/>
                          <a:pt x="9895" y="5096"/>
                        </a:cubicBezTo>
                        <a:lnTo>
                          <a:pt x="9406" y="4632"/>
                        </a:lnTo>
                        <a:lnTo>
                          <a:pt x="9323" y="4561"/>
                        </a:lnTo>
                        <a:lnTo>
                          <a:pt x="9359" y="4549"/>
                        </a:lnTo>
                        <a:lnTo>
                          <a:pt x="9954" y="4311"/>
                        </a:lnTo>
                        <a:cubicBezTo>
                          <a:pt x="10025" y="4263"/>
                          <a:pt x="10037" y="4251"/>
                          <a:pt x="9966" y="4203"/>
                        </a:cubicBezTo>
                        <a:lnTo>
                          <a:pt x="9466" y="3965"/>
                        </a:lnTo>
                        <a:lnTo>
                          <a:pt x="9383" y="3930"/>
                        </a:lnTo>
                        <a:lnTo>
                          <a:pt x="9466" y="3894"/>
                        </a:lnTo>
                        <a:lnTo>
                          <a:pt x="9906" y="3513"/>
                        </a:lnTo>
                        <a:cubicBezTo>
                          <a:pt x="9966" y="3477"/>
                          <a:pt x="9954" y="3418"/>
                          <a:pt x="9883" y="3382"/>
                        </a:cubicBezTo>
                        <a:lnTo>
                          <a:pt x="9323" y="3215"/>
                        </a:lnTo>
                        <a:lnTo>
                          <a:pt x="9299" y="3215"/>
                        </a:lnTo>
                        <a:lnTo>
                          <a:pt x="9311" y="3203"/>
                        </a:lnTo>
                        <a:lnTo>
                          <a:pt x="9704" y="2763"/>
                        </a:lnTo>
                        <a:cubicBezTo>
                          <a:pt x="9764" y="2703"/>
                          <a:pt x="9728" y="2644"/>
                          <a:pt x="9656" y="2620"/>
                        </a:cubicBezTo>
                        <a:lnTo>
                          <a:pt x="9085" y="2549"/>
                        </a:lnTo>
                        <a:lnTo>
                          <a:pt x="9002" y="2537"/>
                        </a:lnTo>
                        <a:lnTo>
                          <a:pt x="9049" y="2465"/>
                        </a:lnTo>
                        <a:lnTo>
                          <a:pt x="9371" y="1965"/>
                        </a:lnTo>
                        <a:cubicBezTo>
                          <a:pt x="9418" y="1906"/>
                          <a:pt x="9383" y="1846"/>
                          <a:pt x="9311" y="1846"/>
                        </a:cubicBezTo>
                        <a:lnTo>
                          <a:pt x="8752" y="1846"/>
                        </a:lnTo>
                        <a:cubicBezTo>
                          <a:pt x="8752" y="1834"/>
                          <a:pt x="8728" y="1834"/>
                          <a:pt x="8728" y="1822"/>
                        </a:cubicBezTo>
                        <a:lnTo>
                          <a:pt x="9002" y="1310"/>
                        </a:lnTo>
                        <a:cubicBezTo>
                          <a:pt x="9049" y="1239"/>
                          <a:pt x="9002" y="1191"/>
                          <a:pt x="8930" y="1191"/>
                        </a:cubicBezTo>
                        <a:lnTo>
                          <a:pt x="8347" y="1251"/>
                        </a:lnTo>
                        <a:lnTo>
                          <a:pt x="8251" y="1275"/>
                        </a:lnTo>
                        <a:lnTo>
                          <a:pt x="8287" y="1191"/>
                        </a:lnTo>
                        <a:lnTo>
                          <a:pt x="8478" y="644"/>
                        </a:lnTo>
                        <a:cubicBezTo>
                          <a:pt x="8510" y="579"/>
                          <a:pt x="8475" y="535"/>
                          <a:pt x="8416" y="535"/>
                        </a:cubicBezTo>
                        <a:cubicBezTo>
                          <a:pt x="8409" y="535"/>
                          <a:pt x="8402" y="535"/>
                          <a:pt x="8394" y="536"/>
                        </a:cubicBezTo>
                        <a:lnTo>
                          <a:pt x="7775" y="703"/>
                        </a:lnTo>
                        <a:lnTo>
                          <a:pt x="7751" y="715"/>
                        </a:lnTo>
                        <a:lnTo>
                          <a:pt x="7751" y="691"/>
                        </a:lnTo>
                        <a:lnTo>
                          <a:pt x="7763" y="96"/>
                        </a:lnTo>
                        <a:cubicBezTo>
                          <a:pt x="7763" y="32"/>
                          <a:pt x="7742" y="1"/>
                          <a:pt x="770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90" name="Google Shape;1690;p45"/>
                  <p:cNvSpPr/>
                  <p:nvPr/>
                </p:nvSpPr>
                <p:spPr>
                  <a:xfrm>
                    <a:off x="7093704" y="7005603"/>
                    <a:ext cx="64289" cy="25711"/>
                  </a:xfrm>
                  <a:custGeom>
                    <a:rect b="b" l="l" r="r" t="t"/>
                    <a:pathLst>
                      <a:path extrusionOk="0" h="1273" w="3183">
                        <a:moveTo>
                          <a:pt x="2068" y="1"/>
                        </a:moveTo>
                        <a:cubicBezTo>
                          <a:pt x="1375" y="1"/>
                          <a:pt x="378" y="368"/>
                          <a:pt x="60" y="488"/>
                        </a:cubicBezTo>
                        <a:cubicBezTo>
                          <a:pt x="1" y="512"/>
                          <a:pt x="1" y="548"/>
                          <a:pt x="60" y="560"/>
                        </a:cubicBezTo>
                        <a:cubicBezTo>
                          <a:pt x="1207" y="1079"/>
                          <a:pt x="1945" y="1272"/>
                          <a:pt x="2391" y="1272"/>
                        </a:cubicBezTo>
                        <a:cubicBezTo>
                          <a:pt x="3183" y="1272"/>
                          <a:pt x="3060" y="667"/>
                          <a:pt x="2680" y="202"/>
                        </a:cubicBezTo>
                        <a:cubicBezTo>
                          <a:pt x="2560" y="56"/>
                          <a:pt x="2337" y="1"/>
                          <a:pt x="2068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91" name="Google Shape;1691;p45"/>
                  <p:cNvSpPr/>
                  <p:nvPr/>
                </p:nvSpPr>
                <p:spPr>
                  <a:xfrm>
                    <a:off x="7090775" y="6959512"/>
                    <a:ext cx="44071" cy="50130"/>
                  </a:xfrm>
                  <a:custGeom>
                    <a:rect b="b" l="l" r="r" t="t"/>
                    <a:pathLst>
                      <a:path extrusionOk="0" h="2482" w="2182">
                        <a:moveTo>
                          <a:pt x="1600" y="0"/>
                        </a:moveTo>
                        <a:cubicBezTo>
                          <a:pt x="1234" y="0"/>
                          <a:pt x="695" y="587"/>
                          <a:pt x="27" y="2413"/>
                        </a:cubicBezTo>
                        <a:cubicBezTo>
                          <a:pt x="0" y="2457"/>
                          <a:pt x="13" y="2482"/>
                          <a:pt x="46" y="2482"/>
                        </a:cubicBezTo>
                        <a:cubicBezTo>
                          <a:pt x="57" y="2482"/>
                          <a:pt x="71" y="2479"/>
                          <a:pt x="86" y="2472"/>
                        </a:cubicBezTo>
                        <a:cubicBezTo>
                          <a:pt x="515" y="2282"/>
                          <a:pt x="2182" y="1460"/>
                          <a:pt x="2122" y="794"/>
                        </a:cubicBezTo>
                        <a:cubicBezTo>
                          <a:pt x="2074" y="376"/>
                          <a:pt x="1893" y="0"/>
                          <a:pt x="160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92" name="Google Shape;1692;p45"/>
                  <p:cNvSpPr/>
                  <p:nvPr/>
                </p:nvSpPr>
                <p:spPr>
                  <a:xfrm>
                    <a:off x="7038868" y="7020812"/>
                    <a:ext cx="44152" cy="50373"/>
                  </a:xfrm>
                  <a:custGeom>
                    <a:rect b="b" l="l" r="r" t="t"/>
                    <a:pathLst>
                      <a:path extrusionOk="0" h="2494" w="2186">
                        <a:moveTo>
                          <a:pt x="2146" y="0"/>
                        </a:moveTo>
                        <a:cubicBezTo>
                          <a:pt x="2136" y="0"/>
                          <a:pt x="2123" y="3"/>
                          <a:pt x="2108" y="9"/>
                        </a:cubicBezTo>
                        <a:cubicBezTo>
                          <a:pt x="1668" y="211"/>
                          <a:pt x="1" y="1033"/>
                          <a:pt x="61" y="1700"/>
                        </a:cubicBezTo>
                        <a:cubicBezTo>
                          <a:pt x="108" y="2118"/>
                          <a:pt x="290" y="2493"/>
                          <a:pt x="584" y="2493"/>
                        </a:cubicBezTo>
                        <a:cubicBezTo>
                          <a:pt x="951" y="2493"/>
                          <a:pt x="1493" y="1906"/>
                          <a:pt x="2168" y="80"/>
                        </a:cubicBezTo>
                        <a:cubicBezTo>
                          <a:pt x="2186" y="27"/>
                          <a:pt x="2177" y="0"/>
                          <a:pt x="214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93" name="Google Shape;1693;p45"/>
                  <p:cNvSpPr/>
                  <p:nvPr/>
                </p:nvSpPr>
                <p:spPr>
                  <a:xfrm>
                    <a:off x="7015721" y="6999140"/>
                    <a:ext cx="64066" cy="25691"/>
                  </a:xfrm>
                  <a:custGeom>
                    <a:rect b="b" l="l" r="r" t="t"/>
                    <a:pathLst>
                      <a:path extrusionOk="0" h="1272" w="3172">
                        <a:moveTo>
                          <a:pt x="795" y="0"/>
                        </a:moveTo>
                        <a:cubicBezTo>
                          <a:pt x="1" y="0"/>
                          <a:pt x="123" y="606"/>
                          <a:pt x="504" y="1070"/>
                        </a:cubicBezTo>
                        <a:cubicBezTo>
                          <a:pt x="627" y="1216"/>
                          <a:pt x="852" y="1272"/>
                          <a:pt x="1121" y="1272"/>
                        </a:cubicBezTo>
                        <a:cubicBezTo>
                          <a:pt x="1816" y="1272"/>
                          <a:pt x="2809" y="904"/>
                          <a:pt x="3135" y="784"/>
                        </a:cubicBezTo>
                        <a:cubicBezTo>
                          <a:pt x="3171" y="772"/>
                          <a:pt x="3171" y="737"/>
                          <a:pt x="3135" y="713"/>
                        </a:cubicBezTo>
                        <a:cubicBezTo>
                          <a:pt x="1984" y="193"/>
                          <a:pt x="1244" y="0"/>
                          <a:pt x="79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94" name="Google Shape;1694;p45"/>
                  <p:cNvSpPr/>
                  <p:nvPr/>
                </p:nvSpPr>
                <p:spPr>
                  <a:xfrm>
                    <a:off x="7147571" y="7031920"/>
                    <a:ext cx="200339" cy="123790"/>
                  </a:xfrm>
                  <a:custGeom>
                    <a:rect b="b" l="l" r="r" t="t"/>
                    <a:pathLst>
                      <a:path extrusionOk="0" h="6129" w="9919">
                        <a:moveTo>
                          <a:pt x="1092" y="0"/>
                        </a:moveTo>
                        <a:cubicBezTo>
                          <a:pt x="1038" y="0"/>
                          <a:pt x="1017" y="43"/>
                          <a:pt x="1036" y="102"/>
                        </a:cubicBezTo>
                        <a:lnTo>
                          <a:pt x="1263" y="673"/>
                        </a:lnTo>
                        <a:lnTo>
                          <a:pt x="1275" y="697"/>
                        </a:lnTo>
                        <a:lnTo>
                          <a:pt x="1251" y="697"/>
                        </a:lnTo>
                        <a:lnTo>
                          <a:pt x="620" y="745"/>
                        </a:lnTo>
                        <a:cubicBezTo>
                          <a:pt x="548" y="745"/>
                          <a:pt x="513" y="804"/>
                          <a:pt x="560" y="876"/>
                        </a:cubicBezTo>
                        <a:lnTo>
                          <a:pt x="917" y="1340"/>
                        </a:lnTo>
                        <a:lnTo>
                          <a:pt x="977" y="1400"/>
                        </a:lnTo>
                        <a:lnTo>
                          <a:pt x="882" y="1412"/>
                        </a:lnTo>
                        <a:lnTo>
                          <a:pt x="322" y="1554"/>
                        </a:lnTo>
                        <a:cubicBezTo>
                          <a:pt x="251" y="1566"/>
                          <a:pt x="227" y="1626"/>
                          <a:pt x="286" y="1685"/>
                        </a:cubicBezTo>
                        <a:lnTo>
                          <a:pt x="727" y="2066"/>
                        </a:lnTo>
                        <a:lnTo>
                          <a:pt x="727" y="2102"/>
                        </a:lnTo>
                        <a:lnTo>
                          <a:pt x="191" y="2293"/>
                        </a:lnTo>
                        <a:cubicBezTo>
                          <a:pt x="36" y="2340"/>
                          <a:pt x="36" y="2400"/>
                          <a:pt x="96" y="2447"/>
                        </a:cubicBezTo>
                        <a:lnTo>
                          <a:pt x="572" y="2781"/>
                        </a:lnTo>
                        <a:lnTo>
                          <a:pt x="655" y="2828"/>
                        </a:lnTo>
                        <a:lnTo>
                          <a:pt x="572" y="2876"/>
                        </a:lnTo>
                        <a:lnTo>
                          <a:pt x="72" y="3126"/>
                        </a:lnTo>
                        <a:cubicBezTo>
                          <a:pt x="1" y="3162"/>
                          <a:pt x="13" y="3198"/>
                          <a:pt x="84" y="3245"/>
                        </a:cubicBezTo>
                        <a:lnTo>
                          <a:pt x="620" y="3531"/>
                        </a:lnTo>
                        <a:lnTo>
                          <a:pt x="632" y="3543"/>
                        </a:lnTo>
                        <a:lnTo>
                          <a:pt x="608" y="3579"/>
                        </a:lnTo>
                        <a:lnTo>
                          <a:pt x="132" y="3936"/>
                        </a:lnTo>
                        <a:cubicBezTo>
                          <a:pt x="72" y="3971"/>
                          <a:pt x="72" y="4055"/>
                          <a:pt x="143" y="4079"/>
                        </a:cubicBezTo>
                        <a:lnTo>
                          <a:pt x="691" y="4281"/>
                        </a:lnTo>
                        <a:lnTo>
                          <a:pt x="775" y="4317"/>
                        </a:lnTo>
                        <a:lnTo>
                          <a:pt x="715" y="4376"/>
                        </a:lnTo>
                        <a:lnTo>
                          <a:pt x="298" y="4793"/>
                        </a:lnTo>
                        <a:cubicBezTo>
                          <a:pt x="239" y="4852"/>
                          <a:pt x="251" y="4912"/>
                          <a:pt x="334" y="4924"/>
                        </a:cubicBezTo>
                        <a:lnTo>
                          <a:pt x="953" y="5043"/>
                        </a:lnTo>
                        <a:lnTo>
                          <a:pt x="977" y="5055"/>
                        </a:lnTo>
                        <a:lnTo>
                          <a:pt x="965" y="5091"/>
                        </a:lnTo>
                        <a:lnTo>
                          <a:pt x="679" y="5626"/>
                        </a:lnTo>
                        <a:cubicBezTo>
                          <a:pt x="632" y="5698"/>
                          <a:pt x="560" y="5865"/>
                          <a:pt x="632" y="5865"/>
                        </a:cubicBezTo>
                        <a:lnTo>
                          <a:pt x="1167" y="5912"/>
                        </a:lnTo>
                        <a:cubicBezTo>
                          <a:pt x="1191" y="5912"/>
                          <a:pt x="1382" y="5793"/>
                          <a:pt x="1406" y="5781"/>
                        </a:cubicBezTo>
                        <a:cubicBezTo>
                          <a:pt x="4025" y="5484"/>
                          <a:pt x="4204" y="4471"/>
                          <a:pt x="4204" y="4471"/>
                        </a:cubicBezTo>
                        <a:lnTo>
                          <a:pt x="4263" y="4317"/>
                        </a:lnTo>
                        <a:cubicBezTo>
                          <a:pt x="4418" y="3781"/>
                          <a:pt x="4668" y="3650"/>
                          <a:pt x="4918" y="3638"/>
                        </a:cubicBezTo>
                        <a:cubicBezTo>
                          <a:pt x="5180" y="3686"/>
                          <a:pt x="5394" y="3817"/>
                          <a:pt x="5489" y="4364"/>
                        </a:cubicBezTo>
                        <a:lnTo>
                          <a:pt x="5501" y="4483"/>
                        </a:lnTo>
                        <a:cubicBezTo>
                          <a:pt x="5501" y="4483"/>
                          <a:pt x="5501" y="5341"/>
                          <a:pt x="8073" y="5948"/>
                        </a:cubicBezTo>
                        <a:cubicBezTo>
                          <a:pt x="8080" y="5951"/>
                          <a:pt x="8086" y="5953"/>
                          <a:pt x="8093" y="5953"/>
                        </a:cubicBezTo>
                        <a:cubicBezTo>
                          <a:pt x="8131" y="5953"/>
                          <a:pt x="8161" y="5900"/>
                          <a:pt x="8192" y="5900"/>
                        </a:cubicBezTo>
                        <a:lnTo>
                          <a:pt x="8835" y="6115"/>
                        </a:lnTo>
                        <a:cubicBezTo>
                          <a:pt x="8860" y="6123"/>
                          <a:pt x="8882" y="6128"/>
                          <a:pt x="8899" y="6128"/>
                        </a:cubicBezTo>
                        <a:cubicBezTo>
                          <a:pt x="8931" y="6128"/>
                          <a:pt x="8946" y="6109"/>
                          <a:pt x="8930" y="6055"/>
                        </a:cubicBezTo>
                        <a:lnTo>
                          <a:pt x="8692" y="5436"/>
                        </a:lnTo>
                        <a:lnTo>
                          <a:pt x="8656" y="5329"/>
                        </a:lnTo>
                        <a:lnTo>
                          <a:pt x="8692" y="5329"/>
                        </a:lnTo>
                        <a:lnTo>
                          <a:pt x="9323" y="5376"/>
                        </a:lnTo>
                        <a:cubicBezTo>
                          <a:pt x="9407" y="5376"/>
                          <a:pt x="9442" y="5364"/>
                          <a:pt x="9383" y="5281"/>
                        </a:cubicBezTo>
                        <a:lnTo>
                          <a:pt x="9026" y="4852"/>
                        </a:lnTo>
                        <a:lnTo>
                          <a:pt x="8990" y="4793"/>
                        </a:lnTo>
                        <a:lnTo>
                          <a:pt x="9073" y="4781"/>
                        </a:lnTo>
                        <a:lnTo>
                          <a:pt x="9645" y="4650"/>
                        </a:lnTo>
                        <a:cubicBezTo>
                          <a:pt x="9716" y="4626"/>
                          <a:pt x="9728" y="4567"/>
                          <a:pt x="9668" y="4507"/>
                        </a:cubicBezTo>
                        <a:lnTo>
                          <a:pt x="9240" y="4126"/>
                        </a:lnTo>
                        <a:lnTo>
                          <a:pt x="9228" y="4114"/>
                        </a:lnTo>
                        <a:lnTo>
                          <a:pt x="9252" y="4090"/>
                        </a:lnTo>
                        <a:lnTo>
                          <a:pt x="9799" y="3852"/>
                        </a:lnTo>
                        <a:cubicBezTo>
                          <a:pt x="9883" y="3829"/>
                          <a:pt x="9883" y="3769"/>
                          <a:pt x="9823" y="3721"/>
                        </a:cubicBezTo>
                        <a:lnTo>
                          <a:pt x="9347" y="3412"/>
                        </a:lnTo>
                        <a:lnTo>
                          <a:pt x="9264" y="3364"/>
                        </a:lnTo>
                        <a:lnTo>
                          <a:pt x="9347" y="3317"/>
                        </a:lnTo>
                        <a:lnTo>
                          <a:pt x="9847" y="3019"/>
                        </a:lnTo>
                        <a:cubicBezTo>
                          <a:pt x="9919" y="2971"/>
                          <a:pt x="9919" y="2924"/>
                          <a:pt x="9847" y="2888"/>
                        </a:cubicBezTo>
                        <a:lnTo>
                          <a:pt x="9347" y="2638"/>
                        </a:lnTo>
                        <a:lnTo>
                          <a:pt x="9347" y="2602"/>
                        </a:lnTo>
                        <a:lnTo>
                          <a:pt x="9823" y="2269"/>
                        </a:lnTo>
                        <a:cubicBezTo>
                          <a:pt x="9883" y="2221"/>
                          <a:pt x="9883" y="2162"/>
                          <a:pt x="9799" y="2126"/>
                        </a:cubicBezTo>
                        <a:lnTo>
                          <a:pt x="9252" y="1924"/>
                        </a:lnTo>
                        <a:lnTo>
                          <a:pt x="9180" y="1888"/>
                        </a:lnTo>
                        <a:lnTo>
                          <a:pt x="9240" y="1828"/>
                        </a:lnTo>
                        <a:lnTo>
                          <a:pt x="9657" y="1412"/>
                        </a:lnTo>
                        <a:cubicBezTo>
                          <a:pt x="9716" y="1352"/>
                          <a:pt x="9704" y="1293"/>
                          <a:pt x="9609" y="1281"/>
                        </a:cubicBezTo>
                        <a:lnTo>
                          <a:pt x="9002" y="1162"/>
                        </a:lnTo>
                        <a:lnTo>
                          <a:pt x="8966" y="1162"/>
                        </a:lnTo>
                        <a:lnTo>
                          <a:pt x="8990" y="1138"/>
                        </a:lnTo>
                        <a:lnTo>
                          <a:pt x="9264" y="602"/>
                        </a:lnTo>
                        <a:cubicBezTo>
                          <a:pt x="9311" y="519"/>
                          <a:pt x="9264" y="483"/>
                          <a:pt x="9192" y="483"/>
                        </a:cubicBezTo>
                        <a:lnTo>
                          <a:pt x="8549" y="542"/>
                        </a:lnTo>
                        <a:cubicBezTo>
                          <a:pt x="5799" y="816"/>
                          <a:pt x="5680" y="1804"/>
                          <a:pt x="5680" y="1804"/>
                        </a:cubicBezTo>
                        <a:lnTo>
                          <a:pt x="5668" y="1924"/>
                        </a:lnTo>
                        <a:cubicBezTo>
                          <a:pt x="5513" y="2459"/>
                          <a:pt x="5275" y="2578"/>
                          <a:pt x="5025" y="2590"/>
                        </a:cubicBezTo>
                        <a:cubicBezTo>
                          <a:pt x="4775" y="2543"/>
                          <a:pt x="4549" y="2400"/>
                          <a:pt x="4477" y="1852"/>
                        </a:cubicBezTo>
                        <a:lnTo>
                          <a:pt x="4465" y="1733"/>
                        </a:lnTo>
                        <a:cubicBezTo>
                          <a:pt x="4465" y="1733"/>
                          <a:pt x="4465" y="745"/>
                          <a:pt x="1763" y="138"/>
                        </a:cubicBezTo>
                        <a:lnTo>
                          <a:pt x="1132" y="7"/>
                        </a:lnTo>
                        <a:cubicBezTo>
                          <a:pt x="1117" y="2"/>
                          <a:pt x="1104" y="0"/>
                          <a:pt x="109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95" name="Google Shape;1695;p45"/>
                  <p:cNvSpPr/>
                  <p:nvPr/>
                </p:nvSpPr>
                <p:spPr>
                  <a:xfrm>
                    <a:off x="7252173" y="7098168"/>
                    <a:ext cx="53927" cy="37224"/>
                  </a:xfrm>
                  <a:custGeom>
                    <a:rect b="b" l="l" r="r" t="t"/>
                    <a:pathLst>
                      <a:path extrusionOk="0" h="1843" w="2670">
                        <a:moveTo>
                          <a:pt x="84" y="1"/>
                        </a:moveTo>
                        <a:cubicBezTo>
                          <a:pt x="25" y="1"/>
                          <a:pt x="1" y="25"/>
                          <a:pt x="37" y="72"/>
                        </a:cubicBezTo>
                        <a:cubicBezTo>
                          <a:pt x="1136" y="1399"/>
                          <a:pt x="1816" y="1842"/>
                          <a:pt x="2198" y="1842"/>
                        </a:cubicBezTo>
                        <a:cubicBezTo>
                          <a:pt x="2594" y="1842"/>
                          <a:pt x="2670" y="1366"/>
                          <a:pt x="2561" y="906"/>
                        </a:cubicBezTo>
                        <a:cubicBezTo>
                          <a:pt x="2406" y="251"/>
                          <a:pt x="560" y="37"/>
                          <a:pt x="8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96" name="Google Shape;1696;p45"/>
                  <p:cNvSpPr/>
                  <p:nvPr/>
                </p:nvSpPr>
                <p:spPr>
                  <a:xfrm>
                    <a:off x="7252658" y="7059631"/>
                    <a:ext cx="56775" cy="32235"/>
                  </a:xfrm>
                  <a:custGeom>
                    <a:rect b="b" l="l" r="r" t="t"/>
                    <a:pathLst>
                      <a:path extrusionOk="0" h="1596" w="2811">
                        <a:moveTo>
                          <a:pt x="2329" y="1"/>
                        </a:moveTo>
                        <a:cubicBezTo>
                          <a:pt x="1936" y="1"/>
                          <a:pt x="1223" y="386"/>
                          <a:pt x="48" y="1516"/>
                        </a:cubicBezTo>
                        <a:cubicBezTo>
                          <a:pt x="1" y="1552"/>
                          <a:pt x="13" y="1587"/>
                          <a:pt x="72" y="1587"/>
                        </a:cubicBezTo>
                        <a:cubicBezTo>
                          <a:pt x="155" y="1592"/>
                          <a:pt x="281" y="1595"/>
                          <a:pt x="433" y="1595"/>
                        </a:cubicBezTo>
                        <a:cubicBezTo>
                          <a:pt x="1151" y="1595"/>
                          <a:pt x="2455" y="1511"/>
                          <a:pt x="2632" y="980"/>
                        </a:cubicBezTo>
                        <a:cubicBezTo>
                          <a:pt x="2810" y="509"/>
                          <a:pt x="2781" y="1"/>
                          <a:pt x="232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97" name="Google Shape;1697;p45"/>
                  <p:cNvSpPr/>
                  <p:nvPr/>
                </p:nvSpPr>
                <p:spPr>
                  <a:xfrm>
                    <a:off x="7183886" y="7097138"/>
                    <a:ext cx="56775" cy="32154"/>
                  </a:xfrm>
                  <a:custGeom>
                    <a:rect b="b" l="l" r="r" t="t"/>
                    <a:pathLst>
                      <a:path extrusionOk="0" h="1592" w="2811">
                        <a:moveTo>
                          <a:pt x="2439" y="0"/>
                        </a:moveTo>
                        <a:cubicBezTo>
                          <a:pt x="1738" y="0"/>
                          <a:pt x="371" y="66"/>
                          <a:pt x="179" y="611"/>
                        </a:cubicBezTo>
                        <a:cubicBezTo>
                          <a:pt x="1" y="1083"/>
                          <a:pt x="30" y="1591"/>
                          <a:pt x="482" y="1591"/>
                        </a:cubicBezTo>
                        <a:cubicBezTo>
                          <a:pt x="875" y="1591"/>
                          <a:pt x="1588" y="1206"/>
                          <a:pt x="2763" y="76"/>
                        </a:cubicBezTo>
                        <a:cubicBezTo>
                          <a:pt x="2810" y="52"/>
                          <a:pt x="2798" y="16"/>
                          <a:pt x="2739" y="4"/>
                        </a:cubicBezTo>
                        <a:cubicBezTo>
                          <a:pt x="2667" y="2"/>
                          <a:pt x="2563" y="0"/>
                          <a:pt x="243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98" name="Google Shape;1698;p45"/>
                  <p:cNvSpPr/>
                  <p:nvPr/>
                </p:nvSpPr>
                <p:spPr>
                  <a:xfrm>
                    <a:off x="7187218" y="7053532"/>
                    <a:ext cx="54170" cy="37446"/>
                  </a:xfrm>
                  <a:custGeom>
                    <a:rect b="b" l="l" r="r" t="t"/>
                    <a:pathLst>
                      <a:path extrusionOk="0" h="1854" w="2682">
                        <a:moveTo>
                          <a:pt x="472" y="0"/>
                        </a:moveTo>
                        <a:cubicBezTo>
                          <a:pt x="76" y="0"/>
                          <a:pt x="0" y="476"/>
                          <a:pt x="109" y="937"/>
                        </a:cubicBezTo>
                        <a:cubicBezTo>
                          <a:pt x="264" y="1592"/>
                          <a:pt x="2110" y="1806"/>
                          <a:pt x="2586" y="1854"/>
                        </a:cubicBezTo>
                        <a:cubicBezTo>
                          <a:pt x="2645" y="1854"/>
                          <a:pt x="2681" y="1818"/>
                          <a:pt x="2633" y="1770"/>
                        </a:cubicBezTo>
                        <a:cubicBezTo>
                          <a:pt x="1534" y="443"/>
                          <a:pt x="854" y="0"/>
                          <a:pt x="47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699" name="Google Shape;1699;p45"/>
                  <p:cNvSpPr/>
                  <p:nvPr/>
                </p:nvSpPr>
                <p:spPr>
                  <a:xfrm>
                    <a:off x="7061489" y="6572932"/>
                    <a:ext cx="200339" cy="125144"/>
                  </a:xfrm>
                  <a:custGeom>
                    <a:rect b="b" l="l" r="r" t="t"/>
                    <a:pathLst>
                      <a:path extrusionOk="0" h="6196" w="9919">
                        <a:moveTo>
                          <a:pt x="1094" y="0"/>
                        </a:moveTo>
                        <a:cubicBezTo>
                          <a:pt x="1037" y="0"/>
                          <a:pt x="1003" y="37"/>
                          <a:pt x="1024" y="110"/>
                        </a:cubicBezTo>
                        <a:lnTo>
                          <a:pt x="1250" y="669"/>
                        </a:lnTo>
                        <a:lnTo>
                          <a:pt x="1262" y="705"/>
                        </a:lnTo>
                        <a:lnTo>
                          <a:pt x="1238" y="705"/>
                        </a:lnTo>
                        <a:lnTo>
                          <a:pt x="607" y="741"/>
                        </a:lnTo>
                        <a:cubicBezTo>
                          <a:pt x="536" y="741"/>
                          <a:pt x="500" y="800"/>
                          <a:pt x="548" y="884"/>
                        </a:cubicBezTo>
                        <a:lnTo>
                          <a:pt x="905" y="1336"/>
                        </a:lnTo>
                        <a:lnTo>
                          <a:pt x="953" y="1396"/>
                        </a:lnTo>
                        <a:lnTo>
                          <a:pt x="857" y="1420"/>
                        </a:lnTo>
                        <a:lnTo>
                          <a:pt x="298" y="1550"/>
                        </a:lnTo>
                        <a:cubicBezTo>
                          <a:pt x="226" y="1562"/>
                          <a:pt x="203" y="1622"/>
                          <a:pt x="262" y="1681"/>
                        </a:cubicBezTo>
                        <a:lnTo>
                          <a:pt x="703" y="2074"/>
                        </a:lnTo>
                        <a:lnTo>
                          <a:pt x="703" y="2098"/>
                        </a:lnTo>
                        <a:lnTo>
                          <a:pt x="167" y="2289"/>
                        </a:lnTo>
                        <a:cubicBezTo>
                          <a:pt x="60" y="2312"/>
                          <a:pt x="48" y="2372"/>
                          <a:pt x="107" y="2432"/>
                        </a:cubicBezTo>
                        <a:lnTo>
                          <a:pt x="584" y="2765"/>
                        </a:lnTo>
                        <a:lnTo>
                          <a:pt x="655" y="2813"/>
                        </a:lnTo>
                        <a:lnTo>
                          <a:pt x="584" y="2860"/>
                        </a:lnTo>
                        <a:lnTo>
                          <a:pt x="72" y="3110"/>
                        </a:lnTo>
                        <a:cubicBezTo>
                          <a:pt x="0" y="3146"/>
                          <a:pt x="12" y="3182"/>
                          <a:pt x="95" y="3229"/>
                        </a:cubicBezTo>
                        <a:lnTo>
                          <a:pt x="631" y="3515"/>
                        </a:lnTo>
                        <a:lnTo>
                          <a:pt x="643" y="3527"/>
                        </a:lnTo>
                        <a:lnTo>
                          <a:pt x="607" y="3563"/>
                        </a:lnTo>
                        <a:lnTo>
                          <a:pt x="131" y="3920"/>
                        </a:lnTo>
                        <a:cubicBezTo>
                          <a:pt x="72" y="3956"/>
                          <a:pt x="72" y="4039"/>
                          <a:pt x="155" y="4063"/>
                        </a:cubicBezTo>
                        <a:lnTo>
                          <a:pt x="703" y="4277"/>
                        </a:lnTo>
                        <a:lnTo>
                          <a:pt x="774" y="4301"/>
                        </a:lnTo>
                        <a:lnTo>
                          <a:pt x="715" y="4360"/>
                        </a:lnTo>
                        <a:lnTo>
                          <a:pt x="298" y="4777"/>
                        </a:lnTo>
                        <a:cubicBezTo>
                          <a:pt x="238" y="4837"/>
                          <a:pt x="250" y="4896"/>
                          <a:pt x="345" y="4908"/>
                        </a:cubicBezTo>
                        <a:lnTo>
                          <a:pt x="953" y="5027"/>
                        </a:lnTo>
                        <a:lnTo>
                          <a:pt x="988" y="5027"/>
                        </a:lnTo>
                        <a:lnTo>
                          <a:pt x="965" y="5063"/>
                        </a:lnTo>
                        <a:lnTo>
                          <a:pt x="691" y="5599"/>
                        </a:lnTo>
                        <a:cubicBezTo>
                          <a:pt x="644" y="5668"/>
                          <a:pt x="575" y="5909"/>
                          <a:pt x="638" y="5909"/>
                        </a:cubicBezTo>
                        <a:cubicBezTo>
                          <a:pt x="640" y="5909"/>
                          <a:pt x="641" y="5908"/>
                          <a:pt x="643" y="5908"/>
                        </a:cubicBezTo>
                        <a:lnTo>
                          <a:pt x="1179" y="6039"/>
                        </a:lnTo>
                        <a:cubicBezTo>
                          <a:pt x="1191" y="6039"/>
                          <a:pt x="1381" y="5837"/>
                          <a:pt x="1417" y="5837"/>
                        </a:cubicBezTo>
                        <a:cubicBezTo>
                          <a:pt x="4036" y="5539"/>
                          <a:pt x="4215" y="4479"/>
                          <a:pt x="4215" y="4479"/>
                        </a:cubicBezTo>
                        <a:lnTo>
                          <a:pt x="4263" y="4313"/>
                        </a:lnTo>
                        <a:cubicBezTo>
                          <a:pt x="4405" y="3777"/>
                          <a:pt x="4656" y="3646"/>
                          <a:pt x="4917" y="3622"/>
                        </a:cubicBezTo>
                        <a:cubicBezTo>
                          <a:pt x="5167" y="3682"/>
                          <a:pt x="5394" y="3801"/>
                          <a:pt x="5477" y="4348"/>
                        </a:cubicBezTo>
                        <a:lnTo>
                          <a:pt x="5489" y="4467"/>
                        </a:lnTo>
                        <a:cubicBezTo>
                          <a:pt x="5489" y="4467"/>
                          <a:pt x="5489" y="5420"/>
                          <a:pt x="8073" y="6027"/>
                        </a:cubicBezTo>
                        <a:cubicBezTo>
                          <a:pt x="8108" y="6039"/>
                          <a:pt x="8144" y="6063"/>
                          <a:pt x="8192" y="6063"/>
                        </a:cubicBezTo>
                        <a:lnTo>
                          <a:pt x="8823" y="6194"/>
                        </a:lnTo>
                        <a:cubicBezTo>
                          <a:pt x="8831" y="6195"/>
                          <a:pt x="8839" y="6196"/>
                          <a:pt x="8847" y="6196"/>
                        </a:cubicBezTo>
                        <a:cubicBezTo>
                          <a:pt x="8913" y="6196"/>
                          <a:pt x="8939" y="6151"/>
                          <a:pt x="8918" y="6087"/>
                        </a:cubicBezTo>
                        <a:lnTo>
                          <a:pt x="8680" y="5432"/>
                        </a:lnTo>
                        <a:lnTo>
                          <a:pt x="8644" y="5325"/>
                        </a:lnTo>
                        <a:lnTo>
                          <a:pt x="8680" y="5325"/>
                        </a:lnTo>
                        <a:lnTo>
                          <a:pt x="9311" y="5372"/>
                        </a:lnTo>
                        <a:cubicBezTo>
                          <a:pt x="9394" y="5372"/>
                          <a:pt x="9430" y="5360"/>
                          <a:pt x="9370" y="5289"/>
                        </a:cubicBezTo>
                        <a:lnTo>
                          <a:pt x="9013" y="4848"/>
                        </a:lnTo>
                        <a:lnTo>
                          <a:pt x="8977" y="4789"/>
                        </a:lnTo>
                        <a:lnTo>
                          <a:pt x="9061" y="4777"/>
                        </a:lnTo>
                        <a:lnTo>
                          <a:pt x="9632" y="4646"/>
                        </a:lnTo>
                        <a:cubicBezTo>
                          <a:pt x="9704" y="4634"/>
                          <a:pt x="9716" y="4575"/>
                          <a:pt x="9656" y="4515"/>
                        </a:cubicBezTo>
                        <a:lnTo>
                          <a:pt x="9228" y="4122"/>
                        </a:lnTo>
                        <a:lnTo>
                          <a:pt x="9216" y="4110"/>
                        </a:lnTo>
                        <a:lnTo>
                          <a:pt x="9239" y="4098"/>
                        </a:lnTo>
                        <a:lnTo>
                          <a:pt x="9799" y="3860"/>
                        </a:lnTo>
                        <a:cubicBezTo>
                          <a:pt x="9870" y="3825"/>
                          <a:pt x="9870" y="3765"/>
                          <a:pt x="9811" y="3717"/>
                        </a:cubicBezTo>
                        <a:lnTo>
                          <a:pt x="9335" y="3408"/>
                        </a:lnTo>
                        <a:lnTo>
                          <a:pt x="9263" y="3360"/>
                        </a:lnTo>
                        <a:lnTo>
                          <a:pt x="9335" y="3325"/>
                        </a:lnTo>
                        <a:lnTo>
                          <a:pt x="9835" y="3027"/>
                        </a:lnTo>
                        <a:cubicBezTo>
                          <a:pt x="9918" y="2979"/>
                          <a:pt x="9918" y="2920"/>
                          <a:pt x="9835" y="2884"/>
                        </a:cubicBezTo>
                        <a:lnTo>
                          <a:pt x="9335" y="2634"/>
                        </a:lnTo>
                        <a:lnTo>
                          <a:pt x="9335" y="2610"/>
                        </a:lnTo>
                        <a:lnTo>
                          <a:pt x="9811" y="2265"/>
                        </a:lnTo>
                        <a:cubicBezTo>
                          <a:pt x="9870" y="2217"/>
                          <a:pt x="9870" y="2158"/>
                          <a:pt x="9799" y="2134"/>
                        </a:cubicBezTo>
                        <a:lnTo>
                          <a:pt x="9239" y="1920"/>
                        </a:lnTo>
                        <a:lnTo>
                          <a:pt x="9168" y="1896"/>
                        </a:lnTo>
                        <a:lnTo>
                          <a:pt x="9228" y="1836"/>
                        </a:lnTo>
                        <a:lnTo>
                          <a:pt x="9644" y="1420"/>
                        </a:lnTo>
                        <a:cubicBezTo>
                          <a:pt x="9704" y="1360"/>
                          <a:pt x="9692" y="1300"/>
                          <a:pt x="9597" y="1277"/>
                        </a:cubicBezTo>
                        <a:lnTo>
                          <a:pt x="8989" y="1158"/>
                        </a:lnTo>
                        <a:lnTo>
                          <a:pt x="8954" y="1158"/>
                        </a:lnTo>
                        <a:lnTo>
                          <a:pt x="8977" y="1134"/>
                        </a:lnTo>
                        <a:lnTo>
                          <a:pt x="9251" y="598"/>
                        </a:lnTo>
                        <a:cubicBezTo>
                          <a:pt x="9299" y="527"/>
                          <a:pt x="9251" y="479"/>
                          <a:pt x="9180" y="479"/>
                        </a:cubicBezTo>
                        <a:lnTo>
                          <a:pt x="8549" y="538"/>
                        </a:lnTo>
                        <a:cubicBezTo>
                          <a:pt x="5787" y="824"/>
                          <a:pt x="5668" y="1801"/>
                          <a:pt x="5668" y="1801"/>
                        </a:cubicBezTo>
                        <a:lnTo>
                          <a:pt x="5656" y="1920"/>
                        </a:lnTo>
                        <a:cubicBezTo>
                          <a:pt x="5513" y="2455"/>
                          <a:pt x="5275" y="2574"/>
                          <a:pt x="5013" y="2586"/>
                        </a:cubicBezTo>
                        <a:cubicBezTo>
                          <a:pt x="4763" y="2551"/>
                          <a:pt x="4536" y="2396"/>
                          <a:pt x="4465" y="1848"/>
                        </a:cubicBezTo>
                        <a:lnTo>
                          <a:pt x="4453" y="1729"/>
                        </a:lnTo>
                        <a:cubicBezTo>
                          <a:pt x="4453" y="1729"/>
                          <a:pt x="4453" y="741"/>
                          <a:pt x="1762" y="134"/>
                        </a:cubicBezTo>
                        <a:lnTo>
                          <a:pt x="1119" y="3"/>
                        </a:lnTo>
                        <a:cubicBezTo>
                          <a:pt x="1110" y="1"/>
                          <a:pt x="1102" y="0"/>
                          <a:pt x="109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00" name="Google Shape;1700;p45"/>
                  <p:cNvSpPr/>
                  <p:nvPr/>
                </p:nvSpPr>
                <p:spPr>
                  <a:xfrm>
                    <a:off x="7166455" y="6638736"/>
                    <a:ext cx="53685" cy="37345"/>
                  </a:xfrm>
                  <a:custGeom>
                    <a:rect b="b" l="l" r="r" t="t"/>
                    <a:pathLst>
                      <a:path extrusionOk="0" h="1849" w="2658">
                        <a:moveTo>
                          <a:pt x="49" y="1"/>
                        </a:moveTo>
                        <a:cubicBezTo>
                          <a:pt x="11" y="1"/>
                          <a:pt x="1" y="40"/>
                          <a:pt x="30" y="78"/>
                        </a:cubicBezTo>
                        <a:cubicBezTo>
                          <a:pt x="1123" y="1405"/>
                          <a:pt x="1803" y="1848"/>
                          <a:pt x="2185" y="1848"/>
                        </a:cubicBezTo>
                        <a:cubicBezTo>
                          <a:pt x="2581" y="1848"/>
                          <a:pt x="2657" y="1372"/>
                          <a:pt x="2542" y="912"/>
                        </a:cubicBezTo>
                        <a:cubicBezTo>
                          <a:pt x="2399" y="257"/>
                          <a:pt x="554" y="43"/>
                          <a:pt x="78" y="7"/>
                        </a:cubicBezTo>
                        <a:cubicBezTo>
                          <a:pt x="67" y="3"/>
                          <a:pt x="57" y="1"/>
                          <a:pt x="49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01" name="Google Shape;1701;p45"/>
                  <p:cNvSpPr/>
                  <p:nvPr/>
                </p:nvSpPr>
                <p:spPr>
                  <a:xfrm>
                    <a:off x="7167061" y="6600078"/>
                    <a:ext cx="56755" cy="32154"/>
                  </a:xfrm>
                  <a:custGeom>
                    <a:rect b="b" l="l" r="r" t="t"/>
                    <a:pathLst>
                      <a:path extrusionOk="0" h="1592" w="2810">
                        <a:moveTo>
                          <a:pt x="2328" y="1"/>
                        </a:moveTo>
                        <a:cubicBezTo>
                          <a:pt x="1935" y="1"/>
                          <a:pt x="1222" y="386"/>
                          <a:pt x="48" y="1516"/>
                        </a:cubicBezTo>
                        <a:cubicBezTo>
                          <a:pt x="0" y="1564"/>
                          <a:pt x="0" y="1588"/>
                          <a:pt x="71" y="1588"/>
                        </a:cubicBezTo>
                        <a:cubicBezTo>
                          <a:pt x="143" y="1589"/>
                          <a:pt x="247" y="1591"/>
                          <a:pt x="372" y="1591"/>
                        </a:cubicBezTo>
                        <a:cubicBezTo>
                          <a:pt x="1072" y="1591"/>
                          <a:pt x="2439" y="1526"/>
                          <a:pt x="2631" y="980"/>
                        </a:cubicBezTo>
                        <a:cubicBezTo>
                          <a:pt x="2810" y="509"/>
                          <a:pt x="2780" y="1"/>
                          <a:pt x="2328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02" name="Google Shape;1702;p45"/>
                  <p:cNvSpPr/>
                  <p:nvPr/>
                </p:nvSpPr>
                <p:spPr>
                  <a:xfrm>
                    <a:off x="7098289" y="6637827"/>
                    <a:ext cx="56755" cy="32154"/>
                  </a:xfrm>
                  <a:custGeom>
                    <a:rect b="b" l="l" r="r" t="t"/>
                    <a:pathLst>
                      <a:path extrusionOk="0" h="1592" w="2810">
                        <a:moveTo>
                          <a:pt x="2437" y="0"/>
                        </a:moveTo>
                        <a:cubicBezTo>
                          <a:pt x="1735" y="0"/>
                          <a:pt x="360" y="66"/>
                          <a:pt x="178" y="612"/>
                        </a:cubicBezTo>
                        <a:cubicBezTo>
                          <a:pt x="0" y="1083"/>
                          <a:pt x="30" y="1591"/>
                          <a:pt x="481" y="1591"/>
                        </a:cubicBezTo>
                        <a:cubicBezTo>
                          <a:pt x="874" y="1591"/>
                          <a:pt x="1588" y="1206"/>
                          <a:pt x="2762" y="76"/>
                        </a:cubicBezTo>
                        <a:cubicBezTo>
                          <a:pt x="2810" y="28"/>
                          <a:pt x="2798" y="4"/>
                          <a:pt x="2738" y="4"/>
                        </a:cubicBezTo>
                        <a:cubicBezTo>
                          <a:pt x="2666" y="3"/>
                          <a:pt x="2562" y="0"/>
                          <a:pt x="2437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03" name="Google Shape;1703;p45"/>
                  <p:cNvSpPr/>
                  <p:nvPr/>
                </p:nvSpPr>
                <p:spPr>
                  <a:xfrm>
                    <a:off x="7101480" y="6593978"/>
                    <a:ext cx="53685" cy="37345"/>
                  </a:xfrm>
                  <a:custGeom>
                    <a:rect b="b" l="l" r="r" t="t"/>
                    <a:pathLst>
                      <a:path extrusionOk="0" h="1849" w="2658">
                        <a:moveTo>
                          <a:pt x="473" y="1"/>
                        </a:moveTo>
                        <a:cubicBezTo>
                          <a:pt x="77" y="1"/>
                          <a:pt x="1" y="477"/>
                          <a:pt x="116" y="937"/>
                        </a:cubicBezTo>
                        <a:cubicBezTo>
                          <a:pt x="270" y="1592"/>
                          <a:pt x="2116" y="1794"/>
                          <a:pt x="2592" y="1842"/>
                        </a:cubicBezTo>
                        <a:cubicBezTo>
                          <a:pt x="2603" y="1846"/>
                          <a:pt x="2612" y="1848"/>
                          <a:pt x="2620" y="1848"/>
                        </a:cubicBezTo>
                        <a:cubicBezTo>
                          <a:pt x="2654" y="1848"/>
                          <a:pt x="2657" y="1809"/>
                          <a:pt x="2628" y="1771"/>
                        </a:cubicBezTo>
                        <a:cubicBezTo>
                          <a:pt x="1535" y="443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04" name="Google Shape;1704;p45"/>
                  <p:cNvSpPr/>
                  <p:nvPr/>
                </p:nvSpPr>
                <p:spPr>
                  <a:xfrm>
                    <a:off x="7279602" y="6481983"/>
                    <a:ext cx="202743" cy="186706"/>
                  </a:xfrm>
                  <a:custGeom>
                    <a:rect b="b" l="l" r="r" t="t"/>
                    <a:pathLst>
                      <a:path extrusionOk="0" h="9244" w="10038">
                        <a:moveTo>
                          <a:pt x="7154" y="1"/>
                        </a:moveTo>
                        <a:cubicBezTo>
                          <a:pt x="7137" y="1"/>
                          <a:pt x="7118" y="6"/>
                          <a:pt x="7096" y="17"/>
                        </a:cubicBezTo>
                        <a:lnTo>
                          <a:pt x="6584" y="446"/>
                        </a:lnTo>
                        <a:cubicBezTo>
                          <a:pt x="4441" y="2232"/>
                          <a:pt x="4894" y="3089"/>
                          <a:pt x="4894" y="3089"/>
                        </a:cubicBezTo>
                        <a:lnTo>
                          <a:pt x="4929" y="3196"/>
                        </a:lnTo>
                        <a:cubicBezTo>
                          <a:pt x="5108" y="3720"/>
                          <a:pt x="4977" y="3958"/>
                          <a:pt x="4786" y="4101"/>
                        </a:cubicBezTo>
                        <a:cubicBezTo>
                          <a:pt x="4706" y="4137"/>
                          <a:pt x="4625" y="4161"/>
                          <a:pt x="4537" y="4161"/>
                        </a:cubicBezTo>
                        <a:cubicBezTo>
                          <a:pt x="4364" y="4161"/>
                          <a:pt x="4166" y="4068"/>
                          <a:pt x="3905" y="3791"/>
                        </a:cubicBezTo>
                        <a:lnTo>
                          <a:pt x="3834" y="3696"/>
                        </a:lnTo>
                        <a:cubicBezTo>
                          <a:pt x="3834" y="3696"/>
                          <a:pt x="3627" y="3389"/>
                          <a:pt x="2865" y="3389"/>
                        </a:cubicBezTo>
                        <a:cubicBezTo>
                          <a:pt x="2389" y="3389"/>
                          <a:pt x="1696" y="3509"/>
                          <a:pt x="703" y="3898"/>
                        </a:cubicBezTo>
                        <a:lnTo>
                          <a:pt x="95" y="4137"/>
                        </a:lnTo>
                        <a:cubicBezTo>
                          <a:pt x="24" y="4160"/>
                          <a:pt x="0" y="4220"/>
                          <a:pt x="83" y="4268"/>
                        </a:cubicBezTo>
                        <a:lnTo>
                          <a:pt x="572" y="4613"/>
                        </a:lnTo>
                        <a:lnTo>
                          <a:pt x="595" y="4625"/>
                        </a:lnTo>
                        <a:lnTo>
                          <a:pt x="572" y="4649"/>
                        </a:lnTo>
                        <a:lnTo>
                          <a:pt x="83" y="5041"/>
                        </a:lnTo>
                        <a:cubicBezTo>
                          <a:pt x="24" y="5089"/>
                          <a:pt x="24" y="5161"/>
                          <a:pt x="107" y="5172"/>
                        </a:cubicBezTo>
                        <a:lnTo>
                          <a:pt x="667" y="5351"/>
                        </a:lnTo>
                        <a:lnTo>
                          <a:pt x="738" y="5387"/>
                        </a:lnTo>
                        <a:lnTo>
                          <a:pt x="679" y="5446"/>
                        </a:lnTo>
                        <a:lnTo>
                          <a:pt x="274" y="5875"/>
                        </a:lnTo>
                        <a:cubicBezTo>
                          <a:pt x="214" y="5934"/>
                          <a:pt x="238" y="5994"/>
                          <a:pt x="322" y="6006"/>
                        </a:cubicBezTo>
                        <a:lnTo>
                          <a:pt x="893" y="6101"/>
                        </a:lnTo>
                        <a:cubicBezTo>
                          <a:pt x="893" y="6101"/>
                          <a:pt x="893" y="6113"/>
                          <a:pt x="917" y="6125"/>
                        </a:cubicBezTo>
                        <a:lnTo>
                          <a:pt x="572" y="6577"/>
                        </a:lnTo>
                        <a:cubicBezTo>
                          <a:pt x="536" y="6661"/>
                          <a:pt x="572" y="6708"/>
                          <a:pt x="667" y="6720"/>
                        </a:cubicBezTo>
                        <a:lnTo>
                          <a:pt x="1238" y="6744"/>
                        </a:lnTo>
                        <a:lnTo>
                          <a:pt x="1334" y="6744"/>
                        </a:lnTo>
                        <a:lnTo>
                          <a:pt x="1286" y="6827"/>
                        </a:lnTo>
                        <a:lnTo>
                          <a:pt x="1000" y="7327"/>
                        </a:lnTo>
                        <a:cubicBezTo>
                          <a:pt x="970" y="7398"/>
                          <a:pt x="982" y="7426"/>
                          <a:pt x="1044" y="7426"/>
                        </a:cubicBezTo>
                        <a:cubicBezTo>
                          <a:pt x="1055" y="7426"/>
                          <a:pt x="1069" y="7425"/>
                          <a:pt x="1084" y="7423"/>
                        </a:cubicBezTo>
                        <a:lnTo>
                          <a:pt x="1679" y="7339"/>
                        </a:lnTo>
                        <a:lnTo>
                          <a:pt x="1703" y="7339"/>
                        </a:lnTo>
                        <a:lnTo>
                          <a:pt x="1703" y="7387"/>
                        </a:lnTo>
                        <a:lnTo>
                          <a:pt x="1512" y="7935"/>
                        </a:lnTo>
                        <a:cubicBezTo>
                          <a:pt x="1484" y="8001"/>
                          <a:pt x="1508" y="8052"/>
                          <a:pt x="1556" y="8052"/>
                        </a:cubicBezTo>
                        <a:cubicBezTo>
                          <a:pt x="1568" y="8052"/>
                          <a:pt x="1581" y="8049"/>
                          <a:pt x="1596" y="8042"/>
                        </a:cubicBezTo>
                        <a:lnTo>
                          <a:pt x="2167" y="7911"/>
                        </a:lnTo>
                        <a:lnTo>
                          <a:pt x="2250" y="7899"/>
                        </a:lnTo>
                        <a:lnTo>
                          <a:pt x="2239" y="7982"/>
                        </a:lnTo>
                        <a:lnTo>
                          <a:pt x="2119" y="8554"/>
                        </a:lnTo>
                        <a:cubicBezTo>
                          <a:pt x="2110" y="8609"/>
                          <a:pt x="2136" y="8649"/>
                          <a:pt x="2181" y="8649"/>
                        </a:cubicBezTo>
                        <a:cubicBezTo>
                          <a:pt x="2194" y="8649"/>
                          <a:pt x="2210" y="8645"/>
                          <a:pt x="2227" y="8637"/>
                        </a:cubicBezTo>
                        <a:lnTo>
                          <a:pt x="2810" y="8399"/>
                        </a:lnTo>
                        <a:lnTo>
                          <a:pt x="2834" y="8387"/>
                        </a:lnTo>
                        <a:lnTo>
                          <a:pt x="2834" y="8411"/>
                        </a:lnTo>
                        <a:lnTo>
                          <a:pt x="2893" y="9006"/>
                        </a:lnTo>
                        <a:cubicBezTo>
                          <a:pt x="2904" y="9079"/>
                          <a:pt x="2923" y="9243"/>
                          <a:pt x="2968" y="9243"/>
                        </a:cubicBezTo>
                        <a:cubicBezTo>
                          <a:pt x="2974" y="9243"/>
                          <a:pt x="2981" y="9240"/>
                          <a:pt x="2989" y="9232"/>
                        </a:cubicBezTo>
                        <a:lnTo>
                          <a:pt x="3465" y="8982"/>
                        </a:lnTo>
                        <a:cubicBezTo>
                          <a:pt x="3477" y="8982"/>
                          <a:pt x="3560" y="8756"/>
                          <a:pt x="3596" y="8732"/>
                        </a:cubicBezTo>
                        <a:cubicBezTo>
                          <a:pt x="5608" y="7018"/>
                          <a:pt x="5191" y="6077"/>
                          <a:pt x="5191" y="6077"/>
                        </a:cubicBezTo>
                        <a:lnTo>
                          <a:pt x="5156" y="5934"/>
                        </a:lnTo>
                        <a:cubicBezTo>
                          <a:pt x="4977" y="5411"/>
                          <a:pt x="5108" y="5161"/>
                          <a:pt x="5310" y="4994"/>
                        </a:cubicBezTo>
                        <a:cubicBezTo>
                          <a:pt x="5393" y="4956"/>
                          <a:pt x="5480" y="4931"/>
                          <a:pt x="5572" y="4931"/>
                        </a:cubicBezTo>
                        <a:cubicBezTo>
                          <a:pt x="5744" y="4931"/>
                          <a:pt x="5939" y="5020"/>
                          <a:pt x="6179" y="5291"/>
                        </a:cubicBezTo>
                        <a:lnTo>
                          <a:pt x="6263" y="5375"/>
                        </a:lnTo>
                        <a:cubicBezTo>
                          <a:pt x="6263" y="5375"/>
                          <a:pt x="6444" y="5640"/>
                          <a:pt x="7143" y="5640"/>
                        </a:cubicBezTo>
                        <a:cubicBezTo>
                          <a:pt x="7591" y="5640"/>
                          <a:pt x="8252" y="5531"/>
                          <a:pt x="9216" y="5172"/>
                        </a:cubicBezTo>
                        <a:cubicBezTo>
                          <a:pt x="9263" y="5161"/>
                          <a:pt x="9251" y="5077"/>
                          <a:pt x="9275" y="5053"/>
                        </a:cubicBezTo>
                        <a:lnTo>
                          <a:pt x="9930" y="4887"/>
                        </a:lnTo>
                        <a:cubicBezTo>
                          <a:pt x="10013" y="4863"/>
                          <a:pt x="10037" y="4827"/>
                          <a:pt x="9978" y="4780"/>
                        </a:cubicBezTo>
                        <a:lnTo>
                          <a:pt x="9430" y="4399"/>
                        </a:lnTo>
                        <a:lnTo>
                          <a:pt x="9358" y="4327"/>
                        </a:lnTo>
                        <a:lnTo>
                          <a:pt x="9382" y="4303"/>
                        </a:lnTo>
                        <a:lnTo>
                          <a:pt x="9930" y="3982"/>
                        </a:lnTo>
                        <a:cubicBezTo>
                          <a:pt x="9989" y="3934"/>
                          <a:pt x="10025" y="3910"/>
                          <a:pt x="9930" y="3875"/>
                        </a:cubicBezTo>
                        <a:lnTo>
                          <a:pt x="9394" y="3720"/>
                        </a:lnTo>
                        <a:lnTo>
                          <a:pt x="9323" y="3696"/>
                        </a:lnTo>
                        <a:lnTo>
                          <a:pt x="9382" y="3637"/>
                        </a:lnTo>
                        <a:lnTo>
                          <a:pt x="9787" y="3208"/>
                        </a:lnTo>
                        <a:cubicBezTo>
                          <a:pt x="9847" y="3148"/>
                          <a:pt x="9811" y="3089"/>
                          <a:pt x="9739" y="3077"/>
                        </a:cubicBezTo>
                        <a:lnTo>
                          <a:pt x="9180" y="2982"/>
                        </a:lnTo>
                        <a:lnTo>
                          <a:pt x="9144" y="2982"/>
                        </a:lnTo>
                        <a:lnTo>
                          <a:pt x="9156" y="2970"/>
                        </a:lnTo>
                        <a:lnTo>
                          <a:pt x="9489" y="2470"/>
                        </a:lnTo>
                        <a:cubicBezTo>
                          <a:pt x="9537" y="2386"/>
                          <a:pt x="9501" y="2339"/>
                          <a:pt x="9430" y="2339"/>
                        </a:cubicBezTo>
                        <a:lnTo>
                          <a:pt x="8846" y="2363"/>
                        </a:lnTo>
                        <a:lnTo>
                          <a:pt x="8763" y="2363"/>
                        </a:lnTo>
                        <a:lnTo>
                          <a:pt x="8799" y="2279"/>
                        </a:lnTo>
                        <a:lnTo>
                          <a:pt x="9061" y="1767"/>
                        </a:lnTo>
                        <a:cubicBezTo>
                          <a:pt x="9085" y="1684"/>
                          <a:pt x="9061" y="1648"/>
                          <a:pt x="8977" y="1648"/>
                        </a:cubicBezTo>
                        <a:lnTo>
                          <a:pt x="8430" y="1720"/>
                        </a:lnTo>
                        <a:cubicBezTo>
                          <a:pt x="8430" y="1708"/>
                          <a:pt x="8418" y="1708"/>
                          <a:pt x="8418" y="1708"/>
                        </a:cubicBezTo>
                        <a:lnTo>
                          <a:pt x="8608" y="1148"/>
                        </a:lnTo>
                        <a:cubicBezTo>
                          <a:pt x="8638" y="1089"/>
                          <a:pt x="8611" y="1047"/>
                          <a:pt x="8560" y="1047"/>
                        </a:cubicBezTo>
                        <a:cubicBezTo>
                          <a:pt x="8550" y="1047"/>
                          <a:pt x="8538" y="1049"/>
                          <a:pt x="8525" y="1053"/>
                        </a:cubicBezTo>
                        <a:lnTo>
                          <a:pt x="7954" y="1184"/>
                        </a:lnTo>
                        <a:lnTo>
                          <a:pt x="7870" y="1196"/>
                        </a:lnTo>
                        <a:lnTo>
                          <a:pt x="7882" y="1112"/>
                        </a:lnTo>
                        <a:lnTo>
                          <a:pt x="8001" y="541"/>
                        </a:lnTo>
                        <a:cubicBezTo>
                          <a:pt x="8010" y="486"/>
                          <a:pt x="7984" y="445"/>
                          <a:pt x="7940" y="445"/>
                        </a:cubicBezTo>
                        <a:cubicBezTo>
                          <a:pt x="7926" y="445"/>
                          <a:pt x="7911" y="449"/>
                          <a:pt x="7894" y="458"/>
                        </a:cubicBezTo>
                        <a:lnTo>
                          <a:pt x="7311" y="696"/>
                        </a:lnTo>
                        <a:lnTo>
                          <a:pt x="7287" y="708"/>
                        </a:lnTo>
                        <a:lnTo>
                          <a:pt x="7287" y="684"/>
                        </a:lnTo>
                        <a:lnTo>
                          <a:pt x="7227" y="88"/>
                        </a:lnTo>
                        <a:cubicBezTo>
                          <a:pt x="7219" y="30"/>
                          <a:pt x="7193" y="1"/>
                          <a:pt x="715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05" name="Google Shape;1705;p45"/>
                  <p:cNvSpPr/>
                  <p:nvPr/>
                </p:nvSpPr>
                <p:spPr>
                  <a:xfrm>
                    <a:off x="7387577" y="6558228"/>
                    <a:ext cx="66874" cy="25429"/>
                  </a:xfrm>
                  <a:custGeom>
                    <a:rect b="b" l="l" r="r" t="t"/>
                    <a:pathLst>
                      <a:path extrusionOk="0" h="1259" w="3311">
                        <a:moveTo>
                          <a:pt x="2187" y="1"/>
                        </a:moveTo>
                        <a:cubicBezTo>
                          <a:pt x="1495" y="1"/>
                          <a:pt x="391" y="584"/>
                          <a:pt x="60" y="754"/>
                        </a:cubicBezTo>
                        <a:cubicBezTo>
                          <a:pt x="0" y="778"/>
                          <a:pt x="0" y="814"/>
                          <a:pt x="60" y="850"/>
                        </a:cubicBezTo>
                        <a:cubicBezTo>
                          <a:pt x="1048" y="1143"/>
                          <a:pt x="1736" y="1258"/>
                          <a:pt x="2198" y="1258"/>
                        </a:cubicBezTo>
                        <a:cubicBezTo>
                          <a:pt x="3310" y="1258"/>
                          <a:pt x="3107" y="590"/>
                          <a:pt x="2619" y="135"/>
                        </a:cubicBezTo>
                        <a:cubicBezTo>
                          <a:pt x="2517" y="40"/>
                          <a:pt x="2365" y="1"/>
                          <a:pt x="218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06" name="Google Shape;1706;p45"/>
                  <p:cNvSpPr/>
                  <p:nvPr/>
                </p:nvSpPr>
                <p:spPr>
                  <a:xfrm>
                    <a:off x="7383801" y="6514299"/>
                    <a:ext cx="41062" cy="53887"/>
                  </a:xfrm>
                  <a:custGeom>
                    <a:rect b="b" l="l" r="r" t="t"/>
                    <a:pathLst>
                      <a:path extrusionOk="0" h="2668" w="2033">
                        <a:moveTo>
                          <a:pt x="1300" y="0"/>
                        </a:moveTo>
                        <a:cubicBezTo>
                          <a:pt x="929" y="0"/>
                          <a:pt x="449" y="626"/>
                          <a:pt x="8" y="2608"/>
                        </a:cubicBezTo>
                        <a:cubicBezTo>
                          <a:pt x="0" y="2649"/>
                          <a:pt x="14" y="2667"/>
                          <a:pt x="43" y="2667"/>
                        </a:cubicBezTo>
                        <a:cubicBezTo>
                          <a:pt x="56" y="2667"/>
                          <a:pt x="73" y="2663"/>
                          <a:pt x="92" y="2656"/>
                        </a:cubicBezTo>
                        <a:cubicBezTo>
                          <a:pt x="485" y="2394"/>
                          <a:pt x="2033" y="1370"/>
                          <a:pt x="1878" y="715"/>
                        </a:cubicBezTo>
                        <a:cubicBezTo>
                          <a:pt x="1782" y="333"/>
                          <a:pt x="1570" y="0"/>
                          <a:pt x="1300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07" name="Google Shape;1707;p45"/>
                  <p:cNvSpPr/>
                  <p:nvPr/>
                </p:nvSpPr>
                <p:spPr>
                  <a:xfrm>
                    <a:off x="7336821" y="6580486"/>
                    <a:ext cx="40900" cy="53847"/>
                  </a:xfrm>
                  <a:custGeom>
                    <a:rect b="b" l="l" r="r" t="t"/>
                    <a:pathLst>
                      <a:path extrusionOk="0" h="2666" w="2025">
                        <a:moveTo>
                          <a:pt x="1987" y="0"/>
                        </a:moveTo>
                        <a:cubicBezTo>
                          <a:pt x="1977" y="0"/>
                          <a:pt x="1966" y="3"/>
                          <a:pt x="1953" y="10"/>
                        </a:cubicBezTo>
                        <a:cubicBezTo>
                          <a:pt x="1549" y="272"/>
                          <a:pt x="1" y="1296"/>
                          <a:pt x="168" y="1950"/>
                        </a:cubicBezTo>
                        <a:cubicBezTo>
                          <a:pt x="263" y="2332"/>
                          <a:pt x="473" y="2665"/>
                          <a:pt x="741" y="2665"/>
                        </a:cubicBezTo>
                        <a:cubicBezTo>
                          <a:pt x="1108" y="2665"/>
                          <a:pt x="1584" y="2040"/>
                          <a:pt x="2025" y="57"/>
                        </a:cubicBezTo>
                        <a:cubicBezTo>
                          <a:pt x="2025" y="22"/>
                          <a:pt x="2012" y="0"/>
                          <a:pt x="1987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08" name="Google Shape;1708;p45"/>
                  <p:cNvSpPr/>
                  <p:nvPr/>
                </p:nvSpPr>
                <p:spPr>
                  <a:xfrm>
                    <a:off x="7307454" y="6565318"/>
                    <a:ext cx="66430" cy="25328"/>
                  </a:xfrm>
                  <a:custGeom>
                    <a:rect b="b" l="l" r="r" t="t"/>
                    <a:pathLst>
                      <a:path extrusionOk="0" h="1254" w="3289">
                        <a:moveTo>
                          <a:pt x="1108" y="0"/>
                        </a:moveTo>
                        <a:cubicBezTo>
                          <a:pt x="1" y="0"/>
                          <a:pt x="201" y="663"/>
                          <a:pt x="681" y="1118"/>
                        </a:cubicBezTo>
                        <a:cubicBezTo>
                          <a:pt x="782" y="1214"/>
                          <a:pt x="934" y="1254"/>
                          <a:pt x="1114" y="1254"/>
                        </a:cubicBezTo>
                        <a:cubicBezTo>
                          <a:pt x="1802" y="1254"/>
                          <a:pt x="2910" y="678"/>
                          <a:pt x="3241" y="499"/>
                        </a:cubicBezTo>
                        <a:cubicBezTo>
                          <a:pt x="3288" y="463"/>
                          <a:pt x="3288" y="427"/>
                          <a:pt x="3229" y="403"/>
                        </a:cubicBezTo>
                        <a:cubicBezTo>
                          <a:pt x="2249" y="114"/>
                          <a:pt x="1566" y="0"/>
                          <a:pt x="1108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09" name="Google Shape;1709;p45"/>
                  <p:cNvSpPr/>
                  <p:nvPr/>
                </p:nvSpPr>
                <p:spPr>
                  <a:xfrm>
                    <a:off x="6980921" y="6784238"/>
                    <a:ext cx="200581" cy="123629"/>
                  </a:xfrm>
                  <a:custGeom>
                    <a:rect b="b" l="l" r="r" t="t"/>
                    <a:pathLst>
                      <a:path extrusionOk="0" h="6121" w="9931">
                        <a:moveTo>
                          <a:pt x="1096" y="0"/>
                        </a:moveTo>
                        <a:cubicBezTo>
                          <a:pt x="1046" y="0"/>
                          <a:pt x="1019" y="43"/>
                          <a:pt x="1048" y="101"/>
                        </a:cubicBezTo>
                        <a:lnTo>
                          <a:pt x="1263" y="673"/>
                        </a:lnTo>
                        <a:lnTo>
                          <a:pt x="1286" y="697"/>
                        </a:lnTo>
                        <a:lnTo>
                          <a:pt x="1251" y="697"/>
                        </a:lnTo>
                        <a:lnTo>
                          <a:pt x="632" y="744"/>
                        </a:lnTo>
                        <a:cubicBezTo>
                          <a:pt x="548" y="744"/>
                          <a:pt x="524" y="804"/>
                          <a:pt x="572" y="875"/>
                        </a:cubicBezTo>
                        <a:lnTo>
                          <a:pt x="929" y="1340"/>
                        </a:lnTo>
                        <a:lnTo>
                          <a:pt x="965" y="1399"/>
                        </a:lnTo>
                        <a:lnTo>
                          <a:pt x="882" y="1411"/>
                        </a:lnTo>
                        <a:lnTo>
                          <a:pt x="310" y="1554"/>
                        </a:lnTo>
                        <a:cubicBezTo>
                          <a:pt x="239" y="1566"/>
                          <a:pt x="227" y="1625"/>
                          <a:pt x="286" y="1685"/>
                        </a:cubicBezTo>
                        <a:lnTo>
                          <a:pt x="715" y="2066"/>
                        </a:lnTo>
                        <a:lnTo>
                          <a:pt x="715" y="2102"/>
                        </a:lnTo>
                        <a:lnTo>
                          <a:pt x="179" y="2292"/>
                        </a:lnTo>
                        <a:cubicBezTo>
                          <a:pt x="60" y="2340"/>
                          <a:pt x="60" y="2399"/>
                          <a:pt x="120" y="2447"/>
                        </a:cubicBezTo>
                        <a:lnTo>
                          <a:pt x="584" y="2780"/>
                        </a:lnTo>
                        <a:lnTo>
                          <a:pt x="655" y="2828"/>
                        </a:lnTo>
                        <a:lnTo>
                          <a:pt x="584" y="2876"/>
                        </a:lnTo>
                        <a:lnTo>
                          <a:pt x="72" y="3126"/>
                        </a:lnTo>
                        <a:cubicBezTo>
                          <a:pt x="1" y="3161"/>
                          <a:pt x="12" y="3197"/>
                          <a:pt x="96" y="3245"/>
                        </a:cubicBezTo>
                        <a:lnTo>
                          <a:pt x="632" y="3530"/>
                        </a:lnTo>
                        <a:lnTo>
                          <a:pt x="644" y="3542"/>
                        </a:lnTo>
                        <a:lnTo>
                          <a:pt x="608" y="3578"/>
                        </a:lnTo>
                        <a:lnTo>
                          <a:pt x="132" y="3935"/>
                        </a:lnTo>
                        <a:cubicBezTo>
                          <a:pt x="72" y="3971"/>
                          <a:pt x="72" y="4054"/>
                          <a:pt x="155" y="4078"/>
                        </a:cubicBezTo>
                        <a:lnTo>
                          <a:pt x="703" y="4281"/>
                        </a:lnTo>
                        <a:lnTo>
                          <a:pt x="774" y="4316"/>
                        </a:lnTo>
                        <a:lnTo>
                          <a:pt x="715" y="4376"/>
                        </a:lnTo>
                        <a:lnTo>
                          <a:pt x="298" y="4793"/>
                        </a:lnTo>
                        <a:cubicBezTo>
                          <a:pt x="239" y="4852"/>
                          <a:pt x="251" y="4912"/>
                          <a:pt x="346" y="4924"/>
                        </a:cubicBezTo>
                        <a:lnTo>
                          <a:pt x="953" y="5043"/>
                        </a:lnTo>
                        <a:lnTo>
                          <a:pt x="989" y="5054"/>
                        </a:lnTo>
                        <a:lnTo>
                          <a:pt x="965" y="5090"/>
                        </a:lnTo>
                        <a:lnTo>
                          <a:pt x="691" y="5626"/>
                        </a:lnTo>
                        <a:cubicBezTo>
                          <a:pt x="645" y="5695"/>
                          <a:pt x="577" y="5853"/>
                          <a:pt x="637" y="5853"/>
                        </a:cubicBezTo>
                        <a:cubicBezTo>
                          <a:pt x="639" y="5853"/>
                          <a:pt x="641" y="5853"/>
                          <a:pt x="644" y="5852"/>
                        </a:cubicBezTo>
                        <a:lnTo>
                          <a:pt x="1179" y="5900"/>
                        </a:lnTo>
                        <a:cubicBezTo>
                          <a:pt x="1191" y="5900"/>
                          <a:pt x="1382" y="5769"/>
                          <a:pt x="1417" y="5769"/>
                        </a:cubicBezTo>
                        <a:cubicBezTo>
                          <a:pt x="4037" y="5471"/>
                          <a:pt x="4215" y="4459"/>
                          <a:pt x="4215" y="4459"/>
                        </a:cubicBezTo>
                        <a:lnTo>
                          <a:pt x="4275" y="4316"/>
                        </a:lnTo>
                        <a:cubicBezTo>
                          <a:pt x="4418" y="3781"/>
                          <a:pt x="4656" y="3650"/>
                          <a:pt x="4930" y="3626"/>
                        </a:cubicBezTo>
                        <a:cubicBezTo>
                          <a:pt x="5180" y="3685"/>
                          <a:pt x="5406" y="3804"/>
                          <a:pt x="5489" y="4364"/>
                        </a:cubicBezTo>
                        <a:lnTo>
                          <a:pt x="5513" y="4483"/>
                        </a:lnTo>
                        <a:cubicBezTo>
                          <a:pt x="5513" y="4483"/>
                          <a:pt x="5513" y="5340"/>
                          <a:pt x="8085" y="5947"/>
                        </a:cubicBezTo>
                        <a:cubicBezTo>
                          <a:pt x="8091" y="5950"/>
                          <a:pt x="8096" y="5952"/>
                          <a:pt x="8102" y="5952"/>
                        </a:cubicBezTo>
                        <a:cubicBezTo>
                          <a:pt x="8139" y="5952"/>
                          <a:pt x="8162" y="5888"/>
                          <a:pt x="8204" y="5888"/>
                        </a:cubicBezTo>
                        <a:lnTo>
                          <a:pt x="8847" y="6114"/>
                        </a:lnTo>
                        <a:cubicBezTo>
                          <a:pt x="8868" y="6118"/>
                          <a:pt x="8886" y="6120"/>
                          <a:pt x="8902" y="6120"/>
                        </a:cubicBezTo>
                        <a:cubicBezTo>
                          <a:pt x="8939" y="6120"/>
                          <a:pt x="8956" y="6105"/>
                          <a:pt x="8930" y="6055"/>
                        </a:cubicBezTo>
                        <a:lnTo>
                          <a:pt x="8692" y="5435"/>
                        </a:lnTo>
                        <a:lnTo>
                          <a:pt x="8668" y="5328"/>
                        </a:lnTo>
                        <a:lnTo>
                          <a:pt x="8692" y="5328"/>
                        </a:lnTo>
                        <a:lnTo>
                          <a:pt x="9335" y="5376"/>
                        </a:lnTo>
                        <a:cubicBezTo>
                          <a:pt x="9407" y="5376"/>
                          <a:pt x="9454" y="5352"/>
                          <a:pt x="9395" y="5281"/>
                        </a:cubicBezTo>
                        <a:lnTo>
                          <a:pt x="9037" y="4852"/>
                        </a:lnTo>
                        <a:lnTo>
                          <a:pt x="8990" y="4793"/>
                        </a:lnTo>
                        <a:lnTo>
                          <a:pt x="9085" y="4781"/>
                        </a:lnTo>
                        <a:lnTo>
                          <a:pt x="9645" y="4650"/>
                        </a:lnTo>
                        <a:cubicBezTo>
                          <a:pt x="9716" y="4626"/>
                          <a:pt x="9740" y="4566"/>
                          <a:pt x="9680" y="4507"/>
                        </a:cubicBezTo>
                        <a:lnTo>
                          <a:pt x="9240" y="4126"/>
                        </a:lnTo>
                        <a:lnTo>
                          <a:pt x="9228" y="4114"/>
                        </a:lnTo>
                        <a:lnTo>
                          <a:pt x="9264" y="4090"/>
                        </a:lnTo>
                        <a:lnTo>
                          <a:pt x="9811" y="3852"/>
                        </a:lnTo>
                        <a:cubicBezTo>
                          <a:pt x="9883" y="3828"/>
                          <a:pt x="9895" y="3769"/>
                          <a:pt x="9823" y="3721"/>
                        </a:cubicBezTo>
                        <a:lnTo>
                          <a:pt x="9347" y="3411"/>
                        </a:lnTo>
                        <a:lnTo>
                          <a:pt x="9276" y="3364"/>
                        </a:lnTo>
                        <a:lnTo>
                          <a:pt x="9347" y="3316"/>
                        </a:lnTo>
                        <a:lnTo>
                          <a:pt x="9859" y="3019"/>
                        </a:lnTo>
                        <a:cubicBezTo>
                          <a:pt x="9930" y="2971"/>
                          <a:pt x="9930" y="2911"/>
                          <a:pt x="9859" y="2888"/>
                        </a:cubicBezTo>
                        <a:lnTo>
                          <a:pt x="9347" y="2638"/>
                        </a:lnTo>
                        <a:lnTo>
                          <a:pt x="9347" y="2602"/>
                        </a:lnTo>
                        <a:lnTo>
                          <a:pt x="9823" y="2257"/>
                        </a:lnTo>
                        <a:cubicBezTo>
                          <a:pt x="9883" y="2221"/>
                          <a:pt x="9883" y="2161"/>
                          <a:pt x="9811" y="2126"/>
                        </a:cubicBezTo>
                        <a:lnTo>
                          <a:pt x="9264" y="1923"/>
                        </a:lnTo>
                        <a:lnTo>
                          <a:pt x="9180" y="1887"/>
                        </a:lnTo>
                        <a:lnTo>
                          <a:pt x="9240" y="1828"/>
                        </a:lnTo>
                        <a:lnTo>
                          <a:pt x="9657" y="1411"/>
                        </a:lnTo>
                        <a:cubicBezTo>
                          <a:pt x="9716" y="1352"/>
                          <a:pt x="9704" y="1292"/>
                          <a:pt x="9621" y="1280"/>
                        </a:cubicBezTo>
                        <a:lnTo>
                          <a:pt x="9002" y="1161"/>
                        </a:lnTo>
                        <a:lnTo>
                          <a:pt x="8978" y="1161"/>
                        </a:lnTo>
                        <a:lnTo>
                          <a:pt x="8990" y="1137"/>
                        </a:lnTo>
                        <a:lnTo>
                          <a:pt x="9276" y="602"/>
                        </a:lnTo>
                        <a:cubicBezTo>
                          <a:pt x="9323" y="518"/>
                          <a:pt x="9276" y="482"/>
                          <a:pt x="9204" y="482"/>
                        </a:cubicBezTo>
                        <a:lnTo>
                          <a:pt x="8561" y="542"/>
                        </a:lnTo>
                        <a:cubicBezTo>
                          <a:pt x="5811" y="816"/>
                          <a:pt x="5692" y="1804"/>
                          <a:pt x="5692" y="1804"/>
                        </a:cubicBezTo>
                        <a:lnTo>
                          <a:pt x="5668" y="1923"/>
                        </a:lnTo>
                        <a:cubicBezTo>
                          <a:pt x="5525" y="2459"/>
                          <a:pt x="5287" y="2578"/>
                          <a:pt x="5037" y="2590"/>
                        </a:cubicBezTo>
                        <a:cubicBezTo>
                          <a:pt x="4775" y="2542"/>
                          <a:pt x="4561" y="2399"/>
                          <a:pt x="4477" y="1852"/>
                        </a:cubicBezTo>
                        <a:lnTo>
                          <a:pt x="4465" y="1733"/>
                        </a:lnTo>
                        <a:cubicBezTo>
                          <a:pt x="4465" y="1733"/>
                          <a:pt x="4465" y="744"/>
                          <a:pt x="1775" y="137"/>
                        </a:cubicBezTo>
                        <a:lnTo>
                          <a:pt x="1132" y="6"/>
                        </a:lnTo>
                        <a:cubicBezTo>
                          <a:pt x="1119" y="2"/>
                          <a:pt x="1107" y="0"/>
                          <a:pt x="10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10" name="Google Shape;1710;p45"/>
                  <p:cNvSpPr/>
                  <p:nvPr/>
                </p:nvSpPr>
                <p:spPr>
                  <a:xfrm>
                    <a:off x="7085766" y="6850486"/>
                    <a:ext cx="54049" cy="37204"/>
                  </a:xfrm>
                  <a:custGeom>
                    <a:rect b="b" l="l" r="r" t="t"/>
                    <a:pathLst>
                      <a:path extrusionOk="0" h="1842" w="2676">
                        <a:moveTo>
                          <a:pt x="96" y="0"/>
                        </a:moveTo>
                        <a:cubicBezTo>
                          <a:pt x="36" y="0"/>
                          <a:pt x="1" y="24"/>
                          <a:pt x="48" y="72"/>
                        </a:cubicBezTo>
                        <a:cubicBezTo>
                          <a:pt x="1147" y="1399"/>
                          <a:pt x="1827" y="1842"/>
                          <a:pt x="2208" y="1842"/>
                        </a:cubicBezTo>
                        <a:cubicBezTo>
                          <a:pt x="2603" y="1842"/>
                          <a:pt x="2676" y="1366"/>
                          <a:pt x="2561" y="905"/>
                        </a:cubicBezTo>
                        <a:cubicBezTo>
                          <a:pt x="2418" y="250"/>
                          <a:pt x="572" y="36"/>
                          <a:pt x="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11" name="Google Shape;1711;p45"/>
                  <p:cNvSpPr/>
                  <p:nvPr/>
                </p:nvSpPr>
                <p:spPr>
                  <a:xfrm>
                    <a:off x="7086493" y="6811949"/>
                    <a:ext cx="56755" cy="32215"/>
                  </a:xfrm>
                  <a:custGeom>
                    <a:rect b="b" l="l" r="r" t="t"/>
                    <a:pathLst>
                      <a:path extrusionOk="0" h="1595" w="2810">
                        <a:moveTo>
                          <a:pt x="2329" y="0"/>
                        </a:moveTo>
                        <a:cubicBezTo>
                          <a:pt x="1936" y="0"/>
                          <a:pt x="1223" y="385"/>
                          <a:pt x="48" y="1516"/>
                        </a:cubicBezTo>
                        <a:cubicBezTo>
                          <a:pt x="0" y="1551"/>
                          <a:pt x="12" y="1587"/>
                          <a:pt x="72" y="1587"/>
                        </a:cubicBezTo>
                        <a:cubicBezTo>
                          <a:pt x="155" y="1591"/>
                          <a:pt x="281" y="1595"/>
                          <a:pt x="432" y="1595"/>
                        </a:cubicBezTo>
                        <a:cubicBezTo>
                          <a:pt x="1148" y="1595"/>
                          <a:pt x="2445" y="1510"/>
                          <a:pt x="2632" y="980"/>
                        </a:cubicBezTo>
                        <a:cubicBezTo>
                          <a:pt x="2810" y="509"/>
                          <a:pt x="2781" y="0"/>
                          <a:pt x="232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12" name="Google Shape;1712;p45"/>
                  <p:cNvSpPr/>
                  <p:nvPr/>
                </p:nvSpPr>
                <p:spPr>
                  <a:xfrm>
                    <a:off x="7017620" y="6849436"/>
                    <a:ext cx="56876" cy="32154"/>
                  </a:xfrm>
                  <a:custGeom>
                    <a:rect b="b" l="l" r="r" t="t"/>
                    <a:pathLst>
                      <a:path extrusionOk="0" h="1592" w="2816">
                        <a:moveTo>
                          <a:pt x="2439" y="1"/>
                        </a:moveTo>
                        <a:cubicBezTo>
                          <a:pt x="1731" y="1"/>
                          <a:pt x="364" y="66"/>
                          <a:pt x="172" y="612"/>
                        </a:cubicBezTo>
                        <a:cubicBezTo>
                          <a:pt x="0" y="1083"/>
                          <a:pt x="29" y="1592"/>
                          <a:pt x="481" y="1592"/>
                        </a:cubicBezTo>
                        <a:cubicBezTo>
                          <a:pt x="874" y="1592"/>
                          <a:pt x="1587" y="1206"/>
                          <a:pt x="2767" y="76"/>
                        </a:cubicBezTo>
                        <a:cubicBezTo>
                          <a:pt x="2815" y="52"/>
                          <a:pt x="2791" y="5"/>
                          <a:pt x="2744" y="5"/>
                        </a:cubicBezTo>
                        <a:cubicBezTo>
                          <a:pt x="2670" y="3"/>
                          <a:pt x="2565" y="1"/>
                          <a:pt x="243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13" name="Google Shape;1713;p45"/>
                  <p:cNvSpPr/>
                  <p:nvPr/>
                </p:nvSpPr>
                <p:spPr>
                  <a:xfrm>
                    <a:off x="7021033" y="6805830"/>
                    <a:ext cx="53927" cy="37466"/>
                  </a:xfrm>
                  <a:custGeom>
                    <a:rect b="b" l="l" r="r" t="t"/>
                    <a:pathLst>
                      <a:path extrusionOk="0" h="1855" w="2670">
                        <a:moveTo>
                          <a:pt x="471" y="1"/>
                        </a:moveTo>
                        <a:cubicBezTo>
                          <a:pt x="77" y="1"/>
                          <a:pt x="1" y="477"/>
                          <a:pt x="110" y="937"/>
                        </a:cubicBezTo>
                        <a:cubicBezTo>
                          <a:pt x="265" y="1592"/>
                          <a:pt x="2110" y="1807"/>
                          <a:pt x="2587" y="1854"/>
                        </a:cubicBezTo>
                        <a:cubicBezTo>
                          <a:pt x="2646" y="1854"/>
                          <a:pt x="2670" y="1819"/>
                          <a:pt x="2622" y="1771"/>
                        </a:cubicBezTo>
                        <a:cubicBezTo>
                          <a:pt x="1529" y="444"/>
                          <a:pt x="852" y="1"/>
                          <a:pt x="47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14" name="Google Shape;1714;p45"/>
                  <p:cNvSpPr/>
                  <p:nvPr/>
                </p:nvSpPr>
                <p:spPr>
                  <a:xfrm>
                    <a:off x="7344759" y="6676081"/>
                    <a:ext cx="166427" cy="202864"/>
                  </a:xfrm>
                  <a:custGeom>
                    <a:rect b="b" l="l" r="r" t="t"/>
                    <a:pathLst>
                      <a:path extrusionOk="0" h="10044" w="8240">
                        <a:moveTo>
                          <a:pt x="3854" y="0"/>
                        </a:moveTo>
                        <a:cubicBezTo>
                          <a:pt x="3829" y="0"/>
                          <a:pt x="3805" y="21"/>
                          <a:pt x="3787" y="63"/>
                        </a:cubicBezTo>
                        <a:lnTo>
                          <a:pt x="3489" y="611"/>
                        </a:lnTo>
                        <a:lnTo>
                          <a:pt x="3477" y="634"/>
                        </a:lnTo>
                        <a:lnTo>
                          <a:pt x="3454" y="611"/>
                        </a:lnTo>
                        <a:lnTo>
                          <a:pt x="3037" y="182"/>
                        </a:lnTo>
                        <a:cubicBezTo>
                          <a:pt x="2991" y="137"/>
                          <a:pt x="2919" y="43"/>
                          <a:pt x="2881" y="43"/>
                        </a:cubicBezTo>
                        <a:cubicBezTo>
                          <a:pt x="2869" y="43"/>
                          <a:pt x="2861" y="52"/>
                          <a:pt x="2858" y="75"/>
                        </a:cubicBezTo>
                        <a:lnTo>
                          <a:pt x="2680" y="563"/>
                        </a:lnTo>
                        <a:cubicBezTo>
                          <a:pt x="2680" y="575"/>
                          <a:pt x="2703" y="789"/>
                          <a:pt x="2692" y="837"/>
                        </a:cubicBezTo>
                        <a:cubicBezTo>
                          <a:pt x="2168" y="3421"/>
                          <a:pt x="3061" y="3897"/>
                          <a:pt x="3061" y="3897"/>
                        </a:cubicBezTo>
                        <a:lnTo>
                          <a:pt x="3180" y="3992"/>
                        </a:lnTo>
                        <a:cubicBezTo>
                          <a:pt x="3644" y="4290"/>
                          <a:pt x="3692" y="4564"/>
                          <a:pt x="3632" y="4825"/>
                        </a:cubicBezTo>
                        <a:cubicBezTo>
                          <a:pt x="3514" y="5003"/>
                          <a:pt x="3363" y="5156"/>
                          <a:pt x="3003" y="5156"/>
                        </a:cubicBezTo>
                        <a:cubicBezTo>
                          <a:pt x="2929" y="5156"/>
                          <a:pt x="2845" y="5149"/>
                          <a:pt x="2751" y="5135"/>
                        </a:cubicBezTo>
                        <a:lnTo>
                          <a:pt x="2632" y="5099"/>
                        </a:lnTo>
                        <a:cubicBezTo>
                          <a:pt x="2632" y="5099"/>
                          <a:pt x="2605" y="5091"/>
                          <a:pt x="2552" y="5091"/>
                        </a:cubicBezTo>
                        <a:cubicBezTo>
                          <a:pt x="2315" y="5091"/>
                          <a:pt x="1562" y="5258"/>
                          <a:pt x="441" y="7100"/>
                        </a:cubicBezTo>
                        <a:cubicBezTo>
                          <a:pt x="429" y="7123"/>
                          <a:pt x="477" y="7183"/>
                          <a:pt x="453" y="7231"/>
                        </a:cubicBezTo>
                        <a:lnTo>
                          <a:pt x="36" y="7766"/>
                        </a:lnTo>
                        <a:cubicBezTo>
                          <a:pt x="1" y="7838"/>
                          <a:pt x="1" y="7873"/>
                          <a:pt x="72" y="7873"/>
                        </a:cubicBezTo>
                        <a:lnTo>
                          <a:pt x="739" y="7838"/>
                        </a:lnTo>
                        <a:lnTo>
                          <a:pt x="846" y="7838"/>
                        </a:lnTo>
                        <a:lnTo>
                          <a:pt x="834" y="7873"/>
                        </a:lnTo>
                        <a:lnTo>
                          <a:pt x="596" y="8469"/>
                        </a:lnTo>
                        <a:cubicBezTo>
                          <a:pt x="578" y="8523"/>
                          <a:pt x="574" y="8564"/>
                          <a:pt x="610" y="8564"/>
                        </a:cubicBezTo>
                        <a:cubicBezTo>
                          <a:pt x="621" y="8564"/>
                          <a:pt x="636" y="8560"/>
                          <a:pt x="656" y="8552"/>
                        </a:cubicBezTo>
                        <a:lnTo>
                          <a:pt x="1168" y="8350"/>
                        </a:lnTo>
                        <a:lnTo>
                          <a:pt x="1251" y="8314"/>
                        </a:lnTo>
                        <a:lnTo>
                          <a:pt x="1227" y="8409"/>
                        </a:lnTo>
                        <a:lnTo>
                          <a:pt x="1191" y="8993"/>
                        </a:lnTo>
                        <a:cubicBezTo>
                          <a:pt x="1191" y="9044"/>
                          <a:pt x="1210" y="9083"/>
                          <a:pt x="1251" y="9083"/>
                        </a:cubicBezTo>
                        <a:cubicBezTo>
                          <a:pt x="1268" y="9083"/>
                          <a:pt x="1287" y="9077"/>
                          <a:pt x="1310" y="9064"/>
                        </a:cubicBezTo>
                        <a:lnTo>
                          <a:pt x="1810" y="8778"/>
                        </a:lnTo>
                        <a:lnTo>
                          <a:pt x="1822" y="8766"/>
                        </a:lnTo>
                        <a:lnTo>
                          <a:pt x="1822" y="8790"/>
                        </a:lnTo>
                        <a:lnTo>
                          <a:pt x="1870" y="9386"/>
                        </a:lnTo>
                        <a:cubicBezTo>
                          <a:pt x="1877" y="9445"/>
                          <a:pt x="1899" y="9472"/>
                          <a:pt x="1932" y="9472"/>
                        </a:cubicBezTo>
                        <a:cubicBezTo>
                          <a:pt x="1951" y="9472"/>
                          <a:pt x="1974" y="9463"/>
                          <a:pt x="2001" y="9445"/>
                        </a:cubicBezTo>
                        <a:lnTo>
                          <a:pt x="2453" y="9088"/>
                        </a:lnTo>
                        <a:lnTo>
                          <a:pt x="2513" y="9052"/>
                        </a:lnTo>
                        <a:lnTo>
                          <a:pt x="2525" y="9136"/>
                        </a:lnTo>
                        <a:lnTo>
                          <a:pt x="2644" y="9707"/>
                        </a:lnTo>
                        <a:cubicBezTo>
                          <a:pt x="2651" y="9751"/>
                          <a:pt x="2676" y="9776"/>
                          <a:pt x="2708" y="9776"/>
                        </a:cubicBezTo>
                        <a:cubicBezTo>
                          <a:pt x="2728" y="9776"/>
                          <a:pt x="2752" y="9766"/>
                          <a:pt x="2775" y="9743"/>
                        </a:cubicBezTo>
                        <a:lnTo>
                          <a:pt x="3168" y="9350"/>
                        </a:lnTo>
                        <a:lnTo>
                          <a:pt x="3192" y="9350"/>
                        </a:lnTo>
                        <a:lnTo>
                          <a:pt x="3370" y="9898"/>
                        </a:lnTo>
                        <a:cubicBezTo>
                          <a:pt x="3390" y="9938"/>
                          <a:pt x="3418" y="9959"/>
                          <a:pt x="3448" y="9959"/>
                        </a:cubicBezTo>
                        <a:cubicBezTo>
                          <a:pt x="3470" y="9959"/>
                          <a:pt x="3492" y="9947"/>
                          <a:pt x="3513" y="9921"/>
                        </a:cubicBezTo>
                        <a:lnTo>
                          <a:pt x="3870" y="9469"/>
                        </a:lnTo>
                        <a:lnTo>
                          <a:pt x="3930" y="9386"/>
                        </a:lnTo>
                        <a:lnTo>
                          <a:pt x="3966" y="9469"/>
                        </a:lnTo>
                        <a:lnTo>
                          <a:pt x="4239" y="9981"/>
                        </a:lnTo>
                        <a:cubicBezTo>
                          <a:pt x="4251" y="10023"/>
                          <a:pt x="4278" y="10043"/>
                          <a:pt x="4305" y="10043"/>
                        </a:cubicBezTo>
                        <a:cubicBezTo>
                          <a:pt x="4332" y="10043"/>
                          <a:pt x="4358" y="10023"/>
                          <a:pt x="4370" y="9981"/>
                        </a:cubicBezTo>
                        <a:lnTo>
                          <a:pt x="4668" y="9433"/>
                        </a:lnTo>
                        <a:lnTo>
                          <a:pt x="4680" y="9409"/>
                        </a:lnTo>
                        <a:lnTo>
                          <a:pt x="4716" y="9433"/>
                        </a:lnTo>
                        <a:lnTo>
                          <a:pt x="5132" y="9862"/>
                        </a:lnTo>
                        <a:cubicBezTo>
                          <a:pt x="5157" y="9887"/>
                          <a:pt x="5182" y="9899"/>
                          <a:pt x="5203" y="9899"/>
                        </a:cubicBezTo>
                        <a:cubicBezTo>
                          <a:pt x="5233" y="9899"/>
                          <a:pt x="5256" y="9875"/>
                          <a:pt x="5263" y="9826"/>
                        </a:cubicBezTo>
                        <a:lnTo>
                          <a:pt x="5394" y="9183"/>
                        </a:lnTo>
                        <a:cubicBezTo>
                          <a:pt x="5978" y="6469"/>
                          <a:pt x="5085" y="6076"/>
                          <a:pt x="5085" y="6076"/>
                        </a:cubicBezTo>
                        <a:lnTo>
                          <a:pt x="4978" y="6016"/>
                        </a:lnTo>
                        <a:cubicBezTo>
                          <a:pt x="4513" y="5718"/>
                          <a:pt x="4477" y="5445"/>
                          <a:pt x="4537" y="5195"/>
                        </a:cubicBezTo>
                        <a:cubicBezTo>
                          <a:pt x="4642" y="5013"/>
                          <a:pt x="4786" y="4870"/>
                          <a:pt x="5122" y="4870"/>
                        </a:cubicBezTo>
                        <a:cubicBezTo>
                          <a:pt x="5204" y="4870"/>
                          <a:pt x="5298" y="4878"/>
                          <a:pt x="5406" y="4897"/>
                        </a:cubicBezTo>
                        <a:lnTo>
                          <a:pt x="5525" y="4921"/>
                        </a:lnTo>
                        <a:cubicBezTo>
                          <a:pt x="5525" y="4921"/>
                          <a:pt x="5563" y="4933"/>
                          <a:pt x="5634" y="4933"/>
                        </a:cubicBezTo>
                        <a:cubicBezTo>
                          <a:pt x="5920" y="4933"/>
                          <a:pt x="6747" y="4742"/>
                          <a:pt x="7871" y="2837"/>
                        </a:cubicBezTo>
                        <a:lnTo>
                          <a:pt x="8192" y="2278"/>
                        </a:lnTo>
                        <a:cubicBezTo>
                          <a:pt x="8240" y="2194"/>
                          <a:pt x="8204" y="2158"/>
                          <a:pt x="8121" y="2158"/>
                        </a:cubicBezTo>
                        <a:lnTo>
                          <a:pt x="7525" y="2182"/>
                        </a:lnTo>
                        <a:lnTo>
                          <a:pt x="7490" y="2182"/>
                        </a:lnTo>
                        <a:lnTo>
                          <a:pt x="7514" y="2158"/>
                        </a:lnTo>
                        <a:lnTo>
                          <a:pt x="7656" y="1539"/>
                        </a:lnTo>
                        <a:cubicBezTo>
                          <a:pt x="7666" y="1485"/>
                          <a:pt x="7647" y="1444"/>
                          <a:pt x="7600" y="1444"/>
                        </a:cubicBezTo>
                        <a:cubicBezTo>
                          <a:pt x="7586" y="1444"/>
                          <a:pt x="7569" y="1448"/>
                          <a:pt x="7549" y="1456"/>
                        </a:cubicBezTo>
                        <a:lnTo>
                          <a:pt x="7002" y="1670"/>
                        </a:lnTo>
                        <a:lnTo>
                          <a:pt x="6930" y="1694"/>
                        </a:lnTo>
                        <a:lnTo>
                          <a:pt x="6930" y="1599"/>
                        </a:lnTo>
                        <a:lnTo>
                          <a:pt x="6978" y="1027"/>
                        </a:lnTo>
                        <a:cubicBezTo>
                          <a:pt x="6978" y="966"/>
                          <a:pt x="6952" y="930"/>
                          <a:pt x="6909" y="930"/>
                        </a:cubicBezTo>
                        <a:cubicBezTo>
                          <a:pt x="6894" y="930"/>
                          <a:pt x="6877" y="935"/>
                          <a:pt x="6859" y="944"/>
                        </a:cubicBezTo>
                        <a:lnTo>
                          <a:pt x="6347" y="1230"/>
                        </a:lnTo>
                        <a:lnTo>
                          <a:pt x="6335" y="1218"/>
                        </a:lnTo>
                        <a:lnTo>
                          <a:pt x="6323" y="646"/>
                        </a:lnTo>
                        <a:cubicBezTo>
                          <a:pt x="6339" y="623"/>
                          <a:pt x="6318" y="600"/>
                          <a:pt x="6286" y="600"/>
                        </a:cubicBezTo>
                        <a:cubicBezTo>
                          <a:pt x="6269" y="600"/>
                          <a:pt x="6248" y="606"/>
                          <a:pt x="6228" y="623"/>
                        </a:cubicBezTo>
                        <a:lnTo>
                          <a:pt x="5751" y="968"/>
                        </a:lnTo>
                        <a:lnTo>
                          <a:pt x="5680" y="1015"/>
                        </a:lnTo>
                        <a:lnTo>
                          <a:pt x="5668" y="932"/>
                        </a:lnTo>
                        <a:lnTo>
                          <a:pt x="5573" y="373"/>
                        </a:lnTo>
                        <a:cubicBezTo>
                          <a:pt x="5566" y="329"/>
                          <a:pt x="5545" y="303"/>
                          <a:pt x="5517" y="303"/>
                        </a:cubicBezTo>
                        <a:cubicBezTo>
                          <a:pt x="5498" y="303"/>
                          <a:pt x="5477" y="314"/>
                          <a:pt x="5454" y="337"/>
                        </a:cubicBezTo>
                        <a:lnTo>
                          <a:pt x="5025" y="754"/>
                        </a:lnTo>
                        <a:lnTo>
                          <a:pt x="5013" y="777"/>
                        </a:lnTo>
                        <a:lnTo>
                          <a:pt x="4978" y="730"/>
                        </a:lnTo>
                        <a:lnTo>
                          <a:pt x="4787" y="158"/>
                        </a:lnTo>
                        <a:cubicBezTo>
                          <a:pt x="4774" y="118"/>
                          <a:pt x="4748" y="96"/>
                          <a:pt x="4721" y="96"/>
                        </a:cubicBezTo>
                        <a:cubicBezTo>
                          <a:pt x="4699" y="96"/>
                          <a:pt x="4677" y="109"/>
                          <a:pt x="4656" y="134"/>
                        </a:cubicBezTo>
                        <a:lnTo>
                          <a:pt x="4299" y="599"/>
                        </a:lnTo>
                        <a:lnTo>
                          <a:pt x="4239" y="658"/>
                        </a:lnTo>
                        <a:lnTo>
                          <a:pt x="4192" y="575"/>
                        </a:lnTo>
                        <a:lnTo>
                          <a:pt x="3930" y="63"/>
                        </a:lnTo>
                        <a:cubicBezTo>
                          <a:pt x="3906" y="21"/>
                          <a:pt x="3879" y="0"/>
                          <a:pt x="3854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15" name="Google Shape;1715;p45"/>
                  <p:cNvSpPr/>
                  <p:nvPr/>
                </p:nvSpPr>
                <p:spPr>
                  <a:xfrm>
                    <a:off x="7355585" y="6781290"/>
                    <a:ext cx="67237" cy="43505"/>
                  </a:xfrm>
                  <a:custGeom>
                    <a:rect b="b" l="l" r="r" t="t"/>
                    <a:pathLst>
                      <a:path extrusionOk="0" h="2154" w="3329">
                        <a:moveTo>
                          <a:pt x="3290" y="0"/>
                        </a:moveTo>
                        <a:cubicBezTo>
                          <a:pt x="3279" y="0"/>
                          <a:pt x="3266" y="3"/>
                          <a:pt x="3251" y="9"/>
                        </a:cubicBezTo>
                        <a:cubicBezTo>
                          <a:pt x="1" y="1307"/>
                          <a:pt x="751" y="2081"/>
                          <a:pt x="1691" y="2152"/>
                        </a:cubicBezTo>
                        <a:cubicBezTo>
                          <a:pt x="1700" y="2153"/>
                          <a:pt x="1710" y="2153"/>
                          <a:pt x="1719" y="2153"/>
                        </a:cubicBezTo>
                        <a:cubicBezTo>
                          <a:pt x="2379" y="2153"/>
                          <a:pt x="3134" y="503"/>
                          <a:pt x="3310" y="69"/>
                        </a:cubicBezTo>
                        <a:cubicBezTo>
                          <a:pt x="3328" y="25"/>
                          <a:pt x="3320" y="0"/>
                          <a:pt x="329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16" name="Google Shape;1716;p45"/>
                  <p:cNvSpPr/>
                  <p:nvPr/>
                </p:nvSpPr>
                <p:spPr>
                  <a:xfrm>
                    <a:off x="7413531" y="6784178"/>
                    <a:ext cx="38557" cy="59926"/>
                  </a:xfrm>
                  <a:custGeom>
                    <a:rect b="b" l="l" r="r" t="t"/>
                    <a:pathLst>
                      <a:path extrusionOk="0" h="2967" w="1909">
                        <a:moveTo>
                          <a:pt x="782" y="0"/>
                        </a:moveTo>
                        <a:cubicBezTo>
                          <a:pt x="766" y="0"/>
                          <a:pt x="751" y="15"/>
                          <a:pt x="739" y="45"/>
                        </a:cubicBezTo>
                        <a:cubicBezTo>
                          <a:pt x="584" y="497"/>
                          <a:pt x="1" y="2271"/>
                          <a:pt x="537" y="2688"/>
                        </a:cubicBezTo>
                        <a:cubicBezTo>
                          <a:pt x="750" y="2853"/>
                          <a:pt x="992" y="2966"/>
                          <a:pt x="1191" y="2966"/>
                        </a:cubicBezTo>
                        <a:cubicBezTo>
                          <a:pt x="1679" y="2966"/>
                          <a:pt x="1909" y="2287"/>
                          <a:pt x="834" y="45"/>
                        </a:cubicBezTo>
                        <a:cubicBezTo>
                          <a:pt x="816" y="15"/>
                          <a:pt x="799" y="0"/>
                          <a:pt x="782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17" name="Google Shape;1717;p45"/>
                  <p:cNvSpPr/>
                  <p:nvPr/>
                </p:nvSpPr>
                <p:spPr>
                  <a:xfrm>
                    <a:off x="7403998" y="6710053"/>
                    <a:ext cx="38658" cy="59825"/>
                  </a:xfrm>
                  <a:custGeom>
                    <a:rect b="b" l="l" r="r" t="t"/>
                    <a:pathLst>
                      <a:path extrusionOk="0" h="2962" w="1914">
                        <a:moveTo>
                          <a:pt x="717" y="0"/>
                        </a:moveTo>
                        <a:cubicBezTo>
                          <a:pt x="229" y="0"/>
                          <a:pt x="0" y="682"/>
                          <a:pt x="1080" y="2917"/>
                        </a:cubicBezTo>
                        <a:cubicBezTo>
                          <a:pt x="1098" y="2947"/>
                          <a:pt x="1116" y="2962"/>
                          <a:pt x="1132" y="2962"/>
                        </a:cubicBezTo>
                        <a:cubicBezTo>
                          <a:pt x="1149" y="2962"/>
                          <a:pt x="1163" y="2947"/>
                          <a:pt x="1175" y="2917"/>
                        </a:cubicBezTo>
                        <a:cubicBezTo>
                          <a:pt x="1330" y="2465"/>
                          <a:pt x="1914" y="703"/>
                          <a:pt x="1378" y="286"/>
                        </a:cubicBezTo>
                        <a:cubicBezTo>
                          <a:pt x="1163" y="116"/>
                          <a:pt x="918" y="0"/>
                          <a:pt x="717" y="0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18" name="Google Shape;1718;p45"/>
                  <p:cNvSpPr/>
                  <p:nvPr/>
                </p:nvSpPr>
                <p:spPr>
                  <a:xfrm>
                    <a:off x="7433385" y="6729261"/>
                    <a:ext cx="67217" cy="43505"/>
                  </a:xfrm>
                  <a:custGeom>
                    <a:rect b="b" l="l" r="r" t="t"/>
                    <a:pathLst>
                      <a:path extrusionOk="0" h="2154" w="3328">
                        <a:moveTo>
                          <a:pt x="1609" y="1"/>
                        </a:moveTo>
                        <a:cubicBezTo>
                          <a:pt x="949" y="1"/>
                          <a:pt x="206" y="1639"/>
                          <a:pt x="18" y="2085"/>
                        </a:cubicBezTo>
                        <a:cubicBezTo>
                          <a:pt x="0" y="2129"/>
                          <a:pt x="15" y="2154"/>
                          <a:pt x="44" y="2154"/>
                        </a:cubicBezTo>
                        <a:cubicBezTo>
                          <a:pt x="54" y="2154"/>
                          <a:pt x="65" y="2151"/>
                          <a:pt x="78" y="2145"/>
                        </a:cubicBezTo>
                        <a:cubicBezTo>
                          <a:pt x="3328" y="847"/>
                          <a:pt x="2566" y="73"/>
                          <a:pt x="1637" y="2"/>
                        </a:cubicBezTo>
                        <a:cubicBezTo>
                          <a:pt x="1628" y="1"/>
                          <a:pt x="1619" y="1"/>
                          <a:pt x="1609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19" name="Google Shape;1719;p45"/>
                  <p:cNvSpPr/>
                  <p:nvPr/>
                </p:nvSpPr>
                <p:spPr>
                  <a:xfrm>
                    <a:off x="7251224" y="6602663"/>
                    <a:ext cx="200561" cy="123790"/>
                  </a:xfrm>
                  <a:custGeom>
                    <a:rect b="b" l="l" r="r" t="t"/>
                    <a:pathLst>
                      <a:path extrusionOk="0" h="6129" w="9930">
                        <a:moveTo>
                          <a:pt x="1060" y="1"/>
                        </a:moveTo>
                        <a:cubicBezTo>
                          <a:pt x="1010" y="1"/>
                          <a:pt x="983" y="44"/>
                          <a:pt x="1012" y="102"/>
                        </a:cubicBezTo>
                        <a:lnTo>
                          <a:pt x="1238" y="674"/>
                        </a:lnTo>
                        <a:lnTo>
                          <a:pt x="1250" y="698"/>
                        </a:lnTo>
                        <a:lnTo>
                          <a:pt x="1215" y="698"/>
                        </a:lnTo>
                        <a:lnTo>
                          <a:pt x="596" y="745"/>
                        </a:lnTo>
                        <a:cubicBezTo>
                          <a:pt x="512" y="745"/>
                          <a:pt x="488" y="805"/>
                          <a:pt x="536" y="876"/>
                        </a:cubicBezTo>
                        <a:lnTo>
                          <a:pt x="893" y="1341"/>
                        </a:lnTo>
                        <a:lnTo>
                          <a:pt x="953" y="1400"/>
                        </a:lnTo>
                        <a:lnTo>
                          <a:pt x="857" y="1412"/>
                        </a:lnTo>
                        <a:lnTo>
                          <a:pt x="298" y="1555"/>
                        </a:lnTo>
                        <a:cubicBezTo>
                          <a:pt x="215" y="1567"/>
                          <a:pt x="203" y="1626"/>
                          <a:pt x="262" y="1686"/>
                        </a:cubicBezTo>
                        <a:lnTo>
                          <a:pt x="691" y="2067"/>
                        </a:lnTo>
                        <a:lnTo>
                          <a:pt x="691" y="2103"/>
                        </a:lnTo>
                        <a:lnTo>
                          <a:pt x="155" y="2293"/>
                        </a:lnTo>
                        <a:cubicBezTo>
                          <a:pt x="60" y="2341"/>
                          <a:pt x="48" y="2400"/>
                          <a:pt x="119" y="2448"/>
                        </a:cubicBezTo>
                        <a:lnTo>
                          <a:pt x="584" y="2781"/>
                        </a:lnTo>
                        <a:lnTo>
                          <a:pt x="655" y="2829"/>
                        </a:lnTo>
                        <a:lnTo>
                          <a:pt x="584" y="2876"/>
                        </a:lnTo>
                        <a:lnTo>
                          <a:pt x="72" y="3126"/>
                        </a:lnTo>
                        <a:cubicBezTo>
                          <a:pt x="0" y="3162"/>
                          <a:pt x="12" y="3198"/>
                          <a:pt x="84" y="3246"/>
                        </a:cubicBezTo>
                        <a:lnTo>
                          <a:pt x="619" y="3531"/>
                        </a:lnTo>
                        <a:lnTo>
                          <a:pt x="643" y="3543"/>
                        </a:lnTo>
                        <a:lnTo>
                          <a:pt x="607" y="3579"/>
                        </a:lnTo>
                        <a:lnTo>
                          <a:pt x="131" y="3936"/>
                        </a:lnTo>
                        <a:cubicBezTo>
                          <a:pt x="72" y="3972"/>
                          <a:pt x="72" y="4055"/>
                          <a:pt x="143" y="4079"/>
                        </a:cubicBezTo>
                        <a:lnTo>
                          <a:pt x="703" y="4293"/>
                        </a:lnTo>
                        <a:lnTo>
                          <a:pt x="774" y="4317"/>
                        </a:lnTo>
                        <a:lnTo>
                          <a:pt x="715" y="4377"/>
                        </a:lnTo>
                        <a:lnTo>
                          <a:pt x="298" y="4793"/>
                        </a:lnTo>
                        <a:cubicBezTo>
                          <a:pt x="238" y="4853"/>
                          <a:pt x="250" y="4912"/>
                          <a:pt x="345" y="4924"/>
                        </a:cubicBezTo>
                        <a:lnTo>
                          <a:pt x="953" y="5043"/>
                        </a:lnTo>
                        <a:lnTo>
                          <a:pt x="977" y="5067"/>
                        </a:lnTo>
                        <a:lnTo>
                          <a:pt x="965" y="5091"/>
                        </a:lnTo>
                        <a:lnTo>
                          <a:pt x="679" y="5627"/>
                        </a:lnTo>
                        <a:cubicBezTo>
                          <a:pt x="644" y="5696"/>
                          <a:pt x="565" y="5854"/>
                          <a:pt x="635" y="5854"/>
                        </a:cubicBezTo>
                        <a:cubicBezTo>
                          <a:pt x="638" y="5854"/>
                          <a:pt x="640" y="5853"/>
                          <a:pt x="643" y="5853"/>
                        </a:cubicBezTo>
                        <a:lnTo>
                          <a:pt x="1179" y="5901"/>
                        </a:lnTo>
                        <a:cubicBezTo>
                          <a:pt x="1191" y="5901"/>
                          <a:pt x="1381" y="5782"/>
                          <a:pt x="1417" y="5782"/>
                        </a:cubicBezTo>
                        <a:cubicBezTo>
                          <a:pt x="4036" y="5484"/>
                          <a:pt x="4215" y="4472"/>
                          <a:pt x="4215" y="4472"/>
                        </a:cubicBezTo>
                        <a:lnTo>
                          <a:pt x="4275" y="4317"/>
                        </a:lnTo>
                        <a:cubicBezTo>
                          <a:pt x="4417" y="3781"/>
                          <a:pt x="4656" y="3650"/>
                          <a:pt x="4929" y="3638"/>
                        </a:cubicBezTo>
                        <a:cubicBezTo>
                          <a:pt x="5179" y="3698"/>
                          <a:pt x="5406" y="3817"/>
                          <a:pt x="5489" y="4365"/>
                        </a:cubicBezTo>
                        <a:lnTo>
                          <a:pt x="5501" y="4484"/>
                        </a:lnTo>
                        <a:cubicBezTo>
                          <a:pt x="5501" y="4484"/>
                          <a:pt x="5501" y="5341"/>
                          <a:pt x="8085" y="5960"/>
                        </a:cubicBezTo>
                        <a:cubicBezTo>
                          <a:pt x="8087" y="5961"/>
                          <a:pt x="8090" y="5961"/>
                          <a:pt x="8093" y="5961"/>
                        </a:cubicBezTo>
                        <a:cubicBezTo>
                          <a:pt x="8126" y="5961"/>
                          <a:pt x="8160" y="5901"/>
                          <a:pt x="8204" y="5901"/>
                        </a:cubicBezTo>
                        <a:lnTo>
                          <a:pt x="8835" y="6115"/>
                        </a:lnTo>
                        <a:cubicBezTo>
                          <a:pt x="8864" y="6123"/>
                          <a:pt x="8887" y="6129"/>
                          <a:pt x="8904" y="6129"/>
                        </a:cubicBezTo>
                        <a:cubicBezTo>
                          <a:pt x="8936" y="6129"/>
                          <a:pt x="8945" y="6110"/>
                          <a:pt x="8930" y="6055"/>
                        </a:cubicBezTo>
                        <a:lnTo>
                          <a:pt x="8692" y="5436"/>
                        </a:lnTo>
                        <a:lnTo>
                          <a:pt x="8656" y="5329"/>
                        </a:lnTo>
                        <a:lnTo>
                          <a:pt x="8692" y="5329"/>
                        </a:lnTo>
                        <a:lnTo>
                          <a:pt x="9335" y="5377"/>
                        </a:lnTo>
                        <a:cubicBezTo>
                          <a:pt x="9406" y="5377"/>
                          <a:pt x="9454" y="5365"/>
                          <a:pt x="9394" y="5281"/>
                        </a:cubicBezTo>
                        <a:lnTo>
                          <a:pt x="9037" y="4853"/>
                        </a:lnTo>
                        <a:lnTo>
                          <a:pt x="8989" y="4793"/>
                        </a:lnTo>
                        <a:lnTo>
                          <a:pt x="9073" y="4781"/>
                        </a:lnTo>
                        <a:lnTo>
                          <a:pt x="9644" y="4650"/>
                        </a:lnTo>
                        <a:cubicBezTo>
                          <a:pt x="9716" y="4627"/>
                          <a:pt x="9728" y="4567"/>
                          <a:pt x="9668" y="4508"/>
                        </a:cubicBezTo>
                        <a:lnTo>
                          <a:pt x="9239" y="4127"/>
                        </a:lnTo>
                        <a:lnTo>
                          <a:pt x="9228" y="4115"/>
                        </a:lnTo>
                        <a:lnTo>
                          <a:pt x="9251" y="4091"/>
                        </a:lnTo>
                        <a:lnTo>
                          <a:pt x="9811" y="3853"/>
                        </a:lnTo>
                        <a:cubicBezTo>
                          <a:pt x="9882" y="3829"/>
                          <a:pt x="9882" y="3769"/>
                          <a:pt x="9823" y="3722"/>
                        </a:cubicBezTo>
                        <a:lnTo>
                          <a:pt x="9347" y="3412"/>
                        </a:lnTo>
                        <a:lnTo>
                          <a:pt x="9275" y="3365"/>
                        </a:lnTo>
                        <a:lnTo>
                          <a:pt x="9347" y="3317"/>
                        </a:lnTo>
                        <a:lnTo>
                          <a:pt x="9847" y="3019"/>
                        </a:lnTo>
                        <a:cubicBezTo>
                          <a:pt x="9930" y="2984"/>
                          <a:pt x="9930" y="2924"/>
                          <a:pt x="9847" y="2888"/>
                        </a:cubicBezTo>
                        <a:lnTo>
                          <a:pt x="9347" y="2638"/>
                        </a:lnTo>
                        <a:lnTo>
                          <a:pt x="9347" y="2603"/>
                        </a:lnTo>
                        <a:lnTo>
                          <a:pt x="9823" y="2269"/>
                        </a:lnTo>
                        <a:cubicBezTo>
                          <a:pt x="9882" y="2222"/>
                          <a:pt x="9882" y="2162"/>
                          <a:pt x="9811" y="2126"/>
                        </a:cubicBezTo>
                        <a:lnTo>
                          <a:pt x="9251" y="1924"/>
                        </a:lnTo>
                        <a:lnTo>
                          <a:pt x="9180" y="1888"/>
                        </a:lnTo>
                        <a:lnTo>
                          <a:pt x="9239" y="1829"/>
                        </a:lnTo>
                        <a:lnTo>
                          <a:pt x="9656" y="1412"/>
                        </a:lnTo>
                        <a:cubicBezTo>
                          <a:pt x="9716" y="1352"/>
                          <a:pt x="9704" y="1293"/>
                          <a:pt x="9609" y="1281"/>
                        </a:cubicBezTo>
                        <a:lnTo>
                          <a:pt x="8978" y="1162"/>
                        </a:lnTo>
                        <a:lnTo>
                          <a:pt x="8942" y="1162"/>
                        </a:lnTo>
                        <a:lnTo>
                          <a:pt x="8954" y="1138"/>
                        </a:lnTo>
                        <a:lnTo>
                          <a:pt x="9239" y="602"/>
                        </a:lnTo>
                        <a:cubicBezTo>
                          <a:pt x="9287" y="519"/>
                          <a:pt x="9239" y="483"/>
                          <a:pt x="9168" y="483"/>
                        </a:cubicBezTo>
                        <a:lnTo>
                          <a:pt x="8525" y="543"/>
                        </a:lnTo>
                        <a:cubicBezTo>
                          <a:pt x="5775" y="817"/>
                          <a:pt x="5656" y="1805"/>
                          <a:pt x="5656" y="1805"/>
                        </a:cubicBezTo>
                        <a:lnTo>
                          <a:pt x="5644" y="1924"/>
                        </a:lnTo>
                        <a:cubicBezTo>
                          <a:pt x="5489" y="2460"/>
                          <a:pt x="5251" y="2579"/>
                          <a:pt x="5001" y="2591"/>
                        </a:cubicBezTo>
                        <a:cubicBezTo>
                          <a:pt x="4751" y="2543"/>
                          <a:pt x="4525" y="2400"/>
                          <a:pt x="4453" y="1853"/>
                        </a:cubicBezTo>
                        <a:lnTo>
                          <a:pt x="4429" y="1733"/>
                        </a:lnTo>
                        <a:cubicBezTo>
                          <a:pt x="4429" y="1733"/>
                          <a:pt x="4429" y="745"/>
                          <a:pt x="1739" y="138"/>
                        </a:cubicBezTo>
                        <a:lnTo>
                          <a:pt x="1096" y="7"/>
                        </a:lnTo>
                        <a:cubicBezTo>
                          <a:pt x="1083" y="3"/>
                          <a:pt x="1071" y="1"/>
                          <a:pt x="1060" y="1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20" name="Google Shape;1720;p45"/>
                  <p:cNvSpPr/>
                  <p:nvPr/>
                </p:nvSpPr>
                <p:spPr>
                  <a:xfrm>
                    <a:off x="7356069" y="6668931"/>
                    <a:ext cx="53806" cy="37204"/>
                  </a:xfrm>
                  <a:custGeom>
                    <a:rect b="b" l="l" r="r" t="t"/>
                    <a:pathLst>
                      <a:path extrusionOk="0" h="1842" w="2664">
                        <a:moveTo>
                          <a:pt x="72" y="0"/>
                        </a:moveTo>
                        <a:cubicBezTo>
                          <a:pt x="12" y="0"/>
                          <a:pt x="0" y="24"/>
                          <a:pt x="36" y="72"/>
                        </a:cubicBezTo>
                        <a:cubicBezTo>
                          <a:pt x="1129" y="1399"/>
                          <a:pt x="1809" y="1842"/>
                          <a:pt x="2191" y="1842"/>
                        </a:cubicBezTo>
                        <a:cubicBezTo>
                          <a:pt x="2587" y="1842"/>
                          <a:pt x="2663" y="1366"/>
                          <a:pt x="2548" y="905"/>
                        </a:cubicBezTo>
                        <a:cubicBezTo>
                          <a:pt x="2393" y="250"/>
                          <a:pt x="548" y="36"/>
                          <a:pt x="72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21" name="Google Shape;1721;p45"/>
                  <p:cNvSpPr/>
                  <p:nvPr/>
                </p:nvSpPr>
                <p:spPr>
                  <a:xfrm>
                    <a:off x="7356796" y="6630374"/>
                    <a:ext cx="56634" cy="32235"/>
                  </a:xfrm>
                  <a:custGeom>
                    <a:rect b="b" l="l" r="r" t="t"/>
                    <a:pathLst>
                      <a:path extrusionOk="0" h="1596" w="2804">
                        <a:moveTo>
                          <a:pt x="2322" y="1"/>
                        </a:moveTo>
                        <a:cubicBezTo>
                          <a:pt x="1929" y="1"/>
                          <a:pt x="1216" y="386"/>
                          <a:pt x="36" y="1516"/>
                        </a:cubicBezTo>
                        <a:cubicBezTo>
                          <a:pt x="0" y="1552"/>
                          <a:pt x="0" y="1588"/>
                          <a:pt x="71" y="1588"/>
                        </a:cubicBezTo>
                        <a:cubicBezTo>
                          <a:pt x="155" y="1592"/>
                          <a:pt x="280" y="1596"/>
                          <a:pt x="432" y="1596"/>
                        </a:cubicBezTo>
                        <a:cubicBezTo>
                          <a:pt x="1147" y="1596"/>
                          <a:pt x="2445" y="1511"/>
                          <a:pt x="2631" y="981"/>
                        </a:cubicBezTo>
                        <a:cubicBezTo>
                          <a:pt x="2803" y="509"/>
                          <a:pt x="2774" y="1"/>
                          <a:pt x="232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22" name="Google Shape;1722;p45"/>
                  <p:cNvSpPr/>
                  <p:nvPr/>
                </p:nvSpPr>
                <p:spPr>
                  <a:xfrm>
                    <a:off x="7287903" y="6667881"/>
                    <a:ext cx="56876" cy="32154"/>
                  </a:xfrm>
                  <a:custGeom>
                    <a:rect b="b" l="l" r="r" t="t"/>
                    <a:pathLst>
                      <a:path extrusionOk="0" h="1592" w="2816">
                        <a:moveTo>
                          <a:pt x="2432" y="1"/>
                        </a:moveTo>
                        <a:cubicBezTo>
                          <a:pt x="1732" y="1"/>
                          <a:pt x="365" y="66"/>
                          <a:pt x="173" y="612"/>
                        </a:cubicBezTo>
                        <a:cubicBezTo>
                          <a:pt x="1" y="1083"/>
                          <a:pt x="30" y="1591"/>
                          <a:pt x="481" y="1591"/>
                        </a:cubicBezTo>
                        <a:cubicBezTo>
                          <a:pt x="875" y="1591"/>
                          <a:pt x="1588" y="1206"/>
                          <a:pt x="2768" y="76"/>
                        </a:cubicBezTo>
                        <a:cubicBezTo>
                          <a:pt x="2816" y="52"/>
                          <a:pt x="2792" y="5"/>
                          <a:pt x="2732" y="5"/>
                        </a:cubicBezTo>
                        <a:cubicBezTo>
                          <a:pt x="2660" y="3"/>
                          <a:pt x="2557" y="1"/>
                          <a:pt x="2432" y="1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23" name="Google Shape;1723;p45"/>
                  <p:cNvSpPr/>
                  <p:nvPr/>
                </p:nvSpPr>
                <p:spPr>
                  <a:xfrm>
                    <a:off x="7291215" y="6624274"/>
                    <a:ext cx="53806" cy="37466"/>
                  </a:xfrm>
                  <a:custGeom>
                    <a:rect b="b" l="l" r="r" t="t"/>
                    <a:pathLst>
                      <a:path extrusionOk="0" h="1855" w="2664">
                        <a:moveTo>
                          <a:pt x="473" y="1"/>
                        </a:moveTo>
                        <a:cubicBezTo>
                          <a:pt x="77" y="1"/>
                          <a:pt x="1" y="477"/>
                          <a:pt x="116" y="937"/>
                        </a:cubicBezTo>
                        <a:cubicBezTo>
                          <a:pt x="259" y="1592"/>
                          <a:pt x="2116" y="1806"/>
                          <a:pt x="2592" y="1854"/>
                        </a:cubicBezTo>
                        <a:cubicBezTo>
                          <a:pt x="2652" y="1854"/>
                          <a:pt x="2664" y="1818"/>
                          <a:pt x="2628" y="1771"/>
                        </a:cubicBezTo>
                        <a:cubicBezTo>
                          <a:pt x="1535" y="444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24" name="Google Shape;1724;p45"/>
                  <p:cNvSpPr/>
                  <p:nvPr/>
                </p:nvSpPr>
                <p:spPr>
                  <a:xfrm>
                    <a:off x="7224523" y="6456554"/>
                    <a:ext cx="200339" cy="123770"/>
                  </a:xfrm>
                  <a:custGeom>
                    <a:rect b="b" l="l" r="r" t="t"/>
                    <a:pathLst>
                      <a:path extrusionOk="0" h="6128" w="9919">
                        <a:moveTo>
                          <a:pt x="1107" y="0"/>
                        </a:moveTo>
                        <a:cubicBezTo>
                          <a:pt x="1042" y="0"/>
                          <a:pt x="1015" y="45"/>
                          <a:pt x="1036" y="109"/>
                        </a:cubicBezTo>
                        <a:lnTo>
                          <a:pt x="1263" y="669"/>
                        </a:lnTo>
                        <a:lnTo>
                          <a:pt x="1275" y="705"/>
                        </a:lnTo>
                        <a:lnTo>
                          <a:pt x="1251" y="705"/>
                        </a:lnTo>
                        <a:lnTo>
                          <a:pt x="620" y="752"/>
                        </a:lnTo>
                        <a:cubicBezTo>
                          <a:pt x="548" y="752"/>
                          <a:pt x="513" y="812"/>
                          <a:pt x="560" y="883"/>
                        </a:cubicBezTo>
                        <a:lnTo>
                          <a:pt x="917" y="1347"/>
                        </a:lnTo>
                        <a:lnTo>
                          <a:pt x="977" y="1407"/>
                        </a:lnTo>
                        <a:lnTo>
                          <a:pt x="882" y="1419"/>
                        </a:lnTo>
                        <a:lnTo>
                          <a:pt x="322" y="1550"/>
                        </a:lnTo>
                        <a:cubicBezTo>
                          <a:pt x="251" y="1562"/>
                          <a:pt x="239" y="1621"/>
                          <a:pt x="286" y="1681"/>
                        </a:cubicBezTo>
                        <a:lnTo>
                          <a:pt x="727" y="2074"/>
                        </a:lnTo>
                        <a:lnTo>
                          <a:pt x="727" y="2098"/>
                        </a:lnTo>
                        <a:lnTo>
                          <a:pt x="191" y="2300"/>
                        </a:lnTo>
                        <a:cubicBezTo>
                          <a:pt x="60" y="2336"/>
                          <a:pt x="60" y="2395"/>
                          <a:pt x="120" y="2443"/>
                        </a:cubicBezTo>
                        <a:lnTo>
                          <a:pt x="572" y="2788"/>
                        </a:lnTo>
                        <a:lnTo>
                          <a:pt x="655" y="2836"/>
                        </a:lnTo>
                        <a:lnTo>
                          <a:pt x="572" y="2871"/>
                        </a:lnTo>
                        <a:lnTo>
                          <a:pt x="72" y="3133"/>
                        </a:lnTo>
                        <a:cubicBezTo>
                          <a:pt x="1" y="3157"/>
                          <a:pt x="13" y="3205"/>
                          <a:pt x="84" y="3252"/>
                        </a:cubicBezTo>
                        <a:lnTo>
                          <a:pt x="620" y="3526"/>
                        </a:lnTo>
                        <a:lnTo>
                          <a:pt x="632" y="3550"/>
                        </a:lnTo>
                        <a:lnTo>
                          <a:pt x="608" y="3574"/>
                        </a:lnTo>
                        <a:lnTo>
                          <a:pt x="132" y="3931"/>
                        </a:lnTo>
                        <a:cubicBezTo>
                          <a:pt x="72" y="3979"/>
                          <a:pt x="72" y="4050"/>
                          <a:pt x="143" y="4086"/>
                        </a:cubicBezTo>
                        <a:lnTo>
                          <a:pt x="691" y="4288"/>
                        </a:lnTo>
                        <a:lnTo>
                          <a:pt x="775" y="4324"/>
                        </a:lnTo>
                        <a:lnTo>
                          <a:pt x="715" y="4384"/>
                        </a:lnTo>
                        <a:lnTo>
                          <a:pt x="298" y="4800"/>
                        </a:lnTo>
                        <a:cubicBezTo>
                          <a:pt x="239" y="4860"/>
                          <a:pt x="251" y="4919"/>
                          <a:pt x="334" y="4931"/>
                        </a:cubicBezTo>
                        <a:lnTo>
                          <a:pt x="953" y="5050"/>
                        </a:lnTo>
                        <a:lnTo>
                          <a:pt x="977" y="5062"/>
                        </a:lnTo>
                        <a:lnTo>
                          <a:pt x="965" y="5098"/>
                        </a:lnTo>
                        <a:lnTo>
                          <a:pt x="679" y="5634"/>
                        </a:lnTo>
                        <a:cubicBezTo>
                          <a:pt x="635" y="5700"/>
                          <a:pt x="569" y="5850"/>
                          <a:pt x="619" y="5850"/>
                        </a:cubicBezTo>
                        <a:cubicBezTo>
                          <a:pt x="623" y="5850"/>
                          <a:pt x="627" y="5850"/>
                          <a:pt x="632" y="5848"/>
                        </a:cubicBezTo>
                        <a:lnTo>
                          <a:pt x="1167" y="5896"/>
                        </a:lnTo>
                        <a:cubicBezTo>
                          <a:pt x="1191" y="5896"/>
                          <a:pt x="1382" y="5777"/>
                          <a:pt x="1406" y="5777"/>
                        </a:cubicBezTo>
                        <a:cubicBezTo>
                          <a:pt x="4025" y="5479"/>
                          <a:pt x="4204" y="4467"/>
                          <a:pt x="4204" y="4467"/>
                        </a:cubicBezTo>
                        <a:lnTo>
                          <a:pt x="4263" y="4324"/>
                        </a:lnTo>
                        <a:cubicBezTo>
                          <a:pt x="4418" y="3788"/>
                          <a:pt x="4656" y="3645"/>
                          <a:pt x="4918" y="3633"/>
                        </a:cubicBezTo>
                        <a:cubicBezTo>
                          <a:pt x="5180" y="3693"/>
                          <a:pt x="5394" y="3812"/>
                          <a:pt x="5489" y="4360"/>
                        </a:cubicBezTo>
                        <a:lnTo>
                          <a:pt x="5501" y="4479"/>
                        </a:lnTo>
                        <a:cubicBezTo>
                          <a:pt x="5501" y="4479"/>
                          <a:pt x="5501" y="5348"/>
                          <a:pt x="8073" y="5955"/>
                        </a:cubicBezTo>
                        <a:cubicBezTo>
                          <a:pt x="8077" y="5956"/>
                          <a:pt x="8080" y="5957"/>
                          <a:pt x="8084" y="5957"/>
                        </a:cubicBezTo>
                        <a:cubicBezTo>
                          <a:pt x="8126" y="5957"/>
                          <a:pt x="8159" y="5896"/>
                          <a:pt x="8192" y="5896"/>
                        </a:cubicBezTo>
                        <a:lnTo>
                          <a:pt x="8835" y="6122"/>
                        </a:lnTo>
                        <a:cubicBezTo>
                          <a:pt x="8856" y="6125"/>
                          <a:pt x="8874" y="6128"/>
                          <a:pt x="8890" y="6128"/>
                        </a:cubicBezTo>
                        <a:cubicBezTo>
                          <a:pt x="8928" y="6128"/>
                          <a:pt x="8947" y="6113"/>
                          <a:pt x="8930" y="6062"/>
                        </a:cubicBezTo>
                        <a:lnTo>
                          <a:pt x="8692" y="5431"/>
                        </a:lnTo>
                        <a:lnTo>
                          <a:pt x="8656" y="5336"/>
                        </a:lnTo>
                        <a:lnTo>
                          <a:pt x="8692" y="5336"/>
                        </a:lnTo>
                        <a:lnTo>
                          <a:pt x="9323" y="5372"/>
                        </a:lnTo>
                        <a:cubicBezTo>
                          <a:pt x="9407" y="5372"/>
                          <a:pt x="9442" y="5360"/>
                          <a:pt x="9383" y="5288"/>
                        </a:cubicBezTo>
                        <a:lnTo>
                          <a:pt x="9026" y="4860"/>
                        </a:lnTo>
                        <a:lnTo>
                          <a:pt x="8990" y="4800"/>
                        </a:lnTo>
                        <a:lnTo>
                          <a:pt x="9073" y="4776"/>
                        </a:lnTo>
                        <a:lnTo>
                          <a:pt x="9645" y="4645"/>
                        </a:lnTo>
                        <a:cubicBezTo>
                          <a:pt x="9716" y="4634"/>
                          <a:pt x="9728" y="4574"/>
                          <a:pt x="9668" y="4515"/>
                        </a:cubicBezTo>
                        <a:lnTo>
                          <a:pt x="9240" y="4122"/>
                        </a:lnTo>
                        <a:lnTo>
                          <a:pt x="9228" y="4110"/>
                        </a:lnTo>
                        <a:lnTo>
                          <a:pt x="9252" y="4098"/>
                        </a:lnTo>
                        <a:lnTo>
                          <a:pt x="9799" y="3860"/>
                        </a:lnTo>
                        <a:cubicBezTo>
                          <a:pt x="9883" y="3824"/>
                          <a:pt x="9883" y="3764"/>
                          <a:pt x="9823" y="3729"/>
                        </a:cubicBezTo>
                        <a:lnTo>
                          <a:pt x="9347" y="3407"/>
                        </a:lnTo>
                        <a:lnTo>
                          <a:pt x="9264" y="3372"/>
                        </a:lnTo>
                        <a:lnTo>
                          <a:pt x="9347" y="3324"/>
                        </a:lnTo>
                        <a:lnTo>
                          <a:pt x="9847" y="3026"/>
                        </a:lnTo>
                        <a:cubicBezTo>
                          <a:pt x="9919" y="2979"/>
                          <a:pt x="9919" y="2919"/>
                          <a:pt x="9847" y="2895"/>
                        </a:cubicBezTo>
                        <a:lnTo>
                          <a:pt x="9347" y="2633"/>
                        </a:lnTo>
                        <a:lnTo>
                          <a:pt x="9347" y="2610"/>
                        </a:lnTo>
                        <a:lnTo>
                          <a:pt x="9823" y="2264"/>
                        </a:lnTo>
                        <a:cubicBezTo>
                          <a:pt x="9883" y="2217"/>
                          <a:pt x="9883" y="2157"/>
                          <a:pt x="9799" y="2133"/>
                        </a:cubicBezTo>
                        <a:lnTo>
                          <a:pt x="9252" y="1919"/>
                        </a:lnTo>
                        <a:lnTo>
                          <a:pt x="9180" y="1895"/>
                        </a:lnTo>
                        <a:lnTo>
                          <a:pt x="9240" y="1836"/>
                        </a:lnTo>
                        <a:lnTo>
                          <a:pt x="9657" y="1419"/>
                        </a:lnTo>
                        <a:cubicBezTo>
                          <a:pt x="9716" y="1359"/>
                          <a:pt x="9704" y="1300"/>
                          <a:pt x="9609" y="1288"/>
                        </a:cubicBezTo>
                        <a:lnTo>
                          <a:pt x="9002" y="1169"/>
                        </a:lnTo>
                        <a:lnTo>
                          <a:pt x="8966" y="1169"/>
                        </a:lnTo>
                        <a:lnTo>
                          <a:pt x="8990" y="1133"/>
                        </a:lnTo>
                        <a:lnTo>
                          <a:pt x="9264" y="597"/>
                        </a:lnTo>
                        <a:cubicBezTo>
                          <a:pt x="9311" y="526"/>
                          <a:pt x="9264" y="478"/>
                          <a:pt x="9192" y="478"/>
                        </a:cubicBezTo>
                        <a:lnTo>
                          <a:pt x="8549" y="538"/>
                        </a:lnTo>
                        <a:cubicBezTo>
                          <a:pt x="5799" y="824"/>
                          <a:pt x="5680" y="1800"/>
                          <a:pt x="5680" y="1800"/>
                        </a:cubicBezTo>
                        <a:lnTo>
                          <a:pt x="5668" y="1919"/>
                        </a:lnTo>
                        <a:cubicBezTo>
                          <a:pt x="5513" y="2455"/>
                          <a:pt x="5275" y="2574"/>
                          <a:pt x="5025" y="2598"/>
                        </a:cubicBezTo>
                        <a:cubicBezTo>
                          <a:pt x="4775" y="2550"/>
                          <a:pt x="4549" y="2395"/>
                          <a:pt x="4477" y="1848"/>
                        </a:cubicBezTo>
                        <a:lnTo>
                          <a:pt x="4465" y="1728"/>
                        </a:lnTo>
                        <a:cubicBezTo>
                          <a:pt x="4465" y="1728"/>
                          <a:pt x="4465" y="752"/>
                          <a:pt x="1763" y="133"/>
                        </a:cubicBezTo>
                        <a:lnTo>
                          <a:pt x="1132" y="2"/>
                        </a:lnTo>
                        <a:cubicBezTo>
                          <a:pt x="1123" y="1"/>
                          <a:pt x="1115" y="0"/>
                          <a:pt x="110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25" name="Google Shape;1725;p45"/>
                  <p:cNvSpPr/>
                  <p:nvPr/>
                </p:nvSpPr>
                <p:spPr>
                  <a:xfrm>
                    <a:off x="7329611" y="6522721"/>
                    <a:ext cx="53806" cy="37386"/>
                  </a:xfrm>
                  <a:custGeom>
                    <a:rect b="b" l="l" r="r" t="t"/>
                    <a:pathLst>
                      <a:path extrusionOk="0" h="1851" w="2664">
                        <a:moveTo>
                          <a:pt x="72" y="0"/>
                        </a:moveTo>
                        <a:cubicBezTo>
                          <a:pt x="13" y="0"/>
                          <a:pt x="1" y="36"/>
                          <a:pt x="36" y="72"/>
                        </a:cubicBezTo>
                        <a:cubicBezTo>
                          <a:pt x="1130" y="1405"/>
                          <a:pt x="1810" y="1851"/>
                          <a:pt x="2192" y="1851"/>
                        </a:cubicBezTo>
                        <a:cubicBezTo>
                          <a:pt x="2588" y="1851"/>
                          <a:pt x="2664" y="1372"/>
                          <a:pt x="2549" y="905"/>
                        </a:cubicBezTo>
                        <a:cubicBezTo>
                          <a:pt x="2394" y="250"/>
                          <a:pt x="548" y="48"/>
                          <a:pt x="7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26" name="Google Shape;1726;p45"/>
                  <p:cNvSpPr/>
                  <p:nvPr/>
                </p:nvSpPr>
                <p:spPr>
                  <a:xfrm>
                    <a:off x="7329853" y="6484407"/>
                    <a:ext cx="56876" cy="32134"/>
                  </a:xfrm>
                  <a:custGeom>
                    <a:rect b="b" l="l" r="r" t="t"/>
                    <a:pathLst>
                      <a:path extrusionOk="0" h="1591" w="2816">
                        <a:moveTo>
                          <a:pt x="2335" y="1"/>
                        </a:moveTo>
                        <a:cubicBezTo>
                          <a:pt x="1942" y="1"/>
                          <a:pt x="1228" y="386"/>
                          <a:pt x="48" y="1516"/>
                        </a:cubicBezTo>
                        <a:cubicBezTo>
                          <a:pt x="1" y="1540"/>
                          <a:pt x="24" y="1588"/>
                          <a:pt x="84" y="1588"/>
                        </a:cubicBezTo>
                        <a:cubicBezTo>
                          <a:pt x="149" y="1589"/>
                          <a:pt x="239" y="1591"/>
                          <a:pt x="347" y="1591"/>
                        </a:cubicBezTo>
                        <a:cubicBezTo>
                          <a:pt x="1035" y="1591"/>
                          <a:pt x="2448" y="1526"/>
                          <a:pt x="2644" y="980"/>
                        </a:cubicBezTo>
                        <a:cubicBezTo>
                          <a:pt x="2816" y="509"/>
                          <a:pt x="2787" y="1"/>
                          <a:pt x="233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27" name="Google Shape;1727;p45"/>
                  <p:cNvSpPr/>
                  <p:nvPr/>
                </p:nvSpPr>
                <p:spPr>
                  <a:xfrm>
                    <a:off x="7261080" y="6521691"/>
                    <a:ext cx="56775" cy="32195"/>
                  </a:xfrm>
                  <a:custGeom>
                    <a:rect b="b" l="l" r="r" t="t"/>
                    <a:pathLst>
                      <a:path extrusionOk="0" h="1594" w="2811">
                        <a:moveTo>
                          <a:pt x="2478" y="0"/>
                        </a:moveTo>
                        <a:cubicBezTo>
                          <a:pt x="1791" y="0"/>
                          <a:pt x="375" y="67"/>
                          <a:pt x="179" y="623"/>
                        </a:cubicBezTo>
                        <a:cubicBezTo>
                          <a:pt x="1" y="1088"/>
                          <a:pt x="30" y="1593"/>
                          <a:pt x="482" y="1593"/>
                        </a:cubicBezTo>
                        <a:cubicBezTo>
                          <a:pt x="876" y="1593"/>
                          <a:pt x="1589" y="1211"/>
                          <a:pt x="2763" y="87"/>
                        </a:cubicBezTo>
                        <a:cubicBezTo>
                          <a:pt x="2810" y="51"/>
                          <a:pt x="2798" y="4"/>
                          <a:pt x="2739" y="4"/>
                        </a:cubicBezTo>
                        <a:cubicBezTo>
                          <a:pt x="2675" y="2"/>
                          <a:pt x="2585" y="0"/>
                          <a:pt x="2478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28" name="Google Shape;1728;p45"/>
                  <p:cNvSpPr/>
                  <p:nvPr/>
                </p:nvSpPr>
                <p:spPr>
                  <a:xfrm>
                    <a:off x="7264514" y="6478226"/>
                    <a:ext cx="54049" cy="37305"/>
                  </a:xfrm>
                  <a:custGeom>
                    <a:rect b="b" l="l" r="r" t="t"/>
                    <a:pathLst>
                      <a:path extrusionOk="0" h="1847" w="2676">
                        <a:moveTo>
                          <a:pt x="470" y="0"/>
                        </a:moveTo>
                        <a:cubicBezTo>
                          <a:pt x="74" y="0"/>
                          <a:pt x="1" y="480"/>
                          <a:pt x="116" y="941"/>
                        </a:cubicBezTo>
                        <a:cubicBezTo>
                          <a:pt x="259" y="1596"/>
                          <a:pt x="2104" y="1798"/>
                          <a:pt x="2581" y="1846"/>
                        </a:cubicBezTo>
                        <a:cubicBezTo>
                          <a:pt x="2664" y="1846"/>
                          <a:pt x="2676" y="1822"/>
                          <a:pt x="2628" y="1775"/>
                        </a:cubicBezTo>
                        <a:cubicBezTo>
                          <a:pt x="1531" y="444"/>
                          <a:pt x="851" y="0"/>
                          <a:pt x="47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29" name="Google Shape;1729;p45"/>
                  <p:cNvSpPr/>
                  <p:nvPr/>
                </p:nvSpPr>
                <p:spPr>
                  <a:xfrm>
                    <a:off x="7021316" y="6445062"/>
                    <a:ext cx="196744" cy="203934"/>
                  </a:xfrm>
                  <a:custGeom>
                    <a:rect b="b" l="l" r="r" t="t"/>
                    <a:pathLst>
                      <a:path extrusionOk="0" h="10097" w="9741">
                        <a:moveTo>
                          <a:pt x="5627" y="0"/>
                        </a:moveTo>
                        <a:cubicBezTo>
                          <a:pt x="5606" y="0"/>
                          <a:pt x="5582" y="16"/>
                          <a:pt x="5561" y="47"/>
                        </a:cubicBezTo>
                        <a:lnTo>
                          <a:pt x="5204" y="583"/>
                        </a:lnTo>
                        <a:cubicBezTo>
                          <a:pt x="3668" y="2881"/>
                          <a:pt x="4347" y="3595"/>
                          <a:pt x="4347" y="3595"/>
                        </a:cubicBezTo>
                        <a:lnTo>
                          <a:pt x="4418" y="3679"/>
                        </a:lnTo>
                        <a:cubicBezTo>
                          <a:pt x="4740" y="4143"/>
                          <a:pt x="4668" y="4393"/>
                          <a:pt x="4525" y="4607"/>
                        </a:cubicBezTo>
                        <a:cubicBezTo>
                          <a:pt x="4420" y="4688"/>
                          <a:pt x="4302" y="4749"/>
                          <a:pt x="4146" y="4749"/>
                        </a:cubicBezTo>
                        <a:cubicBezTo>
                          <a:pt x="4002" y="4749"/>
                          <a:pt x="3825" y="4697"/>
                          <a:pt x="3597" y="4560"/>
                        </a:cubicBezTo>
                        <a:lnTo>
                          <a:pt x="3501" y="4488"/>
                        </a:lnTo>
                        <a:cubicBezTo>
                          <a:pt x="3501" y="4488"/>
                          <a:pt x="3365" y="4374"/>
                          <a:pt x="3040" y="4374"/>
                        </a:cubicBezTo>
                        <a:cubicBezTo>
                          <a:pt x="2602" y="4374"/>
                          <a:pt x="1819" y="4582"/>
                          <a:pt x="560" y="5560"/>
                        </a:cubicBezTo>
                        <a:lnTo>
                          <a:pt x="560" y="5572"/>
                        </a:lnTo>
                        <a:lnTo>
                          <a:pt x="60" y="5976"/>
                        </a:lnTo>
                        <a:cubicBezTo>
                          <a:pt x="1" y="6012"/>
                          <a:pt x="1" y="6096"/>
                          <a:pt x="84" y="6107"/>
                        </a:cubicBezTo>
                        <a:lnTo>
                          <a:pt x="656" y="6298"/>
                        </a:lnTo>
                        <a:lnTo>
                          <a:pt x="679" y="6310"/>
                        </a:lnTo>
                        <a:lnTo>
                          <a:pt x="668" y="6346"/>
                        </a:lnTo>
                        <a:lnTo>
                          <a:pt x="310" y="6846"/>
                        </a:lnTo>
                        <a:cubicBezTo>
                          <a:pt x="263" y="6905"/>
                          <a:pt x="298" y="6965"/>
                          <a:pt x="370" y="6965"/>
                        </a:cubicBezTo>
                        <a:lnTo>
                          <a:pt x="953" y="6989"/>
                        </a:lnTo>
                        <a:lnTo>
                          <a:pt x="1037" y="6989"/>
                        </a:lnTo>
                        <a:lnTo>
                          <a:pt x="989" y="7060"/>
                        </a:lnTo>
                        <a:lnTo>
                          <a:pt x="739" y="7584"/>
                        </a:lnTo>
                        <a:cubicBezTo>
                          <a:pt x="715" y="7655"/>
                          <a:pt x="739" y="7703"/>
                          <a:pt x="810" y="7703"/>
                        </a:cubicBezTo>
                        <a:lnTo>
                          <a:pt x="1394" y="7620"/>
                        </a:lnTo>
                        <a:lnTo>
                          <a:pt x="1406" y="7643"/>
                        </a:lnTo>
                        <a:lnTo>
                          <a:pt x="1215" y="8179"/>
                        </a:lnTo>
                        <a:cubicBezTo>
                          <a:pt x="1176" y="8278"/>
                          <a:pt x="1202" y="8328"/>
                          <a:pt x="1253" y="8328"/>
                        </a:cubicBezTo>
                        <a:cubicBezTo>
                          <a:pt x="1264" y="8328"/>
                          <a:pt x="1275" y="8326"/>
                          <a:pt x="1287" y="8322"/>
                        </a:cubicBezTo>
                        <a:lnTo>
                          <a:pt x="1858" y="8191"/>
                        </a:lnTo>
                        <a:lnTo>
                          <a:pt x="1942" y="8179"/>
                        </a:lnTo>
                        <a:lnTo>
                          <a:pt x="1942" y="8179"/>
                        </a:lnTo>
                        <a:lnTo>
                          <a:pt x="1930" y="8251"/>
                        </a:lnTo>
                        <a:lnTo>
                          <a:pt x="1799" y="8822"/>
                        </a:lnTo>
                        <a:cubicBezTo>
                          <a:pt x="1781" y="8876"/>
                          <a:pt x="1796" y="8902"/>
                          <a:pt x="1835" y="8902"/>
                        </a:cubicBezTo>
                        <a:cubicBezTo>
                          <a:pt x="1849" y="8902"/>
                          <a:pt x="1864" y="8899"/>
                          <a:pt x="1882" y="8894"/>
                        </a:cubicBezTo>
                        <a:lnTo>
                          <a:pt x="2442" y="8655"/>
                        </a:lnTo>
                        <a:lnTo>
                          <a:pt x="2465" y="8643"/>
                        </a:lnTo>
                        <a:lnTo>
                          <a:pt x="2465" y="8679"/>
                        </a:lnTo>
                        <a:lnTo>
                          <a:pt x="2442" y="9275"/>
                        </a:lnTo>
                        <a:cubicBezTo>
                          <a:pt x="2442" y="9336"/>
                          <a:pt x="2461" y="9372"/>
                          <a:pt x="2505" y="9372"/>
                        </a:cubicBezTo>
                        <a:cubicBezTo>
                          <a:pt x="2520" y="9372"/>
                          <a:pt x="2539" y="9367"/>
                          <a:pt x="2561" y="9358"/>
                        </a:cubicBezTo>
                        <a:lnTo>
                          <a:pt x="3061" y="9060"/>
                        </a:lnTo>
                        <a:lnTo>
                          <a:pt x="3132" y="9013"/>
                        </a:lnTo>
                        <a:lnTo>
                          <a:pt x="3156" y="9096"/>
                        </a:lnTo>
                        <a:lnTo>
                          <a:pt x="3204" y="9679"/>
                        </a:lnTo>
                        <a:cubicBezTo>
                          <a:pt x="3219" y="9739"/>
                          <a:pt x="3238" y="9766"/>
                          <a:pt x="3271" y="9766"/>
                        </a:cubicBezTo>
                        <a:cubicBezTo>
                          <a:pt x="3291" y="9766"/>
                          <a:pt x="3315" y="9757"/>
                          <a:pt x="3346" y="9739"/>
                        </a:cubicBezTo>
                        <a:lnTo>
                          <a:pt x="3835" y="9334"/>
                        </a:lnTo>
                        <a:lnTo>
                          <a:pt x="3858" y="9322"/>
                        </a:lnTo>
                        <a:lnTo>
                          <a:pt x="3882" y="9358"/>
                        </a:lnTo>
                        <a:lnTo>
                          <a:pt x="4097" y="9906"/>
                        </a:lnTo>
                        <a:cubicBezTo>
                          <a:pt x="4127" y="9966"/>
                          <a:pt x="4184" y="10097"/>
                          <a:pt x="4229" y="10097"/>
                        </a:cubicBezTo>
                        <a:cubicBezTo>
                          <a:pt x="4237" y="10097"/>
                          <a:pt x="4244" y="10093"/>
                          <a:pt x="4251" y="10084"/>
                        </a:cubicBezTo>
                        <a:lnTo>
                          <a:pt x="4620" y="9691"/>
                        </a:lnTo>
                        <a:cubicBezTo>
                          <a:pt x="4644" y="9679"/>
                          <a:pt x="4656" y="9453"/>
                          <a:pt x="4680" y="9429"/>
                        </a:cubicBezTo>
                        <a:cubicBezTo>
                          <a:pt x="6133" y="7215"/>
                          <a:pt x="5454" y="6441"/>
                          <a:pt x="5454" y="6441"/>
                        </a:cubicBezTo>
                        <a:lnTo>
                          <a:pt x="5382" y="6298"/>
                        </a:lnTo>
                        <a:cubicBezTo>
                          <a:pt x="5049" y="5857"/>
                          <a:pt x="5121" y="5572"/>
                          <a:pt x="5263" y="5369"/>
                        </a:cubicBezTo>
                        <a:cubicBezTo>
                          <a:pt x="5377" y="5281"/>
                          <a:pt x="5498" y="5212"/>
                          <a:pt x="5657" y="5212"/>
                        </a:cubicBezTo>
                        <a:cubicBezTo>
                          <a:pt x="5798" y="5212"/>
                          <a:pt x="5969" y="5265"/>
                          <a:pt x="6192" y="5405"/>
                        </a:cubicBezTo>
                        <a:lnTo>
                          <a:pt x="6275" y="5465"/>
                        </a:lnTo>
                        <a:cubicBezTo>
                          <a:pt x="6275" y="5465"/>
                          <a:pt x="6389" y="5560"/>
                          <a:pt x="6670" y="5560"/>
                        </a:cubicBezTo>
                        <a:cubicBezTo>
                          <a:pt x="7070" y="5560"/>
                          <a:pt x="7811" y="5366"/>
                          <a:pt x="9050" y="4429"/>
                        </a:cubicBezTo>
                        <a:cubicBezTo>
                          <a:pt x="9073" y="4393"/>
                          <a:pt x="9050" y="4322"/>
                          <a:pt x="9073" y="4298"/>
                        </a:cubicBezTo>
                        <a:lnTo>
                          <a:pt x="9657" y="3952"/>
                        </a:lnTo>
                        <a:cubicBezTo>
                          <a:pt x="9716" y="3905"/>
                          <a:pt x="9740" y="3857"/>
                          <a:pt x="9669" y="3845"/>
                        </a:cubicBezTo>
                        <a:lnTo>
                          <a:pt x="9050" y="3607"/>
                        </a:lnTo>
                        <a:lnTo>
                          <a:pt x="8954" y="3560"/>
                        </a:lnTo>
                        <a:lnTo>
                          <a:pt x="8966" y="3536"/>
                        </a:lnTo>
                        <a:lnTo>
                          <a:pt x="9419" y="3071"/>
                        </a:lnTo>
                        <a:cubicBezTo>
                          <a:pt x="9454" y="3012"/>
                          <a:pt x="9478" y="2964"/>
                          <a:pt x="9383" y="2964"/>
                        </a:cubicBezTo>
                        <a:lnTo>
                          <a:pt x="8752" y="2964"/>
                        </a:lnTo>
                        <a:lnTo>
                          <a:pt x="8788" y="2893"/>
                        </a:lnTo>
                        <a:lnTo>
                          <a:pt x="9050" y="2369"/>
                        </a:lnTo>
                        <a:cubicBezTo>
                          <a:pt x="9073" y="2297"/>
                          <a:pt x="9050" y="2250"/>
                          <a:pt x="8966" y="2250"/>
                        </a:cubicBezTo>
                        <a:lnTo>
                          <a:pt x="8395" y="2333"/>
                        </a:lnTo>
                        <a:lnTo>
                          <a:pt x="8359" y="2333"/>
                        </a:lnTo>
                        <a:lnTo>
                          <a:pt x="8359" y="2297"/>
                        </a:lnTo>
                        <a:lnTo>
                          <a:pt x="8538" y="1738"/>
                        </a:lnTo>
                        <a:cubicBezTo>
                          <a:pt x="8569" y="1665"/>
                          <a:pt x="8536" y="1628"/>
                          <a:pt x="8464" y="1628"/>
                        </a:cubicBezTo>
                        <a:cubicBezTo>
                          <a:pt x="8454" y="1628"/>
                          <a:pt x="8442" y="1629"/>
                          <a:pt x="8430" y="1631"/>
                        </a:cubicBezTo>
                        <a:lnTo>
                          <a:pt x="7883" y="1797"/>
                        </a:lnTo>
                        <a:lnTo>
                          <a:pt x="7811" y="1821"/>
                        </a:lnTo>
                        <a:lnTo>
                          <a:pt x="7823" y="1738"/>
                        </a:lnTo>
                        <a:lnTo>
                          <a:pt x="7930" y="1154"/>
                        </a:lnTo>
                        <a:cubicBezTo>
                          <a:pt x="7940" y="1096"/>
                          <a:pt x="7910" y="1053"/>
                          <a:pt x="7859" y="1053"/>
                        </a:cubicBezTo>
                        <a:cubicBezTo>
                          <a:pt x="7848" y="1053"/>
                          <a:pt x="7836" y="1055"/>
                          <a:pt x="7823" y="1059"/>
                        </a:cubicBezTo>
                        <a:lnTo>
                          <a:pt x="7323" y="1285"/>
                        </a:lnTo>
                        <a:cubicBezTo>
                          <a:pt x="7299" y="1285"/>
                          <a:pt x="7299" y="1274"/>
                          <a:pt x="7299" y="1274"/>
                        </a:cubicBezTo>
                        <a:lnTo>
                          <a:pt x="7347" y="690"/>
                        </a:lnTo>
                        <a:cubicBezTo>
                          <a:pt x="7347" y="639"/>
                          <a:pt x="7322" y="600"/>
                          <a:pt x="7282" y="600"/>
                        </a:cubicBezTo>
                        <a:cubicBezTo>
                          <a:pt x="7266" y="600"/>
                          <a:pt x="7248" y="605"/>
                          <a:pt x="7228" y="619"/>
                        </a:cubicBezTo>
                        <a:lnTo>
                          <a:pt x="6728" y="916"/>
                        </a:lnTo>
                        <a:lnTo>
                          <a:pt x="6645" y="964"/>
                        </a:lnTo>
                        <a:lnTo>
                          <a:pt x="6633" y="869"/>
                        </a:lnTo>
                        <a:lnTo>
                          <a:pt x="6573" y="285"/>
                        </a:lnTo>
                        <a:cubicBezTo>
                          <a:pt x="6573" y="236"/>
                          <a:pt x="6545" y="209"/>
                          <a:pt x="6504" y="209"/>
                        </a:cubicBezTo>
                        <a:cubicBezTo>
                          <a:pt x="6485" y="209"/>
                          <a:pt x="6464" y="215"/>
                          <a:pt x="6442" y="226"/>
                        </a:cubicBezTo>
                        <a:lnTo>
                          <a:pt x="5966" y="619"/>
                        </a:lnTo>
                        <a:lnTo>
                          <a:pt x="5930" y="642"/>
                        </a:lnTo>
                        <a:lnTo>
                          <a:pt x="5918" y="619"/>
                        </a:lnTo>
                        <a:lnTo>
                          <a:pt x="5692" y="71"/>
                        </a:lnTo>
                        <a:cubicBezTo>
                          <a:pt x="5679" y="25"/>
                          <a:pt x="5654" y="0"/>
                          <a:pt x="562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30" name="Google Shape;1730;p45"/>
                  <p:cNvSpPr/>
                  <p:nvPr/>
                </p:nvSpPr>
                <p:spPr>
                  <a:xfrm>
                    <a:off x="7125939" y="6515793"/>
                    <a:ext cx="72388" cy="29549"/>
                  </a:xfrm>
                  <a:custGeom>
                    <a:rect b="b" l="l" r="r" t="t"/>
                    <a:pathLst>
                      <a:path extrusionOk="0" h="1463" w="3584">
                        <a:moveTo>
                          <a:pt x="2101" y="1"/>
                        </a:moveTo>
                        <a:cubicBezTo>
                          <a:pt x="1438" y="1"/>
                          <a:pt x="335" y="1058"/>
                          <a:pt x="36" y="1367"/>
                        </a:cubicBezTo>
                        <a:cubicBezTo>
                          <a:pt x="0" y="1415"/>
                          <a:pt x="24" y="1462"/>
                          <a:pt x="71" y="1462"/>
                        </a:cubicBezTo>
                        <a:cubicBezTo>
                          <a:pt x="3584" y="1462"/>
                          <a:pt x="3167" y="462"/>
                          <a:pt x="2310" y="46"/>
                        </a:cubicBezTo>
                        <a:cubicBezTo>
                          <a:pt x="2247" y="15"/>
                          <a:pt x="2177" y="1"/>
                          <a:pt x="210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31" name="Google Shape;1731;p45"/>
                  <p:cNvSpPr/>
                  <p:nvPr/>
                </p:nvSpPr>
                <p:spPr>
                  <a:xfrm>
                    <a:off x="7117234" y="6480428"/>
                    <a:ext cx="35406" cy="59421"/>
                  </a:xfrm>
                  <a:custGeom>
                    <a:rect b="b" l="l" r="r" t="t"/>
                    <a:pathLst>
                      <a:path extrusionOk="0" h="2942" w="1753">
                        <a:moveTo>
                          <a:pt x="742" y="1"/>
                        </a:moveTo>
                        <a:cubicBezTo>
                          <a:pt x="345" y="1"/>
                          <a:pt x="0" y="683"/>
                          <a:pt x="157" y="2880"/>
                        </a:cubicBezTo>
                        <a:cubicBezTo>
                          <a:pt x="165" y="2918"/>
                          <a:pt x="182" y="2941"/>
                          <a:pt x="202" y="2941"/>
                        </a:cubicBezTo>
                        <a:cubicBezTo>
                          <a:pt x="214" y="2941"/>
                          <a:pt x="227" y="2933"/>
                          <a:pt x="241" y="2916"/>
                        </a:cubicBezTo>
                        <a:cubicBezTo>
                          <a:pt x="562" y="2559"/>
                          <a:pt x="1753" y="1130"/>
                          <a:pt x="1407" y="546"/>
                        </a:cubicBezTo>
                        <a:cubicBezTo>
                          <a:pt x="1230" y="241"/>
                          <a:pt x="977" y="1"/>
                          <a:pt x="74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32" name="Google Shape;1732;p45"/>
                  <p:cNvSpPr/>
                  <p:nvPr/>
                </p:nvSpPr>
                <p:spPr>
                  <a:xfrm>
                    <a:off x="7086493" y="6553805"/>
                    <a:ext cx="35265" cy="59300"/>
                  </a:xfrm>
                  <a:custGeom>
                    <a:rect b="b" l="l" r="r" t="t"/>
                    <a:pathLst>
                      <a:path extrusionOk="0" h="2936" w="1746">
                        <a:moveTo>
                          <a:pt x="1545" y="1"/>
                        </a:moveTo>
                        <a:cubicBezTo>
                          <a:pt x="1533" y="1"/>
                          <a:pt x="1518" y="8"/>
                          <a:pt x="1501" y="21"/>
                        </a:cubicBezTo>
                        <a:cubicBezTo>
                          <a:pt x="1191" y="378"/>
                          <a:pt x="0" y="1807"/>
                          <a:pt x="346" y="2390"/>
                        </a:cubicBezTo>
                        <a:cubicBezTo>
                          <a:pt x="523" y="2696"/>
                          <a:pt x="775" y="2936"/>
                          <a:pt x="1008" y="2936"/>
                        </a:cubicBezTo>
                        <a:cubicBezTo>
                          <a:pt x="1402" y="2936"/>
                          <a:pt x="1745" y="2254"/>
                          <a:pt x="1596" y="57"/>
                        </a:cubicBezTo>
                        <a:cubicBezTo>
                          <a:pt x="1581" y="19"/>
                          <a:pt x="1566" y="1"/>
                          <a:pt x="154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33" name="Google Shape;1733;p45"/>
                  <p:cNvSpPr/>
                  <p:nvPr/>
                </p:nvSpPr>
                <p:spPr>
                  <a:xfrm>
                    <a:off x="7040807" y="6547968"/>
                    <a:ext cx="72166" cy="29529"/>
                  </a:xfrm>
                  <a:custGeom>
                    <a:rect b="b" l="l" r="r" t="t"/>
                    <a:pathLst>
                      <a:path extrusionOk="0" h="1462" w="3573">
                        <a:moveTo>
                          <a:pt x="3513" y="0"/>
                        </a:moveTo>
                        <a:cubicBezTo>
                          <a:pt x="0" y="0"/>
                          <a:pt x="417" y="1001"/>
                          <a:pt x="1262" y="1417"/>
                        </a:cubicBezTo>
                        <a:cubicBezTo>
                          <a:pt x="1324" y="1448"/>
                          <a:pt x="1394" y="1462"/>
                          <a:pt x="1470" y="1462"/>
                        </a:cubicBezTo>
                        <a:cubicBezTo>
                          <a:pt x="2132" y="1462"/>
                          <a:pt x="3237" y="395"/>
                          <a:pt x="3536" y="96"/>
                        </a:cubicBezTo>
                        <a:cubicBezTo>
                          <a:pt x="3572" y="48"/>
                          <a:pt x="3560" y="12"/>
                          <a:pt x="351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34" name="Google Shape;1734;p45"/>
                  <p:cNvSpPr/>
                  <p:nvPr/>
                </p:nvSpPr>
                <p:spPr>
                  <a:xfrm>
                    <a:off x="7072294" y="6875753"/>
                    <a:ext cx="186160" cy="200682"/>
                  </a:xfrm>
                  <a:custGeom>
                    <a:rect b="b" l="l" r="r" t="t"/>
                    <a:pathLst>
                      <a:path extrusionOk="0" h="9936" w="9217">
                        <a:moveTo>
                          <a:pt x="5115" y="0"/>
                        </a:moveTo>
                        <a:cubicBezTo>
                          <a:pt x="5094" y="0"/>
                          <a:pt x="5070" y="16"/>
                          <a:pt x="5049" y="47"/>
                        </a:cubicBezTo>
                        <a:lnTo>
                          <a:pt x="4704" y="547"/>
                        </a:lnTo>
                        <a:lnTo>
                          <a:pt x="4692" y="571"/>
                        </a:lnTo>
                        <a:lnTo>
                          <a:pt x="4680" y="547"/>
                        </a:lnTo>
                        <a:lnTo>
                          <a:pt x="4299" y="47"/>
                        </a:lnTo>
                        <a:cubicBezTo>
                          <a:pt x="4283" y="21"/>
                          <a:pt x="4263" y="6"/>
                          <a:pt x="4242" y="6"/>
                        </a:cubicBezTo>
                        <a:cubicBezTo>
                          <a:pt x="4215" y="6"/>
                          <a:pt x="4188" y="30"/>
                          <a:pt x="4168" y="83"/>
                        </a:cubicBezTo>
                        <a:lnTo>
                          <a:pt x="3978" y="631"/>
                        </a:lnTo>
                        <a:lnTo>
                          <a:pt x="3942" y="702"/>
                        </a:lnTo>
                        <a:lnTo>
                          <a:pt x="3882" y="643"/>
                        </a:lnTo>
                        <a:lnTo>
                          <a:pt x="3454" y="250"/>
                        </a:lnTo>
                        <a:cubicBezTo>
                          <a:pt x="3431" y="226"/>
                          <a:pt x="3407" y="216"/>
                          <a:pt x="3387" y="216"/>
                        </a:cubicBezTo>
                        <a:cubicBezTo>
                          <a:pt x="3355" y="216"/>
                          <a:pt x="3330" y="242"/>
                          <a:pt x="3323" y="285"/>
                        </a:cubicBezTo>
                        <a:lnTo>
                          <a:pt x="3228" y="869"/>
                        </a:lnTo>
                        <a:cubicBezTo>
                          <a:pt x="3228" y="869"/>
                          <a:pt x="3216" y="869"/>
                          <a:pt x="3204" y="881"/>
                        </a:cubicBezTo>
                        <a:lnTo>
                          <a:pt x="2751" y="547"/>
                        </a:lnTo>
                        <a:cubicBezTo>
                          <a:pt x="2689" y="491"/>
                          <a:pt x="2646" y="467"/>
                          <a:pt x="2616" y="467"/>
                        </a:cubicBezTo>
                        <a:cubicBezTo>
                          <a:pt x="2583" y="467"/>
                          <a:pt x="2567" y="497"/>
                          <a:pt x="2561" y="547"/>
                        </a:cubicBezTo>
                        <a:lnTo>
                          <a:pt x="2525" y="1119"/>
                        </a:lnTo>
                        <a:lnTo>
                          <a:pt x="2525" y="1214"/>
                        </a:lnTo>
                        <a:lnTo>
                          <a:pt x="2454" y="1166"/>
                        </a:lnTo>
                        <a:lnTo>
                          <a:pt x="1965" y="893"/>
                        </a:lnTo>
                        <a:cubicBezTo>
                          <a:pt x="1942" y="877"/>
                          <a:pt x="1922" y="869"/>
                          <a:pt x="1906" y="869"/>
                        </a:cubicBezTo>
                        <a:cubicBezTo>
                          <a:pt x="1876" y="869"/>
                          <a:pt x="1862" y="901"/>
                          <a:pt x="1870" y="964"/>
                        </a:cubicBezTo>
                        <a:lnTo>
                          <a:pt x="1930" y="1559"/>
                        </a:lnTo>
                        <a:lnTo>
                          <a:pt x="1930" y="1583"/>
                        </a:lnTo>
                        <a:lnTo>
                          <a:pt x="1894" y="1571"/>
                        </a:lnTo>
                        <a:lnTo>
                          <a:pt x="1334" y="1369"/>
                        </a:lnTo>
                        <a:cubicBezTo>
                          <a:pt x="1318" y="1360"/>
                          <a:pt x="1302" y="1357"/>
                          <a:pt x="1287" y="1357"/>
                        </a:cubicBezTo>
                        <a:cubicBezTo>
                          <a:pt x="1240" y="1357"/>
                          <a:pt x="1212" y="1397"/>
                          <a:pt x="1239" y="1452"/>
                        </a:cubicBezTo>
                        <a:lnTo>
                          <a:pt x="1370" y="2024"/>
                        </a:lnTo>
                        <a:lnTo>
                          <a:pt x="1382" y="2107"/>
                        </a:lnTo>
                        <a:lnTo>
                          <a:pt x="1299" y="2095"/>
                        </a:lnTo>
                        <a:lnTo>
                          <a:pt x="727" y="1976"/>
                        </a:lnTo>
                        <a:cubicBezTo>
                          <a:pt x="718" y="1975"/>
                          <a:pt x="710" y="1974"/>
                          <a:pt x="702" y="1974"/>
                        </a:cubicBezTo>
                        <a:cubicBezTo>
                          <a:pt x="645" y="1974"/>
                          <a:pt x="613" y="2010"/>
                          <a:pt x="644" y="2083"/>
                        </a:cubicBezTo>
                        <a:lnTo>
                          <a:pt x="882" y="2655"/>
                        </a:lnTo>
                        <a:lnTo>
                          <a:pt x="894" y="2690"/>
                        </a:lnTo>
                        <a:lnTo>
                          <a:pt x="858" y="2690"/>
                        </a:lnTo>
                        <a:lnTo>
                          <a:pt x="263" y="2726"/>
                        </a:lnTo>
                        <a:cubicBezTo>
                          <a:pt x="191" y="2726"/>
                          <a:pt x="1" y="2762"/>
                          <a:pt x="60" y="2821"/>
                        </a:cubicBezTo>
                        <a:lnTo>
                          <a:pt x="311" y="3298"/>
                        </a:lnTo>
                        <a:cubicBezTo>
                          <a:pt x="334" y="3310"/>
                          <a:pt x="525" y="3405"/>
                          <a:pt x="549" y="3429"/>
                        </a:cubicBezTo>
                        <a:cubicBezTo>
                          <a:pt x="1760" y="4898"/>
                          <a:pt x="2587" y="5102"/>
                          <a:pt x="2954" y="5102"/>
                        </a:cubicBezTo>
                        <a:cubicBezTo>
                          <a:pt x="3095" y="5102"/>
                          <a:pt x="3168" y="5072"/>
                          <a:pt x="3168" y="5072"/>
                        </a:cubicBezTo>
                        <a:lnTo>
                          <a:pt x="3323" y="5036"/>
                        </a:lnTo>
                        <a:cubicBezTo>
                          <a:pt x="3489" y="4980"/>
                          <a:pt x="3627" y="4957"/>
                          <a:pt x="3742" y="4957"/>
                        </a:cubicBezTo>
                        <a:cubicBezTo>
                          <a:pt x="3997" y="4957"/>
                          <a:pt x="4141" y="5071"/>
                          <a:pt x="4240" y="5203"/>
                        </a:cubicBezTo>
                        <a:cubicBezTo>
                          <a:pt x="4335" y="5441"/>
                          <a:pt x="4347" y="5703"/>
                          <a:pt x="3930" y="6084"/>
                        </a:cubicBezTo>
                        <a:lnTo>
                          <a:pt x="3847" y="6155"/>
                        </a:lnTo>
                        <a:cubicBezTo>
                          <a:pt x="3847" y="6155"/>
                          <a:pt x="3132" y="6631"/>
                          <a:pt x="4025" y="9120"/>
                        </a:cubicBezTo>
                        <a:cubicBezTo>
                          <a:pt x="4037" y="9167"/>
                          <a:pt x="4109" y="9144"/>
                          <a:pt x="4144" y="9191"/>
                        </a:cubicBezTo>
                        <a:lnTo>
                          <a:pt x="4299" y="9858"/>
                        </a:lnTo>
                        <a:cubicBezTo>
                          <a:pt x="4322" y="9904"/>
                          <a:pt x="4340" y="9936"/>
                          <a:pt x="4363" y="9936"/>
                        </a:cubicBezTo>
                        <a:cubicBezTo>
                          <a:pt x="4376" y="9936"/>
                          <a:pt x="4390" y="9926"/>
                          <a:pt x="4406" y="9906"/>
                        </a:cubicBezTo>
                        <a:lnTo>
                          <a:pt x="4811" y="9370"/>
                        </a:lnTo>
                        <a:lnTo>
                          <a:pt x="4883" y="9298"/>
                        </a:lnTo>
                        <a:lnTo>
                          <a:pt x="4894" y="9322"/>
                        </a:lnTo>
                        <a:lnTo>
                          <a:pt x="5216" y="9870"/>
                        </a:lnTo>
                        <a:cubicBezTo>
                          <a:pt x="5238" y="9906"/>
                          <a:pt x="5259" y="9933"/>
                          <a:pt x="5278" y="9933"/>
                        </a:cubicBezTo>
                        <a:cubicBezTo>
                          <a:pt x="5291" y="9933"/>
                          <a:pt x="5302" y="9922"/>
                          <a:pt x="5311" y="9894"/>
                        </a:cubicBezTo>
                        <a:lnTo>
                          <a:pt x="5478" y="9358"/>
                        </a:lnTo>
                        <a:lnTo>
                          <a:pt x="5490" y="9275"/>
                        </a:lnTo>
                        <a:lnTo>
                          <a:pt x="5549" y="9334"/>
                        </a:lnTo>
                        <a:lnTo>
                          <a:pt x="5966" y="9739"/>
                        </a:lnTo>
                        <a:cubicBezTo>
                          <a:pt x="5990" y="9763"/>
                          <a:pt x="6014" y="9775"/>
                          <a:pt x="6036" y="9775"/>
                        </a:cubicBezTo>
                        <a:cubicBezTo>
                          <a:pt x="6068" y="9775"/>
                          <a:pt x="6095" y="9748"/>
                          <a:pt x="6109" y="9691"/>
                        </a:cubicBezTo>
                        <a:lnTo>
                          <a:pt x="6192" y="9132"/>
                        </a:lnTo>
                        <a:lnTo>
                          <a:pt x="6192" y="9096"/>
                        </a:lnTo>
                        <a:lnTo>
                          <a:pt x="6204" y="9120"/>
                        </a:lnTo>
                        <a:lnTo>
                          <a:pt x="6704" y="9441"/>
                        </a:lnTo>
                        <a:cubicBezTo>
                          <a:pt x="6727" y="9456"/>
                          <a:pt x="6743" y="9463"/>
                          <a:pt x="6756" y="9463"/>
                        </a:cubicBezTo>
                        <a:cubicBezTo>
                          <a:pt x="6783" y="9463"/>
                          <a:pt x="6791" y="9431"/>
                          <a:pt x="6799" y="9382"/>
                        </a:cubicBezTo>
                        <a:lnTo>
                          <a:pt x="6776" y="8798"/>
                        </a:lnTo>
                        <a:lnTo>
                          <a:pt x="6776" y="8715"/>
                        </a:lnTo>
                        <a:lnTo>
                          <a:pt x="6883" y="8763"/>
                        </a:lnTo>
                        <a:lnTo>
                          <a:pt x="7419" y="9025"/>
                        </a:lnTo>
                        <a:cubicBezTo>
                          <a:pt x="7438" y="9038"/>
                          <a:pt x="7458" y="9044"/>
                          <a:pt x="7474" y="9044"/>
                        </a:cubicBezTo>
                        <a:cubicBezTo>
                          <a:pt x="7518" y="9044"/>
                          <a:pt x="7546" y="9005"/>
                          <a:pt x="7538" y="8953"/>
                        </a:cubicBezTo>
                        <a:lnTo>
                          <a:pt x="7478" y="8405"/>
                        </a:lnTo>
                        <a:cubicBezTo>
                          <a:pt x="7490" y="8405"/>
                          <a:pt x="7490" y="8382"/>
                          <a:pt x="7502" y="8382"/>
                        </a:cubicBezTo>
                        <a:lnTo>
                          <a:pt x="8038" y="8596"/>
                        </a:lnTo>
                        <a:cubicBezTo>
                          <a:pt x="8052" y="8601"/>
                          <a:pt x="8066" y="8603"/>
                          <a:pt x="8078" y="8603"/>
                        </a:cubicBezTo>
                        <a:cubicBezTo>
                          <a:pt x="8126" y="8603"/>
                          <a:pt x="8154" y="8567"/>
                          <a:pt x="8145" y="8501"/>
                        </a:cubicBezTo>
                        <a:lnTo>
                          <a:pt x="8014" y="7941"/>
                        </a:lnTo>
                        <a:lnTo>
                          <a:pt x="7990" y="7846"/>
                        </a:lnTo>
                        <a:lnTo>
                          <a:pt x="8085" y="7870"/>
                        </a:lnTo>
                        <a:lnTo>
                          <a:pt x="8645" y="7989"/>
                        </a:lnTo>
                        <a:cubicBezTo>
                          <a:pt x="8653" y="7990"/>
                          <a:pt x="8662" y="7991"/>
                          <a:pt x="8669" y="7991"/>
                        </a:cubicBezTo>
                        <a:cubicBezTo>
                          <a:pt x="8735" y="7991"/>
                          <a:pt x="8761" y="7946"/>
                          <a:pt x="8740" y="7882"/>
                        </a:cubicBezTo>
                        <a:lnTo>
                          <a:pt x="8502" y="7298"/>
                        </a:lnTo>
                        <a:lnTo>
                          <a:pt x="8490" y="7274"/>
                        </a:lnTo>
                        <a:lnTo>
                          <a:pt x="8514" y="7274"/>
                        </a:lnTo>
                        <a:lnTo>
                          <a:pt x="9109" y="7215"/>
                        </a:lnTo>
                        <a:cubicBezTo>
                          <a:pt x="9181" y="7215"/>
                          <a:pt x="9216" y="7155"/>
                          <a:pt x="9169" y="7072"/>
                        </a:cubicBezTo>
                        <a:lnTo>
                          <a:pt x="8764" y="6572"/>
                        </a:lnTo>
                        <a:cubicBezTo>
                          <a:pt x="7522" y="5041"/>
                          <a:pt x="6718" y="4822"/>
                          <a:pt x="6360" y="4822"/>
                        </a:cubicBezTo>
                        <a:cubicBezTo>
                          <a:pt x="6216" y="4822"/>
                          <a:pt x="6145" y="4857"/>
                          <a:pt x="6145" y="4857"/>
                        </a:cubicBezTo>
                        <a:lnTo>
                          <a:pt x="6049" y="4905"/>
                        </a:lnTo>
                        <a:cubicBezTo>
                          <a:pt x="5878" y="4962"/>
                          <a:pt x="5739" y="4986"/>
                          <a:pt x="5623" y="4986"/>
                        </a:cubicBezTo>
                        <a:cubicBezTo>
                          <a:pt x="5376" y="4986"/>
                          <a:pt x="5238" y="4876"/>
                          <a:pt x="5133" y="4738"/>
                        </a:cubicBezTo>
                        <a:cubicBezTo>
                          <a:pt x="5049" y="4500"/>
                          <a:pt x="5037" y="4238"/>
                          <a:pt x="5466" y="3881"/>
                        </a:cubicBezTo>
                        <a:lnTo>
                          <a:pt x="5549" y="3798"/>
                        </a:lnTo>
                        <a:cubicBezTo>
                          <a:pt x="5549" y="3798"/>
                          <a:pt x="6371" y="3262"/>
                          <a:pt x="5406" y="678"/>
                        </a:cubicBezTo>
                        <a:lnTo>
                          <a:pt x="5180" y="71"/>
                        </a:lnTo>
                        <a:cubicBezTo>
                          <a:pt x="5167" y="25"/>
                          <a:pt x="5143" y="0"/>
                          <a:pt x="511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35" name="Google Shape;1735;p45"/>
                  <p:cNvSpPr/>
                  <p:nvPr/>
                </p:nvSpPr>
                <p:spPr>
                  <a:xfrm>
                    <a:off x="7151045" y="6982356"/>
                    <a:ext cx="37426" cy="60693"/>
                  </a:xfrm>
                  <a:custGeom>
                    <a:rect b="b" l="l" r="r" t="t"/>
                    <a:pathLst>
                      <a:path extrusionOk="0" h="3005" w="1853">
                        <a:moveTo>
                          <a:pt x="743" y="0"/>
                        </a:moveTo>
                        <a:cubicBezTo>
                          <a:pt x="726" y="0"/>
                          <a:pt x="710" y="18"/>
                          <a:pt x="698" y="56"/>
                        </a:cubicBezTo>
                        <a:cubicBezTo>
                          <a:pt x="1" y="2314"/>
                          <a:pt x="263" y="3005"/>
                          <a:pt x="705" y="3005"/>
                        </a:cubicBezTo>
                        <a:cubicBezTo>
                          <a:pt x="920" y="3005"/>
                          <a:pt x="1178" y="2841"/>
                          <a:pt x="1388" y="2615"/>
                        </a:cubicBezTo>
                        <a:cubicBezTo>
                          <a:pt x="1853" y="2127"/>
                          <a:pt x="1019" y="460"/>
                          <a:pt x="793" y="44"/>
                        </a:cubicBezTo>
                        <a:cubicBezTo>
                          <a:pt x="776" y="15"/>
                          <a:pt x="759" y="0"/>
                          <a:pt x="74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36" name="Google Shape;1736;p45"/>
                  <p:cNvSpPr/>
                  <p:nvPr/>
                </p:nvSpPr>
                <p:spPr>
                  <a:xfrm>
                    <a:off x="7171929" y="6978377"/>
                    <a:ext cx="70408" cy="38476"/>
                  </a:xfrm>
                  <a:custGeom>
                    <a:rect b="b" l="l" r="r" t="t"/>
                    <a:pathLst>
                      <a:path extrusionOk="0" h="1905" w="3486">
                        <a:moveTo>
                          <a:pt x="59" y="0"/>
                        </a:moveTo>
                        <a:cubicBezTo>
                          <a:pt x="16" y="0"/>
                          <a:pt x="0" y="33"/>
                          <a:pt x="21" y="74"/>
                        </a:cubicBezTo>
                        <a:cubicBezTo>
                          <a:pt x="271" y="461"/>
                          <a:pt x="1186" y="1905"/>
                          <a:pt x="1859" y="1905"/>
                        </a:cubicBezTo>
                        <a:cubicBezTo>
                          <a:pt x="1890" y="1905"/>
                          <a:pt x="1920" y="1902"/>
                          <a:pt x="1950" y="1896"/>
                        </a:cubicBezTo>
                        <a:cubicBezTo>
                          <a:pt x="2867" y="1681"/>
                          <a:pt x="3486" y="800"/>
                          <a:pt x="80" y="3"/>
                        </a:cubicBezTo>
                        <a:cubicBezTo>
                          <a:pt x="73" y="1"/>
                          <a:pt x="65" y="0"/>
                          <a:pt x="5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37" name="Google Shape;1737;p45"/>
                  <p:cNvSpPr/>
                  <p:nvPr/>
                </p:nvSpPr>
                <p:spPr>
                  <a:xfrm>
                    <a:off x="7089382" y="6933478"/>
                    <a:ext cx="70873" cy="38517"/>
                  </a:xfrm>
                  <a:custGeom>
                    <a:rect b="b" l="l" r="r" t="t"/>
                    <a:pathLst>
                      <a:path extrusionOk="0" h="1907" w="3509">
                        <a:moveTo>
                          <a:pt x="1645" y="0"/>
                        </a:moveTo>
                        <a:cubicBezTo>
                          <a:pt x="1612" y="0"/>
                          <a:pt x="1580" y="4"/>
                          <a:pt x="1548" y="11"/>
                        </a:cubicBezTo>
                        <a:cubicBezTo>
                          <a:pt x="631" y="213"/>
                          <a:pt x="0" y="1094"/>
                          <a:pt x="3417" y="1904"/>
                        </a:cubicBezTo>
                        <a:cubicBezTo>
                          <a:pt x="3427" y="1906"/>
                          <a:pt x="3435" y="1906"/>
                          <a:pt x="3443" y="1906"/>
                        </a:cubicBezTo>
                        <a:cubicBezTo>
                          <a:pt x="3494" y="1906"/>
                          <a:pt x="3508" y="1873"/>
                          <a:pt x="3477" y="1821"/>
                        </a:cubicBezTo>
                        <a:cubicBezTo>
                          <a:pt x="3227" y="1446"/>
                          <a:pt x="2317" y="0"/>
                          <a:pt x="1645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38" name="Google Shape;1738;p45"/>
                  <p:cNvSpPr/>
                  <p:nvPr/>
                </p:nvSpPr>
                <p:spPr>
                  <a:xfrm>
                    <a:off x="7143975" y="6907544"/>
                    <a:ext cx="37163" cy="60512"/>
                  </a:xfrm>
                  <a:custGeom>
                    <a:rect b="b" l="l" r="r" t="t"/>
                    <a:pathLst>
                      <a:path extrusionOk="0" h="2996" w="1840">
                        <a:moveTo>
                          <a:pt x="1136" y="0"/>
                        </a:moveTo>
                        <a:cubicBezTo>
                          <a:pt x="921" y="0"/>
                          <a:pt x="663" y="164"/>
                          <a:pt x="452" y="390"/>
                        </a:cubicBezTo>
                        <a:cubicBezTo>
                          <a:pt x="0" y="878"/>
                          <a:pt x="833" y="2545"/>
                          <a:pt x="1048" y="2962"/>
                        </a:cubicBezTo>
                        <a:cubicBezTo>
                          <a:pt x="1064" y="2983"/>
                          <a:pt x="1082" y="2995"/>
                          <a:pt x="1099" y="2995"/>
                        </a:cubicBezTo>
                        <a:cubicBezTo>
                          <a:pt x="1119" y="2995"/>
                          <a:pt x="1136" y="2977"/>
                          <a:pt x="1143" y="2938"/>
                        </a:cubicBezTo>
                        <a:cubicBezTo>
                          <a:pt x="1839" y="689"/>
                          <a:pt x="1578" y="0"/>
                          <a:pt x="113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39" name="Google Shape;1739;p45"/>
                  <p:cNvSpPr/>
                  <p:nvPr/>
                </p:nvSpPr>
                <p:spPr>
                  <a:xfrm>
                    <a:off x="7442393" y="6630293"/>
                    <a:ext cx="187837" cy="201470"/>
                  </a:xfrm>
                  <a:custGeom>
                    <a:rect b="b" l="l" r="r" t="t"/>
                    <a:pathLst>
                      <a:path extrusionOk="0" h="9975" w="9300">
                        <a:moveTo>
                          <a:pt x="5025" y="1"/>
                        </a:moveTo>
                        <a:cubicBezTo>
                          <a:pt x="5002" y="1"/>
                          <a:pt x="4976" y="16"/>
                          <a:pt x="4954" y="44"/>
                        </a:cubicBezTo>
                        <a:lnTo>
                          <a:pt x="4608" y="532"/>
                        </a:lnTo>
                        <a:lnTo>
                          <a:pt x="4596" y="568"/>
                        </a:lnTo>
                        <a:lnTo>
                          <a:pt x="4573" y="532"/>
                        </a:lnTo>
                        <a:lnTo>
                          <a:pt x="4180" y="44"/>
                        </a:lnTo>
                        <a:cubicBezTo>
                          <a:pt x="4160" y="19"/>
                          <a:pt x="4136" y="7"/>
                          <a:pt x="4114" y="7"/>
                        </a:cubicBezTo>
                        <a:cubicBezTo>
                          <a:pt x="4083" y="7"/>
                          <a:pt x="4056" y="31"/>
                          <a:pt x="4049" y="80"/>
                        </a:cubicBezTo>
                        <a:lnTo>
                          <a:pt x="3870" y="627"/>
                        </a:lnTo>
                        <a:lnTo>
                          <a:pt x="3834" y="699"/>
                        </a:lnTo>
                        <a:lnTo>
                          <a:pt x="3775" y="639"/>
                        </a:lnTo>
                        <a:lnTo>
                          <a:pt x="3346" y="258"/>
                        </a:lnTo>
                        <a:cubicBezTo>
                          <a:pt x="3323" y="235"/>
                          <a:pt x="3300" y="225"/>
                          <a:pt x="3280" y="225"/>
                        </a:cubicBezTo>
                        <a:cubicBezTo>
                          <a:pt x="3248" y="225"/>
                          <a:pt x="3223" y="250"/>
                          <a:pt x="3215" y="294"/>
                        </a:cubicBezTo>
                        <a:lnTo>
                          <a:pt x="3144" y="877"/>
                        </a:lnTo>
                        <a:cubicBezTo>
                          <a:pt x="3144" y="877"/>
                          <a:pt x="3120" y="877"/>
                          <a:pt x="3108" y="889"/>
                        </a:cubicBezTo>
                        <a:lnTo>
                          <a:pt x="2644" y="568"/>
                        </a:lnTo>
                        <a:cubicBezTo>
                          <a:pt x="2608" y="580"/>
                          <a:pt x="2549" y="615"/>
                          <a:pt x="2549" y="687"/>
                        </a:cubicBezTo>
                        <a:lnTo>
                          <a:pt x="2525" y="1270"/>
                        </a:lnTo>
                        <a:lnTo>
                          <a:pt x="2525" y="1354"/>
                        </a:lnTo>
                        <a:lnTo>
                          <a:pt x="2453" y="1318"/>
                        </a:lnTo>
                        <a:lnTo>
                          <a:pt x="1953" y="1032"/>
                        </a:lnTo>
                        <a:cubicBezTo>
                          <a:pt x="1930" y="1019"/>
                          <a:pt x="1911" y="1013"/>
                          <a:pt x="1897" y="1013"/>
                        </a:cubicBezTo>
                        <a:cubicBezTo>
                          <a:pt x="1859" y="1013"/>
                          <a:pt x="1849" y="1052"/>
                          <a:pt x="1858" y="1104"/>
                        </a:cubicBezTo>
                        <a:lnTo>
                          <a:pt x="1929" y="1699"/>
                        </a:lnTo>
                        <a:lnTo>
                          <a:pt x="1929" y="1723"/>
                        </a:lnTo>
                        <a:lnTo>
                          <a:pt x="1894" y="1723"/>
                        </a:lnTo>
                        <a:lnTo>
                          <a:pt x="1322" y="1532"/>
                        </a:lnTo>
                        <a:cubicBezTo>
                          <a:pt x="1308" y="1527"/>
                          <a:pt x="1294" y="1525"/>
                          <a:pt x="1281" y="1525"/>
                        </a:cubicBezTo>
                        <a:cubicBezTo>
                          <a:pt x="1230" y="1525"/>
                          <a:pt x="1196" y="1561"/>
                          <a:pt x="1215" y="1627"/>
                        </a:cubicBezTo>
                        <a:lnTo>
                          <a:pt x="1370" y="2187"/>
                        </a:lnTo>
                        <a:lnTo>
                          <a:pt x="1382" y="2282"/>
                        </a:lnTo>
                        <a:lnTo>
                          <a:pt x="1298" y="2259"/>
                        </a:lnTo>
                        <a:lnTo>
                          <a:pt x="715" y="2163"/>
                        </a:lnTo>
                        <a:cubicBezTo>
                          <a:pt x="706" y="2162"/>
                          <a:pt x="697" y="2161"/>
                          <a:pt x="689" y="2161"/>
                        </a:cubicBezTo>
                        <a:cubicBezTo>
                          <a:pt x="633" y="2161"/>
                          <a:pt x="599" y="2196"/>
                          <a:pt x="620" y="2259"/>
                        </a:cubicBezTo>
                        <a:lnTo>
                          <a:pt x="882" y="2830"/>
                        </a:lnTo>
                        <a:lnTo>
                          <a:pt x="894" y="2854"/>
                        </a:lnTo>
                        <a:lnTo>
                          <a:pt x="858" y="2854"/>
                        </a:lnTo>
                        <a:lnTo>
                          <a:pt x="263" y="2937"/>
                        </a:lnTo>
                        <a:cubicBezTo>
                          <a:pt x="191" y="2949"/>
                          <a:pt x="1" y="2961"/>
                          <a:pt x="60" y="3021"/>
                        </a:cubicBezTo>
                        <a:lnTo>
                          <a:pt x="322" y="3485"/>
                        </a:lnTo>
                        <a:cubicBezTo>
                          <a:pt x="346" y="3497"/>
                          <a:pt x="536" y="3592"/>
                          <a:pt x="560" y="3616"/>
                        </a:cubicBezTo>
                        <a:cubicBezTo>
                          <a:pt x="1791" y="5006"/>
                          <a:pt x="2610" y="5212"/>
                          <a:pt x="2987" y="5212"/>
                        </a:cubicBezTo>
                        <a:cubicBezTo>
                          <a:pt x="3147" y="5212"/>
                          <a:pt x="3227" y="5176"/>
                          <a:pt x="3227" y="5176"/>
                        </a:cubicBezTo>
                        <a:lnTo>
                          <a:pt x="3382" y="5140"/>
                        </a:lnTo>
                        <a:cubicBezTo>
                          <a:pt x="3557" y="5071"/>
                          <a:pt x="3702" y="5042"/>
                          <a:pt x="3825" y="5042"/>
                        </a:cubicBezTo>
                        <a:cubicBezTo>
                          <a:pt x="4060" y="5042"/>
                          <a:pt x="4209" y="5149"/>
                          <a:pt x="4311" y="5283"/>
                        </a:cubicBezTo>
                        <a:cubicBezTo>
                          <a:pt x="4418" y="5521"/>
                          <a:pt x="4430" y="5795"/>
                          <a:pt x="4037" y="6164"/>
                        </a:cubicBezTo>
                        <a:lnTo>
                          <a:pt x="3942" y="6235"/>
                        </a:lnTo>
                        <a:cubicBezTo>
                          <a:pt x="3942" y="6235"/>
                          <a:pt x="3227" y="6723"/>
                          <a:pt x="4192" y="9188"/>
                        </a:cubicBezTo>
                        <a:cubicBezTo>
                          <a:pt x="4215" y="9224"/>
                          <a:pt x="4299" y="9212"/>
                          <a:pt x="4311" y="9247"/>
                        </a:cubicBezTo>
                        <a:lnTo>
                          <a:pt x="4489" y="9902"/>
                        </a:lnTo>
                        <a:cubicBezTo>
                          <a:pt x="4512" y="9948"/>
                          <a:pt x="4530" y="9975"/>
                          <a:pt x="4553" y="9975"/>
                        </a:cubicBezTo>
                        <a:cubicBezTo>
                          <a:pt x="4566" y="9975"/>
                          <a:pt x="4580" y="9967"/>
                          <a:pt x="4596" y="9950"/>
                        </a:cubicBezTo>
                        <a:lnTo>
                          <a:pt x="4989" y="9390"/>
                        </a:lnTo>
                        <a:lnTo>
                          <a:pt x="5061" y="9319"/>
                        </a:lnTo>
                        <a:lnTo>
                          <a:pt x="5073" y="9355"/>
                        </a:lnTo>
                        <a:lnTo>
                          <a:pt x="5406" y="9902"/>
                        </a:lnTo>
                        <a:cubicBezTo>
                          <a:pt x="5425" y="9935"/>
                          <a:pt x="5445" y="9956"/>
                          <a:pt x="5462" y="9956"/>
                        </a:cubicBezTo>
                        <a:cubicBezTo>
                          <a:pt x="5477" y="9956"/>
                          <a:pt x="5490" y="9941"/>
                          <a:pt x="5501" y="9902"/>
                        </a:cubicBezTo>
                        <a:lnTo>
                          <a:pt x="5656" y="9367"/>
                        </a:lnTo>
                        <a:lnTo>
                          <a:pt x="5668" y="9283"/>
                        </a:lnTo>
                        <a:lnTo>
                          <a:pt x="5728" y="9343"/>
                        </a:lnTo>
                        <a:lnTo>
                          <a:pt x="6156" y="9736"/>
                        </a:lnTo>
                        <a:cubicBezTo>
                          <a:pt x="6177" y="9757"/>
                          <a:pt x="6198" y="9766"/>
                          <a:pt x="6217" y="9766"/>
                        </a:cubicBezTo>
                        <a:cubicBezTo>
                          <a:pt x="6253" y="9766"/>
                          <a:pt x="6284" y="9734"/>
                          <a:pt x="6299" y="9688"/>
                        </a:cubicBezTo>
                        <a:lnTo>
                          <a:pt x="6371" y="9105"/>
                        </a:lnTo>
                        <a:lnTo>
                          <a:pt x="6371" y="9081"/>
                        </a:lnTo>
                        <a:lnTo>
                          <a:pt x="6382" y="9093"/>
                        </a:lnTo>
                        <a:lnTo>
                          <a:pt x="6894" y="9426"/>
                        </a:lnTo>
                        <a:cubicBezTo>
                          <a:pt x="6915" y="9436"/>
                          <a:pt x="6934" y="9442"/>
                          <a:pt x="6950" y="9442"/>
                        </a:cubicBezTo>
                        <a:cubicBezTo>
                          <a:pt x="6990" y="9442"/>
                          <a:pt x="7013" y="9410"/>
                          <a:pt x="7013" y="9343"/>
                        </a:cubicBezTo>
                        <a:lnTo>
                          <a:pt x="6990" y="8771"/>
                        </a:lnTo>
                        <a:lnTo>
                          <a:pt x="6990" y="8676"/>
                        </a:lnTo>
                        <a:lnTo>
                          <a:pt x="7073" y="8724"/>
                        </a:lnTo>
                        <a:lnTo>
                          <a:pt x="7585" y="8974"/>
                        </a:lnTo>
                        <a:cubicBezTo>
                          <a:pt x="7607" y="8983"/>
                          <a:pt x="7625" y="8987"/>
                          <a:pt x="7641" y="8987"/>
                        </a:cubicBezTo>
                        <a:cubicBezTo>
                          <a:pt x="7685" y="8987"/>
                          <a:pt x="7704" y="8952"/>
                          <a:pt x="7704" y="8890"/>
                        </a:cubicBezTo>
                        <a:lnTo>
                          <a:pt x="7621" y="8331"/>
                        </a:lnTo>
                        <a:cubicBezTo>
                          <a:pt x="7633" y="8331"/>
                          <a:pt x="7633" y="8319"/>
                          <a:pt x="7633" y="8319"/>
                        </a:cubicBezTo>
                        <a:lnTo>
                          <a:pt x="8180" y="8509"/>
                        </a:lnTo>
                        <a:cubicBezTo>
                          <a:pt x="8200" y="8518"/>
                          <a:pt x="8217" y="8521"/>
                          <a:pt x="8231" y="8521"/>
                        </a:cubicBezTo>
                        <a:cubicBezTo>
                          <a:pt x="8278" y="8521"/>
                          <a:pt x="8297" y="8481"/>
                          <a:pt x="8287" y="8426"/>
                        </a:cubicBezTo>
                        <a:lnTo>
                          <a:pt x="8145" y="7854"/>
                        </a:lnTo>
                        <a:lnTo>
                          <a:pt x="8121" y="7771"/>
                        </a:lnTo>
                        <a:lnTo>
                          <a:pt x="8216" y="7783"/>
                        </a:lnTo>
                        <a:lnTo>
                          <a:pt x="8776" y="7890"/>
                        </a:lnTo>
                        <a:cubicBezTo>
                          <a:pt x="8784" y="7891"/>
                          <a:pt x="8792" y="7892"/>
                          <a:pt x="8800" y="7892"/>
                        </a:cubicBezTo>
                        <a:cubicBezTo>
                          <a:pt x="8866" y="7892"/>
                          <a:pt x="8892" y="7847"/>
                          <a:pt x="8871" y="7783"/>
                        </a:cubicBezTo>
                        <a:lnTo>
                          <a:pt x="8621" y="7223"/>
                        </a:lnTo>
                        <a:lnTo>
                          <a:pt x="8597" y="7188"/>
                        </a:lnTo>
                        <a:lnTo>
                          <a:pt x="8633" y="7188"/>
                        </a:lnTo>
                        <a:lnTo>
                          <a:pt x="9228" y="7116"/>
                        </a:lnTo>
                        <a:cubicBezTo>
                          <a:pt x="9299" y="7104"/>
                          <a:pt x="9299" y="7057"/>
                          <a:pt x="9240" y="6985"/>
                        </a:cubicBezTo>
                        <a:lnTo>
                          <a:pt x="8799" y="6485"/>
                        </a:lnTo>
                        <a:lnTo>
                          <a:pt x="8799" y="6473"/>
                        </a:lnTo>
                        <a:cubicBezTo>
                          <a:pt x="7578" y="5021"/>
                          <a:pt x="6780" y="4798"/>
                          <a:pt x="6405" y="4798"/>
                        </a:cubicBezTo>
                        <a:cubicBezTo>
                          <a:pt x="6239" y="4798"/>
                          <a:pt x="6156" y="4842"/>
                          <a:pt x="6156" y="4842"/>
                        </a:cubicBezTo>
                        <a:lnTo>
                          <a:pt x="6073" y="4878"/>
                        </a:lnTo>
                        <a:cubicBezTo>
                          <a:pt x="5894" y="4947"/>
                          <a:pt x="5750" y="4976"/>
                          <a:pt x="5631" y="4976"/>
                        </a:cubicBezTo>
                        <a:cubicBezTo>
                          <a:pt x="5403" y="4976"/>
                          <a:pt x="5270" y="4868"/>
                          <a:pt x="5168" y="4735"/>
                        </a:cubicBezTo>
                        <a:cubicBezTo>
                          <a:pt x="5061" y="4497"/>
                          <a:pt x="5061" y="4247"/>
                          <a:pt x="5466" y="3854"/>
                        </a:cubicBezTo>
                        <a:lnTo>
                          <a:pt x="5549" y="3783"/>
                        </a:lnTo>
                        <a:cubicBezTo>
                          <a:pt x="5549" y="3783"/>
                          <a:pt x="6359" y="3211"/>
                          <a:pt x="5323" y="651"/>
                        </a:cubicBezTo>
                        <a:lnTo>
                          <a:pt x="5085" y="56"/>
                        </a:lnTo>
                        <a:cubicBezTo>
                          <a:pt x="5072" y="19"/>
                          <a:pt x="5050" y="1"/>
                          <a:pt x="502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40" name="Google Shape;1740;p45"/>
                  <p:cNvSpPr/>
                  <p:nvPr/>
                </p:nvSpPr>
                <p:spPr>
                  <a:xfrm>
                    <a:off x="7524537" y="6738895"/>
                    <a:ext cx="37163" cy="60370"/>
                  </a:xfrm>
                  <a:custGeom>
                    <a:rect b="b" l="l" r="r" t="t"/>
                    <a:pathLst>
                      <a:path extrusionOk="0" h="2989" w="1840">
                        <a:moveTo>
                          <a:pt x="680" y="0"/>
                        </a:moveTo>
                        <a:cubicBezTo>
                          <a:pt x="661" y="0"/>
                          <a:pt x="643" y="15"/>
                          <a:pt x="637" y="49"/>
                        </a:cubicBezTo>
                        <a:cubicBezTo>
                          <a:pt x="0" y="2299"/>
                          <a:pt x="267" y="2988"/>
                          <a:pt x="699" y="2988"/>
                        </a:cubicBezTo>
                        <a:cubicBezTo>
                          <a:pt x="914" y="2988"/>
                          <a:pt x="1169" y="2818"/>
                          <a:pt x="1375" y="2585"/>
                        </a:cubicBezTo>
                        <a:cubicBezTo>
                          <a:pt x="1839" y="2085"/>
                          <a:pt x="958" y="441"/>
                          <a:pt x="720" y="25"/>
                        </a:cubicBezTo>
                        <a:cubicBezTo>
                          <a:pt x="710" y="9"/>
                          <a:pt x="695" y="0"/>
                          <a:pt x="68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41" name="Google Shape;1741;p45"/>
                  <p:cNvSpPr/>
                  <p:nvPr/>
                </p:nvSpPr>
                <p:spPr>
                  <a:xfrm>
                    <a:off x="7544027" y="6734896"/>
                    <a:ext cx="70812" cy="37224"/>
                  </a:xfrm>
                  <a:custGeom>
                    <a:rect b="b" l="l" r="r" t="t"/>
                    <a:pathLst>
                      <a:path extrusionOk="0" h="1843" w="3506">
                        <a:moveTo>
                          <a:pt x="43" y="1"/>
                        </a:moveTo>
                        <a:cubicBezTo>
                          <a:pt x="9" y="1"/>
                          <a:pt x="1" y="31"/>
                          <a:pt x="29" y="68"/>
                        </a:cubicBezTo>
                        <a:cubicBezTo>
                          <a:pt x="277" y="441"/>
                          <a:pt x="1233" y="1843"/>
                          <a:pt x="1890" y="1843"/>
                        </a:cubicBezTo>
                        <a:cubicBezTo>
                          <a:pt x="1925" y="1843"/>
                          <a:pt x="1960" y="1839"/>
                          <a:pt x="1993" y="1830"/>
                        </a:cubicBezTo>
                        <a:cubicBezTo>
                          <a:pt x="2898" y="1592"/>
                          <a:pt x="3505" y="699"/>
                          <a:pt x="76" y="8"/>
                        </a:cubicBezTo>
                        <a:cubicBezTo>
                          <a:pt x="63" y="3"/>
                          <a:pt x="52" y="1"/>
                          <a:pt x="4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42" name="Google Shape;1742;p45"/>
                  <p:cNvSpPr/>
                  <p:nvPr/>
                </p:nvSpPr>
                <p:spPr>
                  <a:xfrm>
                    <a:off x="7460915" y="6691471"/>
                    <a:ext cx="71439" cy="37103"/>
                  </a:xfrm>
                  <a:custGeom>
                    <a:rect b="b" l="l" r="r" t="t"/>
                    <a:pathLst>
                      <a:path extrusionOk="0" h="1837" w="3537">
                        <a:moveTo>
                          <a:pt x="1636" y="1"/>
                        </a:moveTo>
                        <a:cubicBezTo>
                          <a:pt x="1598" y="1"/>
                          <a:pt x="1560" y="6"/>
                          <a:pt x="1524" y="15"/>
                        </a:cubicBezTo>
                        <a:cubicBezTo>
                          <a:pt x="608" y="242"/>
                          <a:pt x="0" y="1135"/>
                          <a:pt x="3429" y="1837"/>
                        </a:cubicBezTo>
                        <a:cubicBezTo>
                          <a:pt x="3501" y="1837"/>
                          <a:pt x="3537" y="1813"/>
                          <a:pt x="3489" y="1766"/>
                        </a:cubicBezTo>
                        <a:cubicBezTo>
                          <a:pt x="3253" y="1383"/>
                          <a:pt x="2293" y="1"/>
                          <a:pt x="163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43" name="Google Shape;1743;p45"/>
                  <p:cNvSpPr/>
                  <p:nvPr/>
                </p:nvSpPr>
                <p:spPr>
                  <a:xfrm>
                    <a:off x="7514539" y="6664023"/>
                    <a:ext cx="37163" cy="60451"/>
                  </a:xfrm>
                  <a:custGeom>
                    <a:rect b="b" l="l" r="r" t="t"/>
                    <a:pathLst>
                      <a:path extrusionOk="0" h="2993" w="1840">
                        <a:moveTo>
                          <a:pt x="1140" y="0"/>
                        </a:moveTo>
                        <a:cubicBezTo>
                          <a:pt x="925" y="0"/>
                          <a:pt x="670" y="169"/>
                          <a:pt x="465" y="398"/>
                        </a:cubicBezTo>
                        <a:cubicBezTo>
                          <a:pt x="1" y="910"/>
                          <a:pt x="882" y="2541"/>
                          <a:pt x="1120" y="2958"/>
                        </a:cubicBezTo>
                        <a:cubicBezTo>
                          <a:pt x="1131" y="2980"/>
                          <a:pt x="1145" y="2992"/>
                          <a:pt x="1159" y="2992"/>
                        </a:cubicBezTo>
                        <a:cubicBezTo>
                          <a:pt x="1175" y="2992"/>
                          <a:pt x="1190" y="2977"/>
                          <a:pt x="1203" y="2946"/>
                        </a:cubicBezTo>
                        <a:cubicBezTo>
                          <a:pt x="1840" y="686"/>
                          <a:pt x="1572" y="0"/>
                          <a:pt x="114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44" name="Google Shape;1744;p45"/>
                  <p:cNvSpPr/>
                  <p:nvPr/>
                </p:nvSpPr>
                <p:spPr>
                  <a:xfrm>
                    <a:off x="7241368" y="6808273"/>
                    <a:ext cx="192866" cy="201329"/>
                  </a:xfrm>
                  <a:custGeom>
                    <a:rect b="b" l="l" r="r" t="t"/>
                    <a:pathLst>
                      <a:path extrusionOk="0" h="9968" w="9549">
                        <a:moveTo>
                          <a:pt x="4810" y="1"/>
                        </a:moveTo>
                        <a:cubicBezTo>
                          <a:pt x="4783" y="1"/>
                          <a:pt x="4757" y="19"/>
                          <a:pt x="4739" y="54"/>
                        </a:cubicBezTo>
                        <a:lnTo>
                          <a:pt x="4429" y="578"/>
                        </a:lnTo>
                        <a:lnTo>
                          <a:pt x="4417" y="614"/>
                        </a:lnTo>
                        <a:lnTo>
                          <a:pt x="4382" y="578"/>
                        </a:lnTo>
                        <a:lnTo>
                          <a:pt x="3965" y="114"/>
                        </a:lnTo>
                        <a:cubicBezTo>
                          <a:pt x="3942" y="91"/>
                          <a:pt x="3918" y="80"/>
                          <a:pt x="3898" y="80"/>
                        </a:cubicBezTo>
                        <a:cubicBezTo>
                          <a:pt x="3866" y="80"/>
                          <a:pt x="3841" y="106"/>
                          <a:pt x="3834" y="150"/>
                        </a:cubicBezTo>
                        <a:lnTo>
                          <a:pt x="3691" y="709"/>
                        </a:lnTo>
                        <a:lnTo>
                          <a:pt x="3667" y="805"/>
                        </a:lnTo>
                        <a:lnTo>
                          <a:pt x="3608" y="745"/>
                        </a:lnTo>
                        <a:lnTo>
                          <a:pt x="3155" y="376"/>
                        </a:lnTo>
                        <a:cubicBezTo>
                          <a:pt x="3133" y="358"/>
                          <a:pt x="3111" y="349"/>
                          <a:pt x="3091" y="349"/>
                        </a:cubicBezTo>
                        <a:cubicBezTo>
                          <a:pt x="3056" y="349"/>
                          <a:pt x="3027" y="376"/>
                          <a:pt x="3012" y="435"/>
                        </a:cubicBezTo>
                        <a:lnTo>
                          <a:pt x="2977" y="1007"/>
                        </a:lnTo>
                        <a:cubicBezTo>
                          <a:pt x="2977" y="1007"/>
                          <a:pt x="2953" y="1031"/>
                          <a:pt x="2941" y="1031"/>
                        </a:cubicBezTo>
                        <a:lnTo>
                          <a:pt x="2465" y="709"/>
                        </a:lnTo>
                        <a:cubicBezTo>
                          <a:pt x="2460" y="692"/>
                          <a:pt x="2450" y="685"/>
                          <a:pt x="2439" y="685"/>
                        </a:cubicBezTo>
                        <a:cubicBezTo>
                          <a:pt x="2418" y="685"/>
                          <a:pt x="2393" y="711"/>
                          <a:pt x="2393" y="757"/>
                        </a:cubicBezTo>
                        <a:lnTo>
                          <a:pt x="2405" y="1340"/>
                        </a:lnTo>
                        <a:lnTo>
                          <a:pt x="2405" y="1436"/>
                        </a:lnTo>
                        <a:lnTo>
                          <a:pt x="2334" y="1400"/>
                        </a:lnTo>
                        <a:lnTo>
                          <a:pt x="1810" y="1150"/>
                        </a:lnTo>
                        <a:cubicBezTo>
                          <a:pt x="1791" y="1140"/>
                          <a:pt x="1774" y="1136"/>
                          <a:pt x="1761" y="1136"/>
                        </a:cubicBezTo>
                        <a:cubicBezTo>
                          <a:pt x="1723" y="1136"/>
                          <a:pt x="1709" y="1169"/>
                          <a:pt x="1726" y="1221"/>
                        </a:cubicBezTo>
                        <a:lnTo>
                          <a:pt x="1822" y="1817"/>
                        </a:lnTo>
                        <a:lnTo>
                          <a:pt x="1822" y="1852"/>
                        </a:lnTo>
                        <a:lnTo>
                          <a:pt x="1786" y="1852"/>
                        </a:lnTo>
                        <a:lnTo>
                          <a:pt x="1214" y="1686"/>
                        </a:lnTo>
                        <a:cubicBezTo>
                          <a:pt x="1198" y="1677"/>
                          <a:pt x="1182" y="1674"/>
                          <a:pt x="1168" y="1674"/>
                        </a:cubicBezTo>
                        <a:cubicBezTo>
                          <a:pt x="1120" y="1674"/>
                          <a:pt x="1089" y="1717"/>
                          <a:pt x="1107" y="1781"/>
                        </a:cubicBezTo>
                        <a:lnTo>
                          <a:pt x="1286" y="2352"/>
                        </a:lnTo>
                        <a:lnTo>
                          <a:pt x="1322" y="2424"/>
                        </a:lnTo>
                        <a:lnTo>
                          <a:pt x="1322" y="2424"/>
                        </a:lnTo>
                        <a:lnTo>
                          <a:pt x="1226" y="2412"/>
                        </a:lnTo>
                        <a:lnTo>
                          <a:pt x="655" y="2340"/>
                        </a:lnTo>
                        <a:cubicBezTo>
                          <a:pt x="642" y="2337"/>
                          <a:pt x="631" y="2335"/>
                          <a:pt x="620" y="2335"/>
                        </a:cubicBezTo>
                        <a:cubicBezTo>
                          <a:pt x="562" y="2335"/>
                          <a:pt x="541" y="2389"/>
                          <a:pt x="572" y="2460"/>
                        </a:cubicBezTo>
                        <a:lnTo>
                          <a:pt x="857" y="3019"/>
                        </a:lnTo>
                        <a:lnTo>
                          <a:pt x="869" y="3055"/>
                        </a:lnTo>
                        <a:lnTo>
                          <a:pt x="845" y="3055"/>
                        </a:lnTo>
                        <a:lnTo>
                          <a:pt x="250" y="3150"/>
                        </a:lnTo>
                        <a:cubicBezTo>
                          <a:pt x="179" y="3174"/>
                          <a:pt x="0" y="3198"/>
                          <a:pt x="36" y="3257"/>
                        </a:cubicBezTo>
                        <a:lnTo>
                          <a:pt x="333" y="3710"/>
                        </a:lnTo>
                        <a:cubicBezTo>
                          <a:pt x="357" y="3722"/>
                          <a:pt x="560" y="3793"/>
                          <a:pt x="595" y="3829"/>
                        </a:cubicBezTo>
                        <a:cubicBezTo>
                          <a:pt x="1820" y="5078"/>
                          <a:pt x="2626" y="5288"/>
                          <a:pt x="3029" y="5288"/>
                        </a:cubicBezTo>
                        <a:cubicBezTo>
                          <a:pt x="3233" y="5288"/>
                          <a:pt x="3334" y="5234"/>
                          <a:pt x="3334" y="5234"/>
                        </a:cubicBezTo>
                        <a:lnTo>
                          <a:pt x="3477" y="5198"/>
                        </a:lnTo>
                        <a:cubicBezTo>
                          <a:pt x="3675" y="5112"/>
                          <a:pt x="3834" y="5078"/>
                          <a:pt x="3965" y="5078"/>
                        </a:cubicBezTo>
                        <a:cubicBezTo>
                          <a:pt x="4178" y="5078"/>
                          <a:pt x="4314" y="5170"/>
                          <a:pt x="4417" y="5281"/>
                        </a:cubicBezTo>
                        <a:cubicBezTo>
                          <a:pt x="4536" y="5519"/>
                          <a:pt x="4560" y="5769"/>
                          <a:pt x="4179" y="6174"/>
                        </a:cubicBezTo>
                        <a:lnTo>
                          <a:pt x="4084" y="6246"/>
                        </a:lnTo>
                        <a:cubicBezTo>
                          <a:pt x="4084" y="6246"/>
                          <a:pt x="3405" y="6793"/>
                          <a:pt x="4489" y="9187"/>
                        </a:cubicBezTo>
                        <a:cubicBezTo>
                          <a:pt x="4501" y="9222"/>
                          <a:pt x="4596" y="9210"/>
                          <a:pt x="4608" y="9246"/>
                        </a:cubicBezTo>
                        <a:lnTo>
                          <a:pt x="4822" y="9901"/>
                        </a:lnTo>
                        <a:cubicBezTo>
                          <a:pt x="4836" y="9942"/>
                          <a:pt x="4854" y="9968"/>
                          <a:pt x="4873" y="9968"/>
                        </a:cubicBezTo>
                        <a:cubicBezTo>
                          <a:pt x="4887" y="9968"/>
                          <a:pt x="4902" y="9955"/>
                          <a:pt x="4917" y="9925"/>
                        </a:cubicBezTo>
                        <a:lnTo>
                          <a:pt x="5275" y="9365"/>
                        </a:lnTo>
                        <a:lnTo>
                          <a:pt x="5334" y="9282"/>
                        </a:lnTo>
                        <a:lnTo>
                          <a:pt x="5358" y="9318"/>
                        </a:lnTo>
                        <a:lnTo>
                          <a:pt x="5715" y="9853"/>
                        </a:lnTo>
                        <a:cubicBezTo>
                          <a:pt x="5746" y="9884"/>
                          <a:pt x="5768" y="9903"/>
                          <a:pt x="5783" y="9903"/>
                        </a:cubicBezTo>
                        <a:cubicBezTo>
                          <a:pt x="5796" y="9903"/>
                          <a:pt x="5805" y="9887"/>
                          <a:pt x="5810" y="9853"/>
                        </a:cubicBezTo>
                        <a:lnTo>
                          <a:pt x="5953" y="9306"/>
                        </a:lnTo>
                        <a:lnTo>
                          <a:pt x="5965" y="9222"/>
                        </a:lnTo>
                        <a:lnTo>
                          <a:pt x="6025" y="9282"/>
                        </a:lnTo>
                        <a:lnTo>
                          <a:pt x="6489" y="9663"/>
                        </a:lnTo>
                        <a:cubicBezTo>
                          <a:pt x="6509" y="9683"/>
                          <a:pt x="6530" y="9692"/>
                          <a:pt x="6548" y="9692"/>
                        </a:cubicBezTo>
                        <a:cubicBezTo>
                          <a:pt x="6584" y="9692"/>
                          <a:pt x="6612" y="9658"/>
                          <a:pt x="6620" y="9603"/>
                        </a:cubicBezTo>
                        <a:lnTo>
                          <a:pt x="6668" y="9020"/>
                        </a:lnTo>
                        <a:lnTo>
                          <a:pt x="6668" y="8984"/>
                        </a:lnTo>
                        <a:lnTo>
                          <a:pt x="6679" y="9008"/>
                        </a:lnTo>
                        <a:lnTo>
                          <a:pt x="7203" y="9306"/>
                        </a:lnTo>
                        <a:cubicBezTo>
                          <a:pt x="7224" y="9316"/>
                          <a:pt x="7243" y="9321"/>
                          <a:pt x="7259" y="9321"/>
                        </a:cubicBezTo>
                        <a:cubicBezTo>
                          <a:pt x="7298" y="9321"/>
                          <a:pt x="7322" y="9290"/>
                          <a:pt x="7322" y="9222"/>
                        </a:cubicBezTo>
                        <a:lnTo>
                          <a:pt x="7275" y="8663"/>
                        </a:lnTo>
                        <a:lnTo>
                          <a:pt x="7275" y="8567"/>
                        </a:lnTo>
                        <a:lnTo>
                          <a:pt x="7346" y="8603"/>
                        </a:lnTo>
                        <a:lnTo>
                          <a:pt x="7882" y="8829"/>
                        </a:lnTo>
                        <a:cubicBezTo>
                          <a:pt x="7895" y="8834"/>
                          <a:pt x="7907" y="8836"/>
                          <a:pt x="7917" y="8836"/>
                        </a:cubicBezTo>
                        <a:cubicBezTo>
                          <a:pt x="7968" y="8836"/>
                          <a:pt x="7999" y="8793"/>
                          <a:pt x="7989" y="8734"/>
                        </a:cubicBezTo>
                        <a:lnTo>
                          <a:pt x="7870" y="8186"/>
                        </a:lnTo>
                        <a:lnTo>
                          <a:pt x="7882" y="8175"/>
                        </a:lnTo>
                        <a:lnTo>
                          <a:pt x="8430" y="8329"/>
                        </a:lnTo>
                        <a:cubicBezTo>
                          <a:pt x="8449" y="8338"/>
                          <a:pt x="8465" y="8341"/>
                          <a:pt x="8479" y="8341"/>
                        </a:cubicBezTo>
                        <a:cubicBezTo>
                          <a:pt x="8527" y="8341"/>
                          <a:pt x="8546" y="8298"/>
                          <a:pt x="8537" y="8234"/>
                        </a:cubicBezTo>
                        <a:lnTo>
                          <a:pt x="8358" y="7674"/>
                        </a:lnTo>
                        <a:lnTo>
                          <a:pt x="8334" y="7591"/>
                        </a:lnTo>
                        <a:lnTo>
                          <a:pt x="8334" y="7591"/>
                        </a:lnTo>
                        <a:lnTo>
                          <a:pt x="8418" y="7603"/>
                        </a:lnTo>
                        <a:lnTo>
                          <a:pt x="9001" y="7674"/>
                        </a:lnTo>
                        <a:cubicBezTo>
                          <a:pt x="9012" y="7678"/>
                          <a:pt x="9022" y="7680"/>
                          <a:pt x="9032" y="7680"/>
                        </a:cubicBezTo>
                        <a:cubicBezTo>
                          <a:pt x="9085" y="7680"/>
                          <a:pt x="9113" y="7626"/>
                          <a:pt x="9073" y="7555"/>
                        </a:cubicBezTo>
                        <a:lnTo>
                          <a:pt x="8787" y="6996"/>
                        </a:lnTo>
                        <a:lnTo>
                          <a:pt x="8775" y="6960"/>
                        </a:lnTo>
                        <a:lnTo>
                          <a:pt x="8811" y="6960"/>
                        </a:lnTo>
                        <a:lnTo>
                          <a:pt x="9406" y="6865"/>
                        </a:lnTo>
                        <a:cubicBezTo>
                          <a:pt x="9477" y="6841"/>
                          <a:pt x="9549" y="6782"/>
                          <a:pt x="9489" y="6722"/>
                        </a:cubicBezTo>
                        <a:lnTo>
                          <a:pt x="9085" y="6246"/>
                        </a:lnTo>
                        <a:cubicBezTo>
                          <a:pt x="7767" y="4912"/>
                          <a:pt x="6963" y="4690"/>
                          <a:pt x="6573" y="4690"/>
                        </a:cubicBezTo>
                        <a:cubicBezTo>
                          <a:pt x="6378" y="4690"/>
                          <a:pt x="6287" y="4746"/>
                          <a:pt x="6287" y="4746"/>
                        </a:cubicBezTo>
                        <a:lnTo>
                          <a:pt x="6156" y="4805"/>
                        </a:lnTo>
                        <a:cubicBezTo>
                          <a:pt x="5956" y="4887"/>
                          <a:pt x="5798" y="4920"/>
                          <a:pt x="5669" y="4920"/>
                        </a:cubicBezTo>
                        <a:cubicBezTo>
                          <a:pt x="5459" y="4920"/>
                          <a:pt x="5326" y="4832"/>
                          <a:pt x="5215" y="4722"/>
                        </a:cubicBezTo>
                        <a:cubicBezTo>
                          <a:pt x="5096" y="4484"/>
                          <a:pt x="5072" y="4222"/>
                          <a:pt x="5453" y="3829"/>
                        </a:cubicBezTo>
                        <a:lnTo>
                          <a:pt x="5548" y="3745"/>
                        </a:lnTo>
                        <a:cubicBezTo>
                          <a:pt x="5548" y="3745"/>
                          <a:pt x="6322" y="3138"/>
                          <a:pt x="5155" y="638"/>
                        </a:cubicBezTo>
                        <a:lnTo>
                          <a:pt x="4882" y="54"/>
                        </a:lnTo>
                        <a:cubicBezTo>
                          <a:pt x="4864" y="19"/>
                          <a:pt x="4837" y="1"/>
                          <a:pt x="481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45" name="Google Shape;1745;p45"/>
                  <p:cNvSpPr/>
                  <p:nvPr/>
                </p:nvSpPr>
                <p:spPr>
                  <a:xfrm>
                    <a:off x="7327995" y="6915926"/>
                    <a:ext cx="36739" cy="60229"/>
                  </a:xfrm>
                  <a:custGeom>
                    <a:rect b="b" l="l" r="r" t="t"/>
                    <a:pathLst>
                      <a:path extrusionOk="0" h="2982" w="1819">
                        <a:moveTo>
                          <a:pt x="555" y="0"/>
                        </a:moveTo>
                        <a:cubicBezTo>
                          <a:pt x="538" y="0"/>
                          <a:pt x="522" y="15"/>
                          <a:pt x="509" y="47"/>
                        </a:cubicBezTo>
                        <a:cubicBezTo>
                          <a:pt x="0" y="2294"/>
                          <a:pt x="285" y="2981"/>
                          <a:pt x="708" y="2981"/>
                        </a:cubicBezTo>
                        <a:cubicBezTo>
                          <a:pt x="929" y="2981"/>
                          <a:pt x="1187" y="2795"/>
                          <a:pt x="1390" y="2547"/>
                        </a:cubicBezTo>
                        <a:cubicBezTo>
                          <a:pt x="1819" y="2011"/>
                          <a:pt x="855" y="428"/>
                          <a:pt x="605" y="35"/>
                        </a:cubicBezTo>
                        <a:cubicBezTo>
                          <a:pt x="588" y="12"/>
                          <a:pt x="571" y="0"/>
                          <a:pt x="55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46" name="Google Shape;1746;p45"/>
                  <p:cNvSpPr/>
                  <p:nvPr/>
                </p:nvSpPr>
                <p:spPr>
                  <a:xfrm>
                    <a:off x="7344759" y="6911321"/>
                    <a:ext cx="71681" cy="35325"/>
                  </a:xfrm>
                  <a:custGeom>
                    <a:rect b="b" l="l" r="r" t="t"/>
                    <a:pathLst>
                      <a:path extrusionOk="0" h="1749" w="3549">
                        <a:moveTo>
                          <a:pt x="84" y="1"/>
                        </a:moveTo>
                        <a:cubicBezTo>
                          <a:pt x="13" y="1"/>
                          <a:pt x="1" y="36"/>
                          <a:pt x="36" y="72"/>
                        </a:cubicBezTo>
                        <a:cubicBezTo>
                          <a:pt x="303" y="439"/>
                          <a:pt x="1295" y="1748"/>
                          <a:pt x="1959" y="1748"/>
                        </a:cubicBezTo>
                        <a:cubicBezTo>
                          <a:pt x="2006" y="1748"/>
                          <a:pt x="2052" y="1742"/>
                          <a:pt x="2096" y="1727"/>
                        </a:cubicBezTo>
                        <a:cubicBezTo>
                          <a:pt x="2989" y="1453"/>
                          <a:pt x="3549" y="525"/>
                          <a:pt x="84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47" name="Google Shape;1747;p45"/>
                  <p:cNvSpPr/>
                  <p:nvPr/>
                </p:nvSpPr>
                <p:spPr>
                  <a:xfrm>
                    <a:off x="7260838" y="6870744"/>
                    <a:ext cx="71923" cy="35305"/>
                  </a:xfrm>
                  <a:custGeom>
                    <a:rect b="b" l="l" r="r" t="t"/>
                    <a:pathLst>
                      <a:path extrusionOk="0" h="1748" w="3561">
                        <a:moveTo>
                          <a:pt x="1591" y="0"/>
                        </a:moveTo>
                        <a:cubicBezTo>
                          <a:pt x="1543" y="0"/>
                          <a:pt x="1497" y="7"/>
                          <a:pt x="1453" y="21"/>
                        </a:cubicBezTo>
                        <a:cubicBezTo>
                          <a:pt x="560" y="295"/>
                          <a:pt x="0" y="1224"/>
                          <a:pt x="3465" y="1748"/>
                        </a:cubicBezTo>
                        <a:cubicBezTo>
                          <a:pt x="3525" y="1748"/>
                          <a:pt x="3560" y="1712"/>
                          <a:pt x="3513" y="1676"/>
                        </a:cubicBezTo>
                        <a:cubicBezTo>
                          <a:pt x="3246" y="1310"/>
                          <a:pt x="2254" y="0"/>
                          <a:pt x="159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48" name="Google Shape;1748;p45"/>
                  <p:cNvSpPr/>
                  <p:nvPr/>
                </p:nvSpPr>
                <p:spPr>
                  <a:xfrm>
                    <a:off x="7312544" y="6841236"/>
                    <a:ext cx="36759" cy="60229"/>
                  </a:xfrm>
                  <a:custGeom>
                    <a:rect b="b" l="l" r="r" t="t"/>
                    <a:pathLst>
                      <a:path extrusionOk="0" h="2982" w="1820">
                        <a:moveTo>
                          <a:pt x="1111" y="0"/>
                        </a:moveTo>
                        <a:cubicBezTo>
                          <a:pt x="891" y="0"/>
                          <a:pt x="633" y="186"/>
                          <a:pt x="429" y="435"/>
                        </a:cubicBezTo>
                        <a:cubicBezTo>
                          <a:pt x="0" y="970"/>
                          <a:pt x="965" y="2554"/>
                          <a:pt x="1215" y="2947"/>
                        </a:cubicBezTo>
                        <a:cubicBezTo>
                          <a:pt x="1232" y="2969"/>
                          <a:pt x="1251" y="2981"/>
                          <a:pt x="1268" y="2981"/>
                        </a:cubicBezTo>
                        <a:cubicBezTo>
                          <a:pt x="1287" y="2981"/>
                          <a:pt x="1304" y="2966"/>
                          <a:pt x="1310" y="2935"/>
                        </a:cubicBezTo>
                        <a:cubicBezTo>
                          <a:pt x="1819" y="687"/>
                          <a:pt x="1535" y="0"/>
                          <a:pt x="111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1749" name="Google Shape;1749;p45"/>
                <p:cNvGrpSpPr/>
                <p:nvPr/>
              </p:nvGrpSpPr>
              <p:grpSpPr>
                <a:xfrm>
                  <a:off x="3840128" y="6449233"/>
                  <a:ext cx="711841" cy="656015"/>
                  <a:chOff x="6356646" y="6475041"/>
                  <a:chExt cx="711841" cy="656015"/>
                </a:xfrm>
              </p:grpSpPr>
              <p:sp>
                <p:nvSpPr>
                  <p:cNvPr id="1750" name="Google Shape;1750;p45"/>
                  <p:cNvSpPr/>
                  <p:nvPr/>
                </p:nvSpPr>
                <p:spPr>
                  <a:xfrm>
                    <a:off x="6944554" y="6890564"/>
                    <a:ext cx="53705" cy="89515"/>
                  </a:xfrm>
                  <a:custGeom>
                    <a:rect b="b" l="l" r="r" t="t"/>
                    <a:pathLst>
                      <a:path extrusionOk="0" h="4432" w="2659">
                        <a:moveTo>
                          <a:pt x="2659" y="0"/>
                        </a:moveTo>
                        <a:lnTo>
                          <a:pt x="2659" y="0"/>
                        </a:lnTo>
                        <a:cubicBezTo>
                          <a:pt x="2659" y="0"/>
                          <a:pt x="1" y="2198"/>
                          <a:pt x="542" y="2198"/>
                        </a:cubicBezTo>
                        <a:cubicBezTo>
                          <a:pt x="578" y="2198"/>
                          <a:pt x="628" y="2188"/>
                          <a:pt x="694" y="2167"/>
                        </a:cubicBezTo>
                        <a:lnTo>
                          <a:pt x="1135" y="2012"/>
                        </a:lnTo>
                        <a:lnTo>
                          <a:pt x="1135" y="2012"/>
                        </a:lnTo>
                        <a:cubicBezTo>
                          <a:pt x="1135" y="2012"/>
                          <a:pt x="4" y="3036"/>
                          <a:pt x="385" y="3048"/>
                        </a:cubicBezTo>
                        <a:cubicBezTo>
                          <a:pt x="392" y="3048"/>
                          <a:pt x="399" y="3048"/>
                          <a:pt x="405" y="3048"/>
                        </a:cubicBezTo>
                        <a:cubicBezTo>
                          <a:pt x="749" y="3048"/>
                          <a:pt x="932" y="2763"/>
                          <a:pt x="932" y="2762"/>
                        </a:cubicBezTo>
                        <a:lnTo>
                          <a:pt x="932" y="2762"/>
                        </a:lnTo>
                        <a:cubicBezTo>
                          <a:pt x="932" y="2763"/>
                          <a:pt x="337" y="4370"/>
                          <a:pt x="456" y="4417"/>
                        </a:cubicBezTo>
                        <a:cubicBezTo>
                          <a:pt x="476" y="4427"/>
                          <a:pt x="497" y="4432"/>
                          <a:pt x="519" y="4432"/>
                        </a:cubicBezTo>
                        <a:cubicBezTo>
                          <a:pt x="896" y="4432"/>
                          <a:pt x="1492" y="3049"/>
                          <a:pt x="1492" y="3048"/>
                        </a:cubicBezTo>
                        <a:lnTo>
                          <a:pt x="1492" y="3048"/>
                        </a:lnTo>
                        <a:cubicBezTo>
                          <a:pt x="1492" y="3048"/>
                          <a:pt x="1373" y="3394"/>
                          <a:pt x="1611" y="3679"/>
                        </a:cubicBezTo>
                        <a:cubicBezTo>
                          <a:pt x="1631" y="3704"/>
                          <a:pt x="1651" y="3715"/>
                          <a:pt x="1670" y="3715"/>
                        </a:cubicBezTo>
                        <a:cubicBezTo>
                          <a:pt x="1873" y="3715"/>
                          <a:pt x="1993" y="2440"/>
                          <a:pt x="2004" y="2429"/>
                        </a:cubicBezTo>
                        <a:lnTo>
                          <a:pt x="2135" y="2881"/>
                        </a:lnTo>
                        <a:cubicBezTo>
                          <a:pt x="2178" y="3005"/>
                          <a:pt x="2219" y="3059"/>
                          <a:pt x="2256" y="3059"/>
                        </a:cubicBezTo>
                        <a:cubicBezTo>
                          <a:pt x="2538" y="3059"/>
                          <a:pt x="2659" y="0"/>
                          <a:pt x="265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51" name="Google Shape;1751;p45"/>
                  <p:cNvSpPr/>
                  <p:nvPr/>
                </p:nvSpPr>
                <p:spPr>
                  <a:xfrm>
                    <a:off x="6638966" y="6475041"/>
                    <a:ext cx="99352" cy="82951"/>
                  </a:xfrm>
                  <a:custGeom>
                    <a:rect b="b" l="l" r="r" t="t"/>
                    <a:pathLst>
                      <a:path extrusionOk="0" h="4107" w="4919">
                        <a:moveTo>
                          <a:pt x="4638" y="0"/>
                        </a:moveTo>
                        <a:cubicBezTo>
                          <a:pt x="4112" y="0"/>
                          <a:pt x="2906" y="1142"/>
                          <a:pt x="2906" y="1142"/>
                        </a:cubicBezTo>
                        <a:cubicBezTo>
                          <a:pt x="2906" y="1142"/>
                          <a:pt x="3204" y="797"/>
                          <a:pt x="3073" y="344"/>
                        </a:cubicBezTo>
                        <a:cubicBezTo>
                          <a:pt x="3056" y="294"/>
                          <a:pt x="3029" y="271"/>
                          <a:pt x="2995" y="271"/>
                        </a:cubicBezTo>
                        <a:cubicBezTo>
                          <a:pt x="2731" y="271"/>
                          <a:pt x="2013" y="1595"/>
                          <a:pt x="2013" y="1595"/>
                        </a:cubicBezTo>
                        <a:lnTo>
                          <a:pt x="2084" y="999"/>
                        </a:lnTo>
                        <a:cubicBezTo>
                          <a:pt x="2097" y="810"/>
                          <a:pt x="2069" y="728"/>
                          <a:pt x="2010" y="728"/>
                        </a:cubicBezTo>
                        <a:cubicBezTo>
                          <a:pt x="1632" y="728"/>
                          <a:pt x="1" y="4107"/>
                          <a:pt x="1" y="4107"/>
                        </a:cubicBezTo>
                        <a:cubicBezTo>
                          <a:pt x="1" y="4107"/>
                          <a:pt x="4787" y="2726"/>
                          <a:pt x="3394" y="2559"/>
                        </a:cubicBezTo>
                        <a:lnTo>
                          <a:pt x="2787" y="2535"/>
                        </a:lnTo>
                        <a:cubicBezTo>
                          <a:pt x="2787" y="2535"/>
                          <a:pt x="4609" y="1904"/>
                          <a:pt x="4192" y="1702"/>
                        </a:cubicBezTo>
                        <a:cubicBezTo>
                          <a:pt x="4075" y="1643"/>
                          <a:pt x="3960" y="1623"/>
                          <a:pt x="3856" y="1623"/>
                        </a:cubicBezTo>
                        <a:cubicBezTo>
                          <a:pt x="3599" y="1623"/>
                          <a:pt x="3406" y="1749"/>
                          <a:pt x="3406" y="1749"/>
                        </a:cubicBezTo>
                        <a:cubicBezTo>
                          <a:pt x="3406" y="1749"/>
                          <a:pt x="4918" y="166"/>
                          <a:pt x="4811" y="71"/>
                        </a:cubicBezTo>
                        <a:cubicBezTo>
                          <a:pt x="4769" y="22"/>
                          <a:pt x="4710" y="0"/>
                          <a:pt x="463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52" name="Google Shape;1752;p45"/>
                  <p:cNvSpPr/>
                  <p:nvPr/>
                </p:nvSpPr>
                <p:spPr>
                  <a:xfrm>
                    <a:off x="6864067" y="6970061"/>
                    <a:ext cx="130839" cy="54210"/>
                  </a:xfrm>
                  <a:custGeom>
                    <a:rect b="b" l="l" r="r" t="t"/>
                    <a:pathLst>
                      <a:path extrusionOk="0" h="2684" w="6478">
                        <a:moveTo>
                          <a:pt x="2881" y="0"/>
                        </a:moveTo>
                        <a:cubicBezTo>
                          <a:pt x="2746" y="0"/>
                          <a:pt x="2730" y="85"/>
                          <a:pt x="2893" y="291"/>
                        </a:cubicBezTo>
                        <a:lnTo>
                          <a:pt x="3310" y="755"/>
                        </a:lnTo>
                        <a:cubicBezTo>
                          <a:pt x="3300" y="755"/>
                          <a:pt x="2168" y="197"/>
                          <a:pt x="1783" y="197"/>
                        </a:cubicBezTo>
                        <a:cubicBezTo>
                          <a:pt x="1685" y="197"/>
                          <a:pt x="1635" y="234"/>
                          <a:pt x="1667" y="327"/>
                        </a:cubicBezTo>
                        <a:cubicBezTo>
                          <a:pt x="1822" y="779"/>
                          <a:pt x="2286" y="886"/>
                          <a:pt x="2286" y="886"/>
                        </a:cubicBezTo>
                        <a:cubicBezTo>
                          <a:pt x="2286" y="886"/>
                          <a:pt x="1660" y="797"/>
                          <a:pt x="1068" y="797"/>
                        </a:cubicBezTo>
                        <a:cubicBezTo>
                          <a:pt x="556" y="797"/>
                          <a:pt x="69" y="864"/>
                          <a:pt x="36" y="1112"/>
                        </a:cubicBezTo>
                        <a:cubicBezTo>
                          <a:pt x="0" y="1255"/>
                          <a:pt x="2203" y="1708"/>
                          <a:pt x="2203" y="1708"/>
                        </a:cubicBezTo>
                        <a:cubicBezTo>
                          <a:pt x="2203" y="1708"/>
                          <a:pt x="1750" y="1708"/>
                          <a:pt x="1512" y="2136"/>
                        </a:cubicBezTo>
                        <a:cubicBezTo>
                          <a:pt x="1447" y="2251"/>
                          <a:pt x="1545" y="2293"/>
                          <a:pt x="1721" y="2293"/>
                        </a:cubicBezTo>
                        <a:cubicBezTo>
                          <a:pt x="2185" y="2293"/>
                          <a:pt x="3191" y="2005"/>
                          <a:pt x="3191" y="2005"/>
                        </a:cubicBezTo>
                        <a:lnTo>
                          <a:pt x="3191" y="2005"/>
                        </a:lnTo>
                        <a:lnTo>
                          <a:pt x="2703" y="2386"/>
                        </a:lnTo>
                        <a:cubicBezTo>
                          <a:pt x="2457" y="2600"/>
                          <a:pt x="2512" y="2683"/>
                          <a:pt x="2745" y="2683"/>
                        </a:cubicBezTo>
                        <a:cubicBezTo>
                          <a:pt x="3550" y="2683"/>
                          <a:pt x="6477" y="1696"/>
                          <a:pt x="6477" y="1696"/>
                        </a:cubicBezTo>
                        <a:cubicBezTo>
                          <a:pt x="6477" y="1696"/>
                          <a:pt x="3484" y="0"/>
                          <a:pt x="2881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53" name="Google Shape;1753;p45"/>
                  <p:cNvSpPr/>
                  <p:nvPr/>
                </p:nvSpPr>
                <p:spPr>
                  <a:xfrm>
                    <a:off x="6910239" y="6917932"/>
                    <a:ext cx="102462" cy="42576"/>
                  </a:xfrm>
                  <a:custGeom>
                    <a:rect b="b" l="l" r="r" t="t"/>
                    <a:pathLst>
                      <a:path extrusionOk="0" h="2108" w="5073">
                        <a:moveTo>
                          <a:pt x="2910" y="1"/>
                        </a:moveTo>
                        <a:cubicBezTo>
                          <a:pt x="2262" y="1"/>
                          <a:pt x="0" y="741"/>
                          <a:pt x="0" y="741"/>
                        </a:cubicBezTo>
                        <a:cubicBezTo>
                          <a:pt x="0" y="741"/>
                          <a:pt x="2329" y="2108"/>
                          <a:pt x="2804" y="2108"/>
                        </a:cubicBezTo>
                        <a:cubicBezTo>
                          <a:pt x="2911" y="2108"/>
                          <a:pt x="2924" y="2039"/>
                          <a:pt x="2798" y="1872"/>
                        </a:cubicBezTo>
                        <a:lnTo>
                          <a:pt x="2465" y="1515"/>
                        </a:lnTo>
                        <a:lnTo>
                          <a:pt x="2465" y="1515"/>
                        </a:lnTo>
                        <a:cubicBezTo>
                          <a:pt x="2465" y="1515"/>
                          <a:pt x="3349" y="1972"/>
                          <a:pt x="3641" y="1972"/>
                        </a:cubicBezTo>
                        <a:cubicBezTo>
                          <a:pt x="3714" y="1972"/>
                          <a:pt x="3751" y="1943"/>
                          <a:pt x="3727" y="1872"/>
                        </a:cubicBezTo>
                        <a:cubicBezTo>
                          <a:pt x="3608" y="1515"/>
                          <a:pt x="3262" y="1431"/>
                          <a:pt x="3262" y="1431"/>
                        </a:cubicBezTo>
                        <a:lnTo>
                          <a:pt x="3262" y="1431"/>
                        </a:lnTo>
                        <a:cubicBezTo>
                          <a:pt x="3263" y="1431"/>
                          <a:pt x="3802" y="1517"/>
                          <a:pt x="4286" y="1517"/>
                        </a:cubicBezTo>
                        <a:cubicBezTo>
                          <a:pt x="4665" y="1517"/>
                          <a:pt x="5010" y="1465"/>
                          <a:pt x="5036" y="1276"/>
                        </a:cubicBezTo>
                        <a:cubicBezTo>
                          <a:pt x="5072" y="1157"/>
                          <a:pt x="3346" y="788"/>
                          <a:pt x="3346" y="788"/>
                        </a:cubicBezTo>
                        <a:cubicBezTo>
                          <a:pt x="3346" y="788"/>
                          <a:pt x="3703" y="788"/>
                          <a:pt x="3893" y="455"/>
                        </a:cubicBezTo>
                        <a:cubicBezTo>
                          <a:pt x="3948" y="364"/>
                          <a:pt x="3864" y="331"/>
                          <a:pt x="3717" y="331"/>
                        </a:cubicBezTo>
                        <a:cubicBezTo>
                          <a:pt x="3347" y="331"/>
                          <a:pt x="2572" y="538"/>
                          <a:pt x="2572" y="538"/>
                        </a:cubicBezTo>
                        <a:lnTo>
                          <a:pt x="2953" y="241"/>
                        </a:lnTo>
                        <a:cubicBezTo>
                          <a:pt x="3153" y="67"/>
                          <a:pt x="3104" y="1"/>
                          <a:pt x="291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54" name="Google Shape;1754;p45"/>
                  <p:cNvSpPr/>
                  <p:nvPr/>
                </p:nvSpPr>
                <p:spPr>
                  <a:xfrm>
                    <a:off x="6396758" y="6668109"/>
                    <a:ext cx="67298" cy="125144"/>
                  </a:xfrm>
                  <a:custGeom>
                    <a:rect b="b" l="l" r="r" t="t"/>
                    <a:pathLst>
                      <a:path extrusionOk="0" h="6196" w="3332">
                        <a:moveTo>
                          <a:pt x="2349" y="1"/>
                        </a:moveTo>
                        <a:cubicBezTo>
                          <a:pt x="2349" y="1"/>
                          <a:pt x="1" y="3443"/>
                          <a:pt x="498" y="3443"/>
                        </a:cubicBezTo>
                        <a:cubicBezTo>
                          <a:pt x="545" y="3443"/>
                          <a:pt x="616" y="3413"/>
                          <a:pt x="718" y="3347"/>
                        </a:cubicBezTo>
                        <a:lnTo>
                          <a:pt x="1206" y="2989"/>
                        </a:lnTo>
                        <a:lnTo>
                          <a:pt x="1206" y="2989"/>
                        </a:lnTo>
                        <a:cubicBezTo>
                          <a:pt x="1206" y="2989"/>
                          <a:pt x="267" y="4542"/>
                          <a:pt x="620" y="4542"/>
                        </a:cubicBezTo>
                        <a:cubicBezTo>
                          <a:pt x="631" y="4542"/>
                          <a:pt x="644" y="4541"/>
                          <a:pt x="658" y="4537"/>
                        </a:cubicBezTo>
                        <a:cubicBezTo>
                          <a:pt x="1110" y="4442"/>
                          <a:pt x="1229" y="4002"/>
                          <a:pt x="1230" y="4001"/>
                        </a:cubicBezTo>
                        <a:lnTo>
                          <a:pt x="1230" y="4001"/>
                        </a:lnTo>
                        <a:cubicBezTo>
                          <a:pt x="1230" y="4002"/>
                          <a:pt x="1087" y="6180"/>
                          <a:pt x="1230" y="6192"/>
                        </a:cubicBezTo>
                        <a:cubicBezTo>
                          <a:pt x="1241" y="6194"/>
                          <a:pt x="1252" y="6195"/>
                          <a:pt x="1264" y="6195"/>
                        </a:cubicBezTo>
                        <a:cubicBezTo>
                          <a:pt x="1765" y="6195"/>
                          <a:pt x="2015" y="4157"/>
                          <a:pt x="2015" y="4156"/>
                        </a:cubicBezTo>
                        <a:lnTo>
                          <a:pt x="2015" y="4156"/>
                        </a:lnTo>
                        <a:cubicBezTo>
                          <a:pt x="2015" y="4156"/>
                          <a:pt x="2004" y="4621"/>
                          <a:pt x="2396" y="4871"/>
                        </a:cubicBezTo>
                        <a:cubicBezTo>
                          <a:pt x="2421" y="4886"/>
                          <a:pt x="2443" y="4893"/>
                          <a:pt x="2463" y="4893"/>
                        </a:cubicBezTo>
                        <a:cubicBezTo>
                          <a:pt x="2755" y="4893"/>
                          <a:pt x="2420" y="3228"/>
                          <a:pt x="2420" y="3227"/>
                        </a:cubicBezTo>
                        <a:lnTo>
                          <a:pt x="2420" y="3227"/>
                        </a:lnTo>
                        <a:lnTo>
                          <a:pt x="2742" y="3739"/>
                        </a:lnTo>
                        <a:cubicBezTo>
                          <a:pt x="2829" y="3859"/>
                          <a:pt x="2894" y="3913"/>
                          <a:pt x="2940" y="3913"/>
                        </a:cubicBezTo>
                        <a:cubicBezTo>
                          <a:pt x="3331" y="3913"/>
                          <a:pt x="2349" y="1"/>
                          <a:pt x="2349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55" name="Google Shape;1755;p45"/>
                  <p:cNvSpPr/>
                  <p:nvPr/>
                </p:nvSpPr>
                <p:spPr>
                  <a:xfrm>
                    <a:off x="6490111" y="6780892"/>
                    <a:ext cx="94524" cy="92040"/>
                  </a:xfrm>
                  <a:custGeom>
                    <a:rect b="b" l="l" r="r" t="t"/>
                    <a:pathLst>
                      <a:path extrusionOk="0" h="4557" w="4680">
                        <a:moveTo>
                          <a:pt x="1" y="1"/>
                        </a:moveTo>
                        <a:cubicBezTo>
                          <a:pt x="1" y="1"/>
                          <a:pt x="1252" y="3564"/>
                          <a:pt x="1625" y="3564"/>
                        </a:cubicBezTo>
                        <a:cubicBezTo>
                          <a:pt x="1682" y="3564"/>
                          <a:pt x="1718" y="3484"/>
                          <a:pt x="1727" y="3299"/>
                        </a:cubicBezTo>
                        <a:lnTo>
                          <a:pt x="1727" y="2692"/>
                        </a:lnTo>
                        <a:cubicBezTo>
                          <a:pt x="1727" y="2692"/>
                          <a:pt x="2306" y="4115"/>
                          <a:pt x="2566" y="4115"/>
                        </a:cubicBezTo>
                        <a:cubicBezTo>
                          <a:pt x="2597" y="4115"/>
                          <a:pt x="2624" y="4095"/>
                          <a:pt x="2644" y="4049"/>
                        </a:cubicBezTo>
                        <a:cubicBezTo>
                          <a:pt x="2811" y="3609"/>
                          <a:pt x="2549" y="3251"/>
                          <a:pt x="2549" y="3251"/>
                        </a:cubicBezTo>
                        <a:lnTo>
                          <a:pt x="2549" y="3251"/>
                        </a:lnTo>
                        <a:cubicBezTo>
                          <a:pt x="2549" y="3251"/>
                          <a:pt x="4073" y="4556"/>
                          <a:pt x="4280" y="4556"/>
                        </a:cubicBezTo>
                        <a:cubicBezTo>
                          <a:pt x="4289" y="4556"/>
                          <a:pt x="4295" y="4554"/>
                          <a:pt x="4299" y="4549"/>
                        </a:cubicBezTo>
                        <a:cubicBezTo>
                          <a:pt x="4680" y="4180"/>
                          <a:pt x="3132" y="2704"/>
                          <a:pt x="3132" y="2704"/>
                        </a:cubicBezTo>
                        <a:lnTo>
                          <a:pt x="3132" y="2704"/>
                        </a:lnTo>
                        <a:cubicBezTo>
                          <a:pt x="3132" y="2704"/>
                          <a:pt x="3346" y="2875"/>
                          <a:pt x="3642" y="2875"/>
                        </a:cubicBezTo>
                        <a:cubicBezTo>
                          <a:pt x="3728" y="2875"/>
                          <a:pt x="3821" y="2860"/>
                          <a:pt x="3918" y="2823"/>
                        </a:cubicBezTo>
                        <a:cubicBezTo>
                          <a:pt x="4347" y="2680"/>
                          <a:pt x="2608" y="1846"/>
                          <a:pt x="2608" y="1846"/>
                        </a:cubicBezTo>
                        <a:lnTo>
                          <a:pt x="2608" y="1846"/>
                        </a:lnTo>
                        <a:lnTo>
                          <a:pt x="3204" y="1894"/>
                        </a:lnTo>
                        <a:cubicBezTo>
                          <a:pt x="4620" y="1894"/>
                          <a:pt x="1" y="1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56" name="Google Shape;1756;p45"/>
                  <p:cNvSpPr/>
                  <p:nvPr/>
                </p:nvSpPr>
                <p:spPr>
                  <a:xfrm>
                    <a:off x="6491767" y="6616302"/>
                    <a:ext cx="122457" cy="94464"/>
                  </a:xfrm>
                  <a:custGeom>
                    <a:rect b="b" l="l" r="r" t="t"/>
                    <a:pathLst>
                      <a:path extrusionOk="0" h="4677" w="6063">
                        <a:moveTo>
                          <a:pt x="1857" y="1"/>
                        </a:moveTo>
                        <a:cubicBezTo>
                          <a:pt x="1856" y="1"/>
                          <a:pt x="1856" y="2"/>
                          <a:pt x="1860" y="6"/>
                        </a:cubicBezTo>
                        <a:cubicBezTo>
                          <a:pt x="1860" y="18"/>
                          <a:pt x="1824" y="18"/>
                          <a:pt x="1824" y="54"/>
                        </a:cubicBezTo>
                        <a:lnTo>
                          <a:pt x="1824" y="18"/>
                        </a:lnTo>
                        <a:cubicBezTo>
                          <a:pt x="1824" y="18"/>
                          <a:pt x="0" y="2352"/>
                          <a:pt x="361" y="2352"/>
                        </a:cubicBezTo>
                        <a:cubicBezTo>
                          <a:pt x="393" y="2352"/>
                          <a:pt x="443" y="2333"/>
                          <a:pt x="514" y="2292"/>
                        </a:cubicBezTo>
                        <a:lnTo>
                          <a:pt x="871" y="2054"/>
                        </a:lnTo>
                        <a:lnTo>
                          <a:pt x="871" y="2054"/>
                        </a:lnTo>
                        <a:cubicBezTo>
                          <a:pt x="871" y="2054"/>
                          <a:pt x="126" y="3116"/>
                          <a:pt x="384" y="3116"/>
                        </a:cubicBezTo>
                        <a:cubicBezTo>
                          <a:pt x="391" y="3116"/>
                          <a:pt x="399" y="3115"/>
                          <a:pt x="407" y="3114"/>
                        </a:cubicBezTo>
                        <a:cubicBezTo>
                          <a:pt x="740" y="3054"/>
                          <a:pt x="847" y="2757"/>
                          <a:pt x="848" y="2756"/>
                        </a:cubicBezTo>
                        <a:lnTo>
                          <a:pt x="848" y="2756"/>
                        </a:lnTo>
                        <a:cubicBezTo>
                          <a:pt x="847" y="2757"/>
                          <a:pt x="633" y="4280"/>
                          <a:pt x="740" y="4292"/>
                        </a:cubicBezTo>
                        <a:cubicBezTo>
                          <a:pt x="750" y="4295"/>
                          <a:pt x="760" y="4296"/>
                          <a:pt x="770" y="4296"/>
                        </a:cubicBezTo>
                        <a:cubicBezTo>
                          <a:pt x="1125" y="4296"/>
                          <a:pt x="1395" y="2888"/>
                          <a:pt x="1395" y="2887"/>
                        </a:cubicBezTo>
                        <a:lnTo>
                          <a:pt x="1395" y="2887"/>
                        </a:lnTo>
                        <a:cubicBezTo>
                          <a:pt x="1395" y="2888"/>
                          <a:pt x="1360" y="3209"/>
                          <a:pt x="1621" y="3411"/>
                        </a:cubicBezTo>
                        <a:cubicBezTo>
                          <a:pt x="1640" y="3427"/>
                          <a:pt x="1656" y="3434"/>
                          <a:pt x="1670" y="3434"/>
                        </a:cubicBezTo>
                        <a:cubicBezTo>
                          <a:pt x="1848" y="3434"/>
                          <a:pt x="1705" y="2268"/>
                          <a:pt x="1705" y="2268"/>
                        </a:cubicBezTo>
                        <a:lnTo>
                          <a:pt x="1705" y="2268"/>
                        </a:lnTo>
                        <a:lnTo>
                          <a:pt x="1895" y="2637"/>
                        </a:lnTo>
                        <a:cubicBezTo>
                          <a:pt x="1958" y="2728"/>
                          <a:pt x="2004" y="2769"/>
                          <a:pt x="2039" y="2769"/>
                        </a:cubicBezTo>
                        <a:cubicBezTo>
                          <a:pt x="2064" y="2769"/>
                          <a:pt x="2083" y="2748"/>
                          <a:pt x="2098" y="2709"/>
                        </a:cubicBezTo>
                        <a:cubicBezTo>
                          <a:pt x="2153" y="3024"/>
                          <a:pt x="2224" y="3245"/>
                          <a:pt x="2303" y="3245"/>
                        </a:cubicBezTo>
                        <a:cubicBezTo>
                          <a:pt x="2344" y="3245"/>
                          <a:pt x="2387" y="3187"/>
                          <a:pt x="2431" y="3054"/>
                        </a:cubicBezTo>
                        <a:lnTo>
                          <a:pt x="2586" y="2566"/>
                        </a:lnTo>
                        <a:cubicBezTo>
                          <a:pt x="2586" y="2566"/>
                          <a:pt x="2725" y="3915"/>
                          <a:pt x="2939" y="3915"/>
                        </a:cubicBezTo>
                        <a:cubicBezTo>
                          <a:pt x="2960" y="3915"/>
                          <a:pt x="2981" y="3903"/>
                          <a:pt x="3003" y="3876"/>
                        </a:cubicBezTo>
                        <a:cubicBezTo>
                          <a:pt x="3241" y="3578"/>
                          <a:pt x="3110" y="3221"/>
                          <a:pt x="3110" y="3221"/>
                        </a:cubicBezTo>
                        <a:lnTo>
                          <a:pt x="3110" y="3221"/>
                        </a:lnTo>
                        <a:cubicBezTo>
                          <a:pt x="3110" y="3221"/>
                          <a:pt x="4069" y="4677"/>
                          <a:pt x="4208" y="4677"/>
                        </a:cubicBezTo>
                        <a:cubicBezTo>
                          <a:pt x="4211" y="4677"/>
                          <a:pt x="4214" y="4675"/>
                          <a:pt x="4217" y="4673"/>
                        </a:cubicBezTo>
                        <a:cubicBezTo>
                          <a:pt x="4610" y="4459"/>
                          <a:pt x="3705" y="2912"/>
                          <a:pt x="3705" y="2911"/>
                        </a:cubicBezTo>
                        <a:lnTo>
                          <a:pt x="3705" y="2911"/>
                        </a:lnTo>
                        <a:cubicBezTo>
                          <a:pt x="3705" y="2911"/>
                          <a:pt x="3897" y="3188"/>
                          <a:pt x="4250" y="3188"/>
                        </a:cubicBezTo>
                        <a:cubicBezTo>
                          <a:pt x="4270" y="3188"/>
                          <a:pt x="4291" y="3187"/>
                          <a:pt x="4312" y="3185"/>
                        </a:cubicBezTo>
                        <a:cubicBezTo>
                          <a:pt x="4693" y="3173"/>
                          <a:pt x="3479" y="2090"/>
                          <a:pt x="3479" y="2090"/>
                        </a:cubicBezTo>
                        <a:lnTo>
                          <a:pt x="3479" y="2090"/>
                        </a:lnTo>
                        <a:lnTo>
                          <a:pt x="3955" y="2268"/>
                        </a:lnTo>
                        <a:cubicBezTo>
                          <a:pt x="4026" y="2288"/>
                          <a:pt x="4080" y="2298"/>
                          <a:pt x="4119" y="2298"/>
                        </a:cubicBezTo>
                        <a:cubicBezTo>
                          <a:pt x="4334" y="2298"/>
                          <a:pt x="4085" y="2007"/>
                          <a:pt x="3681" y="1613"/>
                        </a:cubicBezTo>
                        <a:lnTo>
                          <a:pt x="3681" y="1613"/>
                        </a:lnTo>
                        <a:cubicBezTo>
                          <a:pt x="3779" y="1675"/>
                          <a:pt x="3858" y="1710"/>
                          <a:pt x="3908" y="1710"/>
                        </a:cubicBezTo>
                        <a:cubicBezTo>
                          <a:pt x="3974" y="1710"/>
                          <a:pt x="3987" y="1649"/>
                          <a:pt x="3919" y="1506"/>
                        </a:cubicBezTo>
                        <a:lnTo>
                          <a:pt x="3729" y="1125"/>
                        </a:lnTo>
                        <a:lnTo>
                          <a:pt x="3729" y="1125"/>
                        </a:lnTo>
                        <a:cubicBezTo>
                          <a:pt x="3729" y="1125"/>
                          <a:pt x="4473" y="1759"/>
                          <a:pt x="4686" y="1759"/>
                        </a:cubicBezTo>
                        <a:cubicBezTo>
                          <a:pt x="4725" y="1759"/>
                          <a:pt x="4746" y="1737"/>
                          <a:pt x="4741" y="1685"/>
                        </a:cubicBezTo>
                        <a:cubicBezTo>
                          <a:pt x="4717" y="1363"/>
                          <a:pt x="4431" y="1221"/>
                          <a:pt x="4431" y="1220"/>
                        </a:cubicBezTo>
                        <a:lnTo>
                          <a:pt x="4431" y="1220"/>
                        </a:lnTo>
                        <a:cubicBezTo>
                          <a:pt x="4431" y="1221"/>
                          <a:pt x="5575" y="1513"/>
                          <a:pt x="5873" y="1513"/>
                        </a:cubicBezTo>
                        <a:cubicBezTo>
                          <a:pt x="5915" y="1513"/>
                          <a:pt x="5940" y="1508"/>
                          <a:pt x="5943" y="1494"/>
                        </a:cubicBezTo>
                        <a:cubicBezTo>
                          <a:pt x="6062" y="1137"/>
                          <a:pt x="4611" y="721"/>
                          <a:pt x="4610" y="720"/>
                        </a:cubicBezTo>
                        <a:lnTo>
                          <a:pt x="4610" y="720"/>
                        </a:lnTo>
                        <a:cubicBezTo>
                          <a:pt x="4610" y="720"/>
                          <a:pt x="4664" y="735"/>
                          <a:pt x="4742" y="735"/>
                        </a:cubicBezTo>
                        <a:cubicBezTo>
                          <a:pt x="4850" y="735"/>
                          <a:pt x="5004" y="708"/>
                          <a:pt x="5134" y="578"/>
                        </a:cubicBezTo>
                        <a:cubicBezTo>
                          <a:pt x="5253" y="445"/>
                          <a:pt x="4879" y="416"/>
                          <a:pt x="4524" y="416"/>
                        </a:cubicBezTo>
                        <a:cubicBezTo>
                          <a:pt x="4240" y="416"/>
                          <a:pt x="3967" y="435"/>
                          <a:pt x="3967" y="435"/>
                        </a:cubicBezTo>
                        <a:lnTo>
                          <a:pt x="4300" y="411"/>
                        </a:lnTo>
                        <a:cubicBezTo>
                          <a:pt x="4760" y="184"/>
                          <a:pt x="4103" y="10"/>
                          <a:pt x="3309" y="10"/>
                        </a:cubicBezTo>
                        <a:cubicBezTo>
                          <a:pt x="2784" y="10"/>
                          <a:pt x="2199" y="87"/>
                          <a:pt x="1840" y="274"/>
                        </a:cubicBezTo>
                        <a:lnTo>
                          <a:pt x="1840" y="274"/>
                        </a:lnTo>
                        <a:lnTo>
                          <a:pt x="1943" y="42"/>
                        </a:lnTo>
                        <a:lnTo>
                          <a:pt x="1871" y="6"/>
                        </a:lnTo>
                        <a:cubicBezTo>
                          <a:pt x="1871" y="6"/>
                          <a:pt x="1861" y="1"/>
                          <a:pt x="185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57" name="Google Shape;1757;p45"/>
                  <p:cNvSpPr/>
                  <p:nvPr/>
                </p:nvSpPr>
                <p:spPr>
                  <a:xfrm>
                    <a:off x="6390072" y="6828861"/>
                    <a:ext cx="69217" cy="113187"/>
                  </a:xfrm>
                  <a:custGeom>
                    <a:rect b="b" l="l" r="r" t="t"/>
                    <a:pathLst>
                      <a:path extrusionOk="0" h="5604" w="3427">
                        <a:moveTo>
                          <a:pt x="2752" y="1"/>
                        </a:moveTo>
                        <a:cubicBezTo>
                          <a:pt x="2256" y="1"/>
                          <a:pt x="1489" y="1757"/>
                          <a:pt x="1489" y="1757"/>
                        </a:cubicBezTo>
                        <a:cubicBezTo>
                          <a:pt x="1489" y="1757"/>
                          <a:pt x="1644" y="1329"/>
                          <a:pt x="1346" y="972"/>
                        </a:cubicBezTo>
                        <a:cubicBezTo>
                          <a:pt x="1321" y="941"/>
                          <a:pt x="1296" y="927"/>
                          <a:pt x="1272" y="927"/>
                        </a:cubicBezTo>
                        <a:cubicBezTo>
                          <a:pt x="1023" y="927"/>
                          <a:pt x="857" y="2442"/>
                          <a:pt x="858" y="2506"/>
                        </a:cubicBezTo>
                        <a:lnTo>
                          <a:pt x="858" y="2506"/>
                        </a:lnTo>
                        <a:lnTo>
                          <a:pt x="703" y="1924"/>
                        </a:lnTo>
                        <a:cubicBezTo>
                          <a:pt x="648" y="1770"/>
                          <a:pt x="596" y="1702"/>
                          <a:pt x="547" y="1702"/>
                        </a:cubicBezTo>
                        <a:cubicBezTo>
                          <a:pt x="177" y="1702"/>
                          <a:pt x="1" y="5603"/>
                          <a:pt x="1" y="5603"/>
                        </a:cubicBezTo>
                        <a:cubicBezTo>
                          <a:pt x="1" y="5603"/>
                          <a:pt x="3427" y="2829"/>
                          <a:pt x="2716" y="2829"/>
                        </a:cubicBezTo>
                        <a:cubicBezTo>
                          <a:pt x="2670" y="2829"/>
                          <a:pt x="2607" y="2840"/>
                          <a:pt x="2525" y="2865"/>
                        </a:cubicBezTo>
                        <a:lnTo>
                          <a:pt x="1953" y="3067"/>
                        </a:lnTo>
                        <a:cubicBezTo>
                          <a:pt x="1953" y="3067"/>
                          <a:pt x="3382" y="1793"/>
                          <a:pt x="2918" y="1757"/>
                        </a:cubicBezTo>
                        <a:cubicBezTo>
                          <a:pt x="2910" y="1757"/>
                          <a:pt x="2903" y="1757"/>
                          <a:pt x="2895" y="1757"/>
                        </a:cubicBezTo>
                        <a:cubicBezTo>
                          <a:pt x="2434" y="1757"/>
                          <a:pt x="2203" y="2115"/>
                          <a:pt x="2203" y="2115"/>
                        </a:cubicBezTo>
                        <a:cubicBezTo>
                          <a:pt x="2203" y="2115"/>
                          <a:pt x="2977" y="79"/>
                          <a:pt x="2835" y="19"/>
                        </a:cubicBezTo>
                        <a:cubicBezTo>
                          <a:pt x="2808" y="7"/>
                          <a:pt x="2780" y="1"/>
                          <a:pt x="2752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58" name="Google Shape;1758;p45"/>
                  <p:cNvSpPr/>
                  <p:nvPr/>
                </p:nvSpPr>
                <p:spPr>
                  <a:xfrm>
                    <a:off x="6470156" y="6530281"/>
                    <a:ext cx="131082" cy="54836"/>
                  </a:xfrm>
                  <a:custGeom>
                    <a:rect b="b" l="l" r="r" t="t"/>
                    <a:pathLst>
                      <a:path extrusionOk="0" h="2715" w="6490">
                        <a:moveTo>
                          <a:pt x="2754" y="0"/>
                        </a:moveTo>
                        <a:cubicBezTo>
                          <a:pt x="2577" y="0"/>
                          <a:pt x="2548" y="83"/>
                          <a:pt x="2751" y="288"/>
                        </a:cubicBezTo>
                        <a:lnTo>
                          <a:pt x="3215" y="693"/>
                        </a:lnTo>
                        <a:cubicBezTo>
                          <a:pt x="3215" y="693"/>
                          <a:pt x="2143" y="306"/>
                          <a:pt x="1710" y="306"/>
                        </a:cubicBezTo>
                        <a:cubicBezTo>
                          <a:pt x="1569" y="306"/>
                          <a:pt x="1496" y="347"/>
                          <a:pt x="1548" y="455"/>
                        </a:cubicBezTo>
                        <a:cubicBezTo>
                          <a:pt x="1751" y="884"/>
                          <a:pt x="2215" y="943"/>
                          <a:pt x="2215" y="943"/>
                        </a:cubicBezTo>
                        <a:cubicBezTo>
                          <a:pt x="2215" y="943"/>
                          <a:pt x="2121" y="940"/>
                          <a:pt x="1971" y="940"/>
                        </a:cubicBezTo>
                        <a:cubicBezTo>
                          <a:pt x="1398" y="940"/>
                          <a:pt x="13" y="985"/>
                          <a:pt x="13" y="1419"/>
                        </a:cubicBezTo>
                        <a:cubicBezTo>
                          <a:pt x="1" y="1574"/>
                          <a:pt x="2239" y="1777"/>
                          <a:pt x="2239" y="1777"/>
                        </a:cubicBezTo>
                        <a:cubicBezTo>
                          <a:pt x="2239" y="1777"/>
                          <a:pt x="1787" y="1836"/>
                          <a:pt x="1608" y="2289"/>
                        </a:cubicBezTo>
                        <a:cubicBezTo>
                          <a:pt x="1567" y="2389"/>
                          <a:pt x="1630" y="2427"/>
                          <a:pt x="1751" y="2427"/>
                        </a:cubicBezTo>
                        <a:cubicBezTo>
                          <a:pt x="2162" y="2427"/>
                          <a:pt x="3251" y="1979"/>
                          <a:pt x="3251" y="1979"/>
                        </a:cubicBezTo>
                        <a:lnTo>
                          <a:pt x="3251" y="1979"/>
                        </a:lnTo>
                        <a:lnTo>
                          <a:pt x="2810" y="2420"/>
                        </a:lnTo>
                        <a:cubicBezTo>
                          <a:pt x="2621" y="2630"/>
                          <a:pt x="2648" y="2715"/>
                          <a:pt x="2814" y="2715"/>
                        </a:cubicBezTo>
                        <a:cubicBezTo>
                          <a:pt x="3492" y="2715"/>
                          <a:pt x="6490" y="1300"/>
                          <a:pt x="6490" y="1300"/>
                        </a:cubicBezTo>
                        <a:cubicBezTo>
                          <a:pt x="6490" y="1300"/>
                          <a:pt x="3456" y="0"/>
                          <a:pt x="275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59" name="Google Shape;1759;p45"/>
                  <p:cNvSpPr/>
                  <p:nvPr/>
                </p:nvSpPr>
                <p:spPr>
                  <a:xfrm>
                    <a:off x="6558661" y="6631470"/>
                    <a:ext cx="112561" cy="123185"/>
                  </a:xfrm>
                  <a:custGeom>
                    <a:rect b="b" l="l" r="r" t="t"/>
                    <a:pathLst>
                      <a:path extrusionOk="0" h="6099" w="5573">
                        <a:moveTo>
                          <a:pt x="2941" y="1"/>
                        </a:moveTo>
                        <a:cubicBezTo>
                          <a:pt x="2803" y="1"/>
                          <a:pt x="1762" y="1053"/>
                          <a:pt x="1762" y="1053"/>
                        </a:cubicBezTo>
                        <a:cubicBezTo>
                          <a:pt x="1762" y="1053"/>
                          <a:pt x="1941" y="779"/>
                          <a:pt x="1774" y="481"/>
                        </a:cubicBezTo>
                        <a:cubicBezTo>
                          <a:pt x="1757" y="451"/>
                          <a:pt x="1738" y="438"/>
                          <a:pt x="1718" y="438"/>
                        </a:cubicBezTo>
                        <a:cubicBezTo>
                          <a:pt x="1533" y="438"/>
                          <a:pt x="1215" y="1517"/>
                          <a:pt x="1215" y="1517"/>
                        </a:cubicBezTo>
                        <a:lnTo>
                          <a:pt x="1167" y="1077"/>
                        </a:lnTo>
                        <a:cubicBezTo>
                          <a:pt x="1147" y="947"/>
                          <a:pt x="1116" y="890"/>
                          <a:pt x="1077" y="890"/>
                        </a:cubicBezTo>
                        <a:cubicBezTo>
                          <a:pt x="812" y="890"/>
                          <a:pt x="173" y="3457"/>
                          <a:pt x="144" y="3573"/>
                        </a:cubicBezTo>
                        <a:lnTo>
                          <a:pt x="144" y="3573"/>
                        </a:lnTo>
                        <a:cubicBezTo>
                          <a:pt x="130" y="3584"/>
                          <a:pt x="119" y="3589"/>
                          <a:pt x="119" y="3589"/>
                        </a:cubicBezTo>
                        <a:lnTo>
                          <a:pt x="60" y="3553"/>
                        </a:lnTo>
                        <a:cubicBezTo>
                          <a:pt x="60" y="3553"/>
                          <a:pt x="22" y="3538"/>
                          <a:pt x="6" y="3538"/>
                        </a:cubicBezTo>
                        <a:cubicBezTo>
                          <a:pt x="2" y="3538"/>
                          <a:pt x="0" y="3539"/>
                          <a:pt x="0" y="3541"/>
                        </a:cubicBezTo>
                        <a:lnTo>
                          <a:pt x="60" y="3577"/>
                        </a:lnTo>
                        <a:cubicBezTo>
                          <a:pt x="141" y="3689"/>
                          <a:pt x="1556" y="5814"/>
                          <a:pt x="1844" y="5814"/>
                        </a:cubicBezTo>
                        <a:cubicBezTo>
                          <a:pt x="1892" y="5814"/>
                          <a:pt x="1909" y="5754"/>
                          <a:pt x="1881" y="5613"/>
                        </a:cubicBezTo>
                        <a:lnTo>
                          <a:pt x="1774" y="5196"/>
                        </a:lnTo>
                        <a:lnTo>
                          <a:pt x="1774" y="5196"/>
                        </a:lnTo>
                        <a:cubicBezTo>
                          <a:pt x="1774" y="5196"/>
                          <a:pt x="2407" y="6055"/>
                          <a:pt x="2609" y="6055"/>
                        </a:cubicBezTo>
                        <a:cubicBezTo>
                          <a:pt x="2639" y="6055"/>
                          <a:pt x="2659" y="6037"/>
                          <a:pt x="2667" y="5994"/>
                        </a:cubicBezTo>
                        <a:cubicBezTo>
                          <a:pt x="2715" y="5649"/>
                          <a:pt x="2477" y="5446"/>
                          <a:pt x="2477" y="5446"/>
                        </a:cubicBezTo>
                        <a:lnTo>
                          <a:pt x="2477" y="5446"/>
                        </a:lnTo>
                        <a:cubicBezTo>
                          <a:pt x="2477" y="5446"/>
                          <a:pt x="3387" y="6099"/>
                          <a:pt x="3800" y="6099"/>
                        </a:cubicBezTo>
                        <a:cubicBezTo>
                          <a:pt x="3873" y="6099"/>
                          <a:pt x="3931" y="6078"/>
                          <a:pt x="3965" y="6030"/>
                        </a:cubicBezTo>
                        <a:cubicBezTo>
                          <a:pt x="4072" y="5958"/>
                          <a:pt x="2834" y="4958"/>
                          <a:pt x="2834" y="4958"/>
                        </a:cubicBezTo>
                        <a:lnTo>
                          <a:pt x="2834" y="4958"/>
                        </a:lnTo>
                        <a:cubicBezTo>
                          <a:pt x="2834" y="4958"/>
                          <a:pt x="2941" y="5010"/>
                          <a:pt x="3088" y="5010"/>
                        </a:cubicBezTo>
                        <a:cubicBezTo>
                          <a:pt x="3187" y="5010"/>
                          <a:pt x="3303" y="4987"/>
                          <a:pt x="3417" y="4910"/>
                        </a:cubicBezTo>
                        <a:cubicBezTo>
                          <a:pt x="3691" y="4720"/>
                          <a:pt x="2310" y="4446"/>
                          <a:pt x="2310" y="4446"/>
                        </a:cubicBezTo>
                        <a:lnTo>
                          <a:pt x="2739" y="4363"/>
                        </a:lnTo>
                        <a:cubicBezTo>
                          <a:pt x="3024" y="4291"/>
                          <a:pt x="2929" y="4196"/>
                          <a:pt x="2667" y="4089"/>
                        </a:cubicBezTo>
                        <a:lnTo>
                          <a:pt x="2667" y="4089"/>
                        </a:lnTo>
                        <a:cubicBezTo>
                          <a:pt x="2911" y="4124"/>
                          <a:pt x="3125" y="4146"/>
                          <a:pt x="3279" y="4146"/>
                        </a:cubicBezTo>
                        <a:cubicBezTo>
                          <a:pt x="3545" y="4146"/>
                          <a:pt x="3631" y="4080"/>
                          <a:pt x="3381" y="3898"/>
                        </a:cubicBezTo>
                        <a:lnTo>
                          <a:pt x="2929" y="3625"/>
                        </a:lnTo>
                        <a:lnTo>
                          <a:pt x="2929" y="3625"/>
                        </a:lnTo>
                        <a:cubicBezTo>
                          <a:pt x="2929" y="3625"/>
                          <a:pt x="3630" y="3761"/>
                          <a:pt x="4053" y="3761"/>
                        </a:cubicBezTo>
                        <a:cubicBezTo>
                          <a:pt x="4281" y="3761"/>
                          <a:pt x="4429" y="3721"/>
                          <a:pt x="4346" y="3601"/>
                        </a:cubicBezTo>
                        <a:cubicBezTo>
                          <a:pt x="4135" y="3302"/>
                          <a:pt x="3780" y="3291"/>
                          <a:pt x="3732" y="3291"/>
                        </a:cubicBezTo>
                        <a:cubicBezTo>
                          <a:pt x="3729" y="3291"/>
                          <a:pt x="3727" y="3291"/>
                          <a:pt x="3727" y="3291"/>
                        </a:cubicBezTo>
                        <a:cubicBezTo>
                          <a:pt x="3727" y="3291"/>
                          <a:pt x="5572" y="3053"/>
                          <a:pt x="5489" y="2589"/>
                        </a:cubicBezTo>
                        <a:cubicBezTo>
                          <a:pt x="5485" y="2548"/>
                          <a:pt x="5296" y="2534"/>
                          <a:pt x="5037" y="2534"/>
                        </a:cubicBezTo>
                        <a:cubicBezTo>
                          <a:pt x="4474" y="2534"/>
                          <a:pt x="3584" y="2601"/>
                          <a:pt x="3584" y="2601"/>
                        </a:cubicBezTo>
                        <a:cubicBezTo>
                          <a:pt x="3584" y="2601"/>
                          <a:pt x="3965" y="2505"/>
                          <a:pt x="4048" y="2101"/>
                        </a:cubicBezTo>
                        <a:cubicBezTo>
                          <a:pt x="4066" y="2026"/>
                          <a:pt x="4031" y="1995"/>
                          <a:pt x="3964" y="1995"/>
                        </a:cubicBezTo>
                        <a:cubicBezTo>
                          <a:pt x="3664" y="1995"/>
                          <a:pt x="2715" y="2589"/>
                          <a:pt x="2715" y="2589"/>
                        </a:cubicBezTo>
                        <a:lnTo>
                          <a:pt x="3024" y="2160"/>
                        </a:lnTo>
                        <a:cubicBezTo>
                          <a:pt x="3137" y="1982"/>
                          <a:pt x="3125" y="1907"/>
                          <a:pt x="3029" y="1907"/>
                        </a:cubicBezTo>
                        <a:cubicBezTo>
                          <a:pt x="2932" y="1907"/>
                          <a:pt x="2750" y="1982"/>
                          <a:pt x="2524" y="2101"/>
                        </a:cubicBezTo>
                        <a:cubicBezTo>
                          <a:pt x="2556" y="2037"/>
                          <a:pt x="2531" y="1992"/>
                          <a:pt x="2388" y="1992"/>
                        </a:cubicBezTo>
                        <a:cubicBezTo>
                          <a:pt x="2371" y="1992"/>
                          <a:pt x="2353" y="1992"/>
                          <a:pt x="2334" y="1993"/>
                        </a:cubicBezTo>
                        <a:lnTo>
                          <a:pt x="1905" y="2065"/>
                        </a:lnTo>
                        <a:cubicBezTo>
                          <a:pt x="1905" y="2065"/>
                          <a:pt x="3120" y="1351"/>
                          <a:pt x="2786" y="1267"/>
                        </a:cubicBezTo>
                        <a:cubicBezTo>
                          <a:pt x="2731" y="1251"/>
                          <a:pt x="2678" y="1245"/>
                          <a:pt x="2629" y="1245"/>
                        </a:cubicBezTo>
                        <a:cubicBezTo>
                          <a:pt x="2384" y="1245"/>
                          <a:pt x="2227" y="1410"/>
                          <a:pt x="2227" y="1410"/>
                        </a:cubicBezTo>
                        <a:cubicBezTo>
                          <a:pt x="2227" y="1410"/>
                          <a:pt x="3251" y="255"/>
                          <a:pt x="2953" y="5"/>
                        </a:cubicBezTo>
                        <a:cubicBezTo>
                          <a:pt x="2950" y="2"/>
                          <a:pt x="2946" y="1"/>
                          <a:pt x="2941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60" name="Google Shape;1760;p45"/>
                  <p:cNvSpPr/>
                  <p:nvPr/>
                </p:nvSpPr>
                <p:spPr>
                  <a:xfrm>
                    <a:off x="6356646" y="6701738"/>
                    <a:ext cx="110884" cy="122154"/>
                  </a:xfrm>
                  <a:custGeom>
                    <a:rect b="b" l="l" r="r" t="t"/>
                    <a:pathLst>
                      <a:path extrusionOk="0" h="6048" w="5490">
                        <a:moveTo>
                          <a:pt x="263" y="3932"/>
                        </a:moveTo>
                        <a:lnTo>
                          <a:pt x="247" y="3947"/>
                        </a:lnTo>
                        <a:lnTo>
                          <a:pt x="247" y="3947"/>
                        </a:lnTo>
                        <a:cubicBezTo>
                          <a:pt x="246" y="3946"/>
                          <a:pt x="245" y="3945"/>
                          <a:pt x="244" y="3944"/>
                        </a:cubicBezTo>
                        <a:lnTo>
                          <a:pt x="244" y="3944"/>
                        </a:lnTo>
                        <a:lnTo>
                          <a:pt x="227" y="3956"/>
                        </a:lnTo>
                        <a:cubicBezTo>
                          <a:pt x="227" y="3956"/>
                          <a:pt x="228" y="3948"/>
                          <a:pt x="229" y="3933"/>
                        </a:cubicBezTo>
                        <a:lnTo>
                          <a:pt x="229" y="3933"/>
                        </a:lnTo>
                        <a:cubicBezTo>
                          <a:pt x="233" y="3935"/>
                          <a:pt x="238" y="3939"/>
                          <a:pt x="244" y="3944"/>
                        </a:cubicBezTo>
                        <a:lnTo>
                          <a:pt x="244" y="3944"/>
                        </a:lnTo>
                        <a:lnTo>
                          <a:pt x="263" y="3932"/>
                        </a:lnTo>
                        <a:close/>
                        <a:moveTo>
                          <a:pt x="2494" y="1"/>
                        </a:moveTo>
                        <a:cubicBezTo>
                          <a:pt x="2376" y="1"/>
                          <a:pt x="1477" y="1229"/>
                          <a:pt x="1477" y="1229"/>
                        </a:cubicBezTo>
                        <a:cubicBezTo>
                          <a:pt x="1477" y="1229"/>
                          <a:pt x="1608" y="931"/>
                          <a:pt x="1406" y="658"/>
                        </a:cubicBezTo>
                        <a:cubicBezTo>
                          <a:pt x="1387" y="633"/>
                          <a:pt x="1368" y="622"/>
                          <a:pt x="1349" y="622"/>
                        </a:cubicBezTo>
                        <a:cubicBezTo>
                          <a:pt x="1157" y="622"/>
                          <a:pt x="989" y="1777"/>
                          <a:pt x="989" y="1777"/>
                        </a:cubicBezTo>
                        <a:lnTo>
                          <a:pt x="882" y="1336"/>
                        </a:lnTo>
                        <a:cubicBezTo>
                          <a:pt x="846" y="1220"/>
                          <a:pt x="810" y="1168"/>
                          <a:pt x="773" y="1168"/>
                        </a:cubicBezTo>
                        <a:cubicBezTo>
                          <a:pt x="518" y="1168"/>
                          <a:pt x="256" y="3669"/>
                          <a:pt x="229" y="3933"/>
                        </a:cubicBezTo>
                        <a:lnTo>
                          <a:pt x="229" y="3933"/>
                        </a:lnTo>
                        <a:cubicBezTo>
                          <a:pt x="229" y="3933"/>
                          <a:pt x="228" y="3932"/>
                          <a:pt x="227" y="3932"/>
                        </a:cubicBezTo>
                        <a:lnTo>
                          <a:pt x="25" y="3837"/>
                        </a:lnTo>
                        <a:lnTo>
                          <a:pt x="1" y="3884"/>
                        </a:lnTo>
                        <a:lnTo>
                          <a:pt x="108" y="3932"/>
                        </a:lnTo>
                        <a:lnTo>
                          <a:pt x="215" y="3979"/>
                        </a:lnTo>
                        <a:lnTo>
                          <a:pt x="247" y="3947"/>
                        </a:lnTo>
                        <a:lnTo>
                          <a:pt x="247" y="3947"/>
                        </a:lnTo>
                        <a:cubicBezTo>
                          <a:pt x="462" y="4137"/>
                          <a:pt x="1993" y="5903"/>
                          <a:pt x="2274" y="5903"/>
                        </a:cubicBezTo>
                        <a:cubicBezTo>
                          <a:pt x="2325" y="5903"/>
                          <a:pt x="2335" y="5844"/>
                          <a:pt x="2287" y="5706"/>
                        </a:cubicBezTo>
                        <a:lnTo>
                          <a:pt x="2108" y="5313"/>
                        </a:lnTo>
                        <a:lnTo>
                          <a:pt x="2108" y="5313"/>
                        </a:lnTo>
                        <a:cubicBezTo>
                          <a:pt x="2108" y="5313"/>
                          <a:pt x="2826" y="6048"/>
                          <a:pt x="3030" y="6048"/>
                        </a:cubicBezTo>
                        <a:cubicBezTo>
                          <a:pt x="3065" y="6048"/>
                          <a:pt x="3085" y="6027"/>
                          <a:pt x="3085" y="5980"/>
                        </a:cubicBezTo>
                        <a:cubicBezTo>
                          <a:pt x="3085" y="5646"/>
                          <a:pt x="2823" y="5480"/>
                          <a:pt x="2823" y="5480"/>
                        </a:cubicBezTo>
                        <a:lnTo>
                          <a:pt x="2823" y="5480"/>
                        </a:lnTo>
                        <a:cubicBezTo>
                          <a:pt x="2823" y="5480"/>
                          <a:pt x="3684" y="5937"/>
                          <a:pt x="4120" y="5937"/>
                        </a:cubicBezTo>
                        <a:cubicBezTo>
                          <a:pt x="4229" y="5937"/>
                          <a:pt x="4311" y="5908"/>
                          <a:pt x="4347" y="5837"/>
                        </a:cubicBezTo>
                        <a:cubicBezTo>
                          <a:pt x="4406" y="5753"/>
                          <a:pt x="3037" y="4944"/>
                          <a:pt x="3037" y="4944"/>
                        </a:cubicBezTo>
                        <a:lnTo>
                          <a:pt x="3037" y="4944"/>
                        </a:lnTo>
                        <a:cubicBezTo>
                          <a:pt x="3037" y="4944"/>
                          <a:pt x="3113" y="4969"/>
                          <a:pt x="3220" y="4969"/>
                        </a:cubicBezTo>
                        <a:cubicBezTo>
                          <a:pt x="3333" y="4969"/>
                          <a:pt x="3480" y="4941"/>
                          <a:pt x="3608" y="4825"/>
                        </a:cubicBezTo>
                        <a:cubicBezTo>
                          <a:pt x="3858" y="4599"/>
                          <a:pt x="2465" y="4527"/>
                          <a:pt x="2465" y="4527"/>
                        </a:cubicBezTo>
                        <a:lnTo>
                          <a:pt x="2870" y="4384"/>
                        </a:lnTo>
                        <a:cubicBezTo>
                          <a:pt x="3144" y="4277"/>
                          <a:pt x="3037" y="4182"/>
                          <a:pt x="2775" y="4122"/>
                        </a:cubicBezTo>
                        <a:cubicBezTo>
                          <a:pt x="3442" y="4122"/>
                          <a:pt x="3870" y="4051"/>
                          <a:pt x="3442" y="3825"/>
                        </a:cubicBezTo>
                        <a:lnTo>
                          <a:pt x="2966" y="3622"/>
                        </a:lnTo>
                        <a:lnTo>
                          <a:pt x="2966" y="3622"/>
                        </a:lnTo>
                        <a:cubicBezTo>
                          <a:pt x="2966" y="3622"/>
                          <a:pt x="3103" y="3627"/>
                          <a:pt x="3292" y="3627"/>
                        </a:cubicBezTo>
                        <a:cubicBezTo>
                          <a:pt x="3764" y="3627"/>
                          <a:pt x="4563" y="3597"/>
                          <a:pt x="4359" y="3384"/>
                        </a:cubicBezTo>
                        <a:cubicBezTo>
                          <a:pt x="4182" y="3183"/>
                          <a:pt x="3945" y="3150"/>
                          <a:pt x="3810" y="3150"/>
                        </a:cubicBezTo>
                        <a:cubicBezTo>
                          <a:pt x="3745" y="3150"/>
                          <a:pt x="3704" y="3158"/>
                          <a:pt x="3704" y="3158"/>
                        </a:cubicBezTo>
                        <a:cubicBezTo>
                          <a:pt x="3704" y="3158"/>
                          <a:pt x="5490" y="2658"/>
                          <a:pt x="5359" y="2217"/>
                        </a:cubicBezTo>
                        <a:cubicBezTo>
                          <a:pt x="5355" y="2200"/>
                          <a:pt x="5319" y="2192"/>
                          <a:pt x="5257" y="2192"/>
                        </a:cubicBezTo>
                        <a:cubicBezTo>
                          <a:pt x="4868" y="2192"/>
                          <a:pt x="3489" y="2503"/>
                          <a:pt x="3489" y="2503"/>
                        </a:cubicBezTo>
                        <a:cubicBezTo>
                          <a:pt x="3489" y="2503"/>
                          <a:pt x="3847" y="2336"/>
                          <a:pt x="3870" y="1932"/>
                        </a:cubicBezTo>
                        <a:cubicBezTo>
                          <a:pt x="3876" y="1871"/>
                          <a:pt x="3850" y="1845"/>
                          <a:pt x="3802" y="1845"/>
                        </a:cubicBezTo>
                        <a:cubicBezTo>
                          <a:pt x="3539" y="1845"/>
                          <a:pt x="2620" y="2610"/>
                          <a:pt x="2620" y="2610"/>
                        </a:cubicBezTo>
                        <a:lnTo>
                          <a:pt x="2870" y="2134"/>
                        </a:lnTo>
                        <a:cubicBezTo>
                          <a:pt x="2957" y="1954"/>
                          <a:pt x="2947" y="1879"/>
                          <a:pt x="2871" y="1879"/>
                        </a:cubicBezTo>
                        <a:cubicBezTo>
                          <a:pt x="2780" y="1879"/>
                          <a:pt x="2596" y="1984"/>
                          <a:pt x="2370" y="2146"/>
                        </a:cubicBezTo>
                        <a:cubicBezTo>
                          <a:pt x="2403" y="2088"/>
                          <a:pt x="2385" y="2053"/>
                          <a:pt x="2310" y="2053"/>
                        </a:cubicBezTo>
                        <a:cubicBezTo>
                          <a:pt x="2278" y="2053"/>
                          <a:pt x="2234" y="2060"/>
                          <a:pt x="2180" y="2074"/>
                        </a:cubicBezTo>
                        <a:lnTo>
                          <a:pt x="1763" y="2205"/>
                        </a:lnTo>
                        <a:cubicBezTo>
                          <a:pt x="1763" y="2205"/>
                          <a:pt x="2846" y="1324"/>
                          <a:pt x="2525" y="1289"/>
                        </a:cubicBezTo>
                        <a:cubicBezTo>
                          <a:pt x="2502" y="1286"/>
                          <a:pt x="2480" y="1285"/>
                          <a:pt x="2458" y="1285"/>
                        </a:cubicBezTo>
                        <a:cubicBezTo>
                          <a:pt x="2155" y="1285"/>
                          <a:pt x="1989" y="1503"/>
                          <a:pt x="1989" y="1503"/>
                        </a:cubicBezTo>
                        <a:cubicBezTo>
                          <a:pt x="1989" y="1503"/>
                          <a:pt x="2835" y="193"/>
                          <a:pt x="2501" y="3"/>
                        </a:cubicBezTo>
                        <a:cubicBezTo>
                          <a:pt x="2499" y="1"/>
                          <a:pt x="2497" y="1"/>
                          <a:pt x="249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61" name="Google Shape;1761;p45"/>
                  <p:cNvSpPr/>
                  <p:nvPr/>
                </p:nvSpPr>
                <p:spPr>
                  <a:xfrm>
                    <a:off x="6449231" y="6852047"/>
                    <a:ext cx="68671" cy="118600"/>
                  </a:xfrm>
                  <a:custGeom>
                    <a:rect b="b" l="l" r="r" t="t"/>
                    <a:pathLst>
                      <a:path extrusionOk="0" h="5872" w="3400">
                        <a:moveTo>
                          <a:pt x="2719" y="0"/>
                        </a:moveTo>
                        <a:cubicBezTo>
                          <a:pt x="2554" y="0"/>
                          <a:pt x="1430" y="1848"/>
                          <a:pt x="1430" y="1848"/>
                        </a:cubicBezTo>
                        <a:cubicBezTo>
                          <a:pt x="1430" y="1848"/>
                          <a:pt x="1584" y="1407"/>
                          <a:pt x="1275" y="1050"/>
                        </a:cubicBezTo>
                        <a:cubicBezTo>
                          <a:pt x="1248" y="1020"/>
                          <a:pt x="1223" y="1007"/>
                          <a:pt x="1199" y="1007"/>
                        </a:cubicBezTo>
                        <a:cubicBezTo>
                          <a:pt x="932" y="1007"/>
                          <a:pt x="822" y="2669"/>
                          <a:pt x="822" y="2669"/>
                        </a:cubicBezTo>
                        <a:lnTo>
                          <a:pt x="620" y="2074"/>
                        </a:lnTo>
                        <a:cubicBezTo>
                          <a:pt x="558" y="1916"/>
                          <a:pt x="501" y="1846"/>
                          <a:pt x="451" y="1846"/>
                        </a:cubicBezTo>
                        <a:cubicBezTo>
                          <a:pt x="66" y="1846"/>
                          <a:pt x="1" y="5872"/>
                          <a:pt x="1" y="5872"/>
                        </a:cubicBezTo>
                        <a:cubicBezTo>
                          <a:pt x="1" y="5872"/>
                          <a:pt x="3399" y="2911"/>
                          <a:pt x="2724" y="2911"/>
                        </a:cubicBezTo>
                        <a:cubicBezTo>
                          <a:pt x="2678" y="2911"/>
                          <a:pt x="2612" y="2925"/>
                          <a:pt x="2525" y="2955"/>
                        </a:cubicBezTo>
                        <a:lnTo>
                          <a:pt x="1953" y="3193"/>
                        </a:lnTo>
                        <a:cubicBezTo>
                          <a:pt x="1953" y="3193"/>
                          <a:pt x="3382" y="1800"/>
                          <a:pt x="2906" y="1800"/>
                        </a:cubicBezTo>
                        <a:cubicBezTo>
                          <a:pt x="2899" y="1800"/>
                          <a:pt x="2892" y="1800"/>
                          <a:pt x="2885" y="1800"/>
                        </a:cubicBezTo>
                        <a:cubicBezTo>
                          <a:pt x="2422" y="1800"/>
                          <a:pt x="2180" y="2193"/>
                          <a:pt x="2180" y="2193"/>
                        </a:cubicBezTo>
                        <a:cubicBezTo>
                          <a:pt x="2180" y="2193"/>
                          <a:pt x="3204" y="240"/>
                          <a:pt x="2727" y="2"/>
                        </a:cubicBezTo>
                        <a:cubicBezTo>
                          <a:pt x="2725" y="1"/>
                          <a:pt x="2722" y="0"/>
                          <a:pt x="271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62" name="Google Shape;1762;p45"/>
                  <p:cNvSpPr/>
                  <p:nvPr/>
                </p:nvSpPr>
                <p:spPr>
                  <a:xfrm>
                    <a:off x="6479770" y="6763259"/>
                    <a:ext cx="99816" cy="42617"/>
                  </a:xfrm>
                  <a:custGeom>
                    <a:rect b="b" l="l" r="r" t="t"/>
                    <a:pathLst>
                      <a:path extrusionOk="0" h="2110" w="4942">
                        <a:moveTo>
                          <a:pt x="3364" y="1"/>
                        </a:moveTo>
                        <a:cubicBezTo>
                          <a:pt x="3117" y="1"/>
                          <a:pt x="2263" y="695"/>
                          <a:pt x="2263" y="695"/>
                        </a:cubicBezTo>
                        <a:lnTo>
                          <a:pt x="2501" y="267"/>
                        </a:lnTo>
                        <a:cubicBezTo>
                          <a:pt x="2580" y="100"/>
                          <a:pt x="2568" y="30"/>
                          <a:pt x="2494" y="30"/>
                        </a:cubicBezTo>
                        <a:cubicBezTo>
                          <a:pt x="2105" y="30"/>
                          <a:pt x="1" y="1934"/>
                          <a:pt x="1" y="1934"/>
                        </a:cubicBezTo>
                        <a:cubicBezTo>
                          <a:pt x="1" y="1934"/>
                          <a:pt x="1558" y="2109"/>
                          <a:pt x="2490" y="2109"/>
                        </a:cubicBezTo>
                        <a:cubicBezTo>
                          <a:pt x="3055" y="2109"/>
                          <a:pt x="3390" y="2045"/>
                          <a:pt x="3013" y="1838"/>
                        </a:cubicBezTo>
                        <a:lnTo>
                          <a:pt x="2573" y="1648"/>
                        </a:lnTo>
                        <a:cubicBezTo>
                          <a:pt x="2573" y="1647"/>
                          <a:pt x="2582" y="1647"/>
                          <a:pt x="2599" y="1647"/>
                        </a:cubicBezTo>
                        <a:cubicBezTo>
                          <a:pt x="2655" y="1647"/>
                          <a:pt x="2797" y="1650"/>
                          <a:pt x="2968" y="1650"/>
                        </a:cubicBezTo>
                        <a:cubicBezTo>
                          <a:pt x="3411" y="1650"/>
                          <a:pt x="4049" y="1624"/>
                          <a:pt x="3882" y="1433"/>
                        </a:cubicBezTo>
                        <a:cubicBezTo>
                          <a:pt x="3700" y="1243"/>
                          <a:pt x="3471" y="1214"/>
                          <a:pt x="3349" y="1214"/>
                        </a:cubicBezTo>
                        <a:cubicBezTo>
                          <a:pt x="3296" y="1214"/>
                          <a:pt x="3263" y="1219"/>
                          <a:pt x="3263" y="1219"/>
                        </a:cubicBezTo>
                        <a:cubicBezTo>
                          <a:pt x="3263" y="1219"/>
                          <a:pt x="4942" y="779"/>
                          <a:pt x="4811" y="362"/>
                        </a:cubicBezTo>
                        <a:cubicBezTo>
                          <a:pt x="4808" y="345"/>
                          <a:pt x="4769" y="338"/>
                          <a:pt x="4707" y="338"/>
                        </a:cubicBezTo>
                        <a:cubicBezTo>
                          <a:pt x="4329" y="338"/>
                          <a:pt x="3061" y="600"/>
                          <a:pt x="3061" y="600"/>
                        </a:cubicBezTo>
                        <a:cubicBezTo>
                          <a:pt x="3061" y="600"/>
                          <a:pt x="3394" y="457"/>
                          <a:pt x="3430" y="88"/>
                        </a:cubicBezTo>
                        <a:cubicBezTo>
                          <a:pt x="3438" y="27"/>
                          <a:pt x="3412" y="1"/>
                          <a:pt x="336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63" name="Google Shape;1763;p45"/>
                  <p:cNvSpPr/>
                  <p:nvPr/>
                </p:nvSpPr>
                <p:spPr>
                  <a:xfrm>
                    <a:off x="6398252" y="6629410"/>
                    <a:ext cx="99816" cy="42677"/>
                  </a:xfrm>
                  <a:custGeom>
                    <a:rect b="b" l="l" r="r" t="t"/>
                    <a:pathLst>
                      <a:path extrusionOk="0" h="2113" w="4942">
                        <a:moveTo>
                          <a:pt x="3368" y="1"/>
                        </a:moveTo>
                        <a:cubicBezTo>
                          <a:pt x="3125" y="1"/>
                          <a:pt x="2263" y="702"/>
                          <a:pt x="2263" y="702"/>
                        </a:cubicBezTo>
                        <a:lnTo>
                          <a:pt x="2501" y="262"/>
                        </a:lnTo>
                        <a:cubicBezTo>
                          <a:pt x="2579" y="98"/>
                          <a:pt x="2568" y="29"/>
                          <a:pt x="2495" y="29"/>
                        </a:cubicBezTo>
                        <a:cubicBezTo>
                          <a:pt x="2110" y="29"/>
                          <a:pt x="1" y="1929"/>
                          <a:pt x="1" y="1929"/>
                        </a:cubicBezTo>
                        <a:cubicBezTo>
                          <a:pt x="1" y="1929"/>
                          <a:pt x="1588" y="2113"/>
                          <a:pt x="2520" y="2113"/>
                        </a:cubicBezTo>
                        <a:cubicBezTo>
                          <a:pt x="3070" y="2113"/>
                          <a:pt x="3391" y="2049"/>
                          <a:pt x="3025" y="1845"/>
                        </a:cubicBezTo>
                        <a:lnTo>
                          <a:pt x="2572" y="1643"/>
                        </a:lnTo>
                        <a:cubicBezTo>
                          <a:pt x="2572" y="1642"/>
                          <a:pt x="2579" y="1642"/>
                          <a:pt x="2591" y="1642"/>
                        </a:cubicBezTo>
                        <a:cubicBezTo>
                          <a:pt x="2650" y="1642"/>
                          <a:pt x="2836" y="1649"/>
                          <a:pt x="3050" y="1649"/>
                        </a:cubicBezTo>
                        <a:cubicBezTo>
                          <a:pt x="3486" y="1649"/>
                          <a:pt x="4039" y="1620"/>
                          <a:pt x="3882" y="1441"/>
                        </a:cubicBezTo>
                        <a:cubicBezTo>
                          <a:pt x="3706" y="1239"/>
                          <a:pt x="3476" y="1209"/>
                          <a:pt x="3356" y="1209"/>
                        </a:cubicBezTo>
                        <a:cubicBezTo>
                          <a:pt x="3306" y="1209"/>
                          <a:pt x="3275" y="1214"/>
                          <a:pt x="3275" y="1214"/>
                        </a:cubicBezTo>
                        <a:cubicBezTo>
                          <a:pt x="3275" y="1214"/>
                          <a:pt x="4942" y="786"/>
                          <a:pt x="4823" y="369"/>
                        </a:cubicBezTo>
                        <a:cubicBezTo>
                          <a:pt x="4818" y="352"/>
                          <a:pt x="4778" y="345"/>
                          <a:pt x="4714" y="345"/>
                        </a:cubicBezTo>
                        <a:cubicBezTo>
                          <a:pt x="4329" y="345"/>
                          <a:pt x="3061" y="607"/>
                          <a:pt x="3061" y="607"/>
                        </a:cubicBezTo>
                        <a:cubicBezTo>
                          <a:pt x="3061" y="607"/>
                          <a:pt x="3394" y="464"/>
                          <a:pt x="3430" y="83"/>
                        </a:cubicBezTo>
                        <a:cubicBezTo>
                          <a:pt x="3437" y="25"/>
                          <a:pt x="3413" y="1"/>
                          <a:pt x="3368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64" name="Google Shape;1764;p45"/>
                  <p:cNvSpPr/>
                  <p:nvPr/>
                </p:nvSpPr>
                <p:spPr>
                  <a:xfrm>
                    <a:off x="6565629" y="6758392"/>
                    <a:ext cx="102664" cy="118378"/>
                  </a:xfrm>
                  <a:custGeom>
                    <a:rect b="b" l="l" r="r" t="t"/>
                    <a:pathLst>
                      <a:path extrusionOk="0" h="5861" w="5083">
                        <a:moveTo>
                          <a:pt x="4894" y="4294"/>
                        </a:moveTo>
                        <a:cubicBezTo>
                          <a:pt x="4894" y="4294"/>
                          <a:pt x="4888" y="4298"/>
                          <a:pt x="4877" y="4307"/>
                        </a:cubicBezTo>
                        <a:lnTo>
                          <a:pt x="4877" y="4307"/>
                        </a:lnTo>
                        <a:cubicBezTo>
                          <a:pt x="4878" y="4329"/>
                          <a:pt x="4879" y="4341"/>
                          <a:pt x="4882" y="4341"/>
                        </a:cubicBezTo>
                        <a:lnTo>
                          <a:pt x="4894" y="4318"/>
                        </a:lnTo>
                        <a:cubicBezTo>
                          <a:pt x="4894" y="4319"/>
                          <a:pt x="4894" y="4320"/>
                          <a:pt x="4895" y="4320"/>
                        </a:cubicBezTo>
                        <a:cubicBezTo>
                          <a:pt x="4897" y="4320"/>
                          <a:pt x="4906" y="4294"/>
                          <a:pt x="4906" y="4294"/>
                        </a:cubicBezTo>
                        <a:close/>
                        <a:moveTo>
                          <a:pt x="3389" y="1"/>
                        </a:moveTo>
                        <a:cubicBezTo>
                          <a:pt x="3375" y="1"/>
                          <a:pt x="3360" y="3"/>
                          <a:pt x="3346" y="8"/>
                        </a:cubicBezTo>
                        <a:cubicBezTo>
                          <a:pt x="3287" y="8"/>
                          <a:pt x="3668" y="1544"/>
                          <a:pt x="3668" y="1544"/>
                        </a:cubicBezTo>
                        <a:cubicBezTo>
                          <a:pt x="3668" y="1544"/>
                          <a:pt x="3513" y="1246"/>
                          <a:pt x="3179" y="1234"/>
                        </a:cubicBezTo>
                        <a:cubicBezTo>
                          <a:pt x="3177" y="1234"/>
                          <a:pt x="3176" y="1234"/>
                          <a:pt x="3174" y="1234"/>
                        </a:cubicBezTo>
                        <a:cubicBezTo>
                          <a:pt x="2856" y="1234"/>
                          <a:pt x="3763" y="2270"/>
                          <a:pt x="3763" y="2270"/>
                        </a:cubicBezTo>
                        <a:lnTo>
                          <a:pt x="3358" y="2079"/>
                        </a:lnTo>
                        <a:cubicBezTo>
                          <a:pt x="3291" y="2049"/>
                          <a:pt x="3241" y="2035"/>
                          <a:pt x="3208" y="2035"/>
                        </a:cubicBezTo>
                        <a:cubicBezTo>
                          <a:pt x="3112" y="2035"/>
                          <a:pt x="3148" y="2152"/>
                          <a:pt x="3263" y="2329"/>
                        </a:cubicBezTo>
                        <a:cubicBezTo>
                          <a:pt x="2963" y="2030"/>
                          <a:pt x="2716" y="1815"/>
                          <a:pt x="2606" y="1815"/>
                        </a:cubicBezTo>
                        <a:cubicBezTo>
                          <a:pt x="2541" y="1815"/>
                          <a:pt x="2523" y="1890"/>
                          <a:pt x="2572" y="2067"/>
                        </a:cubicBezTo>
                        <a:lnTo>
                          <a:pt x="2751" y="2556"/>
                        </a:lnTo>
                        <a:cubicBezTo>
                          <a:pt x="2751" y="2556"/>
                          <a:pt x="1922" y="1630"/>
                          <a:pt x="1675" y="1630"/>
                        </a:cubicBezTo>
                        <a:cubicBezTo>
                          <a:pt x="1636" y="1630"/>
                          <a:pt x="1611" y="1654"/>
                          <a:pt x="1608" y="1710"/>
                        </a:cubicBezTo>
                        <a:cubicBezTo>
                          <a:pt x="1572" y="2103"/>
                          <a:pt x="1905" y="2329"/>
                          <a:pt x="1905" y="2329"/>
                        </a:cubicBezTo>
                        <a:cubicBezTo>
                          <a:pt x="1905" y="2329"/>
                          <a:pt x="817" y="1692"/>
                          <a:pt x="305" y="1692"/>
                        </a:cubicBezTo>
                        <a:cubicBezTo>
                          <a:pt x="195" y="1692"/>
                          <a:pt x="112" y="1722"/>
                          <a:pt x="72" y="1794"/>
                        </a:cubicBezTo>
                        <a:cubicBezTo>
                          <a:pt x="0" y="1901"/>
                          <a:pt x="1572" y="2937"/>
                          <a:pt x="1572" y="2937"/>
                        </a:cubicBezTo>
                        <a:cubicBezTo>
                          <a:pt x="1572" y="2937"/>
                          <a:pt x="1479" y="2899"/>
                          <a:pt x="1346" y="2899"/>
                        </a:cubicBezTo>
                        <a:cubicBezTo>
                          <a:pt x="1220" y="2899"/>
                          <a:pt x="1057" y="2934"/>
                          <a:pt x="905" y="3068"/>
                        </a:cubicBezTo>
                        <a:cubicBezTo>
                          <a:pt x="596" y="3318"/>
                          <a:pt x="2263" y="3496"/>
                          <a:pt x="2263" y="3496"/>
                        </a:cubicBezTo>
                        <a:lnTo>
                          <a:pt x="1751" y="3639"/>
                        </a:lnTo>
                        <a:cubicBezTo>
                          <a:pt x="1358" y="3782"/>
                          <a:pt x="1608" y="3889"/>
                          <a:pt x="2108" y="3996"/>
                        </a:cubicBezTo>
                        <a:cubicBezTo>
                          <a:pt x="2024" y="4032"/>
                          <a:pt x="2036" y="4091"/>
                          <a:pt x="2191" y="4199"/>
                        </a:cubicBezTo>
                        <a:lnTo>
                          <a:pt x="2572" y="4401"/>
                        </a:lnTo>
                        <a:cubicBezTo>
                          <a:pt x="2572" y="4401"/>
                          <a:pt x="2156" y="4351"/>
                          <a:pt x="1812" y="4351"/>
                        </a:cubicBezTo>
                        <a:cubicBezTo>
                          <a:pt x="1529" y="4351"/>
                          <a:pt x="1296" y="4385"/>
                          <a:pt x="1382" y="4508"/>
                        </a:cubicBezTo>
                        <a:cubicBezTo>
                          <a:pt x="1563" y="4730"/>
                          <a:pt x="1821" y="4747"/>
                          <a:pt x="1896" y="4747"/>
                        </a:cubicBezTo>
                        <a:cubicBezTo>
                          <a:pt x="1910" y="4747"/>
                          <a:pt x="1917" y="4746"/>
                          <a:pt x="1917" y="4746"/>
                        </a:cubicBezTo>
                        <a:lnTo>
                          <a:pt x="1917" y="4746"/>
                        </a:lnTo>
                        <a:cubicBezTo>
                          <a:pt x="1917" y="4746"/>
                          <a:pt x="405" y="5044"/>
                          <a:pt x="477" y="5413"/>
                        </a:cubicBezTo>
                        <a:cubicBezTo>
                          <a:pt x="479" y="5434"/>
                          <a:pt x="543" y="5443"/>
                          <a:pt x="645" y="5443"/>
                        </a:cubicBezTo>
                        <a:cubicBezTo>
                          <a:pt x="1050" y="5443"/>
                          <a:pt x="2048" y="5306"/>
                          <a:pt x="2048" y="5306"/>
                        </a:cubicBezTo>
                        <a:lnTo>
                          <a:pt x="2048" y="5306"/>
                        </a:lnTo>
                        <a:cubicBezTo>
                          <a:pt x="2048" y="5306"/>
                          <a:pt x="1739" y="5425"/>
                          <a:pt x="1691" y="5758"/>
                        </a:cubicBezTo>
                        <a:cubicBezTo>
                          <a:pt x="1683" y="5812"/>
                          <a:pt x="1709" y="5835"/>
                          <a:pt x="1757" y="5835"/>
                        </a:cubicBezTo>
                        <a:cubicBezTo>
                          <a:pt x="1995" y="5835"/>
                          <a:pt x="2786" y="5282"/>
                          <a:pt x="2786" y="5282"/>
                        </a:cubicBezTo>
                        <a:lnTo>
                          <a:pt x="2786" y="5282"/>
                        </a:lnTo>
                        <a:lnTo>
                          <a:pt x="2548" y="5651"/>
                        </a:lnTo>
                        <a:cubicBezTo>
                          <a:pt x="2464" y="5799"/>
                          <a:pt x="2471" y="5861"/>
                          <a:pt x="2543" y="5861"/>
                        </a:cubicBezTo>
                        <a:cubicBezTo>
                          <a:pt x="2885" y="5861"/>
                          <a:pt x="4686" y="4457"/>
                          <a:pt x="4877" y="4307"/>
                        </a:cubicBezTo>
                        <a:lnTo>
                          <a:pt x="4877" y="4307"/>
                        </a:lnTo>
                        <a:cubicBezTo>
                          <a:pt x="4870" y="3981"/>
                          <a:pt x="5082" y="1473"/>
                          <a:pt x="4838" y="1473"/>
                        </a:cubicBezTo>
                        <a:cubicBezTo>
                          <a:pt x="4805" y="1473"/>
                          <a:pt x="4765" y="1517"/>
                          <a:pt x="4715" y="1615"/>
                        </a:cubicBezTo>
                        <a:lnTo>
                          <a:pt x="4549" y="2008"/>
                        </a:lnTo>
                        <a:cubicBezTo>
                          <a:pt x="4549" y="2008"/>
                          <a:pt x="4579" y="802"/>
                          <a:pt x="4397" y="802"/>
                        </a:cubicBezTo>
                        <a:cubicBezTo>
                          <a:pt x="4381" y="802"/>
                          <a:pt x="4365" y="811"/>
                          <a:pt x="4346" y="829"/>
                        </a:cubicBezTo>
                        <a:cubicBezTo>
                          <a:pt x="4096" y="1067"/>
                          <a:pt x="4168" y="1377"/>
                          <a:pt x="4168" y="1377"/>
                        </a:cubicBezTo>
                        <a:cubicBezTo>
                          <a:pt x="4168" y="1377"/>
                          <a:pt x="3749" y="1"/>
                          <a:pt x="3389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65" name="Google Shape;1765;p45"/>
                  <p:cNvSpPr/>
                  <p:nvPr/>
                </p:nvSpPr>
                <p:spPr>
                  <a:xfrm>
                    <a:off x="6901332" y="6594650"/>
                    <a:ext cx="90202" cy="96322"/>
                  </a:xfrm>
                  <a:custGeom>
                    <a:rect b="b" l="l" r="r" t="t"/>
                    <a:pathLst>
                      <a:path extrusionOk="0" h="4769" w="4466">
                        <a:moveTo>
                          <a:pt x="410" y="1"/>
                        </a:moveTo>
                        <a:cubicBezTo>
                          <a:pt x="403" y="1"/>
                          <a:pt x="397" y="3"/>
                          <a:pt x="393" y="6"/>
                        </a:cubicBezTo>
                        <a:cubicBezTo>
                          <a:pt x="1" y="364"/>
                          <a:pt x="1477" y="1911"/>
                          <a:pt x="1477" y="1911"/>
                        </a:cubicBezTo>
                        <a:cubicBezTo>
                          <a:pt x="1477" y="1911"/>
                          <a:pt x="1245" y="1711"/>
                          <a:pt x="919" y="1711"/>
                        </a:cubicBezTo>
                        <a:cubicBezTo>
                          <a:pt x="847" y="1711"/>
                          <a:pt x="771" y="1721"/>
                          <a:pt x="691" y="1745"/>
                        </a:cubicBezTo>
                        <a:cubicBezTo>
                          <a:pt x="239" y="1900"/>
                          <a:pt x="1941" y="2804"/>
                          <a:pt x="1941" y="2804"/>
                        </a:cubicBezTo>
                        <a:lnTo>
                          <a:pt x="1346" y="2733"/>
                        </a:lnTo>
                        <a:cubicBezTo>
                          <a:pt x="1322" y="2732"/>
                          <a:pt x="1301" y="2731"/>
                          <a:pt x="1281" y="2731"/>
                        </a:cubicBezTo>
                        <a:cubicBezTo>
                          <a:pt x="91" y="2731"/>
                          <a:pt x="4465" y="4769"/>
                          <a:pt x="4465" y="4769"/>
                        </a:cubicBezTo>
                        <a:cubicBezTo>
                          <a:pt x="4465" y="4769"/>
                          <a:pt x="3395" y="1133"/>
                          <a:pt x="3020" y="1133"/>
                        </a:cubicBezTo>
                        <a:cubicBezTo>
                          <a:pt x="2965" y="1133"/>
                          <a:pt x="2925" y="1210"/>
                          <a:pt x="2906" y="1388"/>
                        </a:cubicBezTo>
                        <a:lnTo>
                          <a:pt x="2882" y="2007"/>
                        </a:lnTo>
                        <a:cubicBezTo>
                          <a:pt x="2882" y="2007"/>
                          <a:pt x="2364" y="540"/>
                          <a:pt x="2103" y="540"/>
                        </a:cubicBezTo>
                        <a:cubicBezTo>
                          <a:pt x="2073" y="540"/>
                          <a:pt x="2047" y="559"/>
                          <a:pt x="2025" y="602"/>
                        </a:cubicBezTo>
                        <a:cubicBezTo>
                          <a:pt x="1834" y="1019"/>
                          <a:pt x="2084" y="1388"/>
                          <a:pt x="2084" y="1388"/>
                        </a:cubicBezTo>
                        <a:cubicBezTo>
                          <a:pt x="2084" y="1388"/>
                          <a:pt x="609" y="1"/>
                          <a:pt x="41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66" name="Google Shape;1766;p45"/>
                  <p:cNvSpPr/>
                  <p:nvPr/>
                </p:nvSpPr>
                <p:spPr>
                  <a:xfrm>
                    <a:off x="6748861" y="6634864"/>
                    <a:ext cx="126760" cy="53140"/>
                  </a:xfrm>
                  <a:custGeom>
                    <a:rect b="b" l="l" r="r" t="t"/>
                    <a:pathLst>
                      <a:path extrusionOk="0" h="2631" w="6276">
                        <a:moveTo>
                          <a:pt x="2653" y="0"/>
                        </a:moveTo>
                        <a:cubicBezTo>
                          <a:pt x="2441" y="0"/>
                          <a:pt x="2394" y="81"/>
                          <a:pt x="2620" y="290"/>
                        </a:cubicBezTo>
                        <a:lnTo>
                          <a:pt x="3108" y="682"/>
                        </a:lnTo>
                        <a:cubicBezTo>
                          <a:pt x="3108" y="682"/>
                          <a:pt x="2117" y="376"/>
                          <a:pt x="1672" y="376"/>
                        </a:cubicBezTo>
                        <a:cubicBezTo>
                          <a:pt x="1510" y="376"/>
                          <a:pt x="1420" y="416"/>
                          <a:pt x="1477" y="528"/>
                        </a:cubicBezTo>
                        <a:cubicBezTo>
                          <a:pt x="1704" y="944"/>
                          <a:pt x="2156" y="968"/>
                          <a:pt x="2156" y="968"/>
                        </a:cubicBezTo>
                        <a:cubicBezTo>
                          <a:pt x="2156" y="968"/>
                          <a:pt x="1" y="1361"/>
                          <a:pt x="37" y="1516"/>
                        </a:cubicBezTo>
                        <a:cubicBezTo>
                          <a:pt x="60" y="1775"/>
                          <a:pt x="571" y="1842"/>
                          <a:pt x="1092" y="1842"/>
                        </a:cubicBezTo>
                        <a:cubicBezTo>
                          <a:pt x="1648" y="1842"/>
                          <a:pt x="2215" y="1766"/>
                          <a:pt x="2216" y="1766"/>
                        </a:cubicBezTo>
                        <a:lnTo>
                          <a:pt x="2216" y="1766"/>
                        </a:lnTo>
                        <a:cubicBezTo>
                          <a:pt x="2215" y="1766"/>
                          <a:pt x="1763" y="1861"/>
                          <a:pt x="1620" y="2302"/>
                        </a:cubicBezTo>
                        <a:cubicBezTo>
                          <a:pt x="1587" y="2398"/>
                          <a:pt x="1640" y="2436"/>
                          <a:pt x="1745" y="2436"/>
                        </a:cubicBezTo>
                        <a:cubicBezTo>
                          <a:pt x="2128" y="2436"/>
                          <a:pt x="3204" y="1921"/>
                          <a:pt x="3204" y="1921"/>
                        </a:cubicBezTo>
                        <a:lnTo>
                          <a:pt x="3204" y="1921"/>
                        </a:lnTo>
                        <a:lnTo>
                          <a:pt x="2787" y="2349"/>
                        </a:lnTo>
                        <a:cubicBezTo>
                          <a:pt x="2622" y="2549"/>
                          <a:pt x="2637" y="2631"/>
                          <a:pt x="2771" y="2631"/>
                        </a:cubicBezTo>
                        <a:cubicBezTo>
                          <a:pt x="3362" y="2631"/>
                          <a:pt x="6276" y="1040"/>
                          <a:pt x="6276" y="1040"/>
                        </a:cubicBezTo>
                        <a:cubicBezTo>
                          <a:pt x="6276" y="1040"/>
                          <a:pt x="3411" y="0"/>
                          <a:pt x="265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67" name="Google Shape;1767;p45"/>
                  <p:cNvSpPr/>
                  <p:nvPr/>
                </p:nvSpPr>
                <p:spPr>
                  <a:xfrm>
                    <a:off x="6873197" y="6717350"/>
                    <a:ext cx="105835" cy="119589"/>
                  </a:xfrm>
                  <a:custGeom>
                    <a:rect b="b" l="l" r="r" t="t"/>
                    <a:pathLst>
                      <a:path extrusionOk="0" h="5921" w="5240">
                        <a:moveTo>
                          <a:pt x="2582" y="0"/>
                        </a:moveTo>
                        <a:cubicBezTo>
                          <a:pt x="2578" y="0"/>
                          <a:pt x="2574" y="1"/>
                          <a:pt x="2572" y="4"/>
                        </a:cubicBezTo>
                        <a:cubicBezTo>
                          <a:pt x="2286" y="230"/>
                          <a:pt x="3251" y="1385"/>
                          <a:pt x="3251" y="1385"/>
                        </a:cubicBezTo>
                        <a:cubicBezTo>
                          <a:pt x="3251" y="1385"/>
                          <a:pt x="3098" y="1223"/>
                          <a:pt x="2850" y="1223"/>
                        </a:cubicBezTo>
                        <a:cubicBezTo>
                          <a:pt x="2804" y="1223"/>
                          <a:pt x="2755" y="1229"/>
                          <a:pt x="2703" y="1242"/>
                        </a:cubicBezTo>
                        <a:cubicBezTo>
                          <a:pt x="2382" y="1313"/>
                          <a:pt x="3537" y="2028"/>
                          <a:pt x="3537" y="2028"/>
                        </a:cubicBezTo>
                        <a:lnTo>
                          <a:pt x="3120" y="1956"/>
                        </a:lnTo>
                        <a:cubicBezTo>
                          <a:pt x="3088" y="1952"/>
                          <a:pt x="3061" y="1950"/>
                          <a:pt x="3038" y="1950"/>
                        </a:cubicBezTo>
                        <a:cubicBezTo>
                          <a:pt x="2931" y="1950"/>
                          <a:pt x="2912" y="1993"/>
                          <a:pt x="2941" y="2052"/>
                        </a:cubicBezTo>
                        <a:cubicBezTo>
                          <a:pt x="2719" y="1931"/>
                          <a:pt x="2545" y="1857"/>
                          <a:pt x="2453" y="1857"/>
                        </a:cubicBezTo>
                        <a:cubicBezTo>
                          <a:pt x="2364" y="1857"/>
                          <a:pt x="2353" y="1928"/>
                          <a:pt x="2453" y="2099"/>
                        </a:cubicBezTo>
                        <a:lnTo>
                          <a:pt x="2751" y="2528"/>
                        </a:lnTo>
                        <a:cubicBezTo>
                          <a:pt x="2751" y="2528"/>
                          <a:pt x="1839" y="1928"/>
                          <a:pt x="1549" y="1928"/>
                        </a:cubicBezTo>
                        <a:cubicBezTo>
                          <a:pt x="1486" y="1928"/>
                          <a:pt x="1452" y="1957"/>
                          <a:pt x="1465" y="2028"/>
                        </a:cubicBezTo>
                        <a:cubicBezTo>
                          <a:pt x="1560" y="2409"/>
                          <a:pt x="1917" y="2528"/>
                          <a:pt x="1917" y="2528"/>
                        </a:cubicBezTo>
                        <a:cubicBezTo>
                          <a:pt x="1917" y="2528"/>
                          <a:pt x="982" y="2437"/>
                          <a:pt x="443" y="2437"/>
                        </a:cubicBezTo>
                        <a:cubicBezTo>
                          <a:pt x="227" y="2437"/>
                          <a:pt x="75" y="2451"/>
                          <a:pt x="72" y="2492"/>
                        </a:cubicBezTo>
                        <a:cubicBezTo>
                          <a:pt x="0" y="2933"/>
                          <a:pt x="1786" y="3206"/>
                          <a:pt x="1786" y="3206"/>
                        </a:cubicBezTo>
                        <a:cubicBezTo>
                          <a:pt x="1786" y="3206"/>
                          <a:pt x="1774" y="3205"/>
                          <a:pt x="1753" y="3205"/>
                        </a:cubicBezTo>
                        <a:cubicBezTo>
                          <a:pt x="1653" y="3205"/>
                          <a:pt x="1354" y="3230"/>
                          <a:pt x="1167" y="3504"/>
                        </a:cubicBezTo>
                        <a:cubicBezTo>
                          <a:pt x="1086" y="3626"/>
                          <a:pt x="1268" y="3664"/>
                          <a:pt x="1525" y="3664"/>
                        </a:cubicBezTo>
                        <a:cubicBezTo>
                          <a:pt x="1943" y="3664"/>
                          <a:pt x="2560" y="3564"/>
                          <a:pt x="2560" y="3564"/>
                        </a:cubicBezTo>
                        <a:lnTo>
                          <a:pt x="2560" y="3564"/>
                        </a:lnTo>
                        <a:lnTo>
                          <a:pt x="2120" y="3814"/>
                        </a:lnTo>
                        <a:cubicBezTo>
                          <a:pt x="1862" y="3991"/>
                          <a:pt x="1969" y="4059"/>
                          <a:pt x="2267" y="4059"/>
                        </a:cubicBezTo>
                        <a:cubicBezTo>
                          <a:pt x="2410" y="4059"/>
                          <a:pt x="2598" y="4043"/>
                          <a:pt x="2810" y="4016"/>
                        </a:cubicBezTo>
                        <a:lnTo>
                          <a:pt x="2810" y="4016"/>
                        </a:lnTo>
                        <a:cubicBezTo>
                          <a:pt x="2560" y="4111"/>
                          <a:pt x="2465" y="4195"/>
                          <a:pt x="2739" y="4278"/>
                        </a:cubicBezTo>
                        <a:lnTo>
                          <a:pt x="3156" y="4361"/>
                        </a:lnTo>
                        <a:cubicBezTo>
                          <a:pt x="3156" y="4361"/>
                          <a:pt x="1810" y="4599"/>
                          <a:pt x="2084" y="4790"/>
                        </a:cubicBezTo>
                        <a:cubicBezTo>
                          <a:pt x="2190" y="4862"/>
                          <a:pt x="2300" y="4884"/>
                          <a:pt x="2394" y="4884"/>
                        </a:cubicBezTo>
                        <a:cubicBezTo>
                          <a:pt x="2531" y="4884"/>
                          <a:pt x="2632" y="4838"/>
                          <a:pt x="2632" y="4838"/>
                        </a:cubicBezTo>
                        <a:lnTo>
                          <a:pt x="2632" y="4838"/>
                        </a:lnTo>
                        <a:cubicBezTo>
                          <a:pt x="2632" y="4838"/>
                          <a:pt x="1417" y="5766"/>
                          <a:pt x="1465" y="5850"/>
                        </a:cubicBezTo>
                        <a:cubicBezTo>
                          <a:pt x="1498" y="5900"/>
                          <a:pt x="1557" y="5921"/>
                          <a:pt x="1632" y="5921"/>
                        </a:cubicBezTo>
                        <a:cubicBezTo>
                          <a:pt x="1999" y="5921"/>
                          <a:pt x="2761" y="5410"/>
                          <a:pt x="2897" y="5316"/>
                        </a:cubicBezTo>
                        <a:lnTo>
                          <a:pt x="2897" y="5316"/>
                        </a:lnTo>
                        <a:cubicBezTo>
                          <a:pt x="2833" y="5363"/>
                          <a:pt x="2652" y="5523"/>
                          <a:pt x="2691" y="5790"/>
                        </a:cubicBezTo>
                        <a:cubicBezTo>
                          <a:pt x="2697" y="5833"/>
                          <a:pt x="2716" y="5851"/>
                          <a:pt x="2743" y="5851"/>
                        </a:cubicBezTo>
                        <a:cubicBezTo>
                          <a:pt x="2929" y="5851"/>
                          <a:pt x="3536" y="4981"/>
                          <a:pt x="3537" y="4980"/>
                        </a:cubicBezTo>
                        <a:lnTo>
                          <a:pt x="3537" y="4980"/>
                        </a:lnTo>
                        <a:lnTo>
                          <a:pt x="3358" y="5242"/>
                        </a:lnTo>
                        <a:cubicBezTo>
                          <a:pt x="3324" y="5405"/>
                          <a:pt x="3357" y="5475"/>
                          <a:pt x="3434" y="5475"/>
                        </a:cubicBezTo>
                        <a:cubicBezTo>
                          <a:pt x="3758" y="5475"/>
                          <a:pt x="4862" y="4233"/>
                          <a:pt x="5022" y="3421"/>
                        </a:cubicBezTo>
                        <a:lnTo>
                          <a:pt x="5022" y="3421"/>
                        </a:lnTo>
                        <a:lnTo>
                          <a:pt x="5132" y="3647"/>
                        </a:lnTo>
                        <a:cubicBezTo>
                          <a:pt x="5132" y="3635"/>
                          <a:pt x="5204" y="3611"/>
                          <a:pt x="5204" y="3611"/>
                        </a:cubicBezTo>
                        <a:cubicBezTo>
                          <a:pt x="5204" y="3611"/>
                          <a:pt x="5239" y="3587"/>
                          <a:pt x="5215" y="3576"/>
                        </a:cubicBezTo>
                        <a:cubicBezTo>
                          <a:pt x="5205" y="3576"/>
                          <a:pt x="5229" y="3551"/>
                          <a:pt x="5216" y="3536"/>
                        </a:cubicBezTo>
                        <a:lnTo>
                          <a:pt x="5216" y="3536"/>
                        </a:lnTo>
                        <a:cubicBezTo>
                          <a:pt x="5227" y="3540"/>
                          <a:pt x="5239" y="3540"/>
                          <a:pt x="5239" y="3540"/>
                        </a:cubicBezTo>
                        <a:cubicBezTo>
                          <a:pt x="5239" y="3540"/>
                          <a:pt x="4628" y="912"/>
                          <a:pt x="4372" y="912"/>
                        </a:cubicBezTo>
                        <a:cubicBezTo>
                          <a:pt x="4335" y="912"/>
                          <a:pt x="4306" y="965"/>
                          <a:pt x="4287" y="1087"/>
                        </a:cubicBezTo>
                        <a:lnTo>
                          <a:pt x="4239" y="1516"/>
                        </a:lnTo>
                        <a:cubicBezTo>
                          <a:pt x="4239" y="1516"/>
                          <a:pt x="3939" y="451"/>
                          <a:pt x="3758" y="451"/>
                        </a:cubicBezTo>
                        <a:cubicBezTo>
                          <a:pt x="3738" y="451"/>
                          <a:pt x="3720" y="464"/>
                          <a:pt x="3703" y="492"/>
                        </a:cubicBezTo>
                        <a:cubicBezTo>
                          <a:pt x="3537" y="789"/>
                          <a:pt x="3703" y="1063"/>
                          <a:pt x="3703" y="1063"/>
                        </a:cubicBezTo>
                        <a:cubicBezTo>
                          <a:pt x="3703" y="1063"/>
                          <a:pt x="2708" y="0"/>
                          <a:pt x="2582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68" name="Google Shape;1768;p45"/>
                  <p:cNvSpPr/>
                  <p:nvPr/>
                </p:nvSpPr>
                <p:spPr>
                  <a:xfrm>
                    <a:off x="6812847" y="6475970"/>
                    <a:ext cx="65763" cy="115974"/>
                  </a:xfrm>
                  <a:custGeom>
                    <a:rect b="b" l="l" r="r" t="t"/>
                    <a:pathLst>
                      <a:path extrusionOk="0" h="5742" w="3256">
                        <a:moveTo>
                          <a:pt x="0" y="1"/>
                        </a:moveTo>
                        <a:cubicBezTo>
                          <a:pt x="0" y="1"/>
                          <a:pt x="0" y="3910"/>
                          <a:pt x="370" y="3910"/>
                        </a:cubicBezTo>
                        <a:cubicBezTo>
                          <a:pt x="419" y="3910"/>
                          <a:pt x="474" y="3843"/>
                          <a:pt x="536" y="3692"/>
                        </a:cubicBezTo>
                        <a:lnTo>
                          <a:pt x="738" y="3120"/>
                        </a:lnTo>
                        <a:cubicBezTo>
                          <a:pt x="738" y="3120"/>
                          <a:pt x="828" y="4733"/>
                          <a:pt x="1082" y="4733"/>
                        </a:cubicBezTo>
                        <a:cubicBezTo>
                          <a:pt x="1105" y="4733"/>
                          <a:pt x="1129" y="4720"/>
                          <a:pt x="1155" y="4692"/>
                        </a:cubicBezTo>
                        <a:cubicBezTo>
                          <a:pt x="1464" y="4347"/>
                          <a:pt x="1334" y="3918"/>
                          <a:pt x="1334" y="3918"/>
                        </a:cubicBezTo>
                        <a:lnTo>
                          <a:pt x="1334" y="3918"/>
                        </a:lnTo>
                        <a:cubicBezTo>
                          <a:pt x="1334" y="3918"/>
                          <a:pt x="2400" y="5742"/>
                          <a:pt x="2563" y="5742"/>
                        </a:cubicBezTo>
                        <a:cubicBezTo>
                          <a:pt x="2567" y="5742"/>
                          <a:pt x="2569" y="5741"/>
                          <a:pt x="2572" y="5740"/>
                        </a:cubicBezTo>
                        <a:cubicBezTo>
                          <a:pt x="3048" y="5513"/>
                          <a:pt x="2060" y="3609"/>
                          <a:pt x="2060" y="3608"/>
                        </a:cubicBezTo>
                        <a:lnTo>
                          <a:pt x="2060" y="3608"/>
                        </a:lnTo>
                        <a:cubicBezTo>
                          <a:pt x="2060" y="3609"/>
                          <a:pt x="2322" y="3989"/>
                          <a:pt x="2774" y="3989"/>
                        </a:cubicBezTo>
                        <a:cubicBezTo>
                          <a:pt x="3235" y="3989"/>
                          <a:pt x="1887" y="2638"/>
                          <a:pt x="1858" y="2620"/>
                        </a:cubicBezTo>
                        <a:lnTo>
                          <a:pt x="1858" y="2620"/>
                        </a:lnTo>
                        <a:lnTo>
                          <a:pt x="2405" y="2858"/>
                        </a:lnTo>
                        <a:cubicBezTo>
                          <a:pt x="2491" y="2889"/>
                          <a:pt x="2556" y="2903"/>
                          <a:pt x="2602" y="2903"/>
                        </a:cubicBezTo>
                        <a:cubicBezTo>
                          <a:pt x="3256" y="2903"/>
                          <a:pt x="0" y="1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69" name="Google Shape;1769;p45"/>
                  <p:cNvSpPr/>
                  <p:nvPr/>
                </p:nvSpPr>
                <p:spPr>
                  <a:xfrm>
                    <a:off x="6980203" y="6780104"/>
                    <a:ext cx="88283" cy="103492"/>
                  </a:xfrm>
                  <a:custGeom>
                    <a:rect b="b" l="l" r="r" t="t"/>
                    <a:pathLst>
                      <a:path extrusionOk="0" h="5124" w="4371">
                        <a:moveTo>
                          <a:pt x="3940" y="0"/>
                        </a:moveTo>
                        <a:cubicBezTo>
                          <a:pt x="3746" y="0"/>
                          <a:pt x="2275" y="1516"/>
                          <a:pt x="2275" y="1516"/>
                        </a:cubicBezTo>
                        <a:cubicBezTo>
                          <a:pt x="2275" y="1516"/>
                          <a:pt x="2513" y="1111"/>
                          <a:pt x="2287" y="695"/>
                        </a:cubicBezTo>
                        <a:cubicBezTo>
                          <a:pt x="2266" y="654"/>
                          <a:pt x="2241" y="635"/>
                          <a:pt x="2214" y="635"/>
                        </a:cubicBezTo>
                        <a:cubicBezTo>
                          <a:pt x="1963" y="635"/>
                          <a:pt x="1489" y="2183"/>
                          <a:pt x="1489" y="2183"/>
                        </a:cubicBezTo>
                        <a:lnTo>
                          <a:pt x="1441" y="1576"/>
                        </a:lnTo>
                        <a:cubicBezTo>
                          <a:pt x="1413" y="1396"/>
                          <a:pt x="1369" y="1318"/>
                          <a:pt x="1314" y="1318"/>
                        </a:cubicBezTo>
                        <a:cubicBezTo>
                          <a:pt x="929" y="1318"/>
                          <a:pt x="1" y="5124"/>
                          <a:pt x="1" y="5124"/>
                        </a:cubicBezTo>
                        <a:cubicBezTo>
                          <a:pt x="1" y="5124"/>
                          <a:pt x="4311" y="2845"/>
                          <a:pt x="3210" y="2845"/>
                        </a:cubicBezTo>
                        <a:cubicBezTo>
                          <a:pt x="3180" y="2845"/>
                          <a:pt x="3146" y="2846"/>
                          <a:pt x="3108" y="2850"/>
                        </a:cubicBezTo>
                        <a:lnTo>
                          <a:pt x="2501" y="2957"/>
                        </a:lnTo>
                        <a:cubicBezTo>
                          <a:pt x="2501" y="2957"/>
                          <a:pt x="4192" y="1921"/>
                          <a:pt x="3739" y="1814"/>
                        </a:cubicBezTo>
                        <a:cubicBezTo>
                          <a:pt x="3667" y="1795"/>
                          <a:pt x="3597" y="1787"/>
                          <a:pt x="3531" y="1787"/>
                        </a:cubicBezTo>
                        <a:cubicBezTo>
                          <a:pt x="3176" y="1787"/>
                          <a:pt x="2930" y="2016"/>
                          <a:pt x="2930" y="2016"/>
                        </a:cubicBezTo>
                        <a:cubicBezTo>
                          <a:pt x="2930" y="2016"/>
                          <a:pt x="4370" y="349"/>
                          <a:pt x="3954" y="4"/>
                        </a:cubicBezTo>
                        <a:cubicBezTo>
                          <a:pt x="3950" y="1"/>
                          <a:pt x="3946" y="0"/>
                          <a:pt x="3940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70" name="Google Shape;1770;p45"/>
                  <p:cNvSpPr/>
                  <p:nvPr/>
                </p:nvSpPr>
                <p:spPr>
                  <a:xfrm>
                    <a:off x="6799860" y="6756372"/>
                    <a:ext cx="126739" cy="100099"/>
                  </a:xfrm>
                  <a:custGeom>
                    <a:rect b="b" l="l" r="r" t="t"/>
                    <a:pathLst>
                      <a:path extrusionOk="0" h="4956" w="6275">
                        <a:moveTo>
                          <a:pt x="2332" y="1"/>
                        </a:moveTo>
                        <a:cubicBezTo>
                          <a:pt x="1752" y="1"/>
                          <a:pt x="1374" y="59"/>
                          <a:pt x="1738" y="250"/>
                        </a:cubicBezTo>
                        <a:lnTo>
                          <a:pt x="2119" y="429"/>
                        </a:lnTo>
                        <a:cubicBezTo>
                          <a:pt x="2119" y="429"/>
                          <a:pt x="1973" y="423"/>
                          <a:pt x="1783" y="423"/>
                        </a:cubicBezTo>
                        <a:cubicBezTo>
                          <a:pt x="1384" y="423"/>
                          <a:pt x="791" y="450"/>
                          <a:pt x="953" y="620"/>
                        </a:cubicBezTo>
                        <a:cubicBezTo>
                          <a:pt x="1098" y="789"/>
                          <a:pt x="1298" y="816"/>
                          <a:pt x="1411" y="816"/>
                        </a:cubicBezTo>
                        <a:cubicBezTo>
                          <a:pt x="1466" y="816"/>
                          <a:pt x="1500" y="810"/>
                          <a:pt x="1500" y="810"/>
                        </a:cubicBezTo>
                        <a:lnTo>
                          <a:pt x="1500" y="810"/>
                        </a:lnTo>
                        <a:cubicBezTo>
                          <a:pt x="1500" y="810"/>
                          <a:pt x="0" y="1227"/>
                          <a:pt x="119" y="1584"/>
                        </a:cubicBezTo>
                        <a:cubicBezTo>
                          <a:pt x="130" y="1612"/>
                          <a:pt x="190" y="1624"/>
                          <a:pt x="282" y="1624"/>
                        </a:cubicBezTo>
                        <a:cubicBezTo>
                          <a:pt x="690" y="1624"/>
                          <a:pt x="1714" y="1394"/>
                          <a:pt x="1715" y="1393"/>
                        </a:cubicBezTo>
                        <a:lnTo>
                          <a:pt x="1715" y="1393"/>
                        </a:lnTo>
                        <a:cubicBezTo>
                          <a:pt x="1714" y="1394"/>
                          <a:pt x="1417" y="1525"/>
                          <a:pt x="1381" y="1870"/>
                        </a:cubicBezTo>
                        <a:cubicBezTo>
                          <a:pt x="1375" y="1926"/>
                          <a:pt x="1399" y="1949"/>
                          <a:pt x="1442" y="1949"/>
                        </a:cubicBezTo>
                        <a:cubicBezTo>
                          <a:pt x="1665" y="1949"/>
                          <a:pt x="2417" y="1322"/>
                          <a:pt x="2417" y="1322"/>
                        </a:cubicBezTo>
                        <a:lnTo>
                          <a:pt x="2417" y="1322"/>
                        </a:lnTo>
                        <a:lnTo>
                          <a:pt x="2215" y="1703"/>
                        </a:lnTo>
                        <a:cubicBezTo>
                          <a:pt x="2149" y="1854"/>
                          <a:pt x="2156" y="1914"/>
                          <a:pt x="2217" y="1914"/>
                        </a:cubicBezTo>
                        <a:cubicBezTo>
                          <a:pt x="2267" y="1914"/>
                          <a:pt x="2352" y="1874"/>
                          <a:pt x="2465" y="1810"/>
                        </a:cubicBezTo>
                        <a:lnTo>
                          <a:pt x="2465" y="1810"/>
                        </a:lnTo>
                        <a:cubicBezTo>
                          <a:pt x="2049" y="2205"/>
                          <a:pt x="1798" y="2506"/>
                          <a:pt x="2025" y="2506"/>
                        </a:cubicBezTo>
                        <a:cubicBezTo>
                          <a:pt x="2065" y="2506"/>
                          <a:pt x="2120" y="2496"/>
                          <a:pt x="2191" y="2477"/>
                        </a:cubicBezTo>
                        <a:lnTo>
                          <a:pt x="2679" y="2298"/>
                        </a:lnTo>
                        <a:lnTo>
                          <a:pt x="2679" y="2298"/>
                        </a:lnTo>
                        <a:cubicBezTo>
                          <a:pt x="2679" y="2298"/>
                          <a:pt x="1393" y="3382"/>
                          <a:pt x="1798" y="3418"/>
                        </a:cubicBezTo>
                        <a:cubicBezTo>
                          <a:pt x="1813" y="3418"/>
                          <a:pt x="1828" y="3419"/>
                          <a:pt x="1842" y="3419"/>
                        </a:cubicBezTo>
                        <a:cubicBezTo>
                          <a:pt x="2220" y="3419"/>
                          <a:pt x="2441" y="3132"/>
                          <a:pt x="2441" y="3132"/>
                        </a:cubicBezTo>
                        <a:lnTo>
                          <a:pt x="2441" y="3132"/>
                        </a:lnTo>
                        <a:cubicBezTo>
                          <a:pt x="2441" y="3132"/>
                          <a:pt x="1476" y="4715"/>
                          <a:pt x="1857" y="4953"/>
                        </a:cubicBezTo>
                        <a:cubicBezTo>
                          <a:pt x="1860" y="4955"/>
                          <a:pt x="1863" y="4956"/>
                          <a:pt x="1866" y="4956"/>
                        </a:cubicBezTo>
                        <a:cubicBezTo>
                          <a:pt x="2013" y="4956"/>
                          <a:pt x="3048" y="3465"/>
                          <a:pt x="3048" y="3465"/>
                        </a:cubicBezTo>
                        <a:lnTo>
                          <a:pt x="3048" y="3465"/>
                        </a:lnTo>
                        <a:cubicBezTo>
                          <a:pt x="3048" y="3465"/>
                          <a:pt x="2905" y="3822"/>
                          <a:pt x="3155" y="4144"/>
                        </a:cubicBezTo>
                        <a:cubicBezTo>
                          <a:pt x="3177" y="4170"/>
                          <a:pt x="3198" y="4182"/>
                          <a:pt x="3218" y="4182"/>
                        </a:cubicBezTo>
                        <a:cubicBezTo>
                          <a:pt x="3440" y="4182"/>
                          <a:pt x="3620" y="2798"/>
                          <a:pt x="3620" y="2798"/>
                        </a:cubicBezTo>
                        <a:lnTo>
                          <a:pt x="3751" y="3310"/>
                        </a:lnTo>
                        <a:cubicBezTo>
                          <a:pt x="3796" y="3451"/>
                          <a:pt x="3840" y="3512"/>
                          <a:pt x="3882" y="3512"/>
                        </a:cubicBezTo>
                        <a:cubicBezTo>
                          <a:pt x="3962" y="3512"/>
                          <a:pt x="4038" y="3292"/>
                          <a:pt x="4108" y="2965"/>
                        </a:cubicBezTo>
                        <a:cubicBezTo>
                          <a:pt x="4118" y="3006"/>
                          <a:pt x="4135" y="3029"/>
                          <a:pt x="4159" y="3029"/>
                        </a:cubicBezTo>
                        <a:cubicBezTo>
                          <a:pt x="4192" y="3029"/>
                          <a:pt x="4237" y="2989"/>
                          <a:pt x="4298" y="2894"/>
                        </a:cubicBezTo>
                        <a:lnTo>
                          <a:pt x="4501" y="2501"/>
                        </a:lnTo>
                        <a:lnTo>
                          <a:pt x="4501" y="2501"/>
                        </a:lnTo>
                        <a:cubicBezTo>
                          <a:pt x="4501" y="2501"/>
                          <a:pt x="4325" y="3711"/>
                          <a:pt x="4513" y="3711"/>
                        </a:cubicBezTo>
                        <a:cubicBezTo>
                          <a:pt x="4527" y="3711"/>
                          <a:pt x="4542" y="3705"/>
                          <a:pt x="4560" y="3691"/>
                        </a:cubicBezTo>
                        <a:cubicBezTo>
                          <a:pt x="4834" y="3489"/>
                          <a:pt x="4822" y="3168"/>
                          <a:pt x="4822" y="3168"/>
                        </a:cubicBezTo>
                        <a:lnTo>
                          <a:pt x="4822" y="3168"/>
                        </a:lnTo>
                        <a:cubicBezTo>
                          <a:pt x="4822" y="3168"/>
                          <a:pt x="5061" y="4623"/>
                          <a:pt x="5427" y="4623"/>
                        </a:cubicBezTo>
                        <a:cubicBezTo>
                          <a:pt x="5436" y="4623"/>
                          <a:pt x="5444" y="4622"/>
                          <a:pt x="5453" y="4620"/>
                        </a:cubicBezTo>
                        <a:cubicBezTo>
                          <a:pt x="5560" y="4608"/>
                          <a:pt x="5382" y="3025"/>
                          <a:pt x="5382" y="3025"/>
                        </a:cubicBezTo>
                        <a:lnTo>
                          <a:pt x="5382" y="3025"/>
                        </a:lnTo>
                        <a:cubicBezTo>
                          <a:pt x="5382" y="3025"/>
                          <a:pt x="5489" y="3346"/>
                          <a:pt x="5810" y="3406"/>
                        </a:cubicBezTo>
                        <a:cubicBezTo>
                          <a:pt x="5819" y="3407"/>
                          <a:pt x="5826" y="3408"/>
                          <a:pt x="5833" y="3408"/>
                        </a:cubicBezTo>
                        <a:cubicBezTo>
                          <a:pt x="6106" y="3408"/>
                          <a:pt x="5370" y="2299"/>
                          <a:pt x="5370" y="2298"/>
                        </a:cubicBezTo>
                        <a:lnTo>
                          <a:pt x="5370" y="2298"/>
                        </a:lnTo>
                        <a:lnTo>
                          <a:pt x="5739" y="2548"/>
                        </a:lnTo>
                        <a:cubicBezTo>
                          <a:pt x="5812" y="2592"/>
                          <a:pt x="5864" y="2612"/>
                          <a:pt x="5898" y="2612"/>
                        </a:cubicBezTo>
                        <a:cubicBezTo>
                          <a:pt x="6274" y="2612"/>
                          <a:pt x="4441" y="167"/>
                          <a:pt x="4441" y="167"/>
                        </a:cubicBezTo>
                        <a:cubicBezTo>
                          <a:pt x="4441" y="167"/>
                          <a:pt x="4441" y="191"/>
                          <a:pt x="4429" y="215"/>
                        </a:cubicBezTo>
                        <a:lnTo>
                          <a:pt x="4429" y="155"/>
                        </a:lnTo>
                        <a:lnTo>
                          <a:pt x="4489" y="131"/>
                        </a:lnTo>
                        <a:lnTo>
                          <a:pt x="4536" y="96"/>
                        </a:lnTo>
                        <a:lnTo>
                          <a:pt x="4477" y="131"/>
                        </a:lnTo>
                        <a:cubicBezTo>
                          <a:pt x="4386" y="117"/>
                          <a:pt x="3155" y="1"/>
                          <a:pt x="2332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71" name="Google Shape;1771;p45"/>
                  <p:cNvSpPr/>
                  <p:nvPr/>
                </p:nvSpPr>
                <p:spPr>
                  <a:xfrm>
                    <a:off x="6871036" y="6552680"/>
                    <a:ext cx="130395" cy="105633"/>
                  </a:xfrm>
                  <a:custGeom>
                    <a:rect b="b" l="l" r="r" t="t"/>
                    <a:pathLst>
                      <a:path extrusionOk="0" h="5230" w="6456">
                        <a:moveTo>
                          <a:pt x="4453" y="1"/>
                        </a:moveTo>
                        <a:lnTo>
                          <a:pt x="4346" y="49"/>
                        </a:lnTo>
                        <a:lnTo>
                          <a:pt x="4239" y="108"/>
                        </a:lnTo>
                        <a:lnTo>
                          <a:pt x="4239" y="120"/>
                        </a:lnTo>
                        <a:cubicBezTo>
                          <a:pt x="4239" y="120"/>
                          <a:pt x="4244" y="125"/>
                          <a:pt x="4254" y="135"/>
                        </a:cubicBezTo>
                        <a:lnTo>
                          <a:pt x="4254" y="135"/>
                        </a:lnTo>
                        <a:cubicBezTo>
                          <a:pt x="4258" y="134"/>
                          <a:pt x="4261" y="133"/>
                          <a:pt x="4263" y="132"/>
                        </a:cubicBezTo>
                        <a:lnTo>
                          <a:pt x="4465" y="37"/>
                        </a:lnTo>
                        <a:lnTo>
                          <a:pt x="4453" y="1"/>
                        </a:lnTo>
                        <a:close/>
                        <a:moveTo>
                          <a:pt x="4254" y="135"/>
                        </a:moveTo>
                        <a:cubicBezTo>
                          <a:pt x="4028" y="195"/>
                          <a:pt x="659" y="292"/>
                          <a:pt x="1596" y="632"/>
                        </a:cubicBezTo>
                        <a:lnTo>
                          <a:pt x="2012" y="727"/>
                        </a:lnTo>
                        <a:cubicBezTo>
                          <a:pt x="2012" y="727"/>
                          <a:pt x="608" y="870"/>
                          <a:pt x="881" y="1072"/>
                        </a:cubicBezTo>
                        <a:cubicBezTo>
                          <a:pt x="1003" y="1183"/>
                          <a:pt x="1139" y="1211"/>
                          <a:pt x="1247" y="1211"/>
                        </a:cubicBezTo>
                        <a:cubicBezTo>
                          <a:pt x="1359" y="1211"/>
                          <a:pt x="1441" y="1180"/>
                          <a:pt x="1441" y="1180"/>
                        </a:cubicBezTo>
                        <a:lnTo>
                          <a:pt x="1441" y="1180"/>
                        </a:lnTo>
                        <a:cubicBezTo>
                          <a:pt x="1440" y="1180"/>
                          <a:pt x="0" y="1787"/>
                          <a:pt x="155" y="2144"/>
                        </a:cubicBezTo>
                        <a:cubicBezTo>
                          <a:pt x="158" y="2154"/>
                          <a:pt x="173" y="2158"/>
                          <a:pt x="197" y="2158"/>
                        </a:cubicBezTo>
                        <a:cubicBezTo>
                          <a:pt x="442" y="2158"/>
                          <a:pt x="1667" y="1704"/>
                          <a:pt x="1667" y="1703"/>
                        </a:cubicBezTo>
                        <a:lnTo>
                          <a:pt x="1667" y="1703"/>
                        </a:lnTo>
                        <a:cubicBezTo>
                          <a:pt x="1667" y="1704"/>
                          <a:pt x="1381" y="1870"/>
                          <a:pt x="1417" y="2215"/>
                        </a:cubicBezTo>
                        <a:cubicBezTo>
                          <a:pt x="1419" y="2265"/>
                          <a:pt x="1440" y="2286"/>
                          <a:pt x="1474" y="2286"/>
                        </a:cubicBezTo>
                        <a:cubicBezTo>
                          <a:pt x="1679" y="2286"/>
                          <a:pt x="2370" y="1525"/>
                          <a:pt x="2370" y="1525"/>
                        </a:cubicBezTo>
                        <a:lnTo>
                          <a:pt x="2370" y="1525"/>
                        </a:lnTo>
                        <a:lnTo>
                          <a:pt x="2215" y="1942"/>
                        </a:lnTo>
                        <a:cubicBezTo>
                          <a:pt x="2171" y="2086"/>
                          <a:pt x="2187" y="2147"/>
                          <a:pt x="2244" y="2147"/>
                        </a:cubicBezTo>
                        <a:cubicBezTo>
                          <a:pt x="2296" y="2147"/>
                          <a:pt x="2382" y="2098"/>
                          <a:pt x="2489" y="2013"/>
                        </a:cubicBezTo>
                        <a:lnTo>
                          <a:pt x="2489" y="2013"/>
                        </a:lnTo>
                        <a:cubicBezTo>
                          <a:pt x="2146" y="2443"/>
                          <a:pt x="1933" y="2777"/>
                          <a:pt x="2118" y="2777"/>
                        </a:cubicBezTo>
                        <a:cubicBezTo>
                          <a:pt x="2158" y="2777"/>
                          <a:pt x="2217" y="2761"/>
                          <a:pt x="2298" y="2727"/>
                        </a:cubicBezTo>
                        <a:lnTo>
                          <a:pt x="2751" y="2489"/>
                        </a:lnTo>
                        <a:lnTo>
                          <a:pt x="2751" y="2489"/>
                        </a:lnTo>
                        <a:cubicBezTo>
                          <a:pt x="2751" y="2489"/>
                          <a:pt x="1676" y="3728"/>
                          <a:pt x="2049" y="3728"/>
                        </a:cubicBezTo>
                        <a:cubicBezTo>
                          <a:pt x="2053" y="3728"/>
                          <a:pt x="2056" y="3728"/>
                          <a:pt x="2060" y="3728"/>
                        </a:cubicBezTo>
                        <a:cubicBezTo>
                          <a:pt x="2453" y="3692"/>
                          <a:pt x="2655" y="3347"/>
                          <a:pt x="2655" y="3347"/>
                        </a:cubicBezTo>
                        <a:lnTo>
                          <a:pt x="2655" y="3347"/>
                        </a:lnTo>
                        <a:cubicBezTo>
                          <a:pt x="2655" y="3347"/>
                          <a:pt x="1917" y="5049"/>
                          <a:pt x="2334" y="5228"/>
                        </a:cubicBezTo>
                        <a:cubicBezTo>
                          <a:pt x="2336" y="5229"/>
                          <a:pt x="2338" y="5229"/>
                          <a:pt x="2341" y="5229"/>
                        </a:cubicBezTo>
                        <a:cubicBezTo>
                          <a:pt x="2482" y="5229"/>
                          <a:pt x="3310" y="3585"/>
                          <a:pt x="3310" y="3585"/>
                        </a:cubicBezTo>
                        <a:lnTo>
                          <a:pt x="3310" y="3585"/>
                        </a:lnTo>
                        <a:cubicBezTo>
                          <a:pt x="3310" y="3585"/>
                          <a:pt x="3215" y="3966"/>
                          <a:pt x="3501" y="4240"/>
                        </a:cubicBezTo>
                        <a:cubicBezTo>
                          <a:pt x="3524" y="4262"/>
                          <a:pt x="3545" y="4272"/>
                          <a:pt x="3565" y="4272"/>
                        </a:cubicBezTo>
                        <a:cubicBezTo>
                          <a:pt x="3793" y="4272"/>
                          <a:pt x="3763" y="2847"/>
                          <a:pt x="3763" y="2846"/>
                        </a:cubicBezTo>
                        <a:lnTo>
                          <a:pt x="3763" y="2846"/>
                        </a:lnTo>
                        <a:lnTo>
                          <a:pt x="3977" y="3335"/>
                        </a:lnTo>
                        <a:cubicBezTo>
                          <a:pt x="4040" y="3456"/>
                          <a:pt x="4089" y="3510"/>
                          <a:pt x="4129" y="3510"/>
                        </a:cubicBezTo>
                        <a:cubicBezTo>
                          <a:pt x="4212" y="3510"/>
                          <a:pt x="4255" y="3282"/>
                          <a:pt x="4287" y="2930"/>
                        </a:cubicBezTo>
                        <a:cubicBezTo>
                          <a:pt x="4304" y="2965"/>
                          <a:pt x="4323" y="2982"/>
                          <a:pt x="4344" y="2982"/>
                        </a:cubicBezTo>
                        <a:cubicBezTo>
                          <a:pt x="4380" y="2982"/>
                          <a:pt x="4420" y="2932"/>
                          <a:pt x="4465" y="2835"/>
                        </a:cubicBezTo>
                        <a:lnTo>
                          <a:pt x="4632" y="2430"/>
                        </a:lnTo>
                        <a:cubicBezTo>
                          <a:pt x="4632" y="2430"/>
                          <a:pt x="4632" y="3612"/>
                          <a:pt x="4818" y="3612"/>
                        </a:cubicBezTo>
                        <a:cubicBezTo>
                          <a:pt x="4834" y="3612"/>
                          <a:pt x="4851" y="3603"/>
                          <a:pt x="4870" y="3585"/>
                        </a:cubicBezTo>
                        <a:cubicBezTo>
                          <a:pt x="5108" y="3347"/>
                          <a:pt x="5037" y="3025"/>
                          <a:pt x="5037" y="3025"/>
                        </a:cubicBezTo>
                        <a:lnTo>
                          <a:pt x="5037" y="3025"/>
                        </a:lnTo>
                        <a:cubicBezTo>
                          <a:pt x="5037" y="3026"/>
                          <a:pt x="5477" y="4389"/>
                          <a:pt x="5839" y="4389"/>
                        </a:cubicBezTo>
                        <a:cubicBezTo>
                          <a:pt x="5853" y="4389"/>
                          <a:pt x="5868" y="4387"/>
                          <a:pt x="5882" y="4382"/>
                        </a:cubicBezTo>
                        <a:cubicBezTo>
                          <a:pt x="5989" y="4347"/>
                          <a:pt x="5584" y="2811"/>
                          <a:pt x="5584" y="2811"/>
                        </a:cubicBezTo>
                        <a:lnTo>
                          <a:pt x="5584" y="2811"/>
                        </a:lnTo>
                        <a:cubicBezTo>
                          <a:pt x="5584" y="2811"/>
                          <a:pt x="5727" y="3108"/>
                          <a:pt x="6073" y="3132"/>
                        </a:cubicBezTo>
                        <a:cubicBezTo>
                          <a:pt x="6074" y="3132"/>
                          <a:pt x="6076" y="3132"/>
                          <a:pt x="6078" y="3132"/>
                        </a:cubicBezTo>
                        <a:cubicBezTo>
                          <a:pt x="6407" y="3132"/>
                          <a:pt x="5465" y="2097"/>
                          <a:pt x="5465" y="2096"/>
                        </a:cubicBezTo>
                        <a:lnTo>
                          <a:pt x="5465" y="2096"/>
                        </a:lnTo>
                        <a:lnTo>
                          <a:pt x="5870" y="2299"/>
                        </a:lnTo>
                        <a:cubicBezTo>
                          <a:pt x="5936" y="2325"/>
                          <a:pt x="5985" y="2337"/>
                          <a:pt x="6019" y="2337"/>
                        </a:cubicBezTo>
                        <a:cubicBezTo>
                          <a:pt x="6455" y="2337"/>
                          <a:pt x="4448" y="328"/>
                          <a:pt x="4254" y="135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72" name="Google Shape;1772;p45"/>
                  <p:cNvSpPr/>
                  <p:nvPr/>
                </p:nvSpPr>
                <p:spPr>
                  <a:xfrm>
                    <a:off x="6759162" y="6503515"/>
                    <a:ext cx="70388" cy="117691"/>
                  </a:xfrm>
                  <a:custGeom>
                    <a:rect b="b" l="l" r="r" t="t"/>
                    <a:pathLst>
                      <a:path extrusionOk="0" h="5827" w="3485">
                        <a:moveTo>
                          <a:pt x="1" y="1"/>
                        </a:moveTo>
                        <a:cubicBezTo>
                          <a:pt x="1" y="1"/>
                          <a:pt x="112" y="4026"/>
                          <a:pt x="491" y="4026"/>
                        </a:cubicBezTo>
                        <a:cubicBezTo>
                          <a:pt x="541" y="4026"/>
                          <a:pt x="596" y="3957"/>
                          <a:pt x="656" y="3799"/>
                        </a:cubicBezTo>
                        <a:lnTo>
                          <a:pt x="834" y="3203"/>
                        </a:lnTo>
                        <a:cubicBezTo>
                          <a:pt x="834" y="3203"/>
                          <a:pt x="974" y="4857"/>
                          <a:pt x="1234" y="4857"/>
                        </a:cubicBezTo>
                        <a:cubicBezTo>
                          <a:pt x="1259" y="4857"/>
                          <a:pt x="1284" y="4842"/>
                          <a:pt x="1310" y="4811"/>
                        </a:cubicBezTo>
                        <a:cubicBezTo>
                          <a:pt x="1632" y="4442"/>
                          <a:pt x="1477" y="4001"/>
                          <a:pt x="1477" y="4001"/>
                        </a:cubicBezTo>
                        <a:lnTo>
                          <a:pt x="1477" y="4001"/>
                        </a:lnTo>
                        <a:cubicBezTo>
                          <a:pt x="1477" y="4002"/>
                          <a:pt x="2261" y="5827"/>
                          <a:pt x="2758" y="5827"/>
                        </a:cubicBezTo>
                        <a:cubicBezTo>
                          <a:pt x="2784" y="5827"/>
                          <a:pt x="2810" y="5822"/>
                          <a:pt x="2834" y="5811"/>
                        </a:cubicBezTo>
                        <a:cubicBezTo>
                          <a:pt x="2977" y="5751"/>
                          <a:pt x="2227" y="3632"/>
                          <a:pt x="2227" y="3632"/>
                        </a:cubicBezTo>
                        <a:lnTo>
                          <a:pt x="2227" y="3632"/>
                        </a:lnTo>
                        <a:cubicBezTo>
                          <a:pt x="2227" y="3632"/>
                          <a:pt x="2463" y="4002"/>
                          <a:pt x="2912" y="4002"/>
                        </a:cubicBezTo>
                        <a:cubicBezTo>
                          <a:pt x="2926" y="4002"/>
                          <a:pt x="2939" y="4002"/>
                          <a:pt x="2953" y="4001"/>
                        </a:cubicBezTo>
                        <a:cubicBezTo>
                          <a:pt x="3430" y="3989"/>
                          <a:pt x="1965" y="2632"/>
                          <a:pt x="1965" y="2632"/>
                        </a:cubicBezTo>
                        <a:lnTo>
                          <a:pt x="1965" y="2632"/>
                        </a:lnTo>
                        <a:lnTo>
                          <a:pt x="2561" y="2858"/>
                        </a:lnTo>
                        <a:cubicBezTo>
                          <a:pt x="2646" y="2884"/>
                          <a:pt x="2711" y="2897"/>
                          <a:pt x="2758" y="2897"/>
                        </a:cubicBezTo>
                        <a:cubicBezTo>
                          <a:pt x="3484" y="2897"/>
                          <a:pt x="1" y="1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73" name="Google Shape;1773;p45"/>
                  <p:cNvSpPr/>
                  <p:nvPr/>
                </p:nvSpPr>
                <p:spPr>
                  <a:xfrm>
                    <a:off x="6815674" y="6634460"/>
                    <a:ext cx="53544" cy="95272"/>
                  </a:xfrm>
                  <a:custGeom>
                    <a:rect b="b" l="l" r="r" t="t"/>
                    <a:pathLst>
                      <a:path extrusionOk="0" h="4717" w="2651">
                        <a:moveTo>
                          <a:pt x="2491" y="0"/>
                        </a:moveTo>
                        <a:cubicBezTo>
                          <a:pt x="2491" y="0"/>
                          <a:pt x="0" y="2440"/>
                          <a:pt x="488" y="2440"/>
                        </a:cubicBezTo>
                        <a:cubicBezTo>
                          <a:pt x="525" y="2440"/>
                          <a:pt x="581" y="2425"/>
                          <a:pt x="658" y="2393"/>
                        </a:cubicBezTo>
                        <a:lnTo>
                          <a:pt x="1086" y="2179"/>
                        </a:lnTo>
                        <a:lnTo>
                          <a:pt x="1086" y="2179"/>
                        </a:lnTo>
                        <a:cubicBezTo>
                          <a:pt x="1075" y="2191"/>
                          <a:pt x="26" y="3322"/>
                          <a:pt x="402" y="3322"/>
                        </a:cubicBezTo>
                        <a:cubicBezTo>
                          <a:pt x="404" y="3322"/>
                          <a:pt x="406" y="3322"/>
                          <a:pt x="408" y="3322"/>
                        </a:cubicBezTo>
                        <a:cubicBezTo>
                          <a:pt x="777" y="3310"/>
                          <a:pt x="955" y="2977"/>
                          <a:pt x="955" y="2977"/>
                        </a:cubicBezTo>
                        <a:lnTo>
                          <a:pt x="955" y="2977"/>
                        </a:lnTo>
                        <a:cubicBezTo>
                          <a:pt x="955" y="2977"/>
                          <a:pt x="241" y="4560"/>
                          <a:pt x="646" y="4715"/>
                        </a:cubicBezTo>
                        <a:cubicBezTo>
                          <a:pt x="648" y="4716"/>
                          <a:pt x="650" y="4717"/>
                          <a:pt x="653" y="4717"/>
                        </a:cubicBezTo>
                        <a:cubicBezTo>
                          <a:pt x="783" y="4717"/>
                          <a:pt x="1562" y="3215"/>
                          <a:pt x="1563" y="3215"/>
                        </a:cubicBezTo>
                        <a:lnTo>
                          <a:pt x="1563" y="3215"/>
                        </a:lnTo>
                        <a:cubicBezTo>
                          <a:pt x="1563" y="3215"/>
                          <a:pt x="1479" y="3572"/>
                          <a:pt x="1741" y="3822"/>
                        </a:cubicBezTo>
                        <a:cubicBezTo>
                          <a:pt x="1763" y="3844"/>
                          <a:pt x="1784" y="3854"/>
                          <a:pt x="1802" y="3854"/>
                        </a:cubicBezTo>
                        <a:cubicBezTo>
                          <a:pt x="2015" y="3854"/>
                          <a:pt x="2015" y="2536"/>
                          <a:pt x="2015" y="2536"/>
                        </a:cubicBezTo>
                        <a:lnTo>
                          <a:pt x="2206" y="2988"/>
                        </a:lnTo>
                        <a:cubicBezTo>
                          <a:pt x="2261" y="3107"/>
                          <a:pt x="2308" y="3159"/>
                          <a:pt x="2347" y="3159"/>
                        </a:cubicBezTo>
                        <a:cubicBezTo>
                          <a:pt x="2650" y="3159"/>
                          <a:pt x="2491" y="0"/>
                          <a:pt x="2491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74" name="Google Shape;1774;p45"/>
                  <p:cNvSpPr/>
                  <p:nvPr/>
                </p:nvSpPr>
                <p:spPr>
                  <a:xfrm>
                    <a:off x="6970609" y="6655849"/>
                    <a:ext cx="53705" cy="95292"/>
                  </a:xfrm>
                  <a:custGeom>
                    <a:rect b="b" l="l" r="r" t="t"/>
                    <a:pathLst>
                      <a:path extrusionOk="0" h="4718" w="2659">
                        <a:moveTo>
                          <a:pt x="2500" y="1"/>
                        </a:moveTo>
                        <a:cubicBezTo>
                          <a:pt x="2500" y="1"/>
                          <a:pt x="1" y="2438"/>
                          <a:pt x="499" y="2438"/>
                        </a:cubicBezTo>
                        <a:cubicBezTo>
                          <a:pt x="536" y="2438"/>
                          <a:pt x="591" y="2424"/>
                          <a:pt x="666" y="2394"/>
                        </a:cubicBezTo>
                        <a:lnTo>
                          <a:pt x="1095" y="2168"/>
                        </a:lnTo>
                        <a:lnTo>
                          <a:pt x="1095" y="2168"/>
                        </a:lnTo>
                        <a:cubicBezTo>
                          <a:pt x="1095" y="2168"/>
                          <a:pt x="58" y="3323"/>
                          <a:pt x="411" y="3323"/>
                        </a:cubicBezTo>
                        <a:cubicBezTo>
                          <a:pt x="413" y="3323"/>
                          <a:pt x="414" y="3323"/>
                          <a:pt x="416" y="3322"/>
                        </a:cubicBezTo>
                        <a:cubicBezTo>
                          <a:pt x="785" y="3299"/>
                          <a:pt x="964" y="2977"/>
                          <a:pt x="964" y="2977"/>
                        </a:cubicBezTo>
                        <a:lnTo>
                          <a:pt x="964" y="2977"/>
                        </a:lnTo>
                        <a:cubicBezTo>
                          <a:pt x="964" y="2978"/>
                          <a:pt x="250" y="4549"/>
                          <a:pt x="654" y="4716"/>
                        </a:cubicBezTo>
                        <a:cubicBezTo>
                          <a:pt x="656" y="4717"/>
                          <a:pt x="659" y="4717"/>
                          <a:pt x="661" y="4717"/>
                        </a:cubicBezTo>
                        <a:cubicBezTo>
                          <a:pt x="792" y="4717"/>
                          <a:pt x="1571" y="3216"/>
                          <a:pt x="1571" y="3215"/>
                        </a:cubicBezTo>
                        <a:lnTo>
                          <a:pt x="1571" y="3215"/>
                        </a:lnTo>
                        <a:cubicBezTo>
                          <a:pt x="1571" y="3215"/>
                          <a:pt x="1488" y="3573"/>
                          <a:pt x="1750" y="3823"/>
                        </a:cubicBezTo>
                        <a:cubicBezTo>
                          <a:pt x="1772" y="3845"/>
                          <a:pt x="1792" y="3855"/>
                          <a:pt x="1810" y="3855"/>
                        </a:cubicBezTo>
                        <a:cubicBezTo>
                          <a:pt x="2024" y="3855"/>
                          <a:pt x="2024" y="2525"/>
                          <a:pt x="2024" y="2525"/>
                        </a:cubicBezTo>
                        <a:lnTo>
                          <a:pt x="2214" y="2989"/>
                        </a:lnTo>
                        <a:cubicBezTo>
                          <a:pt x="2269" y="3105"/>
                          <a:pt x="2316" y="3156"/>
                          <a:pt x="2355" y="3156"/>
                        </a:cubicBezTo>
                        <a:cubicBezTo>
                          <a:pt x="2659" y="3156"/>
                          <a:pt x="2500" y="1"/>
                          <a:pt x="250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75" name="Google Shape;1775;p45"/>
                  <p:cNvSpPr/>
                  <p:nvPr/>
                </p:nvSpPr>
                <p:spPr>
                  <a:xfrm>
                    <a:off x="6714727" y="6667846"/>
                    <a:ext cx="104865" cy="120720"/>
                  </a:xfrm>
                  <a:custGeom>
                    <a:rect b="b" l="l" r="r" t="t"/>
                    <a:pathLst>
                      <a:path extrusionOk="0" h="5977" w="5192">
                        <a:moveTo>
                          <a:pt x="1958" y="0"/>
                        </a:moveTo>
                        <a:cubicBezTo>
                          <a:pt x="1847" y="0"/>
                          <a:pt x="1060" y="1300"/>
                          <a:pt x="1060" y="1300"/>
                        </a:cubicBezTo>
                        <a:cubicBezTo>
                          <a:pt x="1060" y="1300"/>
                          <a:pt x="1167" y="978"/>
                          <a:pt x="941" y="728"/>
                        </a:cubicBezTo>
                        <a:cubicBezTo>
                          <a:pt x="922" y="708"/>
                          <a:pt x="905" y="698"/>
                          <a:pt x="888" y="698"/>
                        </a:cubicBezTo>
                        <a:cubicBezTo>
                          <a:pt x="701" y="698"/>
                          <a:pt x="631" y="1871"/>
                          <a:pt x="631" y="1871"/>
                        </a:cubicBezTo>
                        <a:lnTo>
                          <a:pt x="477" y="1455"/>
                        </a:lnTo>
                        <a:cubicBezTo>
                          <a:pt x="434" y="1344"/>
                          <a:pt x="395" y="1295"/>
                          <a:pt x="360" y="1295"/>
                        </a:cubicBezTo>
                        <a:cubicBezTo>
                          <a:pt x="94" y="1295"/>
                          <a:pt x="48" y="4133"/>
                          <a:pt x="48" y="4133"/>
                        </a:cubicBezTo>
                        <a:lnTo>
                          <a:pt x="44" y="4137"/>
                        </a:lnTo>
                        <a:lnTo>
                          <a:pt x="44" y="4137"/>
                        </a:lnTo>
                        <a:cubicBezTo>
                          <a:pt x="21" y="4119"/>
                          <a:pt x="7" y="4109"/>
                          <a:pt x="2" y="4109"/>
                        </a:cubicBezTo>
                        <a:cubicBezTo>
                          <a:pt x="1" y="4109"/>
                          <a:pt x="1" y="4109"/>
                          <a:pt x="0" y="4110"/>
                        </a:cubicBezTo>
                        <a:lnTo>
                          <a:pt x="12" y="4133"/>
                        </a:lnTo>
                        <a:cubicBezTo>
                          <a:pt x="12" y="4131"/>
                          <a:pt x="13" y="4130"/>
                          <a:pt x="15" y="4130"/>
                        </a:cubicBezTo>
                        <a:cubicBezTo>
                          <a:pt x="21" y="4130"/>
                          <a:pt x="36" y="4145"/>
                          <a:pt x="36" y="4145"/>
                        </a:cubicBezTo>
                        <a:lnTo>
                          <a:pt x="44" y="4137"/>
                        </a:lnTo>
                        <a:lnTo>
                          <a:pt x="44" y="4137"/>
                        </a:lnTo>
                        <a:cubicBezTo>
                          <a:pt x="333" y="4363"/>
                          <a:pt x="1925" y="5893"/>
                          <a:pt x="2215" y="5893"/>
                        </a:cubicBezTo>
                        <a:cubicBezTo>
                          <a:pt x="2272" y="5893"/>
                          <a:pt x="2279" y="5834"/>
                          <a:pt x="2215" y="5693"/>
                        </a:cubicBezTo>
                        <a:lnTo>
                          <a:pt x="2012" y="5324"/>
                        </a:lnTo>
                        <a:lnTo>
                          <a:pt x="2012" y="5324"/>
                        </a:lnTo>
                        <a:cubicBezTo>
                          <a:pt x="2013" y="5324"/>
                          <a:pt x="2785" y="5977"/>
                          <a:pt x="2996" y="5977"/>
                        </a:cubicBezTo>
                        <a:cubicBezTo>
                          <a:pt x="3034" y="5977"/>
                          <a:pt x="3054" y="5956"/>
                          <a:pt x="3048" y="5907"/>
                        </a:cubicBezTo>
                        <a:cubicBezTo>
                          <a:pt x="3024" y="5562"/>
                          <a:pt x="2739" y="5419"/>
                          <a:pt x="2739" y="5419"/>
                        </a:cubicBezTo>
                        <a:lnTo>
                          <a:pt x="2739" y="5419"/>
                        </a:lnTo>
                        <a:cubicBezTo>
                          <a:pt x="2739" y="5419"/>
                          <a:pt x="3591" y="5772"/>
                          <a:pt x="4050" y="5772"/>
                        </a:cubicBezTo>
                        <a:cubicBezTo>
                          <a:pt x="4187" y="5772"/>
                          <a:pt x="4289" y="5740"/>
                          <a:pt x="4322" y="5657"/>
                        </a:cubicBezTo>
                        <a:cubicBezTo>
                          <a:pt x="4394" y="5550"/>
                          <a:pt x="2965" y="4884"/>
                          <a:pt x="2965" y="4884"/>
                        </a:cubicBezTo>
                        <a:lnTo>
                          <a:pt x="2965" y="4884"/>
                        </a:lnTo>
                        <a:cubicBezTo>
                          <a:pt x="2965" y="4884"/>
                          <a:pt x="3006" y="4893"/>
                          <a:pt x="3069" y="4893"/>
                        </a:cubicBezTo>
                        <a:cubicBezTo>
                          <a:pt x="3181" y="4893"/>
                          <a:pt x="3361" y="4864"/>
                          <a:pt x="3513" y="4705"/>
                        </a:cubicBezTo>
                        <a:cubicBezTo>
                          <a:pt x="3666" y="4536"/>
                          <a:pt x="3071" y="4508"/>
                          <a:pt x="2671" y="4508"/>
                        </a:cubicBezTo>
                        <a:cubicBezTo>
                          <a:pt x="2480" y="4508"/>
                          <a:pt x="2334" y="4514"/>
                          <a:pt x="2334" y="4514"/>
                        </a:cubicBezTo>
                        <a:lnTo>
                          <a:pt x="2739" y="4336"/>
                        </a:lnTo>
                        <a:cubicBezTo>
                          <a:pt x="2989" y="4193"/>
                          <a:pt x="2893" y="4122"/>
                          <a:pt x="2608" y="4098"/>
                        </a:cubicBezTo>
                        <a:cubicBezTo>
                          <a:pt x="3274" y="4038"/>
                          <a:pt x="3691" y="3931"/>
                          <a:pt x="3251" y="3741"/>
                        </a:cubicBezTo>
                        <a:lnTo>
                          <a:pt x="2751" y="3574"/>
                        </a:lnTo>
                        <a:cubicBezTo>
                          <a:pt x="2751" y="3574"/>
                          <a:pt x="4417" y="3502"/>
                          <a:pt x="4120" y="3217"/>
                        </a:cubicBezTo>
                        <a:cubicBezTo>
                          <a:pt x="3953" y="3063"/>
                          <a:pt x="3763" y="3029"/>
                          <a:pt x="3629" y="3029"/>
                        </a:cubicBezTo>
                        <a:cubicBezTo>
                          <a:pt x="3524" y="3029"/>
                          <a:pt x="3453" y="3050"/>
                          <a:pt x="3453" y="3050"/>
                        </a:cubicBezTo>
                        <a:cubicBezTo>
                          <a:pt x="3453" y="3050"/>
                          <a:pt x="5191" y="2395"/>
                          <a:pt x="5013" y="1966"/>
                        </a:cubicBezTo>
                        <a:cubicBezTo>
                          <a:pt x="5009" y="1955"/>
                          <a:pt x="4990" y="1950"/>
                          <a:pt x="4956" y="1950"/>
                        </a:cubicBezTo>
                        <a:cubicBezTo>
                          <a:pt x="4646" y="1950"/>
                          <a:pt x="3167" y="2407"/>
                          <a:pt x="3167" y="2407"/>
                        </a:cubicBezTo>
                        <a:cubicBezTo>
                          <a:pt x="3167" y="2407"/>
                          <a:pt x="3513" y="2217"/>
                          <a:pt x="3513" y="1812"/>
                        </a:cubicBezTo>
                        <a:cubicBezTo>
                          <a:pt x="3513" y="1755"/>
                          <a:pt x="3488" y="1731"/>
                          <a:pt x="3446" y="1731"/>
                        </a:cubicBezTo>
                        <a:cubicBezTo>
                          <a:pt x="3194" y="1731"/>
                          <a:pt x="2322" y="2586"/>
                          <a:pt x="2322" y="2586"/>
                        </a:cubicBezTo>
                        <a:lnTo>
                          <a:pt x="2536" y="2097"/>
                        </a:lnTo>
                        <a:cubicBezTo>
                          <a:pt x="2599" y="1920"/>
                          <a:pt x="2586" y="1846"/>
                          <a:pt x="2518" y="1846"/>
                        </a:cubicBezTo>
                        <a:cubicBezTo>
                          <a:pt x="2431" y="1846"/>
                          <a:pt x="2252" y="1969"/>
                          <a:pt x="2024" y="2157"/>
                        </a:cubicBezTo>
                        <a:cubicBezTo>
                          <a:pt x="2048" y="2102"/>
                          <a:pt x="2035" y="2068"/>
                          <a:pt x="1973" y="2068"/>
                        </a:cubicBezTo>
                        <a:cubicBezTo>
                          <a:pt x="1941" y="2068"/>
                          <a:pt x="1895" y="2077"/>
                          <a:pt x="1834" y="2097"/>
                        </a:cubicBezTo>
                        <a:lnTo>
                          <a:pt x="1429" y="2264"/>
                        </a:lnTo>
                        <a:cubicBezTo>
                          <a:pt x="1429" y="2264"/>
                          <a:pt x="2441" y="1300"/>
                          <a:pt x="2096" y="1276"/>
                        </a:cubicBezTo>
                        <a:cubicBezTo>
                          <a:pt x="1762" y="1276"/>
                          <a:pt x="1584" y="1550"/>
                          <a:pt x="1584" y="1550"/>
                        </a:cubicBezTo>
                        <a:cubicBezTo>
                          <a:pt x="1584" y="1550"/>
                          <a:pt x="2310" y="181"/>
                          <a:pt x="1965" y="2"/>
                        </a:cubicBezTo>
                        <a:cubicBezTo>
                          <a:pt x="1963" y="1"/>
                          <a:pt x="1961" y="0"/>
                          <a:pt x="195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76" name="Google Shape;1776;p45"/>
                  <p:cNvSpPr/>
                  <p:nvPr/>
                </p:nvSpPr>
                <p:spPr>
                  <a:xfrm>
                    <a:off x="6600248" y="7038814"/>
                    <a:ext cx="120498" cy="54331"/>
                  </a:xfrm>
                  <a:custGeom>
                    <a:rect b="b" l="l" r="r" t="t"/>
                    <a:pathLst>
                      <a:path extrusionOk="0" h="2690" w="5966">
                        <a:moveTo>
                          <a:pt x="1876" y="0"/>
                        </a:moveTo>
                        <a:cubicBezTo>
                          <a:pt x="1823" y="0"/>
                          <a:pt x="1793" y="31"/>
                          <a:pt x="1799" y="102"/>
                        </a:cubicBezTo>
                        <a:cubicBezTo>
                          <a:pt x="1834" y="566"/>
                          <a:pt x="2227" y="792"/>
                          <a:pt x="2227" y="792"/>
                        </a:cubicBezTo>
                        <a:cubicBezTo>
                          <a:pt x="2227" y="792"/>
                          <a:pt x="1030" y="262"/>
                          <a:pt x="414" y="262"/>
                        </a:cubicBezTo>
                        <a:cubicBezTo>
                          <a:pt x="241" y="262"/>
                          <a:pt x="114" y="304"/>
                          <a:pt x="72" y="411"/>
                        </a:cubicBezTo>
                        <a:cubicBezTo>
                          <a:pt x="1" y="554"/>
                          <a:pt x="1965" y="1530"/>
                          <a:pt x="1965" y="1530"/>
                        </a:cubicBezTo>
                        <a:cubicBezTo>
                          <a:pt x="1965" y="1530"/>
                          <a:pt x="1894" y="1510"/>
                          <a:pt x="1787" y="1510"/>
                        </a:cubicBezTo>
                        <a:cubicBezTo>
                          <a:pt x="1631" y="1510"/>
                          <a:pt x="1401" y="1552"/>
                          <a:pt x="1203" y="1756"/>
                        </a:cubicBezTo>
                        <a:cubicBezTo>
                          <a:pt x="927" y="2043"/>
                          <a:pt x="2212" y="2067"/>
                          <a:pt x="2661" y="2067"/>
                        </a:cubicBezTo>
                        <a:cubicBezTo>
                          <a:pt x="2754" y="2067"/>
                          <a:pt x="2811" y="2066"/>
                          <a:pt x="2811" y="2066"/>
                        </a:cubicBezTo>
                        <a:lnTo>
                          <a:pt x="2811" y="2066"/>
                        </a:lnTo>
                        <a:lnTo>
                          <a:pt x="2251" y="2304"/>
                        </a:lnTo>
                        <a:cubicBezTo>
                          <a:pt x="1632" y="2611"/>
                          <a:pt x="2493" y="2690"/>
                          <a:pt x="3541" y="2690"/>
                        </a:cubicBezTo>
                        <a:cubicBezTo>
                          <a:pt x="4649" y="2690"/>
                          <a:pt x="5966" y="2602"/>
                          <a:pt x="5966" y="2602"/>
                        </a:cubicBezTo>
                        <a:cubicBezTo>
                          <a:pt x="5966" y="2602"/>
                          <a:pt x="3413" y="99"/>
                          <a:pt x="2946" y="99"/>
                        </a:cubicBezTo>
                        <a:cubicBezTo>
                          <a:pt x="2859" y="99"/>
                          <a:pt x="2844" y="185"/>
                          <a:pt x="2930" y="387"/>
                        </a:cubicBezTo>
                        <a:lnTo>
                          <a:pt x="3216" y="923"/>
                        </a:lnTo>
                        <a:cubicBezTo>
                          <a:pt x="3216" y="923"/>
                          <a:pt x="2173" y="0"/>
                          <a:pt x="1876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77" name="Google Shape;1777;p45"/>
                  <p:cNvSpPr/>
                  <p:nvPr/>
                </p:nvSpPr>
                <p:spPr>
                  <a:xfrm>
                    <a:off x="6592512" y="6872669"/>
                    <a:ext cx="66409" cy="122033"/>
                  </a:xfrm>
                  <a:custGeom>
                    <a:rect b="b" l="l" r="r" t="t"/>
                    <a:pathLst>
                      <a:path extrusionOk="0" h="6042" w="3288">
                        <a:moveTo>
                          <a:pt x="1034" y="0"/>
                        </a:moveTo>
                        <a:cubicBezTo>
                          <a:pt x="1020" y="0"/>
                          <a:pt x="1005" y="2"/>
                          <a:pt x="991" y="5"/>
                        </a:cubicBezTo>
                        <a:cubicBezTo>
                          <a:pt x="848" y="41"/>
                          <a:pt x="1217" y="2184"/>
                          <a:pt x="1217" y="2184"/>
                        </a:cubicBezTo>
                        <a:cubicBezTo>
                          <a:pt x="1217" y="2184"/>
                          <a:pt x="1051" y="1767"/>
                          <a:pt x="586" y="1708"/>
                        </a:cubicBezTo>
                        <a:cubicBezTo>
                          <a:pt x="577" y="1707"/>
                          <a:pt x="569" y="1706"/>
                          <a:pt x="562" y="1706"/>
                        </a:cubicBezTo>
                        <a:cubicBezTo>
                          <a:pt x="166" y="1706"/>
                          <a:pt x="1289" y="3184"/>
                          <a:pt x="1289" y="3184"/>
                        </a:cubicBezTo>
                        <a:lnTo>
                          <a:pt x="765" y="2863"/>
                        </a:lnTo>
                        <a:cubicBezTo>
                          <a:pt x="667" y="2811"/>
                          <a:pt x="596" y="2787"/>
                          <a:pt x="549" y="2787"/>
                        </a:cubicBezTo>
                        <a:cubicBezTo>
                          <a:pt x="1" y="2787"/>
                          <a:pt x="2729" y="6042"/>
                          <a:pt x="2729" y="6042"/>
                        </a:cubicBezTo>
                        <a:cubicBezTo>
                          <a:pt x="2729" y="6042"/>
                          <a:pt x="3287" y="2126"/>
                          <a:pt x="2903" y="2126"/>
                        </a:cubicBezTo>
                        <a:cubicBezTo>
                          <a:pt x="2856" y="2126"/>
                          <a:pt x="2795" y="2184"/>
                          <a:pt x="2718" y="2315"/>
                        </a:cubicBezTo>
                        <a:lnTo>
                          <a:pt x="2456" y="2851"/>
                        </a:lnTo>
                        <a:cubicBezTo>
                          <a:pt x="2456" y="2851"/>
                          <a:pt x="2609" y="1200"/>
                          <a:pt x="2346" y="1200"/>
                        </a:cubicBezTo>
                        <a:cubicBezTo>
                          <a:pt x="2326" y="1200"/>
                          <a:pt x="2303" y="1210"/>
                          <a:pt x="2277" y="1231"/>
                        </a:cubicBezTo>
                        <a:cubicBezTo>
                          <a:pt x="1920" y="1529"/>
                          <a:pt x="1979" y="1970"/>
                          <a:pt x="1979" y="1970"/>
                        </a:cubicBezTo>
                        <a:cubicBezTo>
                          <a:pt x="1979" y="1970"/>
                          <a:pt x="1529" y="0"/>
                          <a:pt x="1034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78" name="Google Shape;1778;p45"/>
                  <p:cNvSpPr/>
                  <p:nvPr/>
                </p:nvSpPr>
                <p:spPr>
                  <a:xfrm>
                    <a:off x="6721938" y="6955034"/>
                    <a:ext cx="116398" cy="94444"/>
                  </a:xfrm>
                  <a:custGeom>
                    <a:rect b="b" l="l" r="r" t="t"/>
                    <a:pathLst>
                      <a:path extrusionOk="0" h="4676" w="5763">
                        <a:moveTo>
                          <a:pt x="4299" y="4440"/>
                        </a:moveTo>
                        <a:lnTo>
                          <a:pt x="4299" y="4440"/>
                        </a:lnTo>
                        <a:cubicBezTo>
                          <a:pt x="4299" y="4440"/>
                          <a:pt x="4296" y="4447"/>
                          <a:pt x="4292" y="4453"/>
                        </a:cubicBezTo>
                        <a:lnTo>
                          <a:pt x="4292" y="4453"/>
                        </a:lnTo>
                        <a:cubicBezTo>
                          <a:pt x="4294" y="4452"/>
                          <a:pt x="4296" y="4448"/>
                          <a:pt x="4299" y="4440"/>
                        </a:cubicBezTo>
                        <a:close/>
                        <a:moveTo>
                          <a:pt x="1607" y="1"/>
                        </a:moveTo>
                        <a:cubicBezTo>
                          <a:pt x="1577" y="1"/>
                          <a:pt x="1550" y="8"/>
                          <a:pt x="1524" y="23"/>
                        </a:cubicBezTo>
                        <a:cubicBezTo>
                          <a:pt x="1405" y="82"/>
                          <a:pt x="2203" y="1737"/>
                          <a:pt x="2203" y="1737"/>
                        </a:cubicBezTo>
                        <a:cubicBezTo>
                          <a:pt x="2203" y="1737"/>
                          <a:pt x="2006" y="1491"/>
                          <a:pt x="1684" y="1491"/>
                        </a:cubicBezTo>
                        <a:cubicBezTo>
                          <a:pt x="1652" y="1491"/>
                          <a:pt x="1619" y="1494"/>
                          <a:pt x="1584" y="1499"/>
                        </a:cubicBezTo>
                        <a:cubicBezTo>
                          <a:pt x="1191" y="1559"/>
                          <a:pt x="2489" y="2523"/>
                          <a:pt x="2489" y="2523"/>
                        </a:cubicBezTo>
                        <a:lnTo>
                          <a:pt x="1977" y="2392"/>
                        </a:lnTo>
                        <a:cubicBezTo>
                          <a:pt x="1926" y="2383"/>
                          <a:pt x="1884" y="2378"/>
                          <a:pt x="1850" y="2378"/>
                        </a:cubicBezTo>
                        <a:cubicBezTo>
                          <a:pt x="1625" y="2378"/>
                          <a:pt x="1775" y="2578"/>
                          <a:pt x="2096" y="2868"/>
                        </a:cubicBezTo>
                        <a:cubicBezTo>
                          <a:pt x="2085" y="2865"/>
                          <a:pt x="2076" y="2864"/>
                          <a:pt x="2067" y="2864"/>
                        </a:cubicBezTo>
                        <a:cubicBezTo>
                          <a:pt x="2006" y="2864"/>
                          <a:pt x="1989" y="2934"/>
                          <a:pt x="2072" y="3059"/>
                        </a:cubicBezTo>
                        <a:lnTo>
                          <a:pt x="2298" y="3416"/>
                        </a:lnTo>
                        <a:cubicBezTo>
                          <a:pt x="2298" y="3416"/>
                          <a:pt x="1554" y="2837"/>
                          <a:pt x="1320" y="2837"/>
                        </a:cubicBezTo>
                        <a:cubicBezTo>
                          <a:pt x="1273" y="2837"/>
                          <a:pt x="1247" y="2860"/>
                          <a:pt x="1251" y="2916"/>
                        </a:cubicBezTo>
                        <a:cubicBezTo>
                          <a:pt x="1298" y="3237"/>
                          <a:pt x="1584" y="3368"/>
                          <a:pt x="1584" y="3368"/>
                        </a:cubicBezTo>
                        <a:cubicBezTo>
                          <a:pt x="1584" y="3368"/>
                          <a:pt x="801" y="3092"/>
                          <a:pt x="350" y="3092"/>
                        </a:cubicBezTo>
                        <a:cubicBezTo>
                          <a:pt x="195" y="3092"/>
                          <a:pt x="79" y="3125"/>
                          <a:pt x="48" y="3214"/>
                        </a:cubicBezTo>
                        <a:cubicBezTo>
                          <a:pt x="0" y="3309"/>
                          <a:pt x="1417" y="3904"/>
                          <a:pt x="1417" y="3904"/>
                        </a:cubicBezTo>
                        <a:cubicBezTo>
                          <a:pt x="1417" y="3904"/>
                          <a:pt x="1387" y="3898"/>
                          <a:pt x="1339" y="3898"/>
                        </a:cubicBezTo>
                        <a:cubicBezTo>
                          <a:pt x="1233" y="3898"/>
                          <a:pt x="1041" y="3927"/>
                          <a:pt x="893" y="4107"/>
                        </a:cubicBezTo>
                        <a:cubicBezTo>
                          <a:pt x="784" y="4241"/>
                          <a:pt x="1124" y="4272"/>
                          <a:pt x="1461" y="4272"/>
                        </a:cubicBezTo>
                        <a:cubicBezTo>
                          <a:pt x="1750" y="4272"/>
                          <a:pt x="2036" y="4250"/>
                          <a:pt x="2036" y="4250"/>
                        </a:cubicBezTo>
                        <a:lnTo>
                          <a:pt x="2036" y="4250"/>
                        </a:lnTo>
                        <a:lnTo>
                          <a:pt x="1655" y="4440"/>
                        </a:lnTo>
                        <a:cubicBezTo>
                          <a:pt x="1346" y="4618"/>
                          <a:pt x="1590" y="4675"/>
                          <a:pt x="2033" y="4675"/>
                        </a:cubicBezTo>
                        <a:cubicBezTo>
                          <a:pt x="2835" y="4675"/>
                          <a:pt x="4287" y="4488"/>
                          <a:pt x="4287" y="4488"/>
                        </a:cubicBezTo>
                        <a:lnTo>
                          <a:pt x="4263" y="4464"/>
                        </a:lnTo>
                        <a:lnTo>
                          <a:pt x="4263" y="4464"/>
                        </a:lnTo>
                        <a:cubicBezTo>
                          <a:pt x="4266" y="4466"/>
                          <a:pt x="4269" y="4466"/>
                          <a:pt x="4272" y="4466"/>
                        </a:cubicBezTo>
                        <a:cubicBezTo>
                          <a:pt x="4281" y="4466"/>
                          <a:pt x="4288" y="4460"/>
                          <a:pt x="4292" y="4453"/>
                        </a:cubicBezTo>
                        <a:lnTo>
                          <a:pt x="4292" y="4453"/>
                        </a:lnTo>
                        <a:cubicBezTo>
                          <a:pt x="4292" y="4453"/>
                          <a:pt x="4292" y="4453"/>
                          <a:pt x="4291" y="4453"/>
                        </a:cubicBezTo>
                        <a:cubicBezTo>
                          <a:pt x="4287" y="4453"/>
                          <a:pt x="4287" y="4428"/>
                          <a:pt x="4287" y="4428"/>
                        </a:cubicBezTo>
                        <a:lnTo>
                          <a:pt x="4299" y="4357"/>
                        </a:lnTo>
                        <a:lnTo>
                          <a:pt x="4045" y="4330"/>
                        </a:lnTo>
                        <a:lnTo>
                          <a:pt x="4045" y="4330"/>
                        </a:lnTo>
                        <a:cubicBezTo>
                          <a:pt x="4841" y="3865"/>
                          <a:pt x="5726" y="2077"/>
                          <a:pt x="5355" y="2077"/>
                        </a:cubicBezTo>
                        <a:cubicBezTo>
                          <a:pt x="5316" y="2077"/>
                          <a:pt x="5262" y="2097"/>
                          <a:pt x="5192" y="2142"/>
                        </a:cubicBezTo>
                        <a:lnTo>
                          <a:pt x="5001" y="2404"/>
                        </a:lnTo>
                        <a:cubicBezTo>
                          <a:pt x="5001" y="2404"/>
                          <a:pt x="5762" y="1329"/>
                          <a:pt x="5505" y="1329"/>
                        </a:cubicBezTo>
                        <a:cubicBezTo>
                          <a:pt x="5496" y="1329"/>
                          <a:pt x="5487" y="1330"/>
                          <a:pt x="5477" y="1333"/>
                        </a:cubicBezTo>
                        <a:cubicBezTo>
                          <a:pt x="5204" y="1393"/>
                          <a:pt x="5120" y="1618"/>
                          <a:pt x="5101" y="1683"/>
                        </a:cubicBezTo>
                        <a:lnTo>
                          <a:pt x="5101" y="1683"/>
                        </a:lnTo>
                        <a:cubicBezTo>
                          <a:pt x="5143" y="1516"/>
                          <a:pt x="5454" y="243"/>
                          <a:pt x="5120" y="154"/>
                        </a:cubicBezTo>
                        <a:cubicBezTo>
                          <a:pt x="5119" y="154"/>
                          <a:pt x="5118" y="154"/>
                          <a:pt x="5117" y="154"/>
                        </a:cubicBezTo>
                        <a:cubicBezTo>
                          <a:pt x="5006" y="154"/>
                          <a:pt x="4572" y="1606"/>
                          <a:pt x="4572" y="1606"/>
                        </a:cubicBezTo>
                        <a:cubicBezTo>
                          <a:pt x="4572" y="1606"/>
                          <a:pt x="4596" y="1285"/>
                          <a:pt x="4334" y="1094"/>
                        </a:cubicBezTo>
                        <a:cubicBezTo>
                          <a:pt x="4316" y="1082"/>
                          <a:pt x="4301" y="1076"/>
                          <a:pt x="4287" y="1076"/>
                        </a:cubicBezTo>
                        <a:cubicBezTo>
                          <a:pt x="4091" y="1076"/>
                          <a:pt x="4299" y="2261"/>
                          <a:pt x="4299" y="2261"/>
                        </a:cubicBezTo>
                        <a:lnTo>
                          <a:pt x="4084" y="1880"/>
                        </a:lnTo>
                        <a:cubicBezTo>
                          <a:pt x="4022" y="1800"/>
                          <a:pt x="3975" y="1763"/>
                          <a:pt x="3941" y="1763"/>
                        </a:cubicBezTo>
                        <a:cubicBezTo>
                          <a:pt x="3883" y="1763"/>
                          <a:pt x="3863" y="1868"/>
                          <a:pt x="3870" y="2047"/>
                        </a:cubicBezTo>
                        <a:cubicBezTo>
                          <a:pt x="3771" y="1601"/>
                          <a:pt x="3661" y="1282"/>
                          <a:pt x="3562" y="1282"/>
                        </a:cubicBezTo>
                        <a:cubicBezTo>
                          <a:pt x="3519" y="1282"/>
                          <a:pt x="3478" y="1345"/>
                          <a:pt x="3441" y="1487"/>
                        </a:cubicBezTo>
                        <a:lnTo>
                          <a:pt x="3346" y="1987"/>
                        </a:lnTo>
                        <a:cubicBezTo>
                          <a:pt x="3346" y="1987"/>
                          <a:pt x="3092" y="668"/>
                          <a:pt x="2894" y="668"/>
                        </a:cubicBezTo>
                        <a:cubicBezTo>
                          <a:pt x="2873" y="668"/>
                          <a:pt x="2853" y="682"/>
                          <a:pt x="2834" y="713"/>
                        </a:cubicBezTo>
                        <a:cubicBezTo>
                          <a:pt x="2608" y="1035"/>
                          <a:pt x="2775" y="1380"/>
                          <a:pt x="2775" y="1380"/>
                        </a:cubicBezTo>
                        <a:cubicBezTo>
                          <a:pt x="2775" y="1380"/>
                          <a:pt x="2017" y="1"/>
                          <a:pt x="160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79" name="Google Shape;1779;p45"/>
                  <p:cNvSpPr/>
                  <p:nvPr/>
                </p:nvSpPr>
                <p:spPr>
                  <a:xfrm>
                    <a:off x="6457169" y="6976626"/>
                    <a:ext cx="126760" cy="53140"/>
                  </a:xfrm>
                  <a:custGeom>
                    <a:rect b="b" l="l" r="r" t="t"/>
                    <a:pathLst>
                      <a:path extrusionOk="0" h="2631" w="6276">
                        <a:moveTo>
                          <a:pt x="3624" y="1"/>
                        </a:moveTo>
                        <a:cubicBezTo>
                          <a:pt x="2882" y="1"/>
                          <a:pt x="1" y="1061"/>
                          <a:pt x="1" y="1061"/>
                        </a:cubicBezTo>
                        <a:cubicBezTo>
                          <a:pt x="1" y="1061"/>
                          <a:pt x="2919" y="2631"/>
                          <a:pt x="3524" y="2631"/>
                        </a:cubicBezTo>
                        <a:cubicBezTo>
                          <a:pt x="3662" y="2631"/>
                          <a:pt x="3679" y="2549"/>
                          <a:pt x="3513" y="2347"/>
                        </a:cubicBezTo>
                        <a:lnTo>
                          <a:pt x="3096" y="1918"/>
                        </a:lnTo>
                        <a:cubicBezTo>
                          <a:pt x="3096" y="1918"/>
                          <a:pt x="3096" y="1918"/>
                          <a:pt x="3096" y="1918"/>
                        </a:cubicBezTo>
                        <a:cubicBezTo>
                          <a:pt x="3107" y="1918"/>
                          <a:pt x="4182" y="2413"/>
                          <a:pt x="4554" y="2413"/>
                        </a:cubicBezTo>
                        <a:cubicBezTo>
                          <a:pt x="4654" y="2413"/>
                          <a:pt x="4703" y="2377"/>
                          <a:pt x="4668" y="2288"/>
                        </a:cubicBezTo>
                        <a:cubicBezTo>
                          <a:pt x="4513" y="1859"/>
                          <a:pt x="4073" y="1752"/>
                          <a:pt x="4073" y="1752"/>
                        </a:cubicBezTo>
                        <a:lnTo>
                          <a:pt x="4073" y="1752"/>
                        </a:lnTo>
                        <a:cubicBezTo>
                          <a:pt x="4073" y="1752"/>
                          <a:pt x="4581" y="1811"/>
                          <a:pt x="5107" y="1811"/>
                        </a:cubicBezTo>
                        <a:cubicBezTo>
                          <a:pt x="5657" y="1811"/>
                          <a:pt x="6227" y="1746"/>
                          <a:pt x="6251" y="1478"/>
                        </a:cubicBezTo>
                        <a:cubicBezTo>
                          <a:pt x="6275" y="1335"/>
                          <a:pt x="4120" y="942"/>
                          <a:pt x="4120" y="942"/>
                        </a:cubicBezTo>
                        <a:cubicBezTo>
                          <a:pt x="4120" y="942"/>
                          <a:pt x="4573" y="930"/>
                          <a:pt x="4787" y="514"/>
                        </a:cubicBezTo>
                        <a:cubicBezTo>
                          <a:pt x="4843" y="404"/>
                          <a:pt x="4758" y="363"/>
                          <a:pt x="4601" y="363"/>
                        </a:cubicBezTo>
                        <a:cubicBezTo>
                          <a:pt x="4163" y="363"/>
                          <a:pt x="3168" y="680"/>
                          <a:pt x="3168" y="680"/>
                        </a:cubicBezTo>
                        <a:lnTo>
                          <a:pt x="3644" y="287"/>
                        </a:lnTo>
                        <a:cubicBezTo>
                          <a:pt x="3871" y="81"/>
                          <a:pt x="3829" y="1"/>
                          <a:pt x="362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80" name="Google Shape;1780;p45"/>
                  <p:cNvSpPr/>
                  <p:nvPr/>
                </p:nvSpPr>
                <p:spPr>
                  <a:xfrm>
                    <a:off x="6818704" y="7014395"/>
                    <a:ext cx="78326" cy="111228"/>
                  </a:xfrm>
                  <a:custGeom>
                    <a:rect b="b" l="l" r="r" t="t"/>
                    <a:pathLst>
                      <a:path extrusionOk="0" h="5507" w="3878">
                        <a:moveTo>
                          <a:pt x="3877" y="1"/>
                        </a:moveTo>
                        <a:lnTo>
                          <a:pt x="3877" y="1"/>
                        </a:lnTo>
                        <a:cubicBezTo>
                          <a:pt x="3877" y="1"/>
                          <a:pt x="0" y="2593"/>
                          <a:pt x="865" y="2593"/>
                        </a:cubicBezTo>
                        <a:cubicBezTo>
                          <a:pt x="908" y="2593"/>
                          <a:pt x="964" y="2586"/>
                          <a:pt x="1032" y="2573"/>
                        </a:cubicBezTo>
                        <a:lnTo>
                          <a:pt x="1639" y="2406"/>
                        </a:lnTo>
                        <a:lnTo>
                          <a:pt x="1639" y="2406"/>
                        </a:lnTo>
                        <a:cubicBezTo>
                          <a:pt x="1639" y="2406"/>
                          <a:pt x="43" y="3608"/>
                          <a:pt x="520" y="3680"/>
                        </a:cubicBezTo>
                        <a:cubicBezTo>
                          <a:pt x="562" y="3686"/>
                          <a:pt x="602" y="3689"/>
                          <a:pt x="641" y="3689"/>
                        </a:cubicBezTo>
                        <a:cubicBezTo>
                          <a:pt x="1044" y="3689"/>
                          <a:pt x="1282" y="3382"/>
                          <a:pt x="1282" y="3382"/>
                        </a:cubicBezTo>
                        <a:lnTo>
                          <a:pt x="1282" y="3382"/>
                        </a:lnTo>
                        <a:cubicBezTo>
                          <a:pt x="1281" y="3383"/>
                          <a:pt x="317" y="5406"/>
                          <a:pt x="448" y="5478"/>
                        </a:cubicBezTo>
                        <a:cubicBezTo>
                          <a:pt x="481" y="5497"/>
                          <a:pt x="516" y="5506"/>
                          <a:pt x="554" y="5506"/>
                        </a:cubicBezTo>
                        <a:cubicBezTo>
                          <a:pt x="1065" y="5506"/>
                          <a:pt x="1984" y="3823"/>
                          <a:pt x="1984" y="3823"/>
                        </a:cubicBezTo>
                        <a:lnTo>
                          <a:pt x="1984" y="3823"/>
                        </a:lnTo>
                        <a:cubicBezTo>
                          <a:pt x="1984" y="3823"/>
                          <a:pt x="1806" y="4240"/>
                          <a:pt x="2067" y="4644"/>
                        </a:cubicBezTo>
                        <a:cubicBezTo>
                          <a:pt x="2092" y="4680"/>
                          <a:pt x="2118" y="4697"/>
                          <a:pt x="2145" y="4697"/>
                        </a:cubicBezTo>
                        <a:cubicBezTo>
                          <a:pt x="2406" y="4697"/>
                          <a:pt x="2710" y="3085"/>
                          <a:pt x="2710" y="3085"/>
                        </a:cubicBezTo>
                        <a:lnTo>
                          <a:pt x="2818" y="3692"/>
                        </a:lnTo>
                        <a:cubicBezTo>
                          <a:pt x="2862" y="3862"/>
                          <a:pt x="2912" y="3937"/>
                          <a:pt x="2964" y="3937"/>
                        </a:cubicBezTo>
                        <a:cubicBezTo>
                          <a:pt x="3344" y="3937"/>
                          <a:pt x="3877" y="1"/>
                          <a:pt x="387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81" name="Google Shape;1781;p45"/>
                  <p:cNvSpPr/>
                  <p:nvPr/>
                </p:nvSpPr>
                <p:spPr>
                  <a:xfrm>
                    <a:off x="6723048" y="6879738"/>
                    <a:ext cx="118903" cy="104058"/>
                  </a:xfrm>
                  <a:custGeom>
                    <a:rect b="b" l="l" r="r" t="t"/>
                    <a:pathLst>
                      <a:path extrusionOk="0" h="5152" w="5887">
                        <a:moveTo>
                          <a:pt x="1148" y="0"/>
                        </a:moveTo>
                        <a:cubicBezTo>
                          <a:pt x="767" y="24"/>
                          <a:pt x="898" y="1572"/>
                          <a:pt x="898" y="1572"/>
                        </a:cubicBezTo>
                        <a:cubicBezTo>
                          <a:pt x="898" y="1572"/>
                          <a:pt x="838" y="1262"/>
                          <a:pt x="529" y="1131"/>
                        </a:cubicBezTo>
                        <a:cubicBezTo>
                          <a:pt x="515" y="1126"/>
                          <a:pt x="503" y="1124"/>
                          <a:pt x="493" y="1124"/>
                        </a:cubicBezTo>
                        <a:cubicBezTo>
                          <a:pt x="266" y="1124"/>
                          <a:pt x="767" y="2310"/>
                          <a:pt x="767" y="2310"/>
                        </a:cubicBezTo>
                        <a:lnTo>
                          <a:pt x="469" y="2013"/>
                        </a:lnTo>
                        <a:cubicBezTo>
                          <a:pt x="396" y="1946"/>
                          <a:pt x="344" y="1916"/>
                          <a:pt x="311" y="1916"/>
                        </a:cubicBezTo>
                        <a:cubicBezTo>
                          <a:pt x="1" y="1916"/>
                          <a:pt x="1238" y="4478"/>
                          <a:pt x="1303" y="4596"/>
                        </a:cubicBezTo>
                        <a:lnTo>
                          <a:pt x="1303" y="4572"/>
                        </a:lnTo>
                        <a:cubicBezTo>
                          <a:pt x="1309" y="4559"/>
                          <a:pt x="1316" y="4553"/>
                          <a:pt x="1327" y="4549"/>
                        </a:cubicBezTo>
                        <a:lnTo>
                          <a:pt x="1327" y="4549"/>
                        </a:lnTo>
                        <a:cubicBezTo>
                          <a:pt x="1346" y="4554"/>
                          <a:pt x="3354" y="5152"/>
                          <a:pt x="3956" y="5152"/>
                        </a:cubicBezTo>
                        <a:cubicBezTo>
                          <a:pt x="4144" y="5152"/>
                          <a:pt x="4194" y="5094"/>
                          <a:pt x="4005" y="4941"/>
                        </a:cubicBezTo>
                        <a:lnTo>
                          <a:pt x="3648" y="4668"/>
                        </a:lnTo>
                        <a:lnTo>
                          <a:pt x="3648" y="4668"/>
                        </a:lnTo>
                        <a:cubicBezTo>
                          <a:pt x="3648" y="4668"/>
                          <a:pt x="4319" y="4831"/>
                          <a:pt x="4660" y="4831"/>
                        </a:cubicBezTo>
                        <a:cubicBezTo>
                          <a:pt x="4807" y="4831"/>
                          <a:pt x="4892" y="4801"/>
                          <a:pt x="4839" y="4715"/>
                        </a:cubicBezTo>
                        <a:cubicBezTo>
                          <a:pt x="4674" y="4440"/>
                          <a:pt x="4386" y="4429"/>
                          <a:pt x="4344" y="4429"/>
                        </a:cubicBezTo>
                        <a:cubicBezTo>
                          <a:pt x="4341" y="4429"/>
                          <a:pt x="4339" y="4429"/>
                          <a:pt x="4339" y="4429"/>
                        </a:cubicBezTo>
                        <a:cubicBezTo>
                          <a:pt x="4339" y="4429"/>
                          <a:pt x="5887" y="4060"/>
                          <a:pt x="5851" y="3965"/>
                        </a:cubicBezTo>
                        <a:cubicBezTo>
                          <a:pt x="5827" y="3813"/>
                          <a:pt x="5569" y="3767"/>
                          <a:pt x="5268" y="3767"/>
                        </a:cubicBezTo>
                        <a:cubicBezTo>
                          <a:pt x="4816" y="3767"/>
                          <a:pt x="4267" y="3870"/>
                          <a:pt x="4267" y="3870"/>
                        </a:cubicBezTo>
                        <a:cubicBezTo>
                          <a:pt x="4267" y="3870"/>
                          <a:pt x="4589" y="3775"/>
                          <a:pt x="4684" y="3453"/>
                        </a:cubicBezTo>
                        <a:cubicBezTo>
                          <a:pt x="4703" y="3387"/>
                          <a:pt x="4670" y="3361"/>
                          <a:pt x="4606" y="3361"/>
                        </a:cubicBezTo>
                        <a:cubicBezTo>
                          <a:pt x="4343" y="3361"/>
                          <a:pt x="3553" y="3798"/>
                          <a:pt x="3553" y="3798"/>
                        </a:cubicBezTo>
                        <a:lnTo>
                          <a:pt x="3827" y="3465"/>
                        </a:lnTo>
                        <a:cubicBezTo>
                          <a:pt x="3934" y="3322"/>
                          <a:pt x="3922" y="3263"/>
                          <a:pt x="3827" y="3263"/>
                        </a:cubicBezTo>
                        <a:cubicBezTo>
                          <a:pt x="4255" y="2996"/>
                          <a:pt x="4447" y="2798"/>
                          <a:pt x="4075" y="2798"/>
                        </a:cubicBezTo>
                        <a:cubicBezTo>
                          <a:pt x="4064" y="2798"/>
                          <a:pt x="4053" y="2798"/>
                          <a:pt x="4041" y="2798"/>
                        </a:cubicBezTo>
                        <a:lnTo>
                          <a:pt x="3505" y="2846"/>
                        </a:lnTo>
                        <a:cubicBezTo>
                          <a:pt x="3505" y="2846"/>
                          <a:pt x="4994" y="2072"/>
                          <a:pt x="4601" y="1953"/>
                        </a:cubicBezTo>
                        <a:cubicBezTo>
                          <a:pt x="4530" y="1931"/>
                          <a:pt x="4463" y="1922"/>
                          <a:pt x="4400" y="1922"/>
                        </a:cubicBezTo>
                        <a:cubicBezTo>
                          <a:pt x="4124" y="1922"/>
                          <a:pt x="3934" y="2096"/>
                          <a:pt x="3934" y="2096"/>
                        </a:cubicBezTo>
                        <a:cubicBezTo>
                          <a:pt x="3934" y="2096"/>
                          <a:pt x="5018" y="548"/>
                          <a:pt x="4922" y="477"/>
                        </a:cubicBezTo>
                        <a:cubicBezTo>
                          <a:pt x="4891" y="451"/>
                          <a:pt x="4852" y="440"/>
                          <a:pt x="4809" y="440"/>
                        </a:cubicBezTo>
                        <a:cubicBezTo>
                          <a:pt x="4369" y="440"/>
                          <a:pt x="3410" y="1655"/>
                          <a:pt x="3410" y="1655"/>
                        </a:cubicBezTo>
                        <a:cubicBezTo>
                          <a:pt x="3410" y="1655"/>
                          <a:pt x="3636" y="1322"/>
                          <a:pt x="3458" y="953"/>
                        </a:cubicBezTo>
                        <a:cubicBezTo>
                          <a:pt x="3440" y="914"/>
                          <a:pt x="3418" y="897"/>
                          <a:pt x="3393" y="897"/>
                        </a:cubicBezTo>
                        <a:cubicBezTo>
                          <a:pt x="3177" y="897"/>
                          <a:pt x="2720" y="2155"/>
                          <a:pt x="2720" y="2155"/>
                        </a:cubicBezTo>
                        <a:lnTo>
                          <a:pt x="2696" y="1643"/>
                        </a:lnTo>
                        <a:cubicBezTo>
                          <a:pt x="2680" y="1483"/>
                          <a:pt x="2647" y="1413"/>
                          <a:pt x="2599" y="1413"/>
                        </a:cubicBezTo>
                        <a:cubicBezTo>
                          <a:pt x="2499" y="1413"/>
                          <a:pt x="2338" y="1723"/>
                          <a:pt x="2160" y="2143"/>
                        </a:cubicBezTo>
                        <a:cubicBezTo>
                          <a:pt x="2191" y="1958"/>
                          <a:pt x="2192" y="1843"/>
                          <a:pt x="2130" y="1843"/>
                        </a:cubicBezTo>
                        <a:cubicBezTo>
                          <a:pt x="2097" y="1843"/>
                          <a:pt x="2045" y="1877"/>
                          <a:pt x="1970" y="1953"/>
                        </a:cubicBezTo>
                        <a:lnTo>
                          <a:pt x="1672" y="2274"/>
                        </a:lnTo>
                        <a:cubicBezTo>
                          <a:pt x="1672" y="2274"/>
                          <a:pt x="2097" y="1095"/>
                          <a:pt x="1883" y="1095"/>
                        </a:cubicBezTo>
                        <a:cubicBezTo>
                          <a:pt x="1870" y="1095"/>
                          <a:pt x="1856" y="1099"/>
                          <a:pt x="1839" y="1108"/>
                        </a:cubicBezTo>
                        <a:cubicBezTo>
                          <a:pt x="1541" y="1251"/>
                          <a:pt x="1505" y="1584"/>
                          <a:pt x="1505" y="1584"/>
                        </a:cubicBezTo>
                        <a:cubicBezTo>
                          <a:pt x="1505" y="1584"/>
                          <a:pt x="1291" y="12"/>
                          <a:pt x="114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82" name="Google Shape;1782;p45"/>
                  <p:cNvSpPr/>
                  <p:nvPr/>
                </p:nvSpPr>
                <p:spPr>
                  <a:xfrm>
                    <a:off x="6563024" y="7014153"/>
                    <a:ext cx="109390" cy="112439"/>
                  </a:xfrm>
                  <a:custGeom>
                    <a:rect b="b" l="l" r="r" t="t"/>
                    <a:pathLst>
                      <a:path extrusionOk="0" h="5567" w="5416">
                        <a:moveTo>
                          <a:pt x="1343" y="0"/>
                        </a:moveTo>
                        <a:cubicBezTo>
                          <a:pt x="962" y="0"/>
                          <a:pt x="903" y="1573"/>
                          <a:pt x="903" y="1573"/>
                        </a:cubicBezTo>
                        <a:cubicBezTo>
                          <a:pt x="903" y="1573"/>
                          <a:pt x="903" y="1227"/>
                          <a:pt x="606" y="1072"/>
                        </a:cubicBezTo>
                        <a:cubicBezTo>
                          <a:pt x="588" y="1063"/>
                          <a:pt x="573" y="1058"/>
                          <a:pt x="560" y="1058"/>
                        </a:cubicBezTo>
                        <a:cubicBezTo>
                          <a:pt x="348" y="1058"/>
                          <a:pt x="665" y="2263"/>
                          <a:pt x="665" y="2263"/>
                        </a:cubicBezTo>
                        <a:lnTo>
                          <a:pt x="427" y="1906"/>
                        </a:lnTo>
                        <a:cubicBezTo>
                          <a:pt x="359" y="1827"/>
                          <a:pt x="311" y="1792"/>
                          <a:pt x="278" y="1792"/>
                        </a:cubicBezTo>
                        <a:cubicBezTo>
                          <a:pt x="0" y="1792"/>
                          <a:pt x="860" y="4333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95" y="4569"/>
                          <a:pt x="899" y="4566"/>
                          <a:pt x="903" y="4562"/>
                        </a:cubicBezTo>
                        <a:lnTo>
                          <a:pt x="903" y="4562"/>
                        </a:lnTo>
                        <a:cubicBezTo>
                          <a:pt x="899" y="4566"/>
                          <a:pt x="895" y="4569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91" y="4577"/>
                          <a:pt x="892" y="4582"/>
                          <a:pt x="891" y="4585"/>
                        </a:cubicBezTo>
                        <a:lnTo>
                          <a:pt x="889" y="4600"/>
                        </a:lnTo>
                        <a:lnTo>
                          <a:pt x="889" y="4600"/>
                        </a:lnTo>
                        <a:cubicBezTo>
                          <a:pt x="867" y="4590"/>
                          <a:pt x="856" y="4585"/>
                          <a:pt x="856" y="4585"/>
                        </a:cubicBezTo>
                        <a:cubicBezTo>
                          <a:pt x="856" y="4585"/>
                          <a:pt x="872" y="4585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91" y="4572"/>
                          <a:pt x="891" y="4572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71" y="4585"/>
                          <a:pt x="854" y="4585"/>
                          <a:pt x="844" y="4585"/>
                        </a:cubicBezTo>
                        <a:lnTo>
                          <a:pt x="832" y="4704"/>
                        </a:lnTo>
                        <a:lnTo>
                          <a:pt x="820" y="4799"/>
                        </a:lnTo>
                        <a:lnTo>
                          <a:pt x="856" y="4799"/>
                        </a:lnTo>
                        <a:lnTo>
                          <a:pt x="889" y="4600"/>
                        </a:lnTo>
                        <a:lnTo>
                          <a:pt x="889" y="4600"/>
                        </a:lnTo>
                        <a:cubicBezTo>
                          <a:pt x="1160" y="4724"/>
                          <a:pt x="3015" y="5566"/>
                          <a:pt x="3456" y="5566"/>
                        </a:cubicBezTo>
                        <a:cubicBezTo>
                          <a:pt x="3573" y="5566"/>
                          <a:pt x="3590" y="5507"/>
                          <a:pt x="3451" y="5359"/>
                        </a:cubicBezTo>
                        <a:lnTo>
                          <a:pt x="3142" y="5037"/>
                        </a:lnTo>
                        <a:lnTo>
                          <a:pt x="3142" y="5037"/>
                        </a:lnTo>
                        <a:cubicBezTo>
                          <a:pt x="3142" y="5037"/>
                          <a:pt x="3908" y="5349"/>
                          <a:pt x="4197" y="5349"/>
                        </a:cubicBezTo>
                        <a:cubicBezTo>
                          <a:pt x="4283" y="5349"/>
                          <a:pt x="4326" y="5322"/>
                          <a:pt x="4297" y="5252"/>
                        </a:cubicBezTo>
                        <a:cubicBezTo>
                          <a:pt x="4166" y="4942"/>
                          <a:pt x="3832" y="4894"/>
                          <a:pt x="3832" y="4894"/>
                        </a:cubicBezTo>
                        <a:cubicBezTo>
                          <a:pt x="3832" y="4894"/>
                          <a:pt x="5416" y="4740"/>
                          <a:pt x="5392" y="4644"/>
                        </a:cubicBezTo>
                        <a:cubicBezTo>
                          <a:pt x="5383" y="4343"/>
                          <a:pt x="4469" y="4308"/>
                          <a:pt x="4045" y="4308"/>
                        </a:cubicBezTo>
                        <a:cubicBezTo>
                          <a:pt x="3916" y="4308"/>
                          <a:pt x="3832" y="4311"/>
                          <a:pt x="3832" y="4311"/>
                        </a:cubicBezTo>
                        <a:cubicBezTo>
                          <a:pt x="3832" y="4311"/>
                          <a:pt x="4166" y="4263"/>
                          <a:pt x="4297" y="3954"/>
                        </a:cubicBezTo>
                        <a:cubicBezTo>
                          <a:pt x="4328" y="3879"/>
                          <a:pt x="4276" y="3851"/>
                          <a:pt x="4179" y="3851"/>
                        </a:cubicBezTo>
                        <a:cubicBezTo>
                          <a:pt x="3873" y="3851"/>
                          <a:pt x="3118" y="4132"/>
                          <a:pt x="3118" y="4132"/>
                        </a:cubicBezTo>
                        <a:lnTo>
                          <a:pt x="3451" y="3847"/>
                        </a:lnTo>
                        <a:cubicBezTo>
                          <a:pt x="3582" y="3716"/>
                          <a:pt x="3570" y="3656"/>
                          <a:pt x="3475" y="3644"/>
                        </a:cubicBezTo>
                        <a:cubicBezTo>
                          <a:pt x="3939" y="3430"/>
                          <a:pt x="4166" y="3251"/>
                          <a:pt x="3749" y="3216"/>
                        </a:cubicBezTo>
                        <a:lnTo>
                          <a:pt x="3213" y="3180"/>
                        </a:lnTo>
                        <a:cubicBezTo>
                          <a:pt x="3213" y="3180"/>
                          <a:pt x="4785" y="2632"/>
                          <a:pt x="4428" y="2454"/>
                        </a:cubicBezTo>
                        <a:cubicBezTo>
                          <a:pt x="4326" y="2403"/>
                          <a:pt x="4228" y="2385"/>
                          <a:pt x="4139" y="2385"/>
                        </a:cubicBezTo>
                        <a:cubicBezTo>
                          <a:pt x="3914" y="2385"/>
                          <a:pt x="3749" y="2501"/>
                          <a:pt x="3749" y="2501"/>
                        </a:cubicBezTo>
                        <a:cubicBezTo>
                          <a:pt x="3749" y="2501"/>
                          <a:pt x="5047" y="1120"/>
                          <a:pt x="4951" y="1025"/>
                        </a:cubicBezTo>
                        <a:cubicBezTo>
                          <a:pt x="4915" y="984"/>
                          <a:pt x="4864" y="966"/>
                          <a:pt x="4802" y="966"/>
                        </a:cubicBezTo>
                        <a:cubicBezTo>
                          <a:pt x="4342" y="966"/>
                          <a:pt x="3296" y="1965"/>
                          <a:pt x="3296" y="1965"/>
                        </a:cubicBezTo>
                        <a:cubicBezTo>
                          <a:pt x="3296" y="1965"/>
                          <a:pt x="3570" y="1668"/>
                          <a:pt x="3451" y="1275"/>
                        </a:cubicBezTo>
                        <a:cubicBezTo>
                          <a:pt x="3439" y="1231"/>
                          <a:pt x="3418" y="1212"/>
                          <a:pt x="3390" y="1212"/>
                        </a:cubicBezTo>
                        <a:cubicBezTo>
                          <a:pt x="3172" y="1212"/>
                          <a:pt x="2546" y="2370"/>
                          <a:pt x="2546" y="2370"/>
                        </a:cubicBezTo>
                        <a:lnTo>
                          <a:pt x="2618" y="1846"/>
                        </a:lnTo>
                        <a:cubicBezTo>
                          <a:pt x="2626" y="1676"/>
                          <a:pt x="2599" y="1602"/>
                          <a:pt x="2547" y="1602"/>
                        </a:cubicBezTo>
                        <a:cubicBezTo>
                          <a:pt x="2447" y="1602"/>
                          <a:pt x="2250" y="1878"/>
                          <a:pt x="2022" y="2263"/>
                        </a:cubicBezTo>
                        <a:cubicBezTo>
                          <a:pt x="2096" y="2076"/>
                          <a:pt x="2108" y="1955"/>
                          <a:pt x="2032" y="1955"/>
                        </a:cubicBezTo>
                        <a:cubicBezTo>
                          <a:pt x="1997" y="1955"/>
                          <a:pt x="1943" y="1981"/>
                          <a:pt x="1868" y="2037"/>
                        </a:cubicBezTo>
                        <a:lnTo>
                          <a:pt x="1534" y="2323"/>
                        </a:lnTo>
                        <a:cubicBezTo>
                          <a:pt x="1534" y="2323"/>
                          <a:pt x="2136" y="1173"/>
                          <a:pt x="1892" y="1173"/>
                        </a:cubicBezTo>
                        <a:cubicBezTo>
                          <a:pt x="1882" y="1173"/>
                          <a:pt x="1869" y="1175"/>
                          <a:pt x="1856" y="1180"/>
                        </a:cubicBezTo>
                        <a:cubicBezTo>
                          <a:pt x="1534" y="1275"/>
                          <a:pt x="1451" y="1596"/>
                          <a:pt x="1451" y="1596"/>
                        </a:cubicBezTo>
                        <a:cubicBezTo>
                          <a:pt x="1451" y="1596"/>
                          <a:pt x="1451" y="1"/>
                          <a:pt x="1356" y="1"/>
                        </a:cubicBezTo>
                        <a:cubicBezTo>
                          <a:pt x="1351" y="1"/>
                          <a:pt x="1347" y="0"/>
                          <a:pt x="134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83" name="Google Shape;1783;p45"/>
                  <p:cNvSpPr/>
                  <p:nvPr/>
                </p:nvSpPr>
                <p:spPr>
                  <a:xfrm>
                    <a:off x="6463430" y="6913387"/>
                    <a:ext cx="130839" cy="54311"/>
                  </a:xfrm>
                  <a:custGeom>
                    <a:rect b="b" l="l" r="r" t="t"/>
                    <a:pathLst>
                      <a:path extrusionOk="0" h="2689" w="6478">
                        <a:moveTo>
                          <a:pt x="3733" y="0"/>
                        </a:moveTo>
                        <a:cubicBezTo>
                          <a:pt x="2925" y="0"/>
                          <a:pt x="0" y="978"/>
                          <a:pt x="0" y="978"/>
                        </a:cubicBezTo>
                        <a:cubicBezTo>
                          <a:pt x="0" y="978"/>
                          <a:pt x="2976" y="2688"/>
                          <a:pt x="3581" y="2688"/>
                        </a:cubicBezTo>
                        <a:cubicBezTo>
                          <a:pt x="3716" y="2688"/>
                          <a:pt x="3733" y="2603"/>
                          <a:pt x="3572" y="2394"/>
                        </a:cubicBezTo>
                        <a:lnTo>
                          <a:pt x="3155" y="1918"/>
                        </a:lnTo>
                        <a:lnTo>
                          <a:pt x="3155" y="1918"/>
                        </a:lnTo>
                        <a:cubicBezTo>
                          <a:pt x="3156" y="1918"/>
                          <a:pt x="4285" y="2502"/>
                          <a:pt x="4663" y="2502"/>
                        </a:cubicBezTo>
                        <a:cubicBezTo>
                          <a:pt x="4758" y="2502"/>
                          <a:pt x="4806" y="2464"/>
                          <a:pt x="4775" y="2371"/>
                        </a:cubicBezTo>
                        <a:cubicBezTo>
                          <a:pt x="4644" y="1906"/>
                          <a:pt x="4179" y="1823"/>
                          <a:pt x="4179" y="1823"/>
                        </a:cubicBezTo>
                        <a:cubicBezTo>
                          <a:pt x="4179" y="1823"/>
                          <a:pt x="6430" y="1823"/>
                          <a:pt x="6430" y="1656"/>
                        </a:cubicBezTo>
                        <a:cubicBezTo>
                          <a:pt x="6477" y="1109"/>
                          <a:pt x="4275" y="1001"/>
                          <a:pt x="4275" y="1001"/>
                        </a:cubicBezTo>
                        <a:cubicBezTo>
                          <a:pt x="4275" y="1001"/>
                          <a:pt x="4727" y="989"/>
                          <a:pt x="4965" y="573"/>
                        </a:cubicBezTo>
                        <a:cubicBezTo>
                          <a:pt x="5037" y="452"/>
                          <a:pt x="4927" y="409"/>
                          <a:pt x="4735" y="409"/>
                        </a:cubicBezTo>
                        <a:cubicBezTo>
                          <a:pt x="4261" y="409"/>
                          <a:pt x="3286" y="668"/>
                          <a:pt x="3286" y="668"/>
                        </a:cubicBezTo>
                        <a:lnTo>
                          <a:pt x="3775" y="299"/>
                        </a:lnTo>
                        <a:cubicBezTo>
                          <a:pt x="4025" y="84"/>
                          <a:pt x="3969" y="0"/>
                          <a:pt x="373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84" name="Google Shape;1784;p45"/>
                  <p:cNvSpPr/>
                  <p:nvPr/>
                </p:nvSpPr>
                <p:spPr>
                  <a:xfrm>
                    <a:off x="6623576" y="6923748"/>
                    <a:ext cx="78669" cy="69035"/>
                  </a:xfrm>
                  <a:custGeom>
                    <a:rect b="b" l="l" r="r" t="t"/>
                    <a:pathLst>
                      <a:path extrusionOk="0" h="3418" w="3895">
                        <a:moveTo>
                          <a:pt x="3674" y="1"/>
                        </a:moveTo>
                        <a:cubicBezTo>
                          <a:pt x="3260" y="1"/>
                          <a:pt x="2287" y="965"/>
                          <a:pt x="2287" y="965"/>
                        </a:cubicBezTo>
                        <a:cubicBezTo>
                          <a:pt x="2287" y="965"/>
                          <a:pt x="2513" y="679"/>
                          <a:pt x="2394" y="322"/>
                        </a:cubicBezTo>
                        <a:cubicBezTo>
                          <a:pt x="2382" y="281"/>
                          <a:pt x="2361" y="263"/>
                          <a:pt x="2335" y="263"/>
                        </a:cubicBezTo>
                        <a:cubicBezTo>
                          <a:pt x="2132" y="263"/>
                          <a:pt x="1571" y="1346"/>
                          <a:pt x="1561" y="1346"/>
                        </a:cubicBezTo>
                        <a:lnTo>
                          <a:pt x="1620" y="869"/>
                        </a:lnTo>
                        <a:cubicBezTo>
                          <a:pt x="1626" y="719"/>
                          <a:pt x="1602" y="653"/>
                          <a:pt x="1556" y="653"/>
                        </a:cubicBezTo>
                        <a:cubicBezTo>
                          <a:pt x="1253" y="653"/>
                          <a:pt x="1" y="3417"/>
                          <a:pt x="1" y="3417"/>
                        </a:cubicBezTo>
                        <a:cubicBezTo>
                          <a:pt x="1" y="3417"/>
                          <a:pt x="3847" y="2215"/>
                          <a:pt x="2715" y="2108"/>
                        </a:cubicBezTo>
                        <a:lnTo>
                          <a:pt x="2227" y="2096"/>
                        </a:lnTo>
                        <a:cubicBezTo>
                          <a:pt x="2227" y="2096"/>
                          <a:pt x="3680" y="1560"/>
                          <a:pt x="3335" y="1393"/>
                        </a:cubicBezTo>
                        <a:cubicBezTo>
                          <a:pt x="3241" y="1347"/>
                          <a:pt x="3151" y="1330"/>
                          <a:pt x="3069" y="1330"/>
                        </a:cubicBezTo>
                        <a:cubicBezTo>
                          <a:pt x="2858" y="1330"/>
                          <a:pt x="2704" y="1441"/>
                          <a:pt x="2704" y="1441"/>
                        </a:cubicBezTo>
                        <a:cubicBezTo>
                          <a:pt x="2704" y="1441"/>
                          <a:pt x="3894" y="143"/>
                          <a:pt x="3799" y="48"/>
                        </a:cubicBezTo>
                        <a:cubicBezTo>
                          <a:pt x="3768" y="15"/>
                          <a:pt x="3725" y="1"/>
                          <a:pt x="367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85" name="Google Shape;1785;p45"/>
                  <p:cNvSpPr/>
                  <p:nvPr/>
                </p:nvSpPr>
                <p:spPr>
                  <a:xfrm>
                    <a:off x="6696933" y="7062021"/>
                    <a:ext cx="78649" cy="69035"/>
                  </a:xfrm>
                  <a:custGeom>
                    <a:rect b="b" l="l" r="r" t="t"/>
                    <a:pathLst>
                      <a:path extrusionOk="0" h="3418" w="3894">
                        <a:moveTo>
                          <a:pt x="3674" y="1"/>
                        </a:moveTo>
                        <a:cubicBezTo>
                          <a:pt x="3259" y="1"/>
                          <a:pt x="2286" y="965"/>
                          <a:pt x="2286" y="965"/>
                        </a:cubicBezTo>
                        <a:cubicBezTo>
                          <a:pt x="2286" y="965"/>
                          <a:pt x="2524" y="679"/>
                          <a:pt x="2405" y="322"/>
                        </a:cubicBezTo>
                        <a:cubicBezTo>
                          <a:pt x="2393" y="281"/>
                          <a:pt x="2373" y="263"/>
                          <a:pt x="2346" y="263"/>
                        </a:cubicBezTo>
                        <a:cubicBezTo>
                          <a:pt x="2141" y="263"/>
                          <a:pt x="1572" y="1346"/>
                          <a:pt x="1572" y="1346"/>
                        </a:cubicBezTo>
                        <a:lnTo>
                          <a:pt x="1631" y="869"/>
                        </a:lnTo>
                        <a:cubicBezTo>
                          <a:pt x="1636" y="719"/>
                          <a:pt x="1611" y="653"/>
                          <a:pt x="1563" y="653"/>
                        </a:cubicBezTo>
                        <a:cubicBezTo>
                          <a:pt x="1252" y="653"/>
                          <a:pt x="0" y="3417"/>
                          <a:pt x="0" y="3417"/>
                        </a:cubicBezTo>
                        <a:cubicBezTo>
                          <a:pt x="0" y="3417"/>
                          <a:pt x="3846" y="2215"/>
                          <a:pt x="2715" y="2108"/>
                        </a:cubicBezTo>
                        <a:lnTo>
                          <a:pt x="2227" y="2096"/>
                        </a:lnTo>
                        <a:cubicBezTo>
                          <a:pt x="2227" y="2096"/>
                          <a:pt x="3679" y="1560"/>
                          <a:pt x="3334" y="1393"/>
                        </a:cubicBezTo>
                        <a:cubicBezTo>
                          <a:pt x="3241" y="1347"/>
                          <a:pt x="3150" y="1330"/>
                          <a:pt x="3068" y="1330"/>
                        </a:cubicBezTo>
                        <a:cubicBezTo>
                          <a:pt x="2857" y="1330"/>
                          <a:pt x="2703" y="1441"/>
                          <a:pt x="2703" y="1441"/>
                        </a:cubicBezTo>
                        <a:cubicBezTo>
                          <a:pt x="2703" y="1441"/>
                          <a:pt x="3894" y="143"/>
                          <a:pt x="3798" y="48"/>
                        </a:cubicBezTo>
                        <a:cubicBezTo>
                          <a:pt x="3767" y="15"/>
                          <a:pt x="3725" y="1"/>
                          <a:pt x="367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86" name="Google Shape;1786;p45"/>
                  <p:cNvSpPr/>
                  <p:nvPr/>
                </p:nvSpPr>
                <p:spPr>
                  <a:xfrm>
                    <a:off x="6615174" y="6811673"/>
                    <a:ext cx="131062" cy="109935"/>
                  </a:xfrm>
                  <a:custGeom>
                    <a:rect b="b" l="l" r="r" t="t"/>
                    <a:pathLst>
                      <a:path extrusionOk="0" h="5443" w="6489">
                        <a:moveTo>
                          <a:pt x="3322" y="25"/>
                        </a:moveTo>
                        <a:lnTo>
                          <a:pt x="3322" y="25"/>
                        </a:lnTo>
                        <a:cubicBezTo>
                          <a:pt x="3318" y="32"/>
                          <a:pt x="3314" y="40"/>
                          <a:pt x="3310" y="49"/>
                        </a:cubicBezTo>
                        <a:cubicBezTo>
                          <a:pt x="3322" y="37"/>
                          <a:pt x="3322" y="25"/>
                          <a:pt x="3322" y="25"/>
                        </a:cubicBezTo>
                        <a:close/>
                        <a:moveTo>
                          <a:pt x="2977" y="1"/>
                        </a:moveTo>
                        <a:cubicBezTo>
                          <a:pt x="2977" y="7"/>
                          <a:pt x="3038" y="41"/>
                          <a:pt x="3142" y="94"/>
                        </a:cubicBezTo>
                        <a:lnTo>
                          <a:pt x="3142" y="94"/>
                        </a:lnTo>
                        <a:cubicBezTo>
                          <a:pt x="3255" y="50"/>
                          <a:pt x="3322" y="25"/>
                          <a:pt x="3322" y="25"/>
                        </a:cubicBezTo>
                        <a:lnTo>
                          <a:pt x="3322" y="25"/>
                        </a:lnTo>
                        <a:cubicBezTo>
                          <a:pt x="3322" y="25"/>
                          <a:pt x="3322" y="25"/>
                          <a:pt x="3322" y="25"/>
                        </a:cubicBezTo>
                        <a:lnTo>
                          <a:pt x="3322" y="25"/>
                        </a:lnTo>
                        <a:cubicBezTo>
                          <a:pt x="3329" y="11"/>
                          <a:pt x="3334" y="1"/>
                          <a:pt x="3334" y="1"/>
                        </a:cubicBezTo>
                        <a:close/>
                        <a:moveTo>
                          <a:pt x="3142" y="94"/>
                        </a:moveTo>
                        <a:cubicBezTo>
                          <a:pt x="2454" y="362"/>
                          <a:pt x="73" y="1316"/>
                          <a:pt x="953" y="1346"/>
                        </a:cubicBezTo>
                        <a:lnTo>
                          <a:pt x="1405" y="1334"/>
                        </a:lnTo>
                        <a:lnTo>
                          <a:pt x="1405" y="1334"/>
                        </a:lnTo>
                        <a:cubicBezTo>
                          <a:pt x="1405" y="1334"/>
                          <a:pt x="119" y="1894"/>
                          <a:pt x="441" y="2013"/>
                        </a:cubicBezTo>
                        <a:cubicBezTo>
                          <a:pt x="511" y="2040"/>
                          <a:pt x="578" y="2051"/>
                          <a:pt x="640" y="2051"/>
                        </a:cubicBezTo>
                        <a:cubicBezTo>
                          <a:pt x="851" y="2051"/>
                          <a:pt x="1000" y="1930"/>
                          <a:pt x="1000" y="1930"/>
                        </a:cubicBezTo>
                        <a:lnTo>
                          <a:pt x="1000" y="1930"/>
                        </a:lnTo>
                        <a:cubicBezTo>
                          <a:pt x="1000" y="1930"/>
                          <a:pt x="0" y="3156"/>
                          <a:pt x="95" y="3239"/>
                        </a:cubicBezTo>
                        <a:cubicBezTo>
                          <a:pt x="122" y="3266"/>
                          <a:pt x="157" y="3278"/>
                          <a:pt x="198" y="3278"/>
                        </a:cubicBezTo>
                        <a:cubicBezTo>
                          <a:pt x="560" y="3278"/>
                          <a:pt x="1405" y="2347"/>
                          <a:pt x="1405" y="2346"/>
                        </a:cubicBezTo>
                        <a:lnTo>
                          <a:pt x="1405" y="2346"/>
                        </a:lnTo>
                        <a:cubicBezTo>
                          <a:pt x="1405" y="2347"/>
                          <a:pt x="1215" y="2608"/>
                          <a:pt x="1334" y="2918"/>
                        </a:cubicBezTo>
                        <a:cubicBezTo>
                          <a:pt x="1347" y="2954"/>
                          <a:pt x="1365" y="2970"/>
                          <a:pt x="1388" y="2970"/>
                        </a:cubicBezTo>
                        <a:cubicBezTo>
                          <a:pt x="1570" y="2970"/>
                          <a:pt x="2012" y="1954"/>
                          <a:pt x="2012" y="1954"/>
                        </a:cubicBezTo>
                        <a:lnTo>
                          <a:pt x="2012" y="1954"/>
                        </a:lnTo>
                        <a:lnTo>
                          <a:pt x="2000" y="2382"/>
                        </a:lnTo>
                        <a:cubicBezTo>
                          <a:pt x="2000" y="2518"/>
                          <a:pt x="2025" y="2575"/>
                          <a:pt x="2064" y="2575"/>
                        </a:cubicBezTo>
                        <a:cubicBezTo>
                          <a:pt x="2080" y="2575"/>
                          <a:pt x="2099" y="2566"/>
                          <a:pt x="2119" y="2549"/>
                        </a:cubicBezTo>
                        <a:lnTo>
                          <a:pt x="2119" y="2549"/>
                        </a:lnTo>
                        <a:cubicBezTo>
                          <a:pt x="1989" y="2897"/>
                          <a:pt x="1935" y="3144"/>
                          <a:pt x="2045" y="3144"/>
                        </a:cubicBezTo>
                        <a:cubicBezTo>
                          <a:pt x="2086" y="3144"/>
                          <a:pt x="2149" y="3110"/>
                          <a:pt x="2238" y="3037"/>
                        </a:cubicBezTo>
                        <a:lnTo>
                          <a:pt x="2619" y="2692"/>
                        </a:lnTo>
                        <a:lnTo>
                          <a:pt x="2619" y="2692"/>
                        </a:lnTo>
                        <a:cubicBezTo>
                          <a:pt x="2619" y="2692"/>
                          <a:pt x="1963" y="4081"/>
                          <a:pt x="2255" y="4081"/>
                        </a:cubicBezTo>
                        <a:cubicBezTo>
                          <a:pt x="2267" y="4081"/>
                          <a:pt x="2282" y="4078"/>
                          <a:pt x="2298" y="4073"/>
                        </a:cubicBezTo>
                        <a:cubicBezTo>
                          <a:pt x="2679" y="3942"/>
                          <a:pt x="2739" y="3549"/>
                          <a:pt x="2739" y="3549"/>
                        </a:cubicBezTo>
                        <a:cubicBezTo>
                          <a:pt x="2739" y="3549"/>
                          <a:pt x="2834" y="5442"/>
                          <a:pt x="2965" y="5442"/>
                        </a:cubicBezTo>
                        <a:cubicBezTo>
                          <a:pt x="2966" y="5442"/>
                          <a:pt x="2968" y="5442"/>
                          <a:pt x="2969" y="5442"/>
                        </a:cubicBezTo>
                        <a:cubicBezTo>
                          <a:pt x="3429" y="5442"/>
                          <a:pt x="3441" y="3597"/>
                          <a:pt x="3441" y="3597"/>
                        </a:cubicBezTo>
                        <a:cubicBezTo>
                          <a:pt x="3441" y="3597"/>
                          <a:pt x="3477" y="4001"/>
                          <a:pt x="3834" y="4180"/>
                        </a:cubicBezTo>
                        <a:cubicBezTo>
                          <a:pt x="3853" y="4189"/>
                          <a:pt x="3869" y="4194"/>
                          <a:pt x="3884" y="4194"/>
                        </a:cubicBezTo>
                        <a:cubicBezTo>
                          <a:pt x="4138" y="4194"/>
                          <a:pt x="3679" y="2763"/>
                          <a:pt x="3679" y="2763"/>
                        </a:cubicBezTo>
                        <a:lnTo>
                          <a:pt x="3679" y="2763"/>
                        </a:lnTo>
                        <a:lnTo>
                          <a:pt x="4012" y="3168"/>
                        </a:lnTo>
                        <a:cubicBezTo>
                          <a:pt x="4094" y="3252"/>
                          <a:pt x="4153" y="3290"/>
                          <a:pt x="4194" y="3290"/>
                        </a:cubicBezTo>
                        <a:cubicBezTo>
                          <a:pt x="4320" y="3290"/>
                          <a:pt x="4267" y="2925"/>
                          <a:pt x="4132" y="2430"/>
                        </a:cubicBezTo>
                        <a:lnTo>
                          <a:pt x="4132" y="2430"/>
                        </a:lnTo>
                        <a:cubicBezTo>
                          <a:pt x="4204" y="2575"/>
                          <a:pt x="4266" y="2661"/>
                          <a:pt x="4312" y="2661"/>
                        </a:cubicBezTo>
                        <a:cubicBezTo>
                          <a:pt x="4350" y="2661"/>
                          <a:pt x="4378" y="2605"/>
                          <a:pt x="4393" y="2477"/>
                        </a:cubicBezTo>
                        <a:lnTo>
                          <a:pt x="4429" y="2037"/>
                        </a:lnTo>
                        <a:cubicBezTo>
                          <a:pt x="4429" y="2037"/>
                          <a:pt x="4785" y="3104"/>
                          <a:pt x="4969" y="3104"/>
                        </a:cubicBezTo>
                        <a:cubicBezTo>
                          <a:pt x="4990" y="3104"/>
                          <a:pt x="5009" y="3091"/>
                          <a:pt x="5025" y="3061"/>
                        </a:cubicBezTo>
                        <a:cubicBezTo>
                          <a:pt x="5167" y="2739"/>
                          <a:pt x="4989" y="2477"/>
                          <a:pt x="4989" y="2477"/>
                        </a:cubicBezTo>
                        <a:lnTo>
                          <a:pt x="4989" y="2477"/>
                        </a:lnTo>
                        <a:cubicBezTo>
                          <a:pt x="4989" y="2478"/>
                          <a:pt x="6061" y="3539"/>
                          <a:pt x="6207" y="3539"/>
                        </a:cubicBezTo>
                        <a:cubicBezTo>
                          <a:pt x="6210" y="3539"/>
                          <a:pt x="6213" y="3538"/>
                          <a:pt x="6215" y="3537"/>
                        </a:cubicBezTo>
                        <a:cubicBezTo>
                          <a:pt x="6489" y="3275"/>
                          <a:pt x="5442" y="2133"/>
                          <a:pt x="5441" y="2132"/>
                        </a:cubicBezTo>
                        <a:lnTo>
                          <a:pt x="5441" y="2132"/>
                        </a:lnTo>
                        <a:cubicBezTo>
                          <a:pt x="5441" y="2132"/>
                          <a:pt x="5588" y="2286"/>
                          <a:pt x="5826" y="2286"/>
                        </a:cubicBezTo>
                        <a:cubicBezTo>
                          <a:pt x="5877" y="2286"/>
                          <a:pt x="5931" y="2280"/>
                          <a:pt x="5989" y="2263"/>
                        </a:cubicBezTo>
                        <a:cubicBezTo>
                          <a:pt x="6310" y="2168"/>
                          <a:pt x="5048" y="1477"/>
                          <a:pt x="5048" y="1477"/>
                        </a:cubicBezTo>
                        <a:lnTo>
                          <a:pt x="5048" y="1477"/>
                        </a:lnTo>
                        <a:lnTo>
                          <a:pt x="5394" y="1537"/>
                        </a:lnTo>
                        <a:cubicBezTo>
                          <a:pt x="5416" y="1538"/>
                          <a:pt x="5436" y="1539"/>
                          <a:pt x="5454" y="1539"/>
                        </a:cubicBezTo>
                        <a:cubicBezTo>
                          <a:pt x="6134" y="1539"/>
                          <a:pt x="3796" y="429"/>
                          <a:pt x="3142" y="94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1787" name="Google Shape;1787;p45"/>
                <p:cNvGrpSpPr/>
                <p:nvPr/>
              </p:nvGrpSpPr>
              <p:grpSpPr>
                <a:xfrm>
                  <a:off x="3899488" y="6495000"/>
                  <a:ext cx="593120" cy="564480"/>
                  <a:chOff x="3458920" y="6405427"/>
                  <a:chExt cx="593120" cy="564480"/>
                </a:xfrm>
              </p:grpSpPr>
              <p:sp>
                <p:nvSpPr>
                  <p:cNvPr id="1788" name="Google Shape;1788;p45"/>
                  <p:cNvSpPr/>
                  <p:nvPr/>
                </p:nvSpPr>
                <p:spPr>
                  <a:xfrm>
                    <a:off x="3768547" y="6693564"/>
                    <a:ext cx="283492" cy="180364"/>
                  </a:xfrm>
                  <a:custGeom>
                    <a:rect b="b" l="l" r="r" t="t"/>
                    <a:pathLst>
                      <a:path extrusionOk="0" h="8930" w="14036">
                        <a:moveTo>
                          <a:pt x="1058" y="1"/>
                        </a:moveTo>
                        <a:lnTo>
                          <a:pt x="1058" y="1"/>
                        </a:lnTo>
                        <a:cubicBezTo>
                          <a:pt x="1051" y="21"/>
                          <a:pt x="1045" y="42"/>
                          <a:pt x="1038" y="62"/>
                        </a:cubicBezTo>
                        <a:lnTo>
                          <a:pt x="1038" y="62"/>
                        </a:lnTo>
                        <a:lnTo>
                          <a:pt x="1058" y="1"/>
                        </a:lnTo>
                        <a:close/>
                        <a:moveTo>
                          <a:pt x="1038" y="62"/>
                        </a:moveTo>
                        <a:lnTo>
                          <a:pt x="974" y="263"/>
                        </a:lnTo>
                        <a:lnTo>
                          <a:pt x="978" y="264"/>
                        </a:lnTo>
                        <a:lnTo>
                          <a:pt x="978" y="264"/>
                        </a:lnTo>
                        <a:cubicBezTo>
                          <a:pt x="997" y="197"/>
                          <a:pt x="1017" y="130"/>
                          <a:pt x="1038" y="62"/>
                        </a:cubicBezTo>
                        <a:close/>
                        <a:moveTo>
                          <a:pt x="978" y="264"/>
                        </a:moveTo>
                        <a:lnTo>
                          <a:pt x="978" y="264"/>
                        </a:lnTo>
                        <a:cubicBezTo>
                          <a:pt x="0" y="3760"/>
                          <a:pt x="1955" y="7459"/>
                          <a:pt x="5439" y="8597"/>
                        </a:cubicBezTo>
                        <a:cubicBezTo>
                          <a:pt x="6136" y="8822"/>
                          <a:pt x="6843" y="8929"/>
                          <a:pt x="7540" y="8929"/>
                        </a:cubicBezTo>
                        <a:cubicBezTo>
                          <a:pt x="10329" y="8929"/>
                          <a:pt x="12942" y="7213"/>
                          <a:pt x="13946" y="4487"/>
                        </a:cubicBezTo>
                        <a:lnTo>
                          <a:pt x="13946" y="4487"/>
                        </a:lnTo>
                        <a:lnTo>
                          <a:pt x="13952" y="4490"/>
                        </a:lnTo>
                        <a:lnTo>
                          <a:pt x="14036" y="4228"/>
                        </a:lnTo>
                        <a:lnTo>
                          <a:pt x="14036" y="4228"/>
                        </a:lnTo>
                        <a:cubicBezTo>
                          <a:pt x="14007" y="4315"/>
                          <a:pt x="13977" y="4402"/>
                          <a:pt x="13946" y="4487"/>
                        </a:cubicBezTo>
                        <a:lnTo>
                          <a:pt x="13946" y="4487"/>
                        </a:lnTo>
                        <a:lnTo>
                          <a:pt x="978" y="264"/>
                        </a:ln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89" name="Google Shape;1789;p45"/>
                  <p:cNvSpPr/>
                  <p:nvPr/>
                </p:nvSpPr>
                <p:spPr>
                  <a:xfrm>
                    <a:off x="3782322" y="6697664"/>
                    <a:ext cx="257942" cy="161822"/>
                  </a:xfrm>
                  <a:custGeom>
                    <a:rect b="b" l="l" r="r" t="t"/>
                    <a:pathLst>
                      <a:path extrusionOk="0" h="8012" w="12771">
                        <a:moveTo>
                          <a:pt x="947" y="0"/>
                        </a:moveTo>
                        <a:lnTo>
                          <a:pt x="852" y="250"/>
                        </a:lnTo>
                        <a:lnTo>
                          <a:pt x="870" y="256"/>
                        </a:lnTo>
                        <a:lnTo>
                          <a:pt x="870" y="256"/>
                        </a:lnTo>
                        <a:cubicBezTo>
                          <a:pt x="894" y="171"/>
                          <a:pt x="919" y="85"/>
                          <a:pt x="947" y="0"/>
                        </a:cubicBezTo>
                        <a:close/>
                        <a:moveTo>
                          <a:pt x="12770" y="3834"/>
                        </a:moveTo>
                        <a:lnTo>
                          <a:pt x="12737" y="3935"/>
                        </a:lnTo>
                        <a:lnTo>
                          <a:pt x="12737" y="3935"/>
                        </a:lnTo>
                        <a:cubicBezTo>
                          <a:pt x="12748" y="3902"/>
                          <a:pt x="12759" y="3868"/>
                          <a:pt x="12770" y="3834"/>
                        </a:cubicBezTo>
                        <a:close/>
                        <a:moveTo>
                          <a:pt x="870" y="256"/>
                        </a:moveTo>
                        <a:lnTo>
                          <a:pt x="870" y="256"/>
                        </a:lnTo>
                        <a:cubicBezTo>
                          <a:pt x="1" y="3375"/>
                          <a:pt x="1866" y="6695"/>
                          <a:pt x="4972" y="7704"/>
                        </a:cubicBezTo>
                        <a:cubicBezTo>
                          <a:pt x="5608" y="7912"/>
                          <a:pt x="6259" y="8011"/>
                          <a:pt x="6901" y="8011"/>
                        </a:cubicBezTo>
                        <a:cubicBezTo>
                          <a:pt x="9405" y="8011"/>
                          <a:pt x="11780" y="6504"/>
                          <a:pt x="12684" y="4083"/>
                        </a:cubicBezTo>
                        <a:lnTo>
                          <a:pt x="12684" y="4083"/>
                        </a:lnTo>
                        <a:lnTo>
                          <a:pt x="12687" y="4084"/>
                        </a:lnTo>
                        <a:lnTo>
                          <a:pt x="12737" y="3935"/>
                        </a:lnTo>
                        <a:lnTo>
                          <a:pt x="12737" y="3935"/>
                        </a:lnTo>
                        <a:cubicBezTo>
                          <a:pt x="12720" y="3985"/>
                          <a:pt x="12702" y="4034"/>
                          <a:pt x="12684" y="4083"/>
                        </a:cubicBezTo>
                        <a:lnTo>
                          <a:pt x="12684" y="4083"/>
                        </a:lnTo>
                        <a:lnTo>
                          <a:pt x="870" y="256"/>
                        </a:ln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90" name="Google Shape;1790;p45"/>
                  <p:cNvSpPr/>
                  <p:nvPr/>
                </p:nvSpPr>
                <p:spPr>
                  <a:xfrm>
                    <a:off x="3823101" y="6730122"/>
                    <a:ext cx="170023" cy="107471"/>
                  </a:xfrm>
                  <a:custGeom>
                    <a:rect b="b" l="l" r="r" t="t"/>
                    <a:pathLst>
                      <a:path extrusionOk="0" h="5321" w="8418">
                        <a:moveTo>
                          <a:pt x="631" y="1"/>
                        </a:moveTo>
                        <a:lnTo>
                          <a:pt x="571" y="155"/>
                        </a:lnTo>
                        <a:lnTo>
                          <a:pt x="583" y="159"/>
                        </a:lnTo>
                        <a:lnTo>
                          <a:pt x="583" y="159"/>
                        </a:lnTo>
                        <a:cubicBezTo>
                          <a:pt x="598" y="106"/>
                          <a:pt x="614" y="53"/>
                          <a:pt x="631" y="1"/>
                        </a:cubicBezTo>
                        <a:close/>
                        <a:moveTo>
                          <a:pt x="583" y="159"/>
                        </a:moveTo>
                        <a:lnTo>
                          <a:pt x="583" y="159"/>
                        </a:lnTo>
                        <a:cubicBezTo>
                          <a:pt x="1" y="2233"/>
                          <a:pt x="1196" y="4435"/>
                          <a:pt x="3274" y="5120"/>
                        </a:cubicBezTo>
                        <a:cubicBezTo>
                          <a:pt x="3690" y="5256"/>
                          <a:pt x="4113" y="5320"/>
                          <a:pt x="4531" y="5320"/>
                        </a:cubicBezTo>
                        <a:cubicBezTo>
                          <a:pt x="6242" y="5320"/>
                          <a:pt x="7853" y="4238"/>
                          <a:pt x="8418" y="2525"/>
                        </a:cubicBezTo>
                        <a:lnTo>
                          <a:pt x="8418" y="2525"/>
                        </a:lnTo>
                        <a:lnTo>
                          <a:pt x="8358" y="2691"/>
                        </a:lnTo>
                        <a:lnTo>
                          <a:pt x="583" y="159"/>
                        </a:ln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91" name="Google Shape;1791;p45"/>
                  <p:cNvSpPr/>
                  <p:nvPr/>
                </p:nvSpPr>
                <p:spPr>
                  <a:xfrm>
                    <a:off x="3864950" y="6741190"/>
                    <a:ext cx="87294" cy="55281"/>
                  </a:xfrm>
                  <a:custGeom>
                    <a:rect b="b" l="l" r="r" t="t"/>
                    <a:pathLst>
                      <a:path extrusionOk="0" h="2737" w="4322">
                        <a:moveTo>
                          <a:pt x="285" y="0"/>
                        </a:moveTo>
                        <a:lnTo>
                          <a:pt x="226" y="179"/>
                        </a:lnTo>
                        <a:lnTo>
                          <a:pt x="235" y="182"/>
                        </a:lnTo>
                        <a:lnTo>
                          <a:pt x="235" y="182"/>
                        </a:lnTo>
                        <a:cubicBezTo>
                          <a:pt x="249" y="121"/>
                          <a:pt x="265" y="61"/>
                          <a:pt x="285" y="0"/>
                        </a:cubicBezTo>
                        <a:close/>
                        <a:moveTo>
                          <a:pt x="4322" y="1310"/>
                        </a:moveTo>
                        <a:lnTo>
                          <a:pt x="4313" y="1335"/>
                        </a:lnTo>
                        <a:lnTo>
                          <a:pt x="4313" y="1335"/>
                        </a:lnTo>
                        <a:cubicBezTo>
                          <a:pt x="4316" y="1327"/>
                          <a:pt x="4319" y="1319"/>
                          <a:pt x="4322" y="1310"/>
                        </a:cubicBezTo>
                        <a:close/>
                        <a:moveTo>
                          <a:pt x="235" y="182"/>
                        </a:moveTo>
                        <a:cubicBezTo>
                          <a:pt x="1" y="1214"/>
                          <a:pt x="631" y="2294"/>
                          <a:pt x="1655" y="2632"/>
                        </a:cubicBezTo>
                        <a:cubicBezTo>
                          <a:pt x="1872" y="2703"/>
                          <a:pt x="2095" y="2737"/>
                          <a:pt x="2315" y="2737"/>
                        </a:cubicBezTo>
                        <a:cubicBezTo>
                          <a:pt x="3138" y="2737"/>
                          <a:pt x="3920" y="2260"/>
                          <a:pt x="4255" y="1486"/>
                        </a:cubicBezTo>
                        <a:lnTo>
                          <a:pt x="4255" y="1486"/>
                        </a:lnTo>
                        <a:lnTo>
                          <a:pt x="4262" y="1489"/>
                        </a:lnTo>
                        <a:lnTo>
                          <a:pt x="4313" y="1335"/>
                        </a:lnTo>
                        <a:lnTo>
                          <a:pt x="4313" y="1335"/>
                        </a:lnTo>
                        <a:cubicBezTo>
                          <a:pt x="4296" y="1387"/>
                          <a:pt x="4276" y="1437"/>
                          <a:pt x="4255" y="1486"/>
                        </a:cubicBezTo>
                        <a:lnTo>
                          <a:pt x="4255" y="1486"/>
                        </a:lnTo>
                        <a:lnTo>
                          <a:pt x="235" y="182"/>
                        </a:ln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92" name="Google Shape;1792;p45"/>
                  <p:cNvSpPr/>
                  <p:nvPr/>
                </p:nvSpPr>
                <p:spPr>
                  <a:xfrm>
                    <a:off x="3837946" y="6748178"/>
                    <a:ext cx="33730" cy="15895"/>
                  </a:xfrm>
                  <a:custGeom>
                    <a:rect b="b" l="l" r="r" t="t"/>
                    <a:pathLst>
                      <a:path extrusionOk="0" h="787" w="1670">
                        <a:moveTo>
                          <a:pt x="567" y="0"/>
                        </a:moveTo>
                        <a:cubicBezTo>
                          <a:pt x="254" y="0"/>
                          <a:pt x="1" y="105"/>
                          <a:pt x="15" y="452"/>
                        </a:cubicBezTo>
                        <a:cubicBezTo>
                          <a:pt x="66" y="699"/>
                          <a:pt x="225" y="787"/>
                          <a:pt x="426" y="787"/>
                        </a:cubicBezTo>
                        <a:cubicBezTo>
                          <a:pt x="922" y="787"/>
                          <a:pt x="1670" y="250"/>
                          <a:pt x="1670" y="250"/>
                        </a:cubicBezTo>
                        <a:cubicBezTo>
                          <a:pt x="1670" y="250"/>
                          <a:pt x="1048" y="0"/>
                          <a:pt x="56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93" name="Google Shape;1793;p45"/>
                  <p:cNvSpPr/>
                  <p:nvPr/>
                </p:nvSpPr>
                <p:spPr>
                  <a:xfrm>
                    <a:off x="3876725" y="6796491"/>
                    <a:ext cx="33467" cy="32659"/>
                  </a:xfrm>
                  <a:custGeom>
                    <a:rect b="b" l="l" r="r" t="t"/>
                    <a:pathLst>
                      <a:path extrusionOk="0" h="1617" w="1657">
                        <a:moveTo>
                          <a:pt x="1250" y="1"/>
                        </a:moveTo>
                        <a:cubicBezTo>
                          <a:pt x="1250" y="1"/>
                          <a:pt x="0" y="1322"/>
                          <a:pt x="822" y="1608"/>
                        </a:cubicBezTo>
                        <a:cubicBezTo>
                          <a:pt x="856" y="1614"/>
                          <a:pt x="888" y="1616"/>
                          <a:pt x="918" y="1616"/>
                        </a:cubicBezTo>
                        <a:cubicBezTo>
                          <a:pt x="1657" y="1616"/>
                          <a:pt x="1250" y="1"/>
                          <a:pt x="125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94" name="Google Shape;1794;p45"/>
                  <p:cNvSpPr/>
                  <p:nvPr/>
                </p:nvSpPr>
                <p:spPr>
                  <a:xfrm>
                    <a:off x="3842814" y="6778697"/>
                    <a:ext cx="36800" cy="22015"/>
                  </a:xfrm>
                  <a:custGeom>
                    <a:rect b="b" l="l" r="r" t="t"/>
                    <a:pathLst>
                      <a:path extrusionOk="0" h="1090" w="1822">
                        <a:moveTo>
                          <a:pt x="1822" y="1"/>
                        </a:moveTo>
                        <a:cubicBezTo>
                          <a:pt x="1822" y="1"/>
                          <a:pt x="0" y="144"/>
                          <a:pt x="417" y="918"/>
                        </a:cubicBezTo>
                        <a:cubicBezTo>
                          <a:pt x="512" y="1040"/>
                          <a:pt x="617" y="1090"/>
                          <a:pt x="726" y="1090"/>
                        </a:cubicBezTo>
                        <a:cubicBezTo>
                          <a:pt x="1233" y="1090"/>
                          <a:pt x="1822" y="1"/>
                          <a:pt x="182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95" name="Google Shape;1795;p45"/>
                  <p:cNvSpPr/>
                  <p:nvPr/>
                </p:nvSpPr>
                <p:spPr>
                  <a:xfrm>
                    <a:off x="3948608" y="6779666"/>
                    <a:ext cx="35628" cy="25530"/>
                  </a:xfrm>
                  <a:custGeom>
                    <a:rect b="b" l="l" r="r" t="t"/>
                    <a:pathLst>
                      <a:path extrusionOk="0" h="1264" w="1764">
                        <a:moveTo>
                          <a:pt x="1" y="0"/>
                        </a:moveTo>
                        <a:cubicBezTo>
                          <a:pt x="1" y="0"/>
                          <a:pt x="419" y="1264"/>
                          <a:pt x="950" y="1264"/>
                        </a:cubicBezTo>
                        <a:cubicBezTo>
                          <a:pt x="1040" y="1264"/>
                          <a:pt x="1133" y="1228"/>
                          <a:pt x="1227" y="1143"/>
                        </a:cubicBezTo>
                        <a:cubicBezTo>
                          <a:pt x="1763" y="465"/>
                          <a:pt x="1" y="0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96" name="Google Shape;1796;p45"/>
                  <p:cNvSpPr/>
                  <p:nvPr/>
                </p:nvSpPr>
                <p:spPr>
                  <a:xfrm>
                    <a:off x="3922775" y="6795784"/>
                    <a:ext cx="32114" cy="32195"/>
                  </a:xfrm>
                  <a:custGeom>
                    <a:rect b="b" l="l" r="r" t="t"/>
                    <a:pathLst>
                      <a:path extrusionOk="0" h="1594" w="1590">
                        <a:moveTo>
                          <a:pt x="220" y="0"/>
                        </a:moveTo>
                        <a:cubicBezTo>
                          <a:pt x="220" y="0"/>
                          <a:pt x="0" y="1593"/>
                          <a:pt x="661" y="1593"/>
                        </a:cubicBezTo>
                        <a:cubicBezTo>
                          <a:pt x="705" y="1593"/>
                          <a:pt x="752" y="1586"/>
                          <a:pt x="804" y="1572"/>
                        </a:cubicBezTo>
                        <a:cubicBezTo>
                          <a:pt x="1589" y="1191"/>
                          <a:pt x="220" y="0"/>
                          <a:pt x="22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97" name="Google Shape;1797;p45"/>
                  <p:cNvSpPr/>
                  <p:nvPr/>
                </p:nvSpPr>
                <p:spPr>
                  <a:xfrm>
                    <a:off x="3608341" y="6405427"/>
                    <a:ext cx="235765" cy="249681"/>
                  </a:xfrm>
                  <a:custGeom>
                    <a:rect b="b" l="l" r="r" t="t"/>
                    <a:pathLst>
                      <a:path extrusionOk="0" h="12362" w="11673">
                        <a:moveTo>
                          <a:pt x="132" y="1170"/>
                        </a:moveTo>
                        <a:lnTo>
                          <a:pt x="1" y="1277"/>
                        </a:lnTo>
                        <a:cubicBezTo>
                          <a:pt x="46" y="1244"/>
                          <a:pt x="92" y="1212"/>
                          <a:pt x="139" y="1180"/>
                        </a:cubicBezTo>
                        <a:lnTo>
                          <a:pt x="139" y="1180"/>
                        </a:lnTo>
                        <a:lnTo>
                          <a:pt x="132" y="1170"/>
                        </a:lnTo>
                        <a:close/>
                        <a:moveTo>
                          <a:pt x="3950" y="1"/>
                        </a:moveTo>
                        <a:cubicBezTo>
                          <a:pt x="2631" y="1"/>
                          <a:pt x="1301" y="383"/>
                          <a:pt x="139" y="1180"/>
                        </a:cubicBezTo>
                        <a:lnTo>
                          <a:pt x="139" y="1180"/>
                        </a:lnTo>
                        <a:lnTo>
                          <a:pt x="8085" y="12266"/>
                        </a:lnTo>
                        <a:lnTo>
                          <a:pt x="8085" y="12266"/>
                        </a:lnTo>
                        <a:cubicBezTo>
                          <a:pt x="11022" y="10060"/>
                          <a:pt x="11673" y="5865"/>
                          <a:pt x="9514" y="2849"/>
                        </a:cubicBezTo>
                        <a:cubicBezTo>
                          <a:pt x="8182" y="995"/>
                          <a:pt x="6079" y="1"/>
                          <a:pt x="3950" y="1"/>
                        </a:cubicBezTo>
                        <a:close/>
                        <a:moveTo>
                          <a:pt x="8085" y="12266"/>
                        </a:moveTo>
                        <a:cubicBezTo>
                          <a:pt x="8071" y="12276"/>
                          <a:pt x="8058" y="12286"/>
                          <a:pt x="8045" y="12296"/>
                        </a:cubicBezTo>
                        <a:lnTo>
                          <a:pt x="8045" y="12296"/>
                        </a:lnTo>
                        <a:lnTo>
                          <a:pt x="8085" y="12267"/>
                        </a:lnTo>
                        <a:lnTo>
                          <a:pt x="8085" y="12266"/>
                        </a:lnTo>
                        <a:close/>
                        <a:moveTo>
                          <a:pt x="8045" y="12296"/>
                        </a:moveTo>
                        <a:lnTo>
                          <a:pt x="7954" y="12362"/>
                        </a:lnTo>
                        <a:cubicBezTo>
                          <a:pt x="7984" y="12340"/>
                          <a:pt x="8015" y="12318"/>
                          <a:pt x="8045" y="12296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98" name="Google Shape;1798;p45"/>
                  <p:cNvSpPr/>
                  <p:nvPr/>
                </p:nvSpPr>
                <p:spPr>
                  <a:xfrm>
                    <a:off x="3615309" y="6418636"/>
                    <a:ext cx="212841" cy="226616"/>
                  </a:xfrm>
                  <a:custGeom>
                    <a:rect b="b" l="l" r="r" t="t"/>
                    <a:pathLst>
                      <a:path extrusionOk="0" h="11220" w="10538">
                        <a:moveTo>
                          <a:pt x="132" y="1016"/>
                        </a:moveTo>
                        <a:lnTo>
                          <a:pt x="1" y="1111"/>
                        </a:lnTo>
                        <a:cubicBezTo>
                          <a:pt x="45" y="1080"/>
                          <a:pt x="89" y="1049"/>
                          <a:pt x="134" y="1019"/>
                        </a:cubicBezTo>
                        <a:lnTo>
                          <a:pt x="134" y="1019"/>
                        </a:lnTo>
                        <a:lnTo>
                          <a:pt x="132" y="1016"/>
                        </a:lnTo>
                        <a:close/>
                        <a:moveTo>
                          <a:pt x="3477" y="1"/>
                        </a:moveTo>
                        <a:cubicBezTo>
                          <a:pt x="2317" y="1"/>
                          <a:pt x="1152" y="329"/>
                          <a:pt x="134" y="1019"/>
                        </a:cubicBezTo>
                        <a:lnTo>
                          <a:pt x="134" y="1019"/>
                        </a:lnTo>
                        <a:lnTo>
                          <a:pt x="7383" y="11113"/>
                        </a:lnTo>
                        <a:lnTo>
                          <a:pt x="7252" y="11220"/>
                        </a:lnTo>
                        <a:cubicBezTo>
                          <a:pt x="9990" y="9255"/>
                          <a:pt x="10538" y="5362"/>
                          <a:pt x="8573" y="2623"/>
                        </a:cubicBezTo>
                        <a:cubicBezTo>
                          <a:pt x="7362" y="927"/>
                          <a:pt x="5425" y="1"/>
                          <a:pt x="3477" y="1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799" name="Google Shape;1799;p45"/>
                  <p:cNvSpPr/>
                  <p:nvPr/>
                </p:nvSpPr>
                <p:spPr>
                  <a:xfrm>
                    <a:off x="3656673" y="6448811"/>
                    <a:ext cx="141423" cy="149562"/>
                  </a:xfrm>
                  <a:custGeom>
                    <a:rect b="b" l="l" r="r" t="t"/>
                    <a:pathLst>
                      <a:path extrusionOk="0" h="7405" w="7002">
                        <a:moveTo>
                          <a:pt x="60" y="701"/>
                        </a:moveTo>
                        <a:lnTo>
                          <a:pt x="1" y="748"/>
                        </a:lnTo>
                        <a:cubicBezTo>
                          <a:pt x="21" y="734"/>
                          <a:pt x="42" y="719"/>
                          <a:pt x="63" y="705"/>
                        </a:cubicBezTo>
                        <a:lnTo>
                          <a:pt x="63" y="705"/>
                        </a:lnTo>
                        <a:lnTo>
                          <a:pt x="60" y="701"/>
                        </a:lnTo>
                        <a:close/>
                        <a:moveTo>
                          <a:pt x="2335" y="1"/>
                        </a:moveTo>
                        <a:cubicBezTo>
                          <a:pt x="1549" y="1"/>
                          <a:pt x="757" y="228"/>
                          <a:pt x="63" y="705"/>
                        </a:cubicBezTo>
                        <a:lnTo>
                          <a:pt x="63" y="705"/>
                        </a:lnTo>
                        <a:lnTo>
                          <a:pt x="4847" y="7356"/>
                        </a:lnTo>
                        <a:lnTo>
                          <a:pt x="4787" y="7404"/>
                        </a:lnTo>
                        <a:cubicBezTo>
                          <a:pt x="6597" y="6094"/>
                          <a:pt x="7002" y="3535"/>
                          <a:pt x="5692" y="1725"/>
                        </a:cubicBezTo>
                        <a:cubicBezTo>
                          <a:pt x="4889" y="608"/>
                          <a:pt x="3620" y="1"/>
                          <a:pt x="2335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00" name="Google Shape;1800;p45"/>
                  <p:cNvSpPr/>
                  <p:nvPr/>
                </p:nvSpPr>
                <p:spPr>
                  <a:xfrm>
                    <a:off x="3681456" y="6491205"/>
                    <a:ext cx="72287" cy="77336"/>
                  </a:xfrm>
                  <a:custGeom>
                    <a:rect b="b" l="l" r="r" t="t"/>
                    <a:pathLst>
                      <a:path extrusionOk="0" h="3829" w="3579">
                        <a:moveTo>
                          <a:pt x="1186" y="1"/>
                        </a:moveTo>
                        <a:cubicBezTo>
                          <a:pt x="773" y="1"/>
                          <a:pt x="359" y="121"/>
                          <a:pt x="0" y="376"/>
                        </a:cubicBezTo>
                        <a:lnTo>
                          <a:pt x="72" y="340"/>
                        </a:lnTo>
                        <a:lnTo>
                          <a:pt x="2548" y="3776"/>
                        </a:lnTo>
                        <a:lnTo>
                          <a:pt x="2548" y="3776"/>
                        </a:lnTo>
                        <a:cubicBezTo>
                          <a:pt x="3426" y="3094"/>
                          <a:pt x="3579" y="1805"/>
                          <a:pt x="2929" y="900"/>
                        </a:cubicBezTo>
                        <a:cubicBezTo>
                          <a:pt x="2517" y="318"/>
                          <a:pt x="1854" y="1"/>
                          <a:pt x="1186" y="1"/>
                        </a:cubicBezTo>
                        <a:close/>
                        <a:moveTo>
                          <a:pt x="2548" y="3776"/>
                        </a:moveTo>
                        <a:cubicBezTo>
                          <a:pt x="2524" y="3794"/>
                          <a:pt x="2501" y="3812"/>
                          <a:pt x="2477" y="3829"/>
                        </a:cubicBezTo>
                        <a:lnTo>
                          <a:pt x="2560" y="3793"/>
                        </a:lnTo>
                        <a:lnTo>
                          <a:pt x="2548" y="3776"/>
                        </a:ln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01" name="Google Shape;1801;p45"/>
                  <p:cNvSpPr/>
                  <p:nvPr/>
                </p:nvSpPr>
                <p:spPr>
                  <a:xfrm>
                    <a:off x="3737968" y="6558423"/>
                    <a:ext cx="37042" cy="20440"/>
                  </a:xfrm>
                  <a:custGeom>
                    <a:rect b="b" l="l" r="r" t="t"/>
                    <a:pathLst>
                      <a:path extrusionOk="0" h="1012" w="1834">
                        <a:moveTo>
                          <a:pt x="0" y="1"/>
                        </a:moveTo>
                        <a:lnTo>
                          <a:pt x="0" y="1"/>
                        </a:lnTo>
                        <a:cubicBezTo>
                          <a:pt x="0" y="1"/>
                          <a:pt x="635" y="1012"/>
                          <a:pt x="1135" y="1012"/>
                        </a:cubicBezTo>
                        <a:cubicBezTo>
                          <a:pt x="1251" y="1012"/>
                          <a:pt x="1361" y="957"/>
                          <a:pt x="1453" y="822"/>
                        </a:cubicBezTo>
                        <a:cubicBezTo>
                          <a:pt x="1834" y="24"/>
                          <a:pt x="0" y="1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02" name="Google Shape;1802;p45"/>
                  <p:cNvSpPr/>
                  <p:nvPr/>
                </p:nvSpPr>
                <p:spPr>
                  <a:xfrm>
                    <a:off x="3739160" y="6481874"/>
                    <a:ext cx="36093" cy="23914"/>
                  </a:xfrm>
                  <a:custGeom>
                    <a:rect b="b" l="l" r="r" t="t"/>
                    <a:pathLst>
                      <a:path extrusionOk="0" h="1184" w="1787">
                        <a:moveTo>
                          <a:pt x="1006" y="1"/>
                        </a:moveTo>
                        <a:cubicBezTo>
                          <a:pt x="495" y="1"/>
                          <a:pt x="1" y="1183"/>
                          <a:pt x="1" y="1183"/>
                        </a:cubicBezTo>
                        <a:cubicBezTo>
                          <a:pt x="1" y="1183"/>
                          <a:pt x="1787" y="862"/>
                          <a:pt x="1298" y="147"/>
                        </a:cubicBezTo>
                        <a:cubicBezTo>
                          <a:pt x="1203" y="44"/>
                          <a:pt x="1104" y="1"/>
                          <a:pt x="100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03" name="Google Shape;1803;p45"/>
                  <p:cNvSpPr/>
                  <p:nvPr/>
                </p:nvSpPr>
                <p:spPr>
                  <a:xfrm>
                    <a:off x="3746855" y="6526894"/>
                    <a:ext cx="33689" cy="15693"/>
                  </a:xfrm>
                  <a:custGeom>
                    <a:rect b="b" l="l" r="r" t="t"/>
                    <a:pathLst>
                      <a:path extrusionOk="0" h="777" w="1668">
                        <a:moveTo>
                          <a:pt x="1166" y="1"/>
                        </a:moveTo>
                        <a:cubicBezTo>
                          <a:pt x="675" y="1"/>
                          <a:pt x="1" y="323"/>
                          <a:pt x="1" y="323"/>
                        </a:cubicBezTo>
                        <a:cubicBezTo>
                          <a:pt x="1" y="323"/>
                          <a:pt x="737" y="776"/>
                          <a:pt x="1233" y="776"/>
                        </a:cubicBezTo>
                        <a:cubicBezTo>
                          <a:pt x="1456" y="776"/>
                          <a:pt x="1631" y="685"/>
                          <a:pt x="1667" y="419"/>
                        </a:cubicBezTo>
                        <a:cubicBezTo>
                          <a:pt x="1659" y="102"/>
                          <a:pt x="1441" y="1"/>
                          <a:pt x="116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04" name="Google Shape;1804;p45"/>
                  <p:cNvSpPr/>
                  <p:nvPr/>
                </p:nvSpPr>
                <p:spPr>
                  <a:xfrm>
                    <a:off x="3668711" y="6458546"/>
                    <a:ext cx="33811" cy="33043"/>
                  </a:xfrm>
                  <a:custGeom>
                    <a:rect b="b" l="l" r="r" t="t"/>
                    <a:pathLst>
                      <a:path extrusionOk="0" h="1636" w="1674">
                        <a:moveTo>
                          <a:pt x="922" y="1"/>
                        </a:moveTo>
                        <a:cubicBezTo>
                          <a:pt x="902" y="1"/>
                          <a:pt x="880" y="2"/>
                          <a:pt x="857" y="5"/>
                        </a:cubicBezTo>
                        <a:cubicBezTo>
                          <a:pt x="0" y="231"/>
                          <a:pt x="1155" y="1636"/>
                          <a:pt x="1155" y="1636"/>
                        </a:cubicBezTo>
                        <a:cubicBezTo>
                          <a:pt x="1155" y="1636"/>
                          <a:pt x="1674" y="1"/>
                          <a:pt x="92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05" name="Google Shape;1805;p45"/>
                  <p:cNvSpPr/>
                  <p:nvPr/>
                </p:nvSpPr>
                <p:spPr>
                  <a:xfrm>
                    <a:off x="3711025" y="6458647"/>
                    <a:ext cx="33205" cy="32700"/>
                  </a:xfrm>
                  <a:custGeom>
                    <a:rect b="b" l="l" r="r" t="t"/>
                    <a:pathLst>
                      <a:path extrusionOk="0" h="1619" w="1644">
                        <a:moveTo>
                          <a:pt x="704" y="0"/>
                        </a:moveTo>
                        <a:cubicBezTo>
                          <a:pt x="0" y="0"/>
                          <a:pt x="370" y="1619"/>
                          <a:pt x="370" y="1619"/>
                        </a:cubicBezTo>
                        <a:cubicBezTo>
                          <a:pt x="370" y="1619"/>
                          <a:pt x="1644" y="309"/>
                          <a:pt x="810" y="11"/>
                        </a:cubicBezTo>
                        <a:cubicBezTo>
                          <a:pt x="772" y="4"/>
                          <a:pt x="737" y="0"/>
                          <a:pt x="70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06" name="Google Shape;1806;p45"/>
                  <p:cNvSpPr/>
                  <p:nvPr/>
                </p:nvSpPr>
                <p:spPr>
                  <a:xfrm>
                    <a:off x="3458920" y="6558968"/>
                    <a:ext cx="285552" cy="171436"/>
                  </a:xfrm>
                  <a:custGeom>
                    <a:rect b="b" l="l" r="r" t="t"/>
                    <a:pathLst>
                      <a:path extrusionOk="0" h="8488" w="14138">
                        <a:moveTo>
                          <a:pt x="14126" y="5093"/>
                        </a:moveTo>
                        <a:lnTo>
                          <a:pt x="14123" y="5094"/>
                        </a:lnTo>
                        <a:lnTo>
                          <a:pt x="14123" y="5094"/>
                        </a:lnTo>
                        <a:cubicBezTo>
                          <a:pt x="14128" y="5114"/>
                          <a:pt x="14133" y="5133"/>
                          <a:pt x="14138" y="5153"/>
                        </a:cubicBezTo>
                        <a:lnTo>
                          <a:pt x="14126" y="5093"/>
                        </a:lnTo>
                        <a:close/>
                        <a:moveTo>
                          <a:pt x="7542" y="1"/>
                        </a:moveTo>
                        <a:cubicBezTo>
                          <a:pt x="6988" y="1"/>
                          <a:pt x="6424" y="69"/>
                          <a:pt x="5863" y="212"/>
                        </a:cubicBezTo>
                        <a:cubicBezTo>
                          <a:pt x="2226" y="1127"/>
                          <a:pt x="1" y="4830"/>
                          <a:pt x="905" y="8467"/>
                        </a:cubicBezTo>
                        <a:lnTo>
                          <a:pt x="905" y="8467"/>
                        </a:lnTo>
                        <a:cubicBezTo>
                          <a:pt x="901" y="8449"/>
                          <a:pt x="898" y="8427"/>
                          <a:pt x="898" y="8427"/>
                        </a:cubicBezTo>
                        <a:lnTo>
                          <a:pt x="14123" y="5094"/>
                        </a:lnTo>
                        <a:lnTo>
                          <a:pt x="14123" y="5094"/>
                        </a:lnTo>
                        <a:cubicBezTo>
                          <a:pt x="13336" y="2043"/>
                          <a:pt x="10574" y="1"/>
                          <a:pt x="7542" y="1"/>
                        </a:cubicBezTo>
                        <a:close/>
                        <a:moveTo>
                          <a:pt x="905" y="8467"/>
                        </a:moveTo>
                        <a:cubicBezTo>
                          <a:pt x="907" y="8478"/>
                          <a:pt x="909" y="8488"/>
                          <a:pt x="909" y="8488"/>
                        </a:cubicBezTo>
                        <a:cubicBezTo>
                          <a:pt x="910" y="8488"/>
                          <a:pt x="910" y="8487"/>
                          <a:pt x="910" y="8487"/>
                        </a:cubicBezTo>
                        <a:cubicBezTo>
                          <a:pt x="908" y="8480"/>
                          <a:pt x="906" y="8473"/>
                          <a:pt x="905" y="8467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07" name="Google Shape;1807;p45"/>
                  <p:cNvSpPr/>
                  <p:nvPr/>
                </p:nvSpPr>
                <p:spPr>
                  <a:xfrm>
                    <a:off x="3472977" y="6573631"/>
                    <a:ext cx="259962" cy="153723"/>
                  </a:xfrm>
                  <a:custGeom>
                    <a:rect b="b" l="l" r="r" t="t"/>
                    <a:pathLst>
                      <a:path extrusionOk="0" h="7611" w="12871">
                        <a:moveTo>
                          <a:pt x="6859" y="1"/>
                        </a:moveTo>
                        <a:cubicBezTo>
                          <a:pt x="6357" y="1"/>
                          <a:pt x="5849" y="61"/>
                          <a:pt x="5345" y="188"/>
                        </a:cubicBezTo>
                        <a:cubicBezTo>
                          <a:pt x="2105" y="995"/>
                          <a:pt x="0" y="4335"/>
                          <a:pt x="802" y="7576"/>
                        </a:cubicBezTo>
                        <a:lnTo>
                          <a:pt x="802" y="7576"/>
                        </a:lnTo>
                        <a:cubicBezTo>
                          <a:pt x="799" y="7561"/>
                          <a:pt x="797" y="7546"/>
                          <a:pt x="797" y="7546"/>
                        </a:cubicBezTo>
                        <a:lnTo>
                          <a:pt x="12846" y="4510"/>
                        </a:lnTo>
                        <a:lnTo>
                          <a:pt x="12870" y="4570"/>
                        </a:lnTo>
                        <a:cubicBezTo>
                          <a:pt x="12175" y="1821"/>
                          <a:pt x="9608" y="1"/>
                          <a:pt x="6859" y="1"/>
                        </a:cubicBezTo>
                        <a:close/>
                        <a:moveTo>
                          <a:pt x="802" y="7576"/>
                        </a:moveTo>
                        <a:cubicBezTo>
                          <a:pt x="804" y="7593"/>
                          <a:pt x="807" y="7610"/>
                          <a:pt x="808" y="7610"/>
                        </a:cubicBezTo>
                        <a:cubicBezTo>
                          <a:pt x="809" y="7610"/>
                          <a:pt x="809" y="7609"/>
                          <a:pt x="809" y="7606"/>
                        </a:cubicBezTo>
                        <a:cubicBezTo>
                          <a:pt x="807" y="7596"/>
                          <a:pt x="804" y="7586"/>
                          <a:pt x="802" y="7576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08" name="Google Shape;1808;p45"/>
                  <p:cNvSpPr/>
                  <p:nvPr/>
                </p:nvSpPr>
                <p:spPr>
                  <a:xfrm>
                    <a:off x="3514806" y="6595263"/>
                    <a:ext cx="171477" cy="102664"/>
                  </a:xfrm>
                  <a:custGeom>
                    <a:rect b="b" l="l" r="r" t="t"/>
                    <a:pathLst>
                      <a:path extrusionOk="0" h="5083" w="8490">
                        <a:moveTo>
                          <a:pt x="4551" y="0"/>
                        </a:moveTo>
                        <a:cubicBezTo>
                          <a:pt x="4215" y="0"/>
                          <a:pt x="3875" y="42"/>
                          <a:pt x="3536" y="129"/>
                        </a:cubicBezTo>
                        <a:cubicBezTo>
                          <a:pt x="1369" y="677"/>
                          <a:pt x="0" y="2880"/>
                          <a:pt x="560" y="5047"/>
                        </a:cubicBezTo>
                        <a:lnTo>
                          <a:pt x="560" y="5082"/>
                        </a:lnTo>
                        <a:lnTo>
                          <a:pt x="8489" y="3082"/>
                        </a:lnTo>
                        <a:lnTo>
                          <a:pt x="8489" y="3058"/>
                        </a:lnTo>
                        <a:cubicBezTo>
                          <a:pt x="8037" y="1220"/>
                          <a:pt x="6364" y="0"/>
                          <a:pt x="4551" y="0"/>
                        </a:cubicBez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09" name="Google Shape;1809;p45"/>
                  <p:cNvSpPr/>
                  <p:nvPr/>
                </p:nvSpPr>
                <p:spPr>
                  <a:xfrm>
                    <a:off x="3556150" y="6636203"/>
                    <a:ext cx="88526" cy="52574"/>
                  </a:xfrm>
                  <a:custGeom>
                    <a:rect b="b" l="l" r="r" t="t"/>
                    <a:pathLst>
                      <a:path extrusionOk="0" h="2603" w="4383">
                        <a:moveTo>
                          <a:pt x="2348" y="1"/>
                        </a:moveTo>
                        <a:cubicBezTo>
                          <a:pt x="2174" y="1"/>
                          <a:pt x="1998" y="22"/>
                          <a:pt x="1823" y="67"/>
                        </a:cubicBezTo>
                        <a:cubicBezTo>
                          <a:pt x="703" y="341"/>
                          <a:pt x="1" y="1472"/>
                          <a:pt x="275" y="2591"/>
                        </a:cubicBezTo>
                        <a:lnTo>
                          <a:pt x="275" y="2603"/>
                        </a:lnTo>
                        <a:lnTo>
                          <a:pt x="4382" y="1579"/>
                        </a:lnTo>
                        <a:lnTo>
                          <a:pt x="4382" y="1567"/>
                        </a:lnTo>
                        <a:cubicBezTo>
                          <a:pt x="4161" y="623"/>
                          <a:pt x="3288" y="1"/>
                          <a:pt x="2348" y="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10" name="Google Shape;1810;p45"/>
                  <p:cNvSpPr/>
                  <p:nvPr/>
                </p:nvSpPr>
                <p:spPr>
                  <a:xfrm>
                    <a:off x="3527551" y="6664520"/>
                    <a:ext cx="33912" cy="16158"/>
                  </a:xfrm>
                  <a:custGeom>
                    <a:rect b="b" l="l" r="r" t="t"/>
                    <a:pathLst>
                      <a:path extrusionOk="0" h="800" w="1679">
                        <a:moveTo>
                          <a:pt x="425" y="1"/>
                        </a:moveTo>
                        <a:cubicBezTo>
                          <a:pt x="247" y="1"/>
                          <a:pt x="105" y="83"/>
                          <a:pt x="48" y="308"/>
                        </a:cubicBezTo>
                        <a:cubicBezTo>
                          <a:pt x="0" y="692"/>
                          <a:pt x="314" y="800"/>
                          <a:pt x="679" y="800"/>
                        </a:cubicBezTo>
                        <a:cubicBezTo>
                          <a:pt x="1138" y="800"/>
                          <a:pt x="1679" y="629"/>
                          <a:pt x="1679" y="629"/>
                        </a:cubicBezTo>
                        <a:cubicBezTo>
                          <a:pt x="1679" y="629"/>
                          <a:pt x="915" y="1"/>
                          <a:pt x="42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11" name="Google Shape;1811;p45"/>
                  <p:cNvSpPr/>
                  <p:nvPr/>
                </p:nvSpPr>
                <p:spPr>
                  <a:xfrm>
                    <a:off x="3571319" y="6602837"/>
                    <a:ext cx="34053" cy="33043"/>
                  </a:xfrm>
                  <a:custGeom>
                    <a:rect b="b" l="l" r="r" t="t"/>
                    <a:pathLst>
                      <a:path extrusionOk="0" h="1636" w="1686">
                        <a:moveTo>
                          <a:pt x="912" y="0"/>
                        </a:moveTo>
                        <a:cubicBezTo>
                          <a:pt x="891" y="0"/>
                          <a:pt x="869" y="2"/>
                          <a:pt x="845" y="4"/>
                        </a:cubicBezTo>
                        <a:cubicBezTo>
                          <a:pt x="0" y="242"/>
                          <a:pt x="1167" y="1635"/>
                          <a:pt x="1167" y="1635"/>
                        </a:cubicBezTo>
                        <a:cubicBezTo>
                          <a:pt x="1167" y="1635"/>
                          <a:pt x="1686" y="0"/>
                          <a:pt x="91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12" name="Google Shape;1812;p45"/>
                  <p:cNvSpPr/>
                  <p:nvPr/>
                </p:nvSpPr>
                <p:spPr>
                  <a:xfrm>
                    <a:off x="3534277" y="6628690"/>
                    <a:ext cx="36578" cy="23550"/>
                  </a:xfrm>
                  <a:custGeom>
                    <a:rect b="b" l="l" r="r" t="t"/>
                    <a:pathLst>
                      <a:path extrusionOk="0" h="1166" w="1811">
                        <a:moveTo>
                          <a:pt x="780" y="1"/>
                        </a:moveTo>
                        <a:cubicBezTo>
                          <a:pt x="681" y="1"/>
                          <a:pt x="582" y="46"/>
                          <a:pt x="489" y="153"/>
                        </a:cubicBezTo>
                        <a:cubicBezTo>
                          <a:pt x="0" y="879"/>
                          <a:pt x="1810" y="1165"/>
                          <a:pt x="1810" y="1165"/>
                        </a:cubicBezTo>
                        <a:cubicBezTo>
                          <a:pt x="1810" y="1165"/>
                          <a:pt x="1286" y="1"/>
                          <a:pt x="78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13" name="Google Shape;1813;p45"/>
                  <p:cNvSpPr/>
                  <p:nvPr/>
                </p:nvSpPr>
                <p:spPr>
                  <a:xfrm>
                    <a:off x="3639607" y="6631800"/>
                    <a:ext cx="36093" cy="24277"/>
                  </a:xfrm>
                  <a:custGeom>
                    <a:rect b="b" l="l" r="r" t="t"/>
                    <a:pathLst>
                      <a:path extrusionOk="0" h="1202" w="1787">
                        <a:moveTo>
                          <a:pt x="1013" y="1"/>
                        </a:moveTo>
                        <a:cubicBezTo>
                          <a:pt x="499" y="1"/>
                          <a:pt x="0" y="1202"/>
                          <a:pt x="0" y="1202"/>
                        </a:cubicBezTo>
                        <a:cubicBezTo>
                          <a:pt x="0" y="1202"/>
                          <a:pt x="1786" y="856"/>
                          <a:pt x="1298" y="142"/>
                        </a:cubicBezTo>
                        <a:cubicBezTo>
                          <a:pt x="1205" y="43"/>
                          <a:pt x="1108" y="1"/>
                          <a:pt x="101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14" name="Google Shape;1814;p45"/>
                  <p:cNvSpPr/>
                  <p:nvPr/>
                </p:nvSpPr>
                <p:spPr>
                  <a:xfrm>
                    <a:off x="3617430" y="6607058"/>
                    <a:ext cx="31811" cy="31225"/>
                  </a:xfrm>
                  <a:custGeom>
                    <a:rect b="b" l="l" r="r" t="t"/>
                    <a:pathLst>
                      <a:path extrusionOk="0" h="1546" w="1575">
                        <a:moveTo>
                          <a:pt x="639" y="0"/>
                        </a:moveTo>
                        <a:cubicBezTo>
                          <a:pt x="0" y="0"/>
                          <a:pt x="122" y="1545"/>
                          <a:pt x="122" y="1545"/>
                        </a:cubicBezTo>
                        <a:cubicBezTo>
                          <a:pt x="122" y="1545"/>
                          <a:pt x="1575" y="450"/>
                          <a:pt x="813" y="33"/>
                        </a:cubicBezTo>
                        <a:cubicBezTo>
                          <a:pt x="749" y="11"/>
                          <a:pt x="692" y="0"/>
                          <a:pt x="63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15" name="Google Shape;1815;p45"/>
                  <p:cNvSpPr/>
                  <p:nvPr/>
                </p:nvSpPr>
                <p:spPr>
                  <a:xfrm>
                    <a:off x="3600888" y="6695342"/>
                    <a:ext cx="163539" cy="274565"/>
                  </a:xfrm>
                  <a:custGeom>
                    <a:rect b="b" l="l" r="r" t="t"/>
                    <a:pathLst>
                      <a:path extrusionOk="0" h="13594" w="8097">
                        <a:moveTo>
                          <a:pt x="8037" y="32"/>
                        </a:moveTo>
                        <a:lnTo>
                          <a:pt x="8035" y="48"/>
                        </a:lnTo>
                        <a:lnTo>
                          <a:pt x="8035" y="48"/>
                        </a:lnTo>
                        <a:cubicBezTo>
                          <a:pt x="8056" y="51"/>
                          <a:pt x="8076" y="53"/>
                          <a:pt x="8097" y="56"/>
                        </a:cubicBezTo>
                        <a:lnTo>
                          <a:pt x="8037" y="32"/>
                        </a:lnTo>
                        <a:close/>
                        <a:moveTo>
                          <a:pt x="7226" y="0"/>
                        </a:moveTo>
                        <a:cubicBezTo>
                          <a:pt x="3843" y="0"/>
                          <a:pt x="916" y="2516"/>
                          <a:pt x="477" y="5961"/>
                        </a:cubicBezTo>
                        <a:cubicBezTo>
                          <a:pt x="1" y="9700"/>
                          <a:pt x="2632" y="13117"/>
                          <a:pt x="6370" y="13593"/>
                        </a:cubicBezTo>
                        <a:cubicBezTo>
                          <a:pt x="6382" y="13593"/>
                          <a:pt x="6311" y="13581"/>
                          <a:pt x="6311" y="13581"/>
                        </a:cubicBezTo>
                        <a:lnTo>
                          <a:pt x="8035" y="48"/>
                        </a:lnTo>
                        <a:lnTo>
                          <a:pt x="8035" y="48"/>
                        </a:lnTo>
                        <a:cubicBezTo>
                          <a:pt x="7763" y="16"/>
                          <a:pt x="7493" y="0"/>
                          <a:pt x="7226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16" name="Google Shape;1816;p45"/>
                  <p:cNvSpPr/>
                  <p:nvPr/>
                </p:nvSpPr>
                <p:spPr>
                  <a:xfrm>
                    <a:off x="3616521" y="6707561"/>
                    <a:ext cx="146715" cy="250065"/>
                  </a:xfrm>
                  <a:custGeom>
                    <a:rect b="b" l="l" r="r" t="t"/>
                    <a:pathLst>
                      <a:path extrusionOk="0" h="12381" w="7264">
                        <a:moveTo>
                          <a:pt x="6527" y="0"/>
                        </a:moveTo>
                        <a:cubicBezTo>
                          <a:pt x="3479" y="0"/>
                          <a:pt x="826" y="2352"/>
                          <a:pt x="429" y="5440"/>
                        </a:cubicBezTo>
                        <a:cubicBezTo>
                          <a:pt x="0" y="8773"/>
                          <a:pt x="2346" y="11952"/>
                          <a:pt x="5680" y="12381"/>
                        </a:cubicBezTo>
                        <a:lnTo>
                          <a:pt x="5608" y="12369"/>
                        </a:lnTo>
                        <a:lnTo>
                          <a:pt x="7190" y="37"/>
                        </a:lnTo>
                        <a:lnTo>
                          <a:pt x="7190" y="37"/>
                        </a:lnTo>
                        <a:cubicBezTo>
                          <a:pt x="7214" y="40"/>
                          <a:pt x="7239" y="43"/>
                          <a:pt x="7263" y="46"/>
                        </a:cubicBezTo>
                        <a:lnTo>
                          <a:pt x="7192" y="22"/>
                        </a:lnTo>
                        <a:lnTo>
                          <a:pt x="7190" y="37"/>
                        </a:lnTo>
                        <a:lnTo>
                          <a:pt x="7190" y="37"/>
                        </a:lnTo>
                        <a:cubicBezTo>
                          <a:pt x="6967" y="12"/>
                          <a:pt x="6746" y="0"/>
                          <a:pt x="6527" y="0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17" name="Google Shape;1817;p45"/>
                  <p:cNvSpPr/>
                  <p:nvPr/>
                </p:nvSpPr>
                <p:spPr>
                  <a:xfrm>
                    <a:off x="3639849" y="6747734"/>
                    <a:ext cx="98140" cy="164690"/>
                  </a:xfrm>
                  <a:custGeom>
                    <a:rect b="b" l="l" r="r" t="t"/>
                    <a:pathLst>
                      <a:path extrusionOk="0" h="8154" w="4859">
                        <a:moveTo>
                          <a:pt x="4315" y="1"/>
                        </a:moveTo>
                        <a:cubicBezTo>
                          <a:pt x="2305" y="1"/>
                          <a:pt x="550" y="1539"/>
                          <a:pt x="286" y="3594"/>
                        </a:cubicBezTo>
                        <a:cubicBezTo>
                          <a:pt x="0" y="5808"/>
                          <a:pt x="1560" y="7880"/>
                          <a:pt x="3787" y="8154"/>
                        </a:cubicBezTo>
                        <a:lnTo>
                          <a:pt x="3810" y="8154"/>
                        </a:lnTo>
                        <a:lnTo>
                          <a:pt x="4858" y="34"/>
                        </a:lnTo>
                        <a:lnTo>
                          <a:pt x="4822" y="34"/>
                        </a:lnTo>
                        <a:cubicBezTo>
                          <a:pt x="4652" y="12"/>
                          <a:pt x="4482" y="1"/>
                          <a:pt x="4315" y="1"/>
                        </a:cubicBez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18" name="Google Shape;1818;p45"/>
                  <p:cNvSpPr/>
                  <p:nvPr/>
                </p:nvSpPr>
                <p:spPr>
                  <a:xfrm>
                    <a:off x="3682405" y="6790654"/>
                    <a:ext cx="50049" cy="85456"/>
                  </a:xfrm>
                  <a:custGeom>
                    <a:rect b="b" l="l" r="r" t="t"/>
                    <a:pathLst>
                      <a:path extrusionOk="0" h="4231" w="2478">
                        <a:moveTo>
                          <a:pt x="2213" y="0"/>
                        </a:moveTo>
                        <a:cubicBezTo>
                          <a:pt x="1172" y="0"/>
                          <a:pt x="264" y="803"/>
                          <a:pt x="132" y="1861"/>
                        </a:cubicBezTo>
                        <a:cubicBezTo>
                          <a:pt x="1" y="2993"/>
                          <a:pt x="787" y="4088"/>
                          <a:pt x="1930" y="4231"/>
                        </a:cubicBezTo>
                        <a:lnTo>
                          <a:pt x="1941" y="4231"/>
                        </a:lnTo>
                        <a:lnTo>
                          <a:pt x="2477" y="16"/>
                        </a:lnTo>
                        <a:lnTo>
                          <a:pt x="2465" y="16"/>
                        </a:lnTo>
                        <a:cubicBezTo>
                          <a:pt x="2380" y="5"/>
                          <a:pt x="2296" y="0"/>
                          <a:pt x="2213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19" name="Google Shape;1819;p45"/>
                  <p:cNvSpPr/>
                  <p:nvPr/>
                </p:nvSpPr>
                <p:spPr>
                  <a:xfrm>
                    <a:off x="3678325" y="6872251"/>
                    <a:ext cx="32235" cy="29751"/>
                  </a:xfrm>
                  <a:custGeom>
                    <a:rect b="b" l="l" r="r" t="t"/>
                    <a:pathLst>
                      <a:path extrusionOk="0" h="1473" w="1596">
                        <a:moveTo>
                          <a:pt x="1596" y="0"/>
                        </a:moveTo>
                        <a:lnTo>
                          <a:pt x="1596" y="0"/>
                        </a:lnTo>
                        <a:cubicBezTo>
                          <a:pt x="1596" y="0"/>
                          <a:pt x="0" y="869"/>
                          <a:pt x="703" y="1417"/>
                        </a:cubicBezTo>
                        <a:cubicBezTo>
                          <a:pt x="779" y="1456"/>
                          <a:pt x="848" y="1473"/>
                          <a:pt x="912" y="1473"/>
                        </a:cubicBezTo>
                        <a:cubicBezTo>
                          <a:pt x="1499" y="1473"/>
                          <a:pt x="1596" y="0"/>
                          <a:pt x="15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20" name="Google Shape;1820;p45"/>
                  <p:cNvSpPr/>
                  <p:nvPr/>
                </p:nvSpPr>
                <p:spPr>
                  <a:xfrm>
                    <a:off x="3650554" y="6813901"/>
                    <a:ext cx="33790" cy="16057"/>
                  </a:xfrm>
                  <a:custGeom>
                    <a:rect b="b" l="l" r="r" t="t"/>
                    <a:pathLst>
                      <a:path extrusionOk="0" h="795" w="1673">
                        <a:moveTo>
                          <a:pt x="433" y="1"/>
                        </a:moveTo>
                        <a:cubicBezTo>
                          <a:pt x="251" y="1"/>
                          <a:pt x="103" y="85"/>
                          <a:pt x="42" y="318"/>
                        </a:cubicBezTo>
                        <a:cubicBezTo>
                          <a:pt x="1" y="689"/>
                          <a:pt x="302" y="795"/>
                          <a:pt x="656" y="795"/>
                        </a:cubicBezTo>
                        <a:cubicBezTo>
                          <a:pt x="1119" y="795"/>
                          <a:pt x="1673" y="615"/>
                          <a:pt x="1673" y="615"/>
                        </a:cubicBezTo>
                        <a:cubicBezTo>
                          <a:pt x="1673" y="615"/>
                          <a:pt x="926" y="1"/>
                          <a:pt x="43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21" name="Google Shape;1821;p45"/>
                  <p:cNvSpPr/>
                  <p:nvPr/>
                </p:nvSpPr>
                <p:spPr>
                  <a:xfrm>
                    <a:off x="3654028" y="6854215"/>
                    <a:ext cx="36820" cy="21086"/>
                  </a:xfrm>
                  <a:custGeom>
                    <a:rect b="b" l="l" r="r" t="t"/>
                    <a:pathLst>
                      <a:path extrusionOk="0" h="1044" w="1823">
                        <a:moveTo>
                          <a:pt x="1822" y="0"/>
                        </a:moveTo>
                        <a:lnTo>
                          <a:pt x="1822" y="0"/>
                        </a:lnTo>
                        <a:cubicBezTo>
                          <a:pt x="1822" y="0"/>
                          <a:pt x="1" y="84"/>
                          <a:pt x="394" y="858"/>
                        </a:cubicBezTo>
                        <a:cubicBezTo>
                          <a:pt x="489" y="990"/>
                          <a:pt x="597" y="1044"/>
                          <a:pt x="711" y="1044"/>
                        </a:cubicBezTo>
                        <a:cubicBezTo>
                          <a:pt x="1214" y="1044"/>
                          <a:pt x="1822" y="0"/>
                          <a:pt x="182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22" name="Google Shape;1822;p45"/>
                  <p:cNvSpPr/>
                  <p:nvPr/>
                </p:nvSpPr>
                <p:spPr>
                  <a:xfrm>
                    <a:off x="3692746" y="6758944"/>
                    <a:ext cx="33003" cy="32518"/>
                  </a:xfrm>
                  <a:custGeom>
                    <a:rect b="b" l="l" r="r" t="t"/>
                    <a:pathLst>
                      <a:path extrusionOk="0" h="1610" w="1634">
                        <a:moveTo>
                          <a:pt x="942" y="0"/>
                        </a:moveTo>
                        <a:cubicBezTo>
                          <a:pt x="905" y="0"/>
                          <a:pt x="865" y="5"/>
                          <a:pt x="822" y="14"/>
                        </a:cubicBezTo>
                        <a:cubicBezTo>
                          <a:pt x="1" y="360"/>
                          <a:pt x="1322" y="1610"/>
                          <a:pt x="1322" y="1610"/>
                        </a:cubicBezTo>
                        <a:cubicBezTo>
                          <a:pt x="1322" y="1610"/>
                          <a:pt x="1633" y="0"/>
                          <a:pt x="94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23" name="Google Shape;1823;p45"/>
                  <p:cNvSpPr/>
                  <p:nvPr/>
                </p:nvSpPr>
                <p:spPr>
                  <a:xfrm>
                    <a:off x="3660774" y="6777061"/>
                    <a:ext cx="35123" cy="26661"/>
                  </a:xfrm>
                  <a:custGeom>
                    <a:rect b="b" l="l" r="r" t="t"/>
                    <a:pathLst>
                      <a:path extrusionOk="0" h="1320" w="1739">
                        <a:moveTo>
                          <a:pt x="834" y="0"/>
                        </a:moveTo>
                        <a:cubicBezTo>
                          <a:pt x="751" y="0"/>
                          <a:pt x="663" y="32"/>
                          <a:pt x="572" y="106"/>
                        </a:cubicBezTo>
                        <a:cubicBezTo>
                          <a:pt x="0" y="784"/>
                          <a:pt x="1738" y="1320"/>
                          <a:pt x="1738" y="1320"/>
                        </a:cubicBezTo>
                        <a:cubicBezTo>
                          <a:pt x="1738" y="1320"/>
                          <a:pt x="1373" y="0"/>
                          <a:pt x="83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24" name="Google Shape;1824;p45"/>
                  <p:cNvSpPr/>
                  <p:nvPr/>
                </p:nvSpPr>
                <p:spPr>
                  <a:xfrm>
                    <a:off x="3799530" y="6429058"/>
                    <a:ext cx="231383" cy="252651"/>
                  </a:xfrm>
                  <a:custGeom>
                    <a:rect b="b" l="l" r="r" t="t"/>
                    <a:pathLst>
                      <a:path extrusionOk="0" h="12509" w="11456">
                        <a:moveTo>
                          <a:pt x="7549" y="0"/>
                        </a:moveTo>
                        <a:lnTo>
                          <a:pt x="7777" y="159"/>
                        </a:lnTo>
                        <a:lnTo>
                          <a:pt x="7777" y="159"/>
                        </a:lnTo>
                        <a:cubicBezTo>
                          <a:pt x="7703" y="104"/>
                          <a:pt x="7626" y="52"/>
                          <a:pt x="7549" y="0"/>
                        </a:cubicBezTo>
                        <a:close/>
                        <a:moveTo>
                          <a:pt x="7777" y="159"/>
                        </a:moveTo>
                        <a:lnTo>
                          <a:pt x="7777" y="159"/>
                        </a:lnTo>
                        <a:cubicBezTo>
                          <a:pt x="7804" y="178"/>
                          <a:pt x="7830" y="197"/>
                          <a:pt x="7857" y="217"/>
                        </a:cubicBezTo>
                        <a:lnTo>
                          <a:pt x="7857" y="217"/>
                        </a:lnTo>
                        <a:lnTo>
                          <a:pt x="7858" y="214"/>
                        </a:lnTo>
                        <a:lnTo>
                          <a:pt x="7777" y="159"/>
                        </a:lnTo>
                        <a:close/>
                        <a:moveTo>
                          <a:pt x="7857" y="217"/>
                        </a:moveTo>
                        <a:lnTo>
                          <a:pt x="319" y="11570"/>
                        </a:lnTo>
                        <a:lnTo>
                          <a:pt x="319" y="11570"/>
                        </a:lnTo>
                        <a:cubicBezTo>
                          <a:pt x="212" y="11507"/>
                          <a:pt x="105" y="11440"/>
                          <a:pt x="0" y="11371"/>
                        </a:cubicBezTo>
                        <a:lnTo>
                          <a:pt x="0" y="11371"/>
                        </a:lnTo>
                        <a:lnTo>
                          <a:pt x="310" y="11585"/>
                        </a:lnTo>
                        <a:lnTo>
                          <a:pt x="319" y="11570"/>
                        </a:lnTo>
                        <a:lnTo>
                          <a:pt x="319" y="11570"/>
                        </a:lnTo>
                        <a:cubicBezTo>
                          <a:pt x="1399" y="12204"/>
                          <a:pt x="2588" y="12509"/>
                          <a:pt x="3765" y="12509"/>
                        </a:cubicBezTo>
                        <a:cubicBezTo>
                          <a:pt x="5974" y="12509"/>
                          <a:pt x="8140" y="11436"/>
                          <a:pt x="9454" y="9454"/>
                        </a:cubicBezTo>
                        <a:cubicBezTo>
                          <a:pt x="11456" y="6439"/>
                          <a:pt x="10744" y="2367"/>
                          <a:pt x="7857" y="217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25" name="Google Shape;1825;p45"/>
                  <p:cNvSpPr/>
                  <p:nvPr/>
                </p:nvSpPr>
                <p:spPr>
                  <a:xfrm>
                    <a:off x="3806498" y="6439399"/>
                    <a:ext cx="208054" cy="229019"/>
                  </a:xfrm>
                  <a:custGeom>
                    <a:rect b="b" l="l" r="r" t="t"/>
                    <a:pathLst>
                      <a:path extrusionOk="0" h="11339" w="10301">
                        <a:moveTo>
                          <a:pt x="6870" y="0"/>
                        </a:moveTo>
                        <a:lnTo>
                          <a:pt x="6870" y="0"/>
                        </a:lnTo>
                        <a:cubicBezTo>
                          <a:pt x="6977" y="71"/>
                          <a:pt x="7080" y="144"/>
                          <a:pt x="7180" y="220"/>
                        </a:cubicBezTo>
                        <a:lnTo>
                          <a:pt x="7180" y="220"/>
                        </a:lnTo>
                        <a:lnTo>
                          <a:pt x="7192" y="202"/>
                        </a:lnTo>
                        <a:lnTo>
                          <a:pt x="6870" y="0"/>
                        </a:lnTo>
                        <a:close/>
                        <a:moveTo>
                          <a:pt x="0" y="10358"/>
                        </a:moveTo>
                        <a:lnTo>
                          <a:pt x="0" y="10358"/>
                        </a:lnTo>
                        <a:cubicBezTo>
                          <a:pt x="23" y="10374"/>
                          <a:pt x="46" y="10389"/>
                          <a:pt x="69" y="10403"/>
                        </a:cubicBezTo>
                        <a:lnTo>
                          <a:pt x="69" y="10403"/>
                        </a:lnTo>
                        <a:lnTo>
                          <a:pt x="0" y="10358"/>
                        </a:lnTo>
                        <a:close/>
                        <a:moveTo>
                          <a:pt x="7180" y="220"/>
                        </a:moveTo>
                        <a:lnTo>
                          <a:pt x="315" y="10553"/>
                        </a:lnTo>
                        <a:lnTo>
                          <a:pt x="315" y="10553"/>
                        </a:lnTo>
                        <a:cubicBezTo>
                          <a:pt x="232" y="10506"/>
                          <a:pt x="150" y="10456"/>
                          <a:pt x="69" y="10403"/>
                        </a:cubicBezTo>
                        <a:lnTo>
                          <a:pt x="69" y="10403"/>
                        </a:lnTo>
                        <a:lnTo>
                          <a:pt x="310" y="10561"/>
                        </a:lnTo>
                        <a:lnTo>
                          <a:pt x="315" y="10553"/>
                        </a:lnTo>
                        <a:lnTo>
                          <a:pt x="315" y="10553"/>
                        </a:lnTo>
                        <a:cubicBezTo>
                          <a:pt x="1238" y="11086"/>
                          <a:pt x="2259" y="11338"/>
                          <a:pt x="3276" y="11338"/>
                        </a:cubicBezTo>
                        <a:cubicBezTo>
                          <a:pt x="5307" y="11338"/>
                          <a:pt x="7322" y="10332"/>
                          <a:pt x="8513" y="8537"/>
                        </a:cubicBezTo>
                        <a:cubicBezTo>
                          <a:pt x="10300" y="5845"/>
                          <a:pt x="9718" y="2151"/>
                          <a:pt x="7180" y="220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26" name="Google Shape;1826;p45"/>
                  <p:cNvSpPr/>
                  <p:nvPr/>
                </p:nvSpPr>
                <p:spPr>
                  <a:xfrm>
                    <a:off x="3847378" y="6486520"/>
                    <a:ext cx="137747" cy="151320"/>
                  </a:xfrm>
                  <a:custGeom>
                    <a:rect b="b" l="l" r="r" t="t"/>
                    <a:pathLst>
                      <a:path extrusionOk="0" h="7492" w="6820">
                        <a:moveTo>
                          <a:pt x="4525" y="1"/>
                        </a:moveTo>
                        <a:lnTo>
                          <a:pt x="4605" y="56"/>
                        </a:lnTo>
                        <a:lnTo>
                          <a:pt x="4605" y="56"/>
                        </a:lnTo>
                        <a:cubicBezTo>
                          <a:pt x="4579" y="37"/>
                          <a:pt x="4552" y="19"/>
                          <a:pt x="4525" y="1"/>
                        </a:cubicBezTo>
                        <a:close/>
                        <a:moveTo>
                          <a:pt x="4605" y="56"/>
                        </a:moveTo>
                        <a:cubicBezTo>
                          <a:pt x="4654" y="90"/>
                          <a:pt x="4701" y="125"/>
                          <a:pt x="4748" y="160"/>
                        </a:cubicBezTo>
                        <a:lnTo>
                          <a:pt x="4748" y="160"/>
                        </a:lnTo>
                        <a:lnTo>
                          <a:pt x="4751" y="155"/>
                        </a:lnTo>
                        <a:lnTo>
                          <a:pt x="4605" y="56"/>
                        </a:lnTo>
                        <a:close/>
                        <a:moveTo>
                          <a:pt x="0" y="6835"/>
                        </a:moveTo>
                        <a:cubicBezTo>
                          <a:pt x="45" y="6865"/>
                          <a:pt x="91" y="6893"/>
                          <a:pt x="137" y="6921"/>
                        </a:cubicBezTo>
                        <a:lnTo>
                          <a:pt x="137" y="6921"/>
                        </a:lnTo>
                        <a:lnTo>
                          <a:pt x="0" y="6835"/>
                        </a:lnTo>
                        <a:close/>
                        <a:moveTo>
                          <a:pt x="4748" y="160"/>
                        </a:moveTo>
                        <a:lnTo>
                          <a:pt x="229" y="6975"/>
                        </a:lnTo>
                        <a:lnTo>
                          <a:pt x="229" y="6975"/>
                        </a:lnTo>
                        <a:cubicBezTo>
                          <a:pt x="198" y="6957"/>
                          <a:pt x="167" y="6939"/>
                          <a:pt x="137" y="6921"/>
                        </a:cubicBezTo>
                        <a:lnTo>
                          <a:pt x="137" y="6921"/>
                        </a:lnTo>
                        <a:lnTo>
                          <a:pt x="227" y="6978"/>
                        </a:lnTo>
                        <a:lnTo>
                          <a:pt x="229" y="6975"/>
                        </a:lnTo>
                        <a:lnTo>
                          <a:pt x="229" y="6975"/>
                        </a:lnTo>
                        <a:cubicBezTo>
                          <a:pt x="845" y="7324"/>
                          <a:pt x="1524" y="7491"/>
                          <a:pt x="2200" y="7491"/>
                        </a:cubicBezTo>
                        <a:cubicBezTo>
                          <a:pt x="3534" y="7491"/>
                          <a:pt x="4855" y="6840"/>
                          <a:pt x="5644" y="5656"/>
                        </a:cubicBezTo>
                        <a:cubicBezTo>
                          <a:pt x="6820" y="3864"/>
                          <a:pt x="6420" y="1448"/>
                          <a:pt x="4748" y="160"/>
                        </a:cubicBez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27" name="Google Shape;1827;p45"/>
                  <p:cNvSpPr/>
                  <p:nvPr/>
                </p:nvSpPr>
                <p:spPr>
                  <a:xfrm>
                    <a:off x="3870706" y="6516816"/>
                    <a:ext cx="70348" cy="78245"/>
                  </a:xfrm>
                  <a:custGeom>
                    <a:rect b="b" l="l" r="r" t="t"/>
                    <a:pathLst>
                      <a:path extrusionOk="0" h="3874" w="3483">
                        <a:moveTo>
                          <a:pt x="2346" y="1"/>
                        </a:moveTo>
                        <a:lnTo>
                          <a:pt x="2403" y="41"/>
                        </a:lnTo>
                        <a:lnTo>
                          <a:pt x="2403" y="41"/>
                        </a:lnTo>
                        <a:cubicBezTo>
                          <a:pt x="2384" y="27"/>
                          <a:pt x="2365" y="14"/>
                          <a:pt x="2346" y="1"/>
                        </a:cubicBezTo>
                        <a:close/>
                        <a:moveTo>
                          <a:pt x="2403" y="41"/>
                        </a:moveTo>
                        <a:lnTo>
                          <a:pt x="2403" y="41"/>
                        </a:lnTo>
                        <a:cubicBezTo>
                          <a:pt x="2464" y="85"/>
                          <a:pt x="2521" y="131"/>
                          <a:pt x="2575" y="181"/>
                        </a:cubicBezTo>
                        <a:lnTo>
                          <a:pt x="2575" y="181"/>
                        </a:lnTo>
                        <a:lnTo>
                          <a:pt x="2584" y="168"/>
                        </a:lnTo>
                        <a:lnTo>
                          <a:pt x="2403" y="41"/>
                        </a:lnTo>
                        <a:close/>
                        <a:moveTo>
                          <a:pt x="2575" y="181"/>
                        </a:moveTo>
                        <a:lnTo>
                          <a:pt x="256" y="3690"/>
                        </a:lnTo>
                        <a:lnTo>
                          <a:pt x="256" y="3690"/>
                        </a:lnTo>
                        <a:cubicBezTo>
                          <a:pt x="168" y="3649"/>
                          <a:pt x="83" y="3603"/>
                          <a:pt x="0" y="3549"/>
                        </a:cubicBezTo>
                        <a:lnTo>
                          <a:pt x="0" y="3549"/>
                        </a:lnTo>
                        <a:lnTo>
                          <a:pt x="238" y="3716"/>
                        </a:lnTo>
                        <a:lnTo>
                          <a:pt x="256" y="3690"/>
                        </a:lnTo>
                        <a:lnTo>
                          <a:pt x="256" y="3690"/>
                        </a:lnTo>
                        <a:cubicBezTo>
                          <a:pt x="526" y="3814"/>
                          <a:pt x="817" y="3873"/>
                          <a:pt x="1106" y="3873"/>
                        </a:cubicBezTo>
                        <a:cubicBezTo>
                          <a:pt x="1800" y="3873"/>
                          <a:pt x="2491" y="3532"/>
                          <a:pt x="2905" y="2918"/>
                        </a:cubicBezTo>
                        <a:cubicBezTo>
                          <a:pt x="3482" y="2047"/>
                          <a:pt x="3333" y="868"/>
                          <a:pt x="2575" y="18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28" name="Google Shape;1828;p45"/>
                  <p:cNvSpPr/>
                  <p:nvPr/>
                </p:nvSpPr>
                <p:spPr>
                  <a:xfrm>
                    <a:off x="3923604" y="6507404"/>
                    <a:ext cx="36820" cy="21228"/>
                  </a:xfrm>
                  <a:custGeom>
                    <a:rect b="b" l="l" r="r" t="t"/>
                    <a:pathLst>
                      <a:path extrusionOk="0" h="1051" w="1823">
                        <a:moveTo>
                          <a:pt x="1116" y="0"/>
                        </a:moveTo>
                        <a:cubicBezTo>
                          <a:pt x="613" y="0"/>
                          <a:pt x="1" y="1050"/>
                          <a:pt x="1" y="1050"/>
                        </a:cubicBezTo>
                        <a:cubicBezTo>
                          <a:pt x="1" y="1050"/>
                          <a:pt x="1822" y="967"/>
                          <a:pt x="1429" y="181"/>
                        </a:cubicBezTo>
                        <a:cubicBezTo>
                          <a:pt x="1336" y="53"/>
                          <a:pt x="1229" y="0"/>
                          <a:pt x="111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29" name="Google Shape;1829;p45"/>
                  <p:cNvSpPr/>
                  <p:nvPr/>
                </p:nvSpPr>
                <p:spPr>
                  <a:xfrm>
                    <a:off x="3926734" y="6581266"/>
                    <a:ext cx="36335" cy="23187"/>
                  </a:xfrm>
                  <a:custGeom>
                    <a:rect b="b" l="l" r="r" t="t"/>
                    <a:pathLst>
                      <a:path extrusionOk="0" h="1148" w="1799">
                        <a:moveTo>
                          <a:pt x="0" y="1"/>
                        </a:moveTo>
                        <a:lnTo>
                          <a:pt x="0" y="1"/>
                        </a:lnTo>
                        <a:cubicBezTo>
                          <a:pt x="0" y="1"/>
                          <a:pt x="528" y="1147"/>
                          <a:pt x="1035" y="1147"/>
                        </a:cubicBezTo>
                        <a:cubicBezTo>
                          <a:pt x="1137" y="1147"/>
                          <a:pt x="1238" y="1101"/>
                          <a:pt x="1334" y="989"/>
                        </a:cubicBezTo>
                        <a:cubicBezTo>
                          <a:pt x="1798" y="263"/>
                          <a:pt x="1" y="1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30" name="Google Shape;1830;p45"/>
                  <p:cNvSpPr/>
                  <p:nvPr/>
                </p:nvSpPr>
                <p:spPr>
                  <a:xfrm>
                    <a:off x="3933702" y="6543295"/>
                    <a:ext cx="33689" cy="15774"/>
                  </a:xfrm>
                  <a:custGeom>
                    <a:rect b="b" l="l" r="r" t="t"/>
                    <a:pathLst>
                      <a:path extrusionOk="0" h="781" w="1668">
                        <a:moveTo>
                          <a:pt x="1245" y="0"/>
                        </a:moveTo>
                        <a:cubicBezTo>
                          <a:pt x="747" y="0"/>
                          <a:pt x="1" y="500"/>
                          <a:pt x="1" y="500"/>
                        </a:cubicBezTo>
                        <a:cubicBezTo>
                          <a:pt x="1" y="500"/>
                          <a:pt x="647" y="781"/>
                          <a:pt x="1134" y="781"/>
                        </a:cubicBezTo>
                        <a:cubicBezTo>
                          <a:pt x="1430" y="781"/>
                          <a:pt x="1668" y="677"/>
                          <a:pt x="1668" y="345"/>
                        </a:cubicBezTo>
                        <a:cubicBezTo>
                          <a:pt x="1622" y="90"/>
                          <a:pt x="1455" y="0"/>
                          <a:pt x="124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31" name="Google Shape;1831;p45"/>
                  <p:cNvSpPr/>
                  <p:nvPr/>
                </p:nvSpPr>
                <p:spPr>
                  <a:xfrm>
                    <a:off x="3857962" y="6596899"/>
                    <a:ext cx="33972" cy="33487"/>
                  </a:xfrm>
                  <a:custGeom>
                    <a:rect b="b" l="l" r="r" t="t"/>
                    <a:pathLst>
                      <a:path extrusionOk="0" h="1658" w="1682">
                        <a:moveTo>
                          <a:pt x="1084" y="1"/>
                        </a:moveTo>
                        <a:cubicBezTo>
                          <a:pt x="1084" y="1"/>
                          <a:pt x="0" y="1453"/>
                          <a:pt x="846" y="1656"/>
                        </a:cubicBezTo>
                        <a:cubicBezTo>
                          <a:pt x="860" y="1657"/>
                          <a:pt x="874" y="1657"/>
                          <a:pt x="888" y="1657"/>
                        </a:cubicBezTo>
                        <a:cubicBezTo>
                          <a:pt x="1682" y="1657"/>
                          <a:pt x="1084" y="1"/>
                          <a:pt x="108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32" name="Google Shape;1832;p45"/>
                  <p:cNvSpPr/>
                  <p:nvPr/>
                </p:nvSpPr>
                <p:spPr>
                  <a:xfrm>
                    <a:off x="3900296" y="6596657"/>
                    <a:ext cx="32942" cy="32336"/>
                  </a:xfrm>
                  <a:custGeom>
                    <a:rect b="b" l="l" r="r" t="t"/>
                    <a:pathLst>
                      <a:path extrusionOk="0" h="1601" w="1631">
                        <a:moveTo>
                          <a:pt x="309" y="1"/>
                        </a:moveTo>
                        <a:cubicBezTo>
                          <a:pt x="309" y="1"/>
                          <a:pt x="0" y="1600"/>
                          <a:pt x="694" y="1600"/>
                        </a:cubicBezTo>
                        <a:cubicBezTo>
                          <a:pt x="733" y="1600"/>
                          <a:pt x="775" y="1595"/>
                          <a:pt x="821" y="1584"/>
                        </a:cubicBezTo>
                        <a:cubicBezTo>
                          <a:pt x="1631" y="1251"/>
                          <a:pt x="309" y="1"/>
                          <a:pt x="30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1833" name="Google Shape;1833;p45"/>
                <p:cNvGrpSpPr/>
                <p:nvPr/>
              </p:nvGrpSpPr>
              <p:grpSpPr>
                <a:xfrm>
                  <a:off x="4038966" y="6621144"/>
                  <a:ext cx="314152" cy="312173"/>
                  <a:chOff x="2929391" y="6531419"/>
                  <a:chExt cx="314152" cy="312173"/>
                </a:xfrm>
              </p:grpSpPr>
              <p:sp>
                <p:nvSpPr>
                  <p:cNvPr id="1834" name="Google Shape;1834;p45"/>
                  <p:cNvSpPr/>
                  <p:nvPr/>
                </p:nvSpPr>
                <p:spPr>
                  <a:xfrm>
                    <a:off x="2999820" y="6531419"/>
                    <a:ext cx="86950" cy="55483"/>
                  </a:xfrm>
                  <a:custGeom>
                    <a:rect b="b" l="l" r="r" t="t"/>
                    <a:pathLst>
                      <a:path extrusionOk="0" h="2747" w="4305">
                        <a:moveTo>
                          <a:pt x="2320" y="1"/>
                        </a:moveTo>
                        <a:cubicBezTo>
                          <a:pt x="2016" y="1"/>
                          <a:pt x="1714" y="143"/>
                          <a:pt x="1518" y="409"/>
                        </a:cubicBezTo>
                        <a:lnTo>
                          <a:pt x="280" y="2135"/>
                        </a:lnTo>
                        <a:cubicBezTo>
                          <a:pt x="0" y="2511"/>
                          <a:pt x="64" y="2747"/>
                          <a:pt x="390" y="2747"/>
                        </a:cubicBezTo>
                        <a:cubicBezTo>
                          <a:pt x="466" y="2747"/>
                          <a:pt x="557" y="2734"/>
                          <a:pt x="661" y="2707"/>
                        </a:cubicBezTo>
                        <a:lnTo>
                          <a:pt x="3673" y="1885"/>
                        </a:lnTo>
                        <a:cubicBezTo>
                          <a:pt x="4221" y="1742"/>
                          <a:pt x="4304" y="1338"/>
                          <a:pt x="3864" y="980"/>
                        </a:cubicBezTo>
                        <a:lnTo>
                          <a:pt x="2923" y="218"/>
                        </a:lnTo>
                        <a:cubicBezTo>
                          <a:pt x="2746" y="71"/>
                          <a:pt x="2533" y="1"/>
                          <a:pt x="2320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35" name="Google Shape;1835;p45"/>
                  <p:cNvSpPr/>
                  <p:nvPr/>
                </p:nvSpPr>
                <p:spPr>
                  <a:xfrm>
                    <a:off x="3029026" y="6548223"/>
                    <a:ext cx="28640" cy="19794"/>
                  </a:xfrm>
                  <a:custGeom>
                    <a:rect b="b" l="l" r="r" t="t"/>
                    <a:pathLst>
                      <a:path extrusionOk="0" h="980" w="1418">
                        <a:moveTo>
                          <a:pt x="924" y="1"/>
                        </a:moveTo>
                        <a:cubicBezTo>
                          <a:pt x="800" y="1"/>
                          <a:pt x="660" y="33"/>
                          <a:pt x="524" y="101"/>
                        </a:cubicBezTo>
                        <a:cubicBezTo>
                          <a:pt x="191" y="268"/>
                          <a:pt x="1" y="577"/>
                          <a:pt x="108" y="791"/>
                        </a:cubicBezTo>
                        <a:cubicBezTo>
                          <a:pt x="170" y="915"/>
                          <a:pt x="315" y="979"/>
                          <a:pt x="489" y="979"/>
                        </a:cubicBezTo>
                        <a:cubicBezTo>
                          <a:pt x="616" y="979"/>
                          <a:pt x="758" y="945"/>
                          <a:pt x="894" y="875"/>
                        </a:cubicBezTo>
                        <a:cubicBezTo>
                          <a:pt x="1227" y="708"/>
                          <a:pt x="1417" y="398"/>
                          <a:pt x="1310" y="196"/>
                        </a:cubicBezTo>
                        <a:cubicBezTo>
                          <a:pt x="1254" y="69"/>
                          <a:pt x="1105" y="1"/>
                          <a:pt x="924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36" name="Google Shape;1836;p45"/>
                  <p:cNvSpPr/>
                  <p:nvPr/>
                </p:nvSpPr>
                <p:spPr>
                  <a:xfrm>
                    <a:off x="3178729" y="6580963"/>
                    <a:ext cx="54473" cy="83274"/>
                  </a:xfrm>
                  <a:custGeom>
                    <a:rect b="b" l="l" r="r" t="t"/>
                    <a:pathLst>
                      <a:path extrusionOk="0" h="4123" w="2697">
                        <a:moveTo>
                          <a:pt x="1219" y="0"/>
                        </a:moveTo>
                        <a:cubicBezTo>
                          <a:pt x="1091" y="0"/>
                          <a:pt x="974" y="146"/>
                          <a:pt x="899" y="432"/>
                        </a:cubicBezTo>
                        <a:lnTo>
                          <a:pt x="113" y="3433"/>
                        </a:lnTo>
                        <a:cubicBezTo>
                          <a:pt x="0" y="3856"/>
                          <a:pt x="177" y="4123"/>
                          <a:pt x="508" y="4123"/>
                        </a:cubicBezTo>
                        <a:cubicBezTo>
                          <a:pt x="597" y="4123"/>
                          <a:pt x="696" y="4104"/>
                          <a:pt x="804" y="4064"/>
                        </a:cubicBezTo>
                        <a:lnTo>
                          <a:pt x="1923" y="3635"/>
                        </a:lnTo>
                        <a:cubicBezTo>
                          <a:pt x="2459" y="3421"/>
                          <a:pt x="2697" y="2837"/>
                          <a:pt x="2459" y="2326"/>
                        </a:cubicBezTo>
                        <a:lnTo>
                          <a:pt x="1578" y="373"/>
                        </a:lnTo>
                        <a:cubicBezTo>
                          <a:pt x="1464" y="123"/>
                          <a:pt x="1337" y="0"/>
                          <a:pt x="1219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37" name="Google Shape;1837;p45"/>
                  <p:cNvSpPr/>
                  <p:nvPr/>
                </p:nvSpPr>
                <p:spPr>
                  <a:xfrm>
                    <a:off x="3196887" y="6616127"/>
                    <a:ext cx="18521" cy="26984"/>
                  </a:xfrm>
                  <a:custGeom>
                    <a:rect b="b" l="l" r="r" t="t"/>
                    <a:pathLst>
                      <a:path extrusionOk="0" h="1336" w="917">
                        <a:moveTo>
                          <a:pt x="485" y="1"/>
                        </a:moveTo>
                        <a:cubicBezTo>
                          <a:pt x="253" y="1"/>
                          <a:pt x="47" y="271"/>
                          <a:pt x="24" y="644"/>
                        </a:cubicBezTo>
                        <a:cubicBezTo>
                          <a:pt x="0" y="1013"/>
                          <a:pt x="179" y="1323"/>
                          <a:pt x="417" y="1335"/>
                        </a:cubicBezTo>
                        <a:cubicBezTo>
                          <a:pt x="426" y="1336"/>
                          <a:pt x="435" y="1336"/>
                          <a:pt x="444" y="1336"/>
                        </a:cubicBezTo>
                        <a:cubicBezTo>
                          <a:pt x="670" y="1336"/>
                          <a:pt x="859" y="1047"/>
                          <a:pt x="893" y="704"/>
                        </a:cubicBezTo>
                        <a:cubicBezTo>
                          <a:pt x="917" y="323"/>
                          <a:pt x="738" y="13"/>
                          <a:pt x="500" y="1"/>
                        </a:cubicBezTo>
                        <a:cubicBezTo>
                          <a:pt x="495" y="1"/>
                          <a:pt x="490" y="1"/>
                          <a:pt x="485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38" name="Google Shape;1838;p45"/>
                  <p:cNvSpPr/>
                  <p:nvPr/>
                </p:nvSpPr>
                <p:spPr>
                  <a:xfrm>
                    <a:off x="2929391" y="6622408"/>
                    <a:ext cx="54695" cy="83355"/>
                  </a:xfrm>
                  <a:custGeom>
                    <a:rect b="b" l="l" r="r" t="t"/>
                    <a:pathLst>
                      <a:path extrusionOk="0" h="4127" w="2708">
                        <a:moveTo>
                          <a:pt x="1226" y="1"/>
                        </a:moveTo>
                        <a:cubicBezTo>
                          <a:pt x="1097" y="1"/>
                          <a:pt x="978" y="144"/>
                          <a:pt x="897" y="428"/>
                        </a:cubicBezTo>
                        <a:lnTo>
                          <a:pt x="112" y="3441"/>
                        </a:lnTo>
                        <a:cubicBezTo>
                          <a:pt x="1" y="3866"/>
                          <a:pt x="163" y="4126"/>
                          <a:pt x="492" y="4126"/>
                        </a:cubicBezTo>
                        <a:cubicBezTo>
                          <a:pt x="586" y="4126"/>
                          <a:pt x="694" y="4105"/>
                          <a:pt x="814" y="4060"/>
                        </a:cubicBezTo>
                        <a:lnTo>
                          <a:pt x="1933" y="3631"/>
                        </a:lnTo>
                        <a:cubicBezTo>
                          <a:pt x="2469" y="3429"/>
                          <a:pt x="2707" y="2845"/>
                          <a:pt x="2469" y="2321"/>
                        </a:cubicBezTo>
                        <a:lnTo>
                          <a:pt x="1588" y="369"/>
                        </a:lnTo>
                        <a:cubicBezTo>
                          <a:pt x="1473" y="123"/>
                          <a:pt x="1345" y="1"/>
                          <a:pt x="1226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39" name="Google Shape;1839;p45"/>
                  <p:cNvSpPr/>
                  <p:nvPr/>
                </p:nvSpPr>
                <p:spPr>
                  <a:xfrm>
                    <a:off x="2947266" y="6657491"/>
                    <a:ext cx="18784" cy="27206"/>
                  </a:xfrm>
                  <a:custGeom>
                    <a:rect b="b" l="l" r="r" t="t"/>
                    <a:pathLst>
                      <a:path extrusionOk="0" h="1347" w="930">
                        <a:moveTo>
                          <a:pt x="498" y="1"/>
                        </a:moveTo>
                        <a:cubicBezTo>
                          <a:pt x="266" y="1"/>
                          <a:pt x="59" y="282"/>
                          <a:pt x="36" y="644"/>
                        </a:cubicBezTo>
                        <a:cubicBezTo>
                          <a:pt x="0" y="1013"/>
                          <a:pt x="179" y="1334"/>
                          <a:pt x="417" y="1346"/>
                        </a:cubicBezTo>
                        <a:cubicBezTo>
                          <a:pt x="422" y="1347"/>
                          <a:pt x="427" y="1347"/>
                          <a:pt x="432" y="1347"/>
                        </a:cubicBezTo>
                        <a:cubicBezTo>
                          <a:pt x="664" y="1347"/>
                          <a:pt x="882" y="1065"/>
                          <a:pt x="893" y="703"/>
                        </a:cubicBezTo>
                        <a:cubicBezTo>
                          <a:pt x="929" y="334"/>
                          <a:pt x="751" y="25"/>
                          <a:pt x="512" y="1"/>
                        </a:cubicBezTo>
                        <a:cubicBezTo>
                          <a:pt x="508" y="1"/>
                          <a:pt x="503" y="1"/>
                          <a:pt x="498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40" name="Google Shape;1840;p45"/>
                  <p:cNvSpPr/>
                  <p:nvPr/>
                </p:nvSpPr>
                <p:spPr>
                  <a:xfrm>
                    <a:off x="3099858" y="6550889"/>
                    <a:ext cx="54715" cy="83294"/>
                  </a:xfrm>
                  <a:custGeom>
                    <a:rect b="b" l="l" r="r" t="t"/>
                    <a:pathLst>
                      <a:path extrusionOk="0" h="4124" w="2709">
                        <a:moveTo>
                          <a:pt x="1229" y="1"/>
                        </a:moveTo>
                        <a:cubicBezTo>
                          <a:pt x="1099" y="1"/>
                          <a:pt x="980" y="147"/>
                          <a:pt x="899" y="433"/>
                        </a:cubicBezTo>
                        <a:lnTo>
                          <a:pt x="113" y="3434"/>
                        </a:lnTo>
                        <a:cubicBezTo>
                          <a:pt x="0" y="3857"/>
                          <a:pt x="169" y="4124"/>
                          <a:pt x="509" y="4124"/>
                        </a:cubicBezTo>
                        <a:cubicBezTo>
                          <a:pt x="600" y="4124"/>
                          <a:pt x="703" y="4105"/>
                          <a:pt x="816" y="4065"/>
                        </a:cubicBezTo>
                        <a:lnTo>
                          <a:pt x="1935" y="3636"/>
                        </a:lnTo>
                        <a:cubicBezTo>
                          <a:pt x="2470" y="3422"/>
                          <a:pt x="2709" y="2838"/>
                          <a:pt x="2470" y="2326"/>
                        </a:cubicBezTo>
                        <a:lnTo>
                          <a:pt x="1589" y="374"/>
                        </a:lnTo>
                        <a:cubicBezTo>
                          <a:pt x="1476" y="123"/>
                          <a:pt x="1348" y="1"/>
                          <a:pt x="1229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41" name="Google Shape;1841;p45"/>
                  <p:cNvSpPr/>
                  <p:nvPr/>
                </p:nvSpPr>
                <p:spPr>
                  <a:xfrm>
                    <a:off x="3117753" y="6586073"/>
                    <a:ext cx="18784" cy="26984"/>
                  </a:xfrm>
                  <a:custGeom>
                    <a:rect b="b" l="l" r="r" t="t"/>
                    <a:pathLst>
                      <a:path extrusionOk="0" h="1336" w="930">
                        <a:moveTo>
                          <a:pt x="497" y="0"/>
                        </a:moveTo>
                        <a:cubicBezTo>
                          <a:pt x="254" y="0"/>
                          <a:pt x="60" y="271"/>
                          <a:pt x="25" y="644"/>
                        </a:cubicBezTo>
                        <a:cubicBezTo>
                          <a:pt x="1" y="1013"/>
                          <a:pt x="180" y="1322"/>
                          <a:pt x="418" y="1334"/>
                        </a:cubicBezTo>
                        <a:cubicBezTo>
                          <a:pt x="427" y="1335"/>
                          <a:pt x="436" y="1336"/>
                          <a:pt x="444" y="1336"/>
                        </a:cubicBezTo>
                        <a:cubicBezTo>
                          <a:pt x="672" y="1336"/>
                          <a:pt x="871" y="1047"/>
                          <a:pt x="894" y="703"/>
                        </a:cubicBezTo>
                        <a:cubicBezTo>
                          <a:pt x="930" y="322"/>
                          <a:pt x="751" y="13"/>
                          <a:pt x="513" y="1"/>
                        </a:cubicBezTo>
                        <a:cubicBezTo>
                          <a:pt x="508" y="1"/>
                          <a:pt x="502" y="0"/>
                          <a:pt x="497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42" name="Google Shape;1842;p45"/>
                  <p:cNvSpPr/>
                  <p:nvPr/>
                </p:nvSpPr>
                <p:spPr>
                  <a:xfrm>
                    <a:off x="2985258" y="6631073"/>
                    <a:ext cx="82628" cy="53665"/>
                  </a:xfrm>
                  <a:custGeom>
                    <a:rect b="b" l="l" r="r" t="t"/>
                    <a:pathLst>
                      <a:path extrusionOk="0" h="2657" w="4091">
                        <a:moveTo>
                          <a:pt x="2891" y="0"/>
                        </a:moveTo>
                        <a:cubicBezTo>
                          <a:pt x="2821" y="0"/>
                          <a:pt x="2751" y="8"/>
                          <a:pt x="2680" y="23"/>
                        </a:cubicBezTo>
                        <a:lnTo>
                          <a:pt x="596" y="452"/>
                        </a:lnTo>
                        <a:cubicBezTo>
                          <a:pt x="48" y="571"/>
                          <a:pt x="1" y="880"/>
                          <a:pt x="501" y="1130"/>
                        </a:cubicBezTo>
                        <a:lnTo>
                          <a:pt x="3275" y="2547"/>
                        </a:lnTo>
                        <a:cubicBezTo>
                          <a:pt x="3411" y="2622"/>
                          <a:pt x="3536" y="2657"/>
                          <a:pt x="3644" y="2657"/>
                        </a:cubicBezTo>
                        <a:cubicBezTo>
                          <a:pt x="3930" y="2657"/>
                          <a:pt x="4091" y="2410"/>
                          <a:pt x="4013" y="2011"/>
                        </a:cubicBezTo>
                        <a:lnTo>
                          <a:pt x="3834" y="821"/>
                        </a:lnTo>
                        <a:cubicBezTo>
                          <a:pt x="3762" y="334"/>
                          <a:pt x="3356" y="0"/>
                          <a:pt x="2891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43" name="Google Shape;1843;p45"/>
                  <p:cNvSpPr/>
                  <p:nvPr/>
                </p:nvSpPr>
                <p:spPr>
                  <a:xfrm>
                    <a:off x="3022300" y="6644383"/>
                    <a:ext cx="28398" cy="18562"/>
                  </a:xfrm>
                  <a:custGeom>
                    <a:rect b="b" l="l" r="r" t="t"/>
                    <a:pathLst>
                      <a:path extrusionOk="0" h="919" w="1406">
                        <a:moveTo>
                          <a:pt x="557" y="1"/>
                        </a:moveTo>
                        <a:cubicBezTo>
                          <a:pt x="313" y="1"/>
                          <a:pt x="115" y="103"/>
                          <a:pt x="72" y="269"/>
                        </a:cubicBezTo>
                        <a:cubicBezTo>
                          <a:pt x="0" y="495"/>
                          <a:pt x="238" y="769"/>
                          <a:pt x="595" y="876"/>
                        </a:cubicBezTo>
                        <a:cubicBezTo>
                          <a:pt x="690" y="905"/>
                          <a:pt x="784" y="918"/>
                          <a:pt x="870" y="918"/>
                        </a:cubicBezTo>
                        <a:cubicBezTo>
                          <a:pt x="1110" y="918"/>
                          <a:pt x="1302" y="816"/>
                          <a:pt x="1346" y="650"/>
                        </a:cubicBezTo>
                        <a:cubicBezTo>
                          <a:pt x="1405" y="412"/>
                          <a:pt x="1191" y="150"/>
                          <a:pt x="834" y="43"/>
                        </a:cubicBezTo>
                        <a:cubicBezTo>
                          <a:pt x="739" y="14"/>
                          <a:pt x="645" y="1"/>
                          <a:pt x="55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44" name="Google Shape;1844;p45"/>
                  <p:cNvSpPr/>
                  <p:nvPr/>
                </p:nvSpPr>
                <p:spPr>
                  <a:xfrm>
                    <a:off x="3172246" y="6703138"/>
                    <a:ext cx="71297" cy="68571"/>
                  </a:xfrm>
                  <a:custGeom>
                    <a:rect b="b" l="l" r="r" t="t"/>
                    <a:pathLst>
                      <a:path extrusionOk="0" h="3395" w="3530">
                        <a:moveTo>
                          <a:pt x="1450" y="1"/>
                        </a:moveTo>
                        <a:cubicBezTo>
                          <a:pt x="1006" y="1"/>
                          <a:pt x="617" y="309"/>
                          <a:pt x="518" y="765"/>
                        </a:cubicBezTo>
                        <a:lnTo>
                          <a:pt x="77" y="2849"/>
                        </a:lnTo>
                        <a:cubicBezTo>
                          <a:pt x="1" y="3200"/>
                          <a:pt x="76" y="3395"/>
                          <a:pt x="257" y="3395"/>
                        </a:cubicBezTo>
                        <a:cubicBezTo>
                          <a:pt x="357" y="3395"/>
                          <a:pt x="491" y="3334"/>
                          <a:pt x="649" y="3206"/>
                        </a:cubicBezTo>
                        <a:lnTo>
                          <a:pt x="3077" y="1253"/>
                        </a:lnTo>
                        <a:cubicBezTo>
                          <a:pt x="3530" y="896"/>
                          <a:pt x="3435" y="503"/>
                          <a:pt x="2887" y="348"/>
                        </a:cubicBezTo>
                        <a:lnTo>
                          <a:pt x="1720" y="39"/>
                        </a:lnTo>
                        <a:cubicBezTo>
                          <a:pt x="1629" y="13"/>
                          <a:pt x="1538" y="1"/>
                          <a:pt x="1450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45" name="Google Shape;1845;p45"/>
                  <p:cNvSpPr/>
                  <p:nvPr/>
                </p:nvSpPr>
                <p:spPr>
                  <a:xfrm>
                    <a:off x="3189656" y="6718750"/>
                    <a:ext cx="24560" cy="23490"/>
                  </a:xfrm>
                  <a:custGeom>
                    <a:rect b="b" l="l" r="r" t="t"/>
                    <a:pathLst>
                      <a:path extrusionOk="0" h="1163" w="1216">
                        <a:moveTo>
                          <a:pt x="840" y="0"/>
                        </a:moveTo>
                        <a:cubicBezTo>
                          <a:pt x="666" y="0"/>
                          <a:pt x="453" y="110"/>
                          <a:pt x="287" y="302"/>
                        </a:cubicBezTo>
                        <a:cubicBezTo>
                          <a:pt x="49" y="587"/>
                          <a:pt x="1" y="945"/>
                          <a:pt x="180" y="1099"/>
                        </a:cubicBezTo>
                        <a:cubicBezTo>
                          <a:pt x="233" y="1142"/>
                          <a:pt x="302" y="1163"/>
                          <a:pt x="378" y="1163"/>
                        </a:cubicBezTo>
                        <a:cubicBezTo>
                          <a:pt x="556" y="1163"/>
                          <a:pt x="775" y="1053"/>
                          <a:pt x="942" y="861"/>
                        </a:cubicBezTo>
                        <a:cubicBezTo>
                          <a:pt x="1180" y="576"/>
                          <a:pt x="1215" y="218"/>
                          <a:pt x="1037" y="64"/>
                        </a:cubicBezTo>
                        <a:cubicBezTo>
                          <a:pt x="983" y="21"/>
                          <a:pt x="915" y="0"/>
                          <a:pt x="84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46" name="Google Shape;1846;p45"/>
                  <p:cNvSpPr/>
                  <p:nvPr/>
                </p:nvSpPr>
                <p:spPr>
                  <a:xfrm>
                    <a:off x="2956395" y="6752783"/>
                    <a:ext cx="89556" cy="49282"/>
                  </a:xfrm>
                  <a:custGeom>
                    <a:rect b="b" l="l" r="r" t="t"/>
                    <a:pathLst>
                      <a:path extrusionOk="0" h="2440" w="4434">
                        <a:moveTo>
                          <a:pt x="2852" y="1"/>
                        </a:moveTo>
                        <a:cubicBezTo>
                          <a:pt x="2703" y="1"/>
                          <a:pt x="2551" y="34"/>
                          <a:pt x="2406" y="105"/>
                        </a:cubicBezTo>
                        <a:lnTo>
                          <a:pt x="501" y="1081"/>
                        </a:lnTo>
                        <a:cubicBezTo>
                          <a:pt x="1" y="1331"/>
                          <a:pt x="48" y="1641"/>
                          <a:pt x="596" y="1760"/>
                        </a:cubicBezTo>
                        <a:lnTo>
                          <a:pt x="3644" y="2415"/>
                        </a:lnTo>
                        <a:cubicBezTo>
                          <a:pt x="3721" y="2432"/>
                          <a:pt x="3793" y="2440"/>
                          <a:pt x="3858" y="2440"/>
                        </a:cubicBezTo>
                        <a:cubicBezTo>
                          <a:pt x="4259" y="2440"/>
                          <a:pt x="4434" y="2139"/>
                          <a:pt x="4239" y="1689"/>
                        </a:cubicBezTo>
                        <a:lnTo>
                          <a:pt x="3751" y="581"/>
                        </a:lnTo>
                        <a:cubicBezTo>
                          <a:pt x="3581" y="215"/>
                          <a:pt x="3227" y="1"/>
                          <a:pt x="2852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47" name="Google Shape;1847;p45"/>
                  <p:cNvSpPr/>
                  <p:nvPr/>
                </p:nvSpPr>
                <p:spPr>
                  <a:xfrm>
                    <a:off x="2994407" y="6768558"/>
                    <a:ext cx="27428" cy="17390"/>
                  </a:xfrm>
                  <a:custGeom>
                    <a:rect b="b" l="l" r="r" t="t"/>
                    <a:pathLst>
                      <a:path extrusionOk="0" h="861" w="1358">
                        <a:moveTo>
                          <a:pt x="632" y="1"/>
                        </a:moveTo>
                        <a:cubicBezTo>
                          <a:pt x="290" y="1"/>
                          <a:pt x="23" y="194"/>
                          <a:pt x="0" y="419"/>
                        </a:cubicBezTo>
                        <a:cubicBezTo>
                          <a:pt x="0" y="658"/>
                          <a:pt x="298" y="860"/>
                          <a:pt x="655" y="860"/>
                        </a:cubicBezTo>
                        <a:cubicBezTo>
                          <a:pt x="666" y="860"/>
                          <a:pt x="677" y="860"/>
                          <a:pt x="689" y="860"/>
                        </a:cubicBezTo>
                        <a:cubicBezTo>
                          <a:pt x="1053" y="860"/>
                          <a:pt x="1334" y="674"/>
                          <a:pt x="1345" y="443"/>
                        </a:cubicBezTo>
                        <a:cubicBezTo>
                          <a:pt x="1357" y="205"/>
                          <a:pt x="1060" y="15"/>
                          <a:pt x="691" y="3"/>
                        </a:cubicBezTo>
                        <a:cubicBezTo>
                          <a:pt x="671" y="1"/>
                          <a:pt x="651" y="1"/>
                          <a:pt x="632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48" name="Google Shape;1848;p45"/>
                  <p:cNvSpPr/>
                  <p:nvPr/>
                </p:nvSpPr>
                <p:spPr>
                  <a:xfrm>
                    <a:off x="3075197" y="6790027"/>
                    <a:ext cx="73640" cy="53564"/>
                  </a:xfrm>
                  <a:custGeom>
                    <a:rect b="b" l="l" r="r" t="t"/>
                    <a:pathLst>
                      <a:path extrusionOk="0" h="2652" w="3646">
                        <a:moveTo>
                          <a:pt x="2570" y="0"/>
                        </a:moveTo>
                        <a:cubicBezTo>
                          <a:pt x="2508" y="0"/>
                          <a:pt x="2445" y="8"/>
                          <a:pt x="2382" y="23"/>
                        </a:cubicBezTo>
                        <a:lnTo>
                          <a:pt x="513" y="452"/>
                        </a:lnTo>
                        <a:cubicBezTo>
                          <a:pt x="24" y="571"/>
                          <a:pt x="1" y="880"/>
                          <a:pt x="441" y="1142"/>
                        </a:cubicBezTo>
                        <a:lnTo>
                          <a:pt x="2918" y="2547"/>
                        </a:lnTo>
                        <a:cubicBezTo>
                          <a:pt x="3037" y="2618"/>
                          <a:pt x="3147" y="2652"/>
                          <a:pt x="3242" y="2652"/>
                        </a:cubicBezTo>
                        <a:cubicBezTo>
                          <a:pt x="3497" y="2652"/>
                          <a:pt x="3645" y="2411"/>
                          <a:pt x="3584" y="2011"/>
                        </a:cubicBezTo>
                        <a:lnTo>
                          <a:pt x="3418" y="821"/>
                        </a:lnTo>
                        <a:cubicBezTo>
                          <a:pt x="3355" y="334"/>
                          <a:pt x="2987" y="0"/>
                          <a:pt x="2570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49" name="Google Shape;1849;p45"/>
                  <p:cNvSpPr/>
                  <p:nvPr/>
                </p:nvSpPr>
                <p:spPr>
                  <a:xfrm>
                    <a:off x="3107897" y="6803459"/>
                    <a:ext cx="25752" cy="18440"/>
                  </a:xfrm>
                  <a:custGeom>
                    <a:rect b="b" l="l" r="r" t="t"/>
                    <a:pathLst>
                      <a:path extrusionOk="0" h="913" w="1275">
                        <a:moveTo>
                          <a:pt x="501" y="0"/>
                        </a:moveTo>
                        <a:cubicBezTo>
                          <a:pt x="285" y="0"/>
                          <a:pt x="104" y="96"/>
                          <a:pt x="60" y="263"/>
                        </a:cubicBezTo>
                        <a:cubicBezTo>
                          <a:pt x="1" y="501"/>
                          <a:pt x="203" y="763"/>
                          <a:pt x="525" y="870"/>
                        </a:cubicBezTo>
                        <a:cubicBezTo>
                          <a:pt x="608" y="899"/>
                          <a:pt x="691" y="912"/>
                          <a:pt x="769" y="912"/>
                        </a:cubicBezTo>
                        <a:cubicBezTo>
                          <a:pt x="982" y="912"/>
                          <a:pt x="1160" y="813"/>
                          <a:pt x="1203" y="656"/>
                        </a:cubicBezTo>
                        <a:cubicBezTo>
                          <a:pt x="1275" y="406"/>
                          <a:pt x="1072" y="132"/>
                          <a:pt x="739" y="37"/>
                        </a:cubicBezTo>
                        <a:cubicBezTo>
                          <a:pt x="658" y="12"/>
                          <a:pt x="578" y="0"/>
                          <a:pt x="501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50" name="Google Shape;1850;p45"/>
                  <p:cNvSpPr/>
                  <p:nvPr/>
                </p:nvSpPr>
                <p:spPr>
                  <a:xfrm>
                    <a:off x="3078590" y="6681991"/>
                    <a:ext cx="81032" cy="61663"/>
                  </a:xfrm>
                  <a:custGeom>
                    <a:rect b="b" l="l" r="r" t="t"/>
                    <a:pathLst>
                      <a:path extrusionOk="0" h="3053" w="4012">
                        <a:moveTo>
                          <a:pt x="1986" y="0"/>
                        </a:moveTo>
                        <a:cubicBezTo>
                          <a:pt x="1632" y="0"/>
                          <a:pt x="1298" y="200"/>
                          <a:pt x="1118" y="550"/>
                        </a:cubicBezTo>
                        <a:lnTo>
                          <a:pt x="190" y="2467"/>
                        </a:lnTo>
                        <a:cubicBezTo>
                          <a:pt x="0" y="2838"/>
                          <a:pt x="60" y="3052"/>
                          <a:pt x="306" y="3052"/>
                        </a:cubicBezTo>
                        <a:cubicBezTo>
                          <a:pt x="400" y="3052"/>
                          <a:pt x="521" y="3021"/>
                          <a:pt x="666" y="2955"/>
                        </a:cubicBezTo>
                        <a:lnTo>
                          <a:pt x="3488" y="1645"/>
                        </a:lnTo>
                        <a:cubicBezTo>
                          <a:pt x="4000" y="1407"/>
                          <a:pt x="4012" y="991"/>
                          <a:pt x="3535" y="717"/>
                        </a:cubicBezTo>
                        <a:lnTo>
                          <a:pt x="2476" y="133"/>
                        </a:lnTo>
                        <a:cubicBezTo>
                          <a:pt x="2318" y="43"/>
                          <a:pt x="2150" y="0"/>
                          <a:pt x="1986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51" name="Google Shape;1851;p45"/>
                  <p:cNvSpPr/>
                  <p:nvPr/>
                </p:nvSpPr>
                <p:spPr>
                  <a:xfrm>
                    <a:off x="3103090" y="6698452"/>
                    <a:ext cx="27913" cy="21389"/>
                  </a:xfrm>
                  <a:custGeom>
                    <a:rect b="b" l="l" r="r" t="t"/>
                    <a:pathLst>
                      <a:path extrusionOk="0" h="1059" w="1382">
                        <a:moveTo>
                          <a:pt x="927" y="1"/>
                        </a:moveTo>
                        <a:cubicBezTo>
                          <a:pt x="775" y="1"/>
                          <a:pt x="595" y="61"/>
                          <a:pt x="429" y="176"/>
                        </a:cubicBezTo>
                        <a:cubicBezTo>
                          <a:pt x="132" y="402"/>
                          <a:pt x="1" y="735"/>
                          <a:pt x="144" y="926"/>
                        </a:cubicBezTo>
                        <a:cubicBezTo>
                          <a:pt x="215" y="1014"/>
                          <a:pt x="331" y="1059"/>
                          <a:pt x="464" y="1059"/>
                        </a:cubicBezTo>
                        <a:cubicBezTo>
                          <a:pt x="617" y="1059"/>
                          <a:pt x="794" y="999"/>
                          <a:pt x="953" y="878"/>
                        </a:cubicBezTo>
                        <a:cubicBezTo>
                          <a:pt x="1251" y="652"/>
                          <a:pt x="1382" y="330"/>
                          <a:pt x="1239" y="140"/>
                        </a:cubicBezTo>
                        <a:cubicBezTo>
                          <a:pt x="1173" y="46"/>
                          <a:pt x="1060" y="1"/>
                          <a:pt x="92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sp>
              <p:nvSpPr>
                <p:cNvPr id="1852" name="Google Shape;1852;p45"/>
                <p:cNvSpPr/>
                <p:nvPr/>
              </p:nvSpPr>
              <p:spPr>
                <a:xfrm>
                  <a:off x="4324817" y="7154782"/>
                  <a:ext cx="1050" cy="1737"/>
                </a:xfrm>
                <a:custGeom>
                  <a:rect b="b" l="l" r="r" t="t"/>
                  <a:pathLst>
                    <a:path extrusionOk="0" h="86" w="52">
                      <a:moveTo>
                        <a:pt x="9" y="1"/>
                      </a:moveTo>
                      <a:cubicBezTo>
                        <a:pt x="0" y="43"/>
                        <a:pt x="33" y="85"/>
                        <a:pt x="45" y="85"/>
                      </a:cubicBezTo>
                      <a:cubicBezTo>
                        <a:pt x="50" y="85"/>
                        <a:pt x="51" y="78"/>
                        <a:pt x="44" y="60"/>
                      </a:cubicBezTo>
                      <a:lnTo>
                        <a:pt x="9" y="1"/>
                      </a:lnTo>
                      <a:close/>
                    </a:path>
                  </a:pathLst>
                </a:custGeom>
                <a:solidFill>
                  <a:srgbClr val="E7C569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853" name="Google Shape;1853;p45"/>
                <p:cNvSpPr/>
                <p:nvPr/>
              </p:nvSpPr>
              <p:spPr>
                <a:xfrm>
                  <a:off x="4411646" y="7160316"/>
                  <a:ext cx="1858" cy="1313"/>
                </a:xfrm>
                <a:custGeom>
                  <a:rect b="b" l="l" r="r" t="t"/>
                  <a:pathLst>
                    <a:path extrusionOk="0" h="65" w="92">
                      <a:moveTo>
                        <a:pt x="91" y="1"/>
                      </a:moveTo>
                      <a:lnTo>
                        <a:pt x="91" y="1"/>
                      </a:lnTo>
                      <a:cubicBezTo>
                        <a:pt x="46" y="19"/>
                        <a:pt x="1" y="64"/>
                        <a:pt x="8" y="64"/>
                      </a:cubicBezTo>
                      <a:cubicBezTo>
                        <a:pt x="10" y="64"/>
                        <a:pt x="17" y="60"/>
                        <a:pt x="32" y="48"/>
                      </a:cubicBezTo>
                      <a:lnTo>
                        <a:pt x="91" y="1"/>
                      </a:lnTo>
                      <a:close/>
                    </a:path>
                  </a:pathLst>
                </a:custGeom>
                <a:solidFill>
                  <a:srgbClr val="E7C569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854" name="Google Shape;1854;p45"/>
                <p:cNvSpPr/>
                <p:nvPr/>
              </p:nvSpPr>
              <p:spPr>
                <a:xfrm>
                  <a:off x="4417079" y="6407676"/>
                  <a:ext cx="1414" cy="1171"/>
                </a:xfrm>
                <a:custGeom>
                  <a:rect b="b" l="l" r="r" t="t"/>
                  <a:pathLst>
                    <a:path extrusionOk="0" h="58" w="70">
                      <a:moveTo>
                        <a:pt x="65" y="1"/>
                      </a:moveTo>
                      <a:lnTo>
                        <a:pt x="65" y="1"/>
                      </a:lnTo>
                      <a:cubicBezTo>
                        <a:pt x="63" y="1"/>
                        <a:pt x="58" y="7"/>
                        <a:pt x="48" y="22"/>
                      </a:cubicBezTo>
                      <a:lnTo>
                        <a:pt x="1" y="58"/>
                      </a:lnTo>
                      <a:cubicBezTo>
                        <a:pt x="45" y="49"/>
                        <a:pt x="69" y="1"/>
                        <a:pt x="65" y="1"/>
                      </a:cubicBezTo>
                      <a:close/>
                    </a:path>
                  </a:pathLst>
                </a:custGeom>
                <a:solidFill>
                  <a:srgbClr val="E7C569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1855" name="Google Shape;1855;p45"/>
            <p:cNvGrpSpPr/>
            <p:nvPr/>
          </p:nvGrpSpPr>
          <p:grpSpPr>
            <a:xfrm rot="5400000">
              <a:off x="7147611" y="690554"/>
              <a:ext cx="1300518" cy="760150"/>
              <a:chOff x="6688249" y="168216"/>
              <a:chExt cx="1740755" cy="1017467"/>
            </a:xfrm>
          </p:grpSpPr>
          <p:grpSp>
            <p:nvGrpSpPr>
              <p:cNvPr id="1856" name="Google Shape;1856;p45"/>
              <p:cNvGrpSpPr/>
              <p:nvPr/>
            </p:nvGrpSpPr>
            <p:grpSpPr>
              <a:xfrm flipH="1" rot="-5400000">
                <a:off x="7353728" y="110407"/>
                <a:ext cx="409798" cy="1740755"/>
                <a:chOff x="-1049900" y="1219025"/>
                <a:chExt cx="237550" cy="1009075"/>
              </a:xfrm>
            </p:grpSpPr>
            <p:sp>
              <p:nvSpPr>
                <p:cNvPr id="1857" name="Google Shape;1857;p45"/>
                <p:cNvSpPr/>
                <p:nvPr/>
              </p:nvSpPr>
              <p:spPr>
                <a:xfrm>
                  <a:off x="-1049900" y="1219025"/>
                  <a:ext cx="237550" cy="1009075"/>
                </a:xfrm>
                <a:custGeom>
                  <a:rect b="b" l="l" r="r" t="t"/>
                  <a:pathLst>
                    <a:path extrusionOk="0" h="40363" w="9502">
                      <a:moveTo>
                        <a:pt x="965" y="1"/>
                      </a:moveTo>
                      <a:cubicBezTo>
                        <a:pt x="417" y="1"/>
                        <a:pt x="0" y="453"/>
                        <a:pt x="36" y="989"/>
                      </a:cubicBezTo>
                      <a:lnTo>
                        <a:pt x="905" y="14502"/>
                      </a:lnTo>
                      <a:cubicBezTo>
                        <a:pt x="929" y="15038"/>
                        <a:pt x="965" y="15931"/>
                        <a:pt x="965" y="16479"/>
                      </a:cubicBezTo>
                      <a:lnTo>
                        <a:pt x="965" y="23396"/>
                      </a:lnTo>
                      <a:cubicBezTo>
                        <a:pt x="965" y="23944"/>
                        <a:pt x="929" y="24825"/>
                        <a:pt x="905" y="25385"/>
                      </a:cubicBezTo>
                      <a:lnTo>
                        <a:pt x="36" y="39386"/>
                      </a:lnTo>
                      <a:cubicBezTo>
                        <a:pt x="12" y="39922"/>
                        <a:pt x="429" y="40363"/>
                        <a:pt x="965" y="40363"/>
                      </a:cubicBezTo>
                      <a:lnTo>
                        <a:pt x="8537" y="40363"/>
                      </a:lnTo>
                      <a:cubicBezTo>
                        <a:pt x="9085" y="40363"/>
                        <a:pt x="9502" y="39922"/>
                        <a:pt x="9490" y="39386"/>
                      </a:cubicBezTo>
                      <a:lnTo>
                        <a:pt x="8906" y="25218"/>
                      </a:lnTo>
                      <a:cubicBezTo>
                        <a:pt x="8894" y="24682"/>
                        <a:pt x="8871" y="23789"/>
                        <a:pt x="8871" y="23242"/>
                      </a:cubicBezTo>
                      <a:lnTo>
                        <a:pt x="8871" y="17134"/>
                      </a:lnTo>
                      <a:cubicBezTo>
                        <a:pt x="8871" y="16586"/>
                        <a:pt x="8882" y="15705"/>
                        <a:pt x="8906" y="15157"/>
                      </a:cubicBezTo>
                      <a:lnTo>
                        <a:pt x="9490" y="989"/>
                      </a:lnTo>
                      <a:cubicBezTo>
                        <a:pt x="9502" y="453"/>
                        <a:pt x="9085" y="1"/>
                        <a:pt x="8537" y="1"/>
                      </a:cubicBezTo>
                      <a:close/>
                    </a:path>
                  </a:pathLst>
                </a:custGeom>
                <a:solidFill>
                  <a:srgbClr val="9898AE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858" name="Google Shape;1858;p45"/>
                <p:cNvSpPr/>
                <p:nvPr/>
              </p:nvSpPr>
              <p:spPr>
                <a:xfrm>
                  <a:off x="-1049600" y="1219025"/>
                  <a:ext cx="125925" cy="1009075"/>
                </a:xfrm>
                <a:custGeom>
                  <a:rect b="b" l="l" r="r" t="t"/>
                  <a:pathLst>
                    <a:path extrusionOk="0" h="40363" w="5037">
                      <a:moveTo>
                        <a:pt x="965" y="1"/>
                      </a:moveTo>
                      <a:cubicBezTo>
                        <a:pt x="417" y="1"/>
                        <a:pt x="0" y="453"/>
                        <a:pt x="36" y="989"/>
                      </a:cubicBezTo>
                      <a:lnTo>
                        <a:pt x="905" y="14502"/>
                      </a:lnTo>
                      <a:cubicBezTo>
                        <a:pt x="929" y="15038"/>
                        <a:pt x="965" y="15931"/>
                        <a:pt x="965" y="16479"/>
                      </a:cubicBezTo>
                      <a:lnTo>
                        <a:pt x="965" y="23396"/>
                      </a:lnTo>
                      <a:cubicBezTo>
                        <a:pt x="965" y="23944"/>
                        <a:pt x="929" y="24825"/>
                        <a:pt x="905" y="25385"/>
                      </a:cubicBezTo>
                      <a:lnTo>
                        <a:pt x="36" y="39386"/>
                      </a:lnTo>
                      <a:cubicBezTo>
                        <a:pt x="12" y="39922"/>
                        <a:pt x="429" y="40363"/>
                        <a:pt x="965" y="40363"/>
                      </a:cubicBezTo>
                      <a:lnTo>
                        <a:pt x="4060" y="40363"/>
                      </a:lnTo>
                      <a:cubicBezTo>
                        <a:pt x="4608" y="40363"/>
                        <a:pt x="5037" y="39922"/>
                        <a:pt x="5037" y="39386"/>
                      </a:cubicBezTo>
                      <a:lnTo>
                        <a:pt x="5037" y="989"/>
                      </a:lnTo>
                      <a:cubicBezTo>
                        <a:pt x="5037" y="441"/>
                        <a:pt x="4596" y="1"/>
                        <a:pt x="4060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859" name="Google Shape;1859;p45"/>
                <p:cNvSpPr/>
                <p:nvPr/>
              </p:nvSpPr>
              <p:spPr>
                <a:xfrm>
                  <a:off x="-1031150" y="1596750"/>
                  <a:ext cx="209275" cy="245300"/>
                </a:xfrm>
                <a:custGeom>
                  <a:rect b="b" l="l" r="r" t="t"/>
                  <a:pathLst>
                    <a:path extrusionOk="0" h="9812" w="8371">
                      <a:moveTo>
                        <a:pt x="4180" y="1"/>
                      </a:moveTo>
                      <a:cubicBezTo>
                        <a:pt x="1882" y="1"/>
                        <a:pt x="0" y="251"/>
                        <a:pt x="0" y="584"/>
                      </a:cubicBezTo>
                      <a:lnTo>
                        <a:pt x="0" y="9811"/>
                      </a:lnTo>
                      <a:cubicBezTo>
                        <a:pt x="0" y="9490"/>
                        <a:pt x="1882" y="9228"/>
                        <a:pt x="4180" y="9228"/>
                      </a:cubicBezTo>
                      <a:cubicBezTo>
                        <a:pt x="6489" y="9228"/>
                        <a:pt x="8371" y="9478"/>
                        <a:pt x="8371" y="9811"/>
                      </a:cubicBezTo>
                      <a:lnTo>
                        <a:pt x="8371" y="584"/>
                      </a:lnTo>
                      <a:cubicBezTo>
                        <a:pt x="8371" y="274"/>
                        <a:pt x="6489" y="1"/>
                        <a:pt x="418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860" name="Google Shape;1860;p45"/>
                <p:cNvSpPr/>
                <p:nvPr/>
              </p:nvSpPr>
              <p:spPr>
                <a:xfrm>
                  <a:off x="-951375" y="1654800"/>
                  <a:ext cx="55675" cy="113125"/>
                </a:xfrm>
                <a:custGeom>
                  <a:rect b="b" l="l" r="r" t="t"/>
                  <a:pathLst>
                    <a:path extrusionOk="0" h="4525" w="2227">
                      <a:moveTo>
                        <a:pt x="1108" y="0"/>
                      </a:moveTo>
                      <a:cubicBezTo>
                        <a:pt x="500" y="0"/>
                        <a:pt x="0" y="1012"/>
                        <a:pt x="0" y="2262"/>
                      </a:cubicBezTo>
                      <a:cubicBezTo>
                        <a:pt x="0" y="3513"/>
                        <a:pt x="500" y="4525"/>
                        <a:pt x="1108" y="4525"/>
                      </a:cubicBezTo>
                      <a:cubicBezTo>
                        <a:pt x="1727" y="4525"/>
                        <a:pt x="2227" y="3513"/>
                        <a:pt x="2227" y="2262"/>
                      </a:cubicBezTo>
                      <a:cubicBezTo>
                        <a:pt x="2227" y="1012"/>
                        <a:pt x="1727" y="0"/>
                        <a:pt x="1108" y="0"/>
                      </a:cubicBezTo>
                      <a:close/>
                    </a:path>
                  </a:pathLst>
                </a:custGeom>
                <a:solidFill>
                  <a:srgbClr val="6C356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861" name="Google Shape;1861;p45"/>
                <p:cNvSpPr/>
                <p:nvPr/>
              </p:nvSpPr>
              <p:spPr>
                <a:xfrm>
                  <a:off x="-980250" y="1683375"/>
                  <a:ext cx="113125" cy="55975"/>
                </a:xfrm>
                <a:custGeom>
                  <a:rect b="b" l="l" r="r" t="t"/>
                  <a:pathLst>
                    <a:path extrusionOk="0" h="2239" w="4525">
                      <a:moveTo>
                        <a:pt x="2263" y="0"/>
                      </a:moveTo>
                      <a:cubicBezTo>
                        <a:pt x="1024" y="0"/>
                        <a:pt x="0" y="500"/>
                        <a:pt x="0" y="1119"/>
                      </a:cubicBezTo>
                      <a:cubicBezTo>
                        <a:pt x="0" y="1739"/>
                        <a:pt x="1024" y="2239"/>
                        <a:pt x="2263" y="2239"/>
                      </a:cubicBezTo>
                      <a:cubicBezTo>
                        <a:pt x="3513" y="2239"/>
                        <a:pt x="4525" y="1739"/>
                        <a:pt x="4525" y="1119"/>
                      </a:cubicBezTo>
                      <a:cubicBezTo>
                        <a:pt x="4525" y="500"/>
                        <a:pt x="3513" y="0"/>
                        <a:pt x="2263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1862" name="Google Shape;1862;p45"/>
                <p:cNvSpPr/>
                <p:nvPr/>
              </p:nvSpPr>
              <p:spPr>
                <a:xfrm>
                  <a:off x="-1031150" y="1597050"/>
                  <a:ext cx="104500" cy="245300"/>
                </a:xfrm>
                <a:custGeom>
                  <a:rect b="b" l="l" r="r" t="t"/>
                  <a:pathLst>
                    <a:path extrusionOk="0" h="9812" w="4180">
                      <a:moveTo>
                        <a:pt x="4180" y="1"/>
                      </a:moveTo>
                      <a:cubicBezTo>
                        <a:pt x="1882" y="1"/>
                        <a:pt x="0" y="262"/>
                        <a:pt x="0" y="584"/>
                      </a:cubicBezTo>
                      <a:lnTo>
                        <a:pt x="0" y="9811"/>
                      </a:lnTo>
                      <a:cubicBezTo>
                        <a:pt x="0" y="9502"/>
                        <a:pt x="1882" y="9228"/>
                        <a:pt x="4180" y="9228"/>
                      </a:cubicBezTo>
                      <a:lnTo>
                        <a:pt x="4180" y="1"/>
                      </a:ln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1863" name="Google Shape;1863;p45"/>
              <p:cNvGrpSpPr/>
              <p:nvPr/>
            </p:nvGrpSpPr>
            <p:grpSpPr>
              <a:xfrm rot="-5400000">
                <a:off x="7445114" y="-310614"/>
                <a:ext cx="504963" cy="1462623"/>
                <a:chOff x="8428898" y="1636505"/>
                <a:chExt cx="645815" cy="1870361"/>
              </a:xfrm>
            </p:grpSpPr>
            <p:grpSp>
              <p:nvGrpSpPr>
                <p:cNvPr id="1864" name="Google Shape;1864;p45"/>
                <p:cNvGrpSpPr/>
                <p:nvPr/>
              </p:nvGrpSpPr>
              <p:grpSpPr>
                <a:xfrm>
                  <a:off x="8811521" y="1636505"/>
                  <a:ext cx="263193" cy="1865526"/>
                  <a:chOff x="-1310600" y="3676525"/>
                  <a:chExt cx="129225" cy="916000"/>
                </a:xfrm>
              </p:grpSpPr>
              <p:sp>
                <p:nvSpPr>
                  <p:cNvPr id="1865" name="Google Shape;1865;p45"/>
                  <p:cNvSpPr/>
                  <p:nvPr/>
                </p:nvSpPr>
                <p:spPr>
                  <a:xfrm>
                    <a:off x="-1310600" y="4116700"/>
                    <a:ext cx="97675" cy="475825"/>
                  </a:xfrm>
                  <a:custGeom>
                    <a:rect b="b" l="l" r="r" t="t"/>
                    <a:pathLst>
                      <a:path extrusionOk="0" h="19033" w="390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1" y="14455"/>
                          <a:pt x="72" y="14919"/>
                          <a:pt x="215" y="15348"/>
                        </a:cubicBezTo>
                        <a:lnTo>
                          <a:pt x="1382" y="18622"/>
                        </a:lnTo>
                        <a:cubicBezTo>
                          <a:pt x="1477" y="18896"/>
                          <a:pt x="1718" y="19033"/>
                          <a:pt x="1959" y="19033"/>
                        </a:cubicBezTo>
                        <a:cubicBezTo>
                          <a:pt x="2200" y="19033"/>
                          <a:pt x="2442" y="18896"/>
                          <a:pt x="2537" y="18622"/>
                        </a:cubicBezTo>
                        <a:lnTo>
                          <a:pt x="3680" y="15324"/>
                        </a:lnTo>
                        <a:cubicBezTo>
                          <a:pt x="3847" y="14836"/>
                          <a:pt x="3906" y="14336"/>
                          <a:pt x="3882" y="13848"/>
                        </a:cubicBezTo>
                        <a:lnTo>
                          <a:pt x="2811" y="37"/>
                        </a:ln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66" name="Google Shape;1866;p45"/>
                  <p:cNvSpPr/>
                  <p:nvPr/>
                </p:nvSpPr>
                <p:spPr>
                  <a:xfrm>
                    <a:off x="-1282625" y="4454850"/>
                    <a:ext cx="41700" cy="84250"/>
                  </a:xfrm>
                  <a:custGeom>
                    <a:rect b="b" l="l" r="r" t="t"/>
                    <a:pathLst>
                      <a:path extrusionOk="0" h="3370" w="1668">
                        <a:moveTo>
                          <a:pt x="834" y="0"/>
                        </a:moveTo>
                        <a:cubicBezTo>
                          <a:pt x="382" y="0"/>
                          <a:pt x="1" y="762"/>
                          <a:pt x="1" y="1691"/>
                        </a:cubicBezTo>
                        <a:cubicBezTo>
                          <a:pt x="1" y="2620"/>
                          <a:pt x="382" y="3370"/>
                          <a:pt x="834" y="3370"/>
                        </a:cubicBezTo>
                        <a:cubicBezTo>
                          <a:pt x="1299" y="3370"/>
                          <a:pt x="1668" y="2620"/>
                          <a:pt x="1668" y="1691"/>
                        </a:cubicBezTo>
                        <a:cubicBezTo>
                          <a:pt x="1668" y="762"/>
                          <a:pt x="1299" y="0"/>
                          <a:pt x="834" y="0"/>
                        </a:cubicBezTo>
                        <a:close/>
                      </a:path>
                    </a:pathLst>
                  </a:custGeom>
                  <a:solidFill>
                    <a:srgbClr val="363636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67" name="Google Shape;1867;p45"/>
                  <p:cNvSpPr/>
                  <p:nvPr/>
                </p:nvSpPr>
                <p:spPr>
                  <a:xfrm>
                    <a:off x="-1286475" y="3676525"/>
                    <a:ext cx="105100" cy="441100"/>
                  </a:xfrm>
                  <a:custGeom>
                    <a:rect b="b" l="l" r="r" t="t"/>
                    <a:pathLst>
                      <a:path extrusionOk="0" h="17644" w="4204">
                        <a:moveTo>
                          <a:pt x="2174" y="1"/>
                        </a:moveTo>
                        <a:cubicBezTo>
                          <a:pt x="1572" y="1"/>
                          <a:pt x="834" y="1047"/>
                          <a:pt x="500" y="2582"/>
                        </a:cubicBezTo>
                        <a:cubicBezTo>
                          <a:pt x="0" y="4868"/>
                          <a:pt x="500" y="17608"/>
                          <a:pt x="500" y="17608"/>
                        </a:cubicBezTo>
                        <a:lnTo>
                          <a:pt x="1810" y="17644"/>
                        </a:lnTo>
                        <a:cubicBezTo>
                          <a:pt x="1739" y="16655"/>
                          <a:pt x="2310" y="15917"/>
                          <a:pt x="2310" y="15917"/>
                        </a:cubicBezTo>
                        <a:cubicBezTo>
                          <a:pt x="4203" y="13655"/>
                          <a:pt x="3417" y="2594"/>
                          <a:pt x="2905" y="844"/>
                        </a:cubicBezTo>
                        <a:cubicBezTo>
                          <a:pt x="2739" y="259"/>
                          <a:pt x="2474" y="1"/>
                          <a:pt x="2174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68" name="Google Shape;1868;p45"/>
                  <p:cNvSpPr/>
                  <p:nvPr/>
                </p:nvSpPr>
                <p:spPr>
                  <a:xfrm>
                    <a:off x="-1286475" y="3740775"/>
                    <a:ext cx="45550" cy="376550"/>
                  </a:xfrm>
                  <a:custGeom>
                    <a:rect b="b" l="l" r="r" t="t"/>
                    <a:pathLst>
                      <a:path extrusionOk="0" h="15062" w="1822">
                        <a:moveTo>
                          <a:pt x="500" y="0"/>
                        </a:moveTo>
                        <a:cubicBezTo>
                          <a:pt x="0" y="2286"/>
                          <a:pt x="500" y="15026"/>
                          <a:pt x="500" y="15026"/>
                        </a:cubicBezTo>
                        <a:lnTo>
                          <a:pt x="1822" y="15062"/>
                        </a:lnTo>
                        <a:lnTo>
                          <a:pt x="1822" y="15062"/>
                        </a:lnTo>
                        <a:lnTo>
                          <a:pt x="500" y="0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69" name="Google Shape;1869;p45"/>
                  <p:cNvSpPr/>
                  <p:nvPr/>
                </p:nvSpPr>
                <p:spPr>
                  <a:xfrm>
                    <a:off x="-1310600" y="4116700"/>
                    <a:ext cx="63425" cy="475825"/>
                  </a:xfrm>
                  <a:custGeom>
                    <a:rect b="b" l="l" r="r" t="t"/>
                    <a:pathLst>
                      <a:path extrusionOk="0" h="19033" w="253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1" y="14455"/>
                          <a:pt x="72" y="14919"/>
                          <a:pt x="215" y="15348"/>
                        </a:cubicBezTo>
                        <a:lnTo>
                          <a:pt x="1382" y="18622"/>
                        </a:lnTo>
                        <a:cubicBezTo>
                          <a:pt x="1477" y="18896"/>
                          <a:pt x="1718" y="19033"/>
                          <a:pt x="1959" y="19033"/>
                        </a:cubicBezTo>
                        <a:cubicBezTo>
                          <a:pt x="2200" y="19033"/>
                          <a:pt x="2442" y="18896"/>
                          <a:pt x="2537" y="18622"/>
                        </a:cubicBez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1870" name="Google Shape;1870;p45"/>
                <p:cNvGrpSpPr/>
                <p:nvPr/>
              </p:nvGrpSpPr>
              <p:grpSpPr>
                <a:xfrm>
                  <a:off x="8428898" y="1985425"/>
                  <a:ext cx="308051" cy="1521442"/>
                  <a:chOff x="-3162025" y="3863875"/>
                  <a:chExt cx="151250" cy="747050"/>
                </a:xfrm>
              </p:grpSpPr>
              <p:sp>
                <p:nvSpPr>
                  <p:cNvPr id="1871" name="Google Shape;1871;p45"/>
                  <p:cNvSpPr/>
                  <p:nvPr/>
                </p:nvSpPr>
                <p:spPr>
                  <a:xfrm>
                    <a:off x="-3161425" y="3864700"/>
                    <a:ext cx="150650" cy="271375"/>
                  </a:xfrm>
                  <a:custGeom>
                    <a:rect b="b" l="l" r="r" t="t"/>
                    <a:pathLst>
                      <a:path extrusionOk="0" h="10855" w="6026">
                        <a:moveTo>
                          <a:pt x="1360" y="0"/>
                        </a:moveTo>
                        <a:cubicBezTo>
                          <a:pt x="1142" y="0"/>
                          <a:pt x="948" y="168"/>
                          <a:pt x="906" y="401"/>
                        </a:cubicBezTo>
                        <a:cubicBezTo>
                          <a:pt x="906" y="401"/>
                          <a:pt x="560" y="2616"/>
                          <a:pt x="453" y="3354"/>
                        </a:cubicBezTo>
                        <a:cubicBezTo>
                          <a:pt x="394" y="3747"/>
                          <a:pt x="358" y="4175"/>
                          <a:pt x="310" y="4663"/>
                        </a:cubicBezTo>
                        <a:cubicBezTo>
                          <a:pt x="1" y="6807"/>
                          <a:pt x="1263" y="7842"/>
                          <a:pt x="2584" y="8021"/>
                        </a:cubicBezTo>
                        <a:cubicBezTo>
                          <a:pt x="2525" y="8212"/>
                          <a:pt x="2477" y="8450"/>
                          <a:pt x="2477" y="8700"/>
                        </a:cubicBezTo>
                        <a:lnTo>
                          <a:pt x="2418" y="10819"/>
                        </a:lnTo>
                        <a:cubicBezTo>
                          <a:pt x="2418" y="10819"/>
                          <a:pt x="2418" y="10831"/>
                          <a:pt x="2442" y="10831"/>
                        </a:cubicBezTo>
                        <a:lnTo>
                          <a:pt x="3751" y="10831"/>
                        </a:lnTo>
                        <a:lnTo>
                          <a:pt x="3763" y="10855"/>
                        </a:lnTo>
                        <a:lnTo>
                          <a:pt x="3704" y="8712"/>
                        </a:lnTo>
                        <a:cubicBezTo>
                          <a:pt x="3692" y="8462"/>
                          <a:pt x="3656" y="8212"/>
                          <a:pt x="3596" y="8021"/>
                        </a:cubicBezTo>
                        <a:cubicBezTo>
                          <a:pt x="4858" y="7783"/>
                          <a:pt x="6025" y="6735"/>
                          <a:pt x="5787" y="4663"/>
                        </a:cubicBezTo>
                        <a:cubicBezTo>
                          <a:pt x="5728" y="4175"/>
                          <a:pt x="5680" y="3747"/>
                          <a:pt x="5632" y="3354"/>
                        </a:cubicBezTo>
                        <a:cubicBezTo>
                          <a:pt x="5537" y="2616"/>
                          <a:pt x="5192" y="401"/>
                          <a:pt x="5192" y="401"/>
                        </a:cubicBezTo>
                        <a:cubicBezTo>
                          <a:pt x="5149" y="168"/>
                          <a:pt x="4956" y="0"/>
                          <a:pt x="4737" y="0"/>
                        </a:cubicBezTo>
                        <a:cubicBezTo>
                          <a:pt x="4710" y="0"/>
                          <a:pt x="4683" y="3"/>
                          <a:pt x="4656" y="8"/>
                        </a:cubicBezTo>
                        <a:cubicBezTo>
                          <a:pt x="4406" y="56"/>
                          <a:pt x="4227" y="294"/>
                          <a:pt x="4263" y="544"/>
                        </a:cubicBezTo>
                        <a:lnTo>
                          <a:pt x="4763" y="3735"/>
                        </a:lnTo>
                        <a:cubicBezTo>
                          <a:pt x="4763" y="4056"/>
                          <a:pt x="4489" y="4330"/>
                          <a:pt x="4168" y="4330"/>
                        </a:cubicBezTo>
                        <a:cubicBezTo>
                          <a:pt x="3835" y="4330"/>
                          <a:pt x="3585" y="4056"/>
                          <a:pt x="3585" y="3747"/>
                        </a:cubicBezTo>
                        <a:lnTo>
                          <a:pt x="3585" y="472"/>
                        </a:lnTo>
                        <a:cubicBezTo>
                          <a:pt x="3585" y="222"/>
                          <a:pt x="3370" y="8"/>
                          <a:pt x="3120" y="8"/>
                        </a:cubicBezTo>
                        <a:lnTo>
                          <a:pt x="2977" y="8"/>
                        </a:lnTo>
                        <a:cubicBezTo>
                          <a:pt x="2715" y="8"/>
                          <a:pt x="2513" y="222"/>
                          <a:pt x="2513" y="472"/>
                        </a:cubicBezTo>
                        <a:lnTo>
                          <a:pt x="2513" y="3747"/>
                        </a:lnTo>
                        <a:cubicBezTo>
                          <a:pt x="2513" y="4068"/>
                          <a:pt x="2263" y="4330"/>
                          <a:pt x="1930" y="4330"/>
                        </a:cubicBezTo>
                        <a:cubicBezTo>
                          <a:pt x="1608" y="4330"/>
                          <a:pt x="1334" y="4056"/>
                          <a:pt x="1334" y="3735"/>
                        </a:cubicBezTo>
                        <a:lnTo>
                          <a:pt x="1822" y="544"/>
                        </a:lnTo>
                        <a:cubicBezTo>
                          <a:pt x="1870" y="294"/>
                          <a:pt x="1691" y="56"/>
                          <a:pt x="1441" y="8"/>
                        </a:cubicBezTo>
                        <a:cubicBezTo>
                          <a:pt x="1414" y="3"/>
                          <a:pt x="1387" y="0"/>
                          <a:pt x="136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72" name="Google Shape;1872;p45"/>
                  <p:cNvSpPr/>
                  <p:nvPr/>
                </p:nvSpPr>
                <p:spPr>
                  <a:xfrm>
                    <a:off x="-3162025" y="3863875"/>
                    <a:ext cx="94400" cy="271300"/>
                  </a:xfrm>
                  <a:custGeom>
                    <a:rect b="b" l="l" r="r" t="t"/>
                    <a:pathLst>
                      <a:path extrusionOk="0" h="10852" w="3776">
                        <a:moveTo>
                          <a:pt x="1327" y="1"/>
                        </a:moveTo>
                        <a:cubicBezTo>
                          <a:pt x="1093" y="1"/>
                          <a:pt x="891" y="170"/>
                          <a:pt x="858" y="398"/>
                        </a:cubicBezTo>
                        <a:cubicBezTo>
                          <a:pt x="858" y="398"/>
                          <a:pt x="513" y="2613"/>
                          <a:pt x="406" y="3363"/>
                        </a:cubicBezTo>
                        <a:cubicBezTo>
                          <a:pt x="370" y="3744"/>
                          <a:pt x="322" y="4173"/>
                          <a:pt x="263" y="4673"/>
                        </a:cubicBezTo>
                        <a:cubicBezTo>
                          <a:pt x="1" y="6828"/>
                          <a:pt x="1287" y="7864"/>
                          <a:pt x="2608" y="8030"/>
                        </a:cubicBezTo>
                        <a:cubicBezTo>
                          <a:pt x="2549" y="8245"/>
                          <a:pt x="2525" y="8459"/>
                          <a:pt x="2501" y="8721"/>
                        </a:cubicBezTo>
                        <a:lnTo>
                          <a:pt x="2442" y="10828"/>
                        </a:lnTo>
                        <a:cubicBezTo>
                          <a:pt x="2442" y="10852"/>
                          <a:pt x="2466" y="10852"/>
                          <a:pt x="2466" y="10852"/>
                        </a:cubicBezTo>
                        <a:lnTo>
                          <a:pt x="3775" y="10852"/>
                        </a:lnTo>
                        <a:lnTo>
                          <a:pt x="2466" y="3744"/>
                        </a:lnTo>
                        <a:cubicBezTo>
                          <a:pt x="2466" y="4065"/>
                          <a:pt x="2215" y="4327"/>
                          <a:pt x="1882" y="4327"/>
                        </a:cubicBezTo>
                        <a:cubicBezTo>
                          <a:pt x="1561" y="4327"/>
                          <a:pt x="1287" y="4065"/>
                          <a:pt x="1287" y="3732"/>
                        </a:cubicBezTo>
                        <a:lnTo>
                          <a:pt x="1775" y="541"/>
                        </a:lnTo>
                        <a:cubicBezTo>
                          <a:pt x="1823" y="291"/>
                          <a:pt x="1644" y="53"/>
                          <a:pt x="1394" y="5"/>
                        </a:cubicBezTo>
                        <a:cubicBezTo>
                          <a:pt x="1371" y="2"/>
                          <a:pt x="1349" y="1"/>
                          <a:pt x="132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73" name="Google Shape;1873;p45"/>
                  <p:cNvSpPr/>
                  <p:nvPr/>
                </p:nvSpPr>
                <p:spPr>
                  <a:xfrm>
                    <a:off x="-3137000" y="4135150"/>
                    <a:ext cx="97650" cy="475775"/>
                  </a:xfrm>
                  <a:custGeom>
                    <a:rect b="b" l="l" r="r" t="t"/>
                    <a:pathLst>
                      <a:path extrusionOk="0" h="19031" w="3906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0" y="14443"/>
                          <a:pt x="60" y="14908"/>
                          <a:pt x="214" y="15336"/>
                        </a:cubicBezTo>
                        <a:lnTo>
                          <a:pt x="1369" y="18610"/>
                        </a:lnTo>
                        <a:cubicBezTo>
                          <a:pt x="1465" y="18890"/>
                          <a:pt x="1706" y="19030"/>
                          <a:pt x="1948" y="19030"/>
                        </a:cubicBezTo>
                        <a:cubicBezTo>
                          <a:pt x="2191" y="19030"/>
                          <a:pt x="2435" y="18890"/>
                          <a:pt x="2536" y="18610"/>
                        </a:cubicBezTo>
                        <a:lnTo>
                          <a:pt x="3679" y="15312"/>
                        </a:lnTo>
                        <a:cubicBezTo>
                          <a:pt x="3846" y="14836"/>
                          <a:pt x="3905" y="14324"/>
                          <a:pt x="3870" y="13836"/>
                        </a:cubicBezTo>
                        <a:lnTo>
                          <a:pt x="2798" y="25"/>
                        </a:ln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74" name="Google Shape;1874;p45"/>
                  <p:cNvSpPr/>
                  <p:nvPr/>
                </p:nvSpPr>
                <p:spPr>
                  <a:xfrm>
                    <a:off x="-3109025" y="4473300"/>
                    <a:ext cx="41700" cy="83950"/>
                  </a:xfrm>
                  <a:custGeom>
                    <a:rect b="b" l="l" r="r" t="t"/>
                    <a:pathLst>
                      <a:path extrusionOk="0" h="3358" w="1668">
                        <a:moveTo>
                          <a:pt x="834" y="0"/>
                        </a:moveTo>
                        <a:cubicBezTo>
                          <a:pt x="369" y="0"/>
                          <a:pt x="0" y="751"/>
                          <a:pt x="0" y="1679"/>
                        </a:cubicBezTo>
                        <a:cubicBezTo>
                          <a:pt x="0" y="2608"/>
                          <a:pt x="369" y="3358"/>
                          <a:pt x="834" y="3358"/>
                        </a:cubicBezTo>
                        <a:cubicBezTo>
                          <a:pt x="1298" y="3358"/>
                          <a:pt x="1667" y="2608"/>
                          <a:pt x="1667" y="1679"/>
                        </a:cubicBezTo>
                        <a:cubicBezTo>
                          <a:pt x="1667" y="751"/>
                          <a:pt x="1298" y="0"/>
                          <a:pt x="834" y="0"/>
                        </a:cubicBezTo>
                        <a:close/>
                      </a:path>
                    </a:pathLst>
                  </a:custGeom>
                  <a:solidFill>
                    <a:srgbClr val="363636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75" name="Google Shape;1875;p45"/>
                  <p:cNvSpPr/>
                  <p:nvPr/>
                </p:nvSpPr>
                <p:spPr>
                  <a:xfrm>
                    <a:off x="-3137000" y="4135150"/>
                    <a:ext cx="63425" cy="475775"/>
                  </a:xfrm>
                  <a:custGeom>
                    <a:rect b="b" l="l" r="r" t="t"/>
                    <a:pathLst>
                      <a:path extrusionOk="0" h="19031" w="253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0" y="14443"/>
                          <a:pt x="60" y="14908"/>
                          <a:pt x="214" y="15336"/>
                        </a:cubicBezTo>
                        <a:lnTo>
                          <a:pt x="1369" y="18610"/>
                        </a:lnTo>
                        <a:cubicBezTo>
                          <a:pt x="1465" y="18890"/>
                          <a:pt x="1706" y="19030"/>
                          <a:pt x="1948" y="19030"/>
                        </a:cubicBezTo>
                        <a:cubicBezTo>
                          <a:pt x="2191" y="19030"/>
                          <a:pt x="2435" y="18890"/>
                          <a:pt x="2536" y="18610"/>
                        </a:cubicBez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</p:grpSp>
        </p:grp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79" name="Shape 1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0" name="Google Shape;1880;p46"/>
          <p:cNvSpPr txBox="1"/>
          <p:nvPr>
            <p:ph type="title"/>
          </p:nvPr>
        </p:nvSpPr>
        <p:spPr>
          <a:xfrm>
            <a:off x="188025" y="298725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Training aims and objectives</a:t>
            </a:r>
            <a:endParaRPr/>
          </a:p>
        </p:txBody>
      </p:sp>
      <p:grpSp>
        <p:nvGrpSpPr>
          <p:cNvPr id="1881" name="Google Shape;1881;p46"/>
          <p:cNvGrpSpPr/>
          <p:nvPr/>
        </p:nvGrpSpPr>
        <p:grpSpPr>
          <a:xfrm>
            <a:off x="3029161" y="3126939"/>
            <a:ext cx="3555006" cy="1844395"/>
            <a:chOff x="6135308" y="420370"/>
            <a:chExt cx="2042638" cy="1300518"/>
          </a:xfrm>
        </p:grpSpPr>
        <p:grpSp>
          <p:nvGrpSpPr>
            <p:cNvPr id="1882" name="Google Shape;1882;p46"/>
            <p:cNvGrpSpPr/>
            <p:nvPr/>
          </p:nvGrpSpPr>
          <p:grpSpPr>
            <a:xfrm>
              <a:off x="6135308" y="528702"/>
              <a:ext cx="1183440" cy="1183440"/>
              <a:chOff x="1489680" y="2367965"/>
              <a:chExt cx="1011228" cy="1011228"/>
            </a:xfrm>
          </p:grpSpPr>
          <p:sp>
            <p:nvSpPr>
              <p:cNvPr id="1883" name="Google Shape;1883;p46"/>
              <p:cNvSpPr/>
              <p:nvPr/>
            </p:nvSpPr>
            <p:spPr>
              <a:xfrm>
                <a:off x="1489680" y="2367965"/>
                <a:ext cx="1011228" cy="1011228"/>
              </a:xfrm>
              <a:custGeom>
                <a:rect b="b" l="l" r="r" t="t"/>
                <a:pathLst>
                  <a:path extrusionOk="0" h="50067" w="50067">
                    <a:moveTo>
                      <a:pt x="25028" y="0"/>
                    </a:moveTo>
                    <a:cubicBezTo>
                      <a:pt x="11204" y="12"/>
                      <a:pt x="1" y="11216"/>
                      <a:pt x="1" y="25027"/>
                    </a:cubicBezTo>
                    <a:cubicBezTo>
                      <a:pt x="1" y="38850"/>
                      <a:pt x="11204" y="50066"/>
                      <a:pt x="25028" y="50066"/>
                    </a:cubicBezTo>
                    <a:cubicBezTo>
                      <a:pt x="38851" y="50066"/>
                      <a:pt x="50066" y="38850"/>
                      <a:pt x="50066" y="25027"/>
                    </a:cubicBezTo>
                    <a:cubicBezTo>
                      <a:pt x="50066" y="11204"/>
                      <a:pt x="38863" y="0"/>
                      <a:pt x="25028" y="0"/>
                    </a:cubicBezTo>
                    <a:close/>
                  </a:path>
                </a:pathLst>
              </a:custGeom>
              <a:solidFill>
                <a:srgbClr val="F8F5F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grpSp>
            <p:nvGrpSpPr>
              <p:cNvPr id="1884" name="Google Shape;1884;p46"/>
              <p:cNvGrpSpPr/>
              <p:nvPr/>
            </p:nvGrpSpPr>
            <p:grpSpPr>
              <a:xfrm>
                <a:off x="1497198" y="2441139"/>
                <a:ext cx="938645" cy="864877"/>
                <a:chOff x="3697961" y="6344802"/>
                <a:chExt cx="938645" cy="864877"/>
              </a:xfrm>
            </p:grpSpPr>
            <p:grpSp>
              <p:nvGrpSpPr>
                <p:cNvPr id="1885" name="Google Shape;1885;p46"/>
                <p:cNvGrpSpPr/>
                <p:nvPr/>
              </p:nvGrpSpPr>
              <p:grpSpPr>
                <a:xfrm>
                  <a:off x="3755490" y="6344802"/>
                  <a:ext cx="881116" cy="864877"/>
                  <a:chOff x="6869350" y="6326664"/>
                  <a:chExt cx="881116" cy="864877"/>
                </a:xfrm>
              </p:grpSpPr>
              <p:sp>
                <p:nvSpPr>
                  <p:cNvPr id="1886" name="Google Shape;1886;p46"/>
                  <p:cNvSpPr/>
                  <p:nvPr/>
                </p:nvSpPr>
                <p:spPr>
                  <a:xfrm>
                    <a:off x="7217797" y="6664790"/>
                    <a:ext cx="179899" cy="185898"/>
                  </a:xfrm>
                  <a:custGeom>
                    <a:rect b="b" l="l" r="r" t="t"/>
                    <a:pathLst>
                      <a:path extrusionOk="0" h="9204" w="8907">
                        <a:moveTo>
                          <a:pt x="4155" y="0"/>
                        </a:moveTo>
                        <a:cubicBezTo>
                          <a:pt x="4126" y="0"/>
                          <a:pt x="4098" y="22"/>
                          <a:pt x="4084" y="62"/>
                        </a:cubicBezTo>
                        <a:lnTo>
                          <a:pt x="3822" y="574"/>
                        </a:lnTo>
                        <a:lnTo>
                          <a:pt x="3810" y="598"/>
                        </a:lnTo>
                        <a:lnTo>
                          <a:pt x="3775" y="586"/>
                        </a:lnTo>
                        <a:lnTo>
                          <a:pt x="3358" y="193"/>
                        </a:lnTo>
                        <a:cubicBezTo>
                          <a:pt x="3336" y="181"/>
                          <a:pt x="3318" y="174"/>
                          <a:pt x="3303" y="174"/>
                        </a:cubicBezTo>
                        <a:cubicBezTo>
                          <a:pt x="3276" y="174"/>
                          <a:pt x="3258" y="195"/>
                          <a:pt x="3251" y="241"/>
                        </a:cubicBezTo>
                        <a:lnTo>
                          <a:pt x="3227" y="610"/>
                        </a:lnTo>
                        <a:lnTo>
                          <a:pt x="3215" y="598"/>
                        </a:lnTo>
                        <a:lnTo>
                          <a:pt x="2703" y="396"/>
                        </a:lnTo>
                        <a:cubicBezTo>
                          <a:pt x="2692" y="385"/>
                          <a:pt x="2679" y="380"/>
                          <a:pt x="2665" y="380"/>
                        </a:cubicBezTo>
                        <a:cubicBezTo>
                          <a:pt x="2617" y="380"/>
                          <a:pt x="2560" y="436"/>
                          <a:pt x="2560" y="491"/>
                        </a:cubicBezTo>
                        <a:lnTo>
                          <a:pt x="2548" y="1062"/>
                        </a:lnTo>
                        <a:lnTo>
                          <a:pt x="2524" y="1086"/>
                        </a:lnTo>
                        <a:lnTo>
                          <a:pt x="2501" y="1086"/>
                        </a:lnTo>
                        <a:lnTo>
                          <a:pt x="1989" y="872"/>
                        </a:lnTo>
                        <a:cubicBezTo>
                          <a:pt x="1969" y="862"/>
                          <a:pt x="1952" y="858"/>
                          <a:pt x="1937" y="858"/>
                        </a:cubicBezTo>
                        <a:cubicBezTo>
                          <a:pt x="1897" y="858"/>
                          <a:pt x="1876" y="891"/>
                          <a:pt x="1893" y="943"/>
                        </a:cubicBezTo>
                        <a:lnTo>
                          <a:pt x="1965" y="1467"/>
                        </a:lnTo>
                        <a:lnTo>
                          <a:pt x="1977" y="1539"/>
                        </a:lnTo>
                        <a:lnTo>
                          <a:pt x="1905" y="1503"/>
                        </a:lnTo>
                        <a:lnTo>
                          <a:pt x="1393" y="1348"/>
                        </a:lnTo>
                        <a:cubicBezTo>
                          <a:pt x="1377" y="1340"/>
                          <a:pt x="1361" y="1336"/>
                          <a:pt x="1348" y="1336"/>
                        </a:cubicBezTo>
                        <a:cubicBezTo>
                          <a:pt x="1304" y="1336"/>
                          <a:pt x="1283" y="1377"/>
                          <a:pt x="1310" y="1432"/>
                        </a:cubicBezTo>
                        <a:lnTo>
                          <a:pt x="1441" y="1932"/>
                        </a:lnTo>
                        <a:lnTo>
                          <a:pt x="1429" y="1944"/>
                        </a:lnTo>
                        <a:lnTo>
                          <a:pt x="905" y="1824"/>
                        </a:lnTo>
                        <a:cubicBezTo>
                          <a:pt x="892" y="1820"/>
                          <a:pt x="881" y="1818"/>
                          <a:pt x="871" y="1818"/>
                        </a:cubicBezTo>
                        <a:cubicBezTo>
                          <a:pt x="823" y="1818"/>
                          <a:pt x="802" y="1861"/>
                          <a:pt x="822" y="1920"/>
                        </a:cubicBezTo>
                        <a:lnTo>
                          <a:pt x="1012" y="2432"/>
                        </a:lnTo>
                        <a:lnTo>
                          <a:pt x="1036" y="2503"/>
                        </a:lnTo>
                        <a:lnTo>
                          <a:pt x="965" y="2503"/>
                        </a:lnTo>
                        <a:lnTo>
                          <a:pt x="429" y="2479"/>
                        </a:lnTo>
                        <a:cubicBezTo>
                          <a:pt x="357" y="2479"/>
                          <a:pt x="322" y="2527"/>
                          <a:pt x="369" y="2575"/>
                        </a:cubicBezTo>
                        <a:lnTo>
                          <a:pt x="488" y="2694"/>
                        </a:lnTo>
                        <a:lnTo>
                          <a:pt x="72" y="3015"/>
                        </a:lnTo>
                        <a:cubicBezTo>
                          <a:pt x="0" y="3027"/>
                          <a:pt x="12" y="3206"/>
                          <a:pt x="60" y="3253"/>
                        </a:cubicBezTo>
                        <a:lnTo>
                          <a:pt x="500" y="3706"/>
                        </a:lnTo>
                        <a:lnTo>
                          <a:pt x="500" y="3741"/>
                        </a:lnTo>
                        <a:cubicBezTo>
                          <a:pt x="1682" y="4804"/>
                          <a:pt x="2413" y="5001"/>
                          <a:pt x="2793" y="5001"/>
                        </a:cubicBezTo>
                        <a:cubicBezTo>
                          <a:pt x="3018" y="5001"/>
                          <a:pt x="3120" y="4932"/>
                          <a:pt x="3120" y="4932"/>
                        </a:cubicBezTo>
                        <a:lnTo>
                          <a:pt x="3215" y="4884"/>
                        </a:lnTo>
                        <a:cubicBezTo>
                          <a:pt x="3408" y="4785"/>
                          <a:pt x="3558" y="4746"/>
                          <a:pt x="3680" y="4746"/>
                        </a:cubicBezTo>
                        <a:cubicBezTo>
                          <a:pt x="3850" y="4746"/>
                          <a:pt x="3963" y="4823"/>
                          <a:pt x="4060" y="4920"/>
                        </a:cubicBezTo>
                        <a:cubicBezTo>
                          <a:pt x="4179" y="5123"/>
                          <a:pt x="4227" y="5349"/>
                          <a:pt x="3894" y="5754"/>
                        </a:cubicBezTo>
                        <a:lnTo>
                          <a:pt x="3822" y="5825"/>
                        </a:lnTo>
                        <a:cubicBezTo>
                          <a:pt x="3822" y="5825"/>
                          <a:pt x="3155" y="6432"/>
                          <a:pt x="4406" y="8635"/>
                        </a:cubicBezTo>
                        <a:lnTo>
                          <a:pt x="4703" y="9159"/>
                        </a:lnTo>
                        <a:cubicBezTo>
                          <a:pt x="4715" y="9188"/>
                          <a:pt x="4736" y="9203"/>
                          <a:pt x="4760" y="9203"/>
                        </a:cubicBezTo>
                        <a:cubicBezTo>
                          <a:pt x="4784" y="9203"/>
                          <a:pt x="4810" y="9188"/>
                          <a:pt x="4834" y="9159"/>
                        </a:cubicBezTo>
                        <a:lnTo>
                          <a:pt x="5084" y="8671"/>
                        </a:lnTo>
                        <a:lnTo>
                          <a:pt x="5108" y="8635"/>
                        </a:lnTo>
                        <a:lnTo>
                          <a:pt x="5132" y="8671"/>
                        </a:lnTo>
                        <a:lnTo>
                          <a:pt x="5549" y="9052"/>
                        </a:lnTo>
                        <a:cubicBezTo>
                          <a:pt x="5571" y="9070"/>
                          <a:pt x="5593" y="9079"/>
                          <a:pt x="5611" y="9079"/>
                        </a:cubicBezTo>
                        <a:cubicBezTo>
                          <a:pt x="5639" y="9079"/>
                          <a:pt x="5660" y="9055"/>
                          <a:pt x="5668" y="9004"/>
                        </a:cubicBezTo>
                        <a:lnTo>
                          <a:pt x="5739" y="8504"/>
                        </a:lnTo>
                        <a:lnTo>
                          <a:pt x="5739" y="8444"/>
                        </a:lnTo>
                        <a:lnTo>
                          <a:pt x="5799" y="8492"/>
                        </a:lnTo>
                        <a:lnTo>
                          <a:pt x="6251" y="8766"/>
                        </a:lnTo>
                        <a:cubicBezTo>
                          <a:pt x="6271" y="8782"/>
                          <a:pt x="6292" y="8790"/>
                          <a:pt x="6310" y="8790"/>
                        </a:cubicBezTo>
                        <a:cubicBezTo>
                          <a:pt x="6344" y="8790"/>
                          <a:pt x="6370" y="8761"/>
                          <a:pt x="6370" y="8706"/>
                        </a:cubicBezTo>
                        <a:lnTo>
                          <a:pt x="6382" y="8171"/>
                        </a:lnTo>
                        <a:lnTo>
                          <a:pt x="6394" y="8159"/>
                        </a:lnTo>
                        <a:lnTo>
                          <a:pt x="6846" y="8409"/>
                        </a:lnTo>
                        <a:cubicBezTo>
                          <a:pt x="6862" y="8418"/>
                          <a:pt x="6878" y="8423"/>
                          <a:pt x="6893" y="8423"/>
                        </a:cubicBezTo>
                        <a:cubicBezTo>
                          <a:pt x="6933" y="8423"/>
                          <a:pt x="6962" y="8389"/>
                          <a:pt x="6953" y="8337"/>
                        </a:cubicBezTo>
                        <a:lnTo>
                          <a:pt x="6906" y="7801"/>
                        </a:lnTo>
                        <a:lnTo>
                          <a:pt x="6894" y="7730"/>
                        </a:lnTo>
                        <a:lnTo>
                          <a:pt x="6894" y="7730"/>
                        </a:lnTo>
                        <a:lnTo>
                          <a:pt x="6965" y="7754"/>
                        </a:lnTo>
                        <a:lnTo>
                          <a:pt x="7394" y="7920"/>
                        </a:lnTo>
                        <a:lnTo>
                          <a:pt x="7382" y="7909"/>
                        </a:lnTo>
                        <a:lnTo>
                          <a:pt x="7096" y="7397"/>
                        </a:lnTo>
                        <a:lnTo>
                          <a:pt x="7096" y="7373"/>
                        </a:lnTo>
                        <a:lnTo>
                          <a:pt x="7287" y="7337"/>
                        </a:lnTo>
                        <a:lnTo>
                          <a:pt x="7906" y="7432"/>
                        </a:lnTo>
                        <a:cubicBezTo>
                          <a:pt x="7913" y="7434"/>
                          <a:pt x="7921" y="7434"/>
                          <a:pt x="7928" y="7434"/>
                        </a:cubicBezTo>
                        <a:cubicBezTo>
                          <a:pt x="7991" y="7434"/>
                          <a:pt x="8046" y="7389"/>
                          <a:pt x="8025" y="7325"/>
                        </a:cubicBezTo>
                        <a:lnTo>
                          <a:pt x="7846" y="6825"/>
                        </a:lnTo>
                        <a:lnTo>
                          <a:pt x="7823" y="6742"/>
                        </a:lnTo>
                        <a:lnTo>
                          <a:pt x="7918" y="6742"/>
                        </a:lnTo>
                        <a:lnTo>
                          <a:pt x="8454" y="6777"/>
                        </a:lnTo>
                        <a:cubicBezTo>
                          <a:pt x="8525" y="6777"/>
                          <a:pt x="8561" y="6730"/>
                          <a:pt x="8513" y="6670"/>
                        </a:cubicBezTo>
                        <a:lnTo>
                          <a:pt x="8216" y="6182"/>
                        </a:lnTo>
                        <a:lnTo>
                          <a:pt x="8204" y="6146"/>
                        </a:lnTo>
                        <a:lnTo>
                          <a:pt x="8227" y="6146"/>
                        </a:lnTo>
                        <a:lnTo>
                          <a:pt x="8763" y="6015"/>
                        </a:lnTo>
                        <a:cubicBezTo>
                          <a:pt x="8870" y="5992"/>
                          <a:pt x="8906" y="5754"/>
                          <a:pt x="8847" y="5694"/>
                        </a:cubicBezTo>
                        <a:lnTo>
                          <a:pt x="8406" y="5111"/>
                        </a:lnTo>
                        <a:cubicBezTo>
                          <a:pt x="8384" y="5111"/>
                          <a:pt x="8352" y="5221"/>
                          <a:pt x="8329" y="5221"/>
                        </a:cubicBezTo>
                        <a:cubicBezTo>
                          <a:pt x="8327" y="5221"/>
                          <a:pt x="8325" y="5220"/>
                          <a:pt x="8323" y="5218"/>
                        </a:cubicBezTo>
                        <a:cubicBezTo>
                          <a:pt x="7276" y="4294"/>
                          <a:pt x="6591" y="4098"/>
                          <a:pt x="6198" y="4098"/>
                        </a:cubicBezTo>
                        <a:cubicBezTo>
                          <a:pt x="5906" y="4098"/>
                          <a:pt x="5775" y="4206"/>
                          <a:pt x="5775" y="4206"/>
                        </a:cubicBezTo>
                        <a:lnTo>
                          <a:pt x="5691" y="4301"/>
                        </a:lnTo>
                        <a:cubicBezTo>
                          <a:pt x="5479" y="4410"/>
                          <a:pt x="5317" y="4454"/>
                          <a:pt x="5187" y="4454"/>
                        </a:cubicBezTo>
                        <a:cubicBezTo>
                          <a:pt x="5033" y="4454"/>
                          <a:pt x="4925" y="4392"/>
                          <a:pt x="4834" y="4301"/>
                        </a:cubicBezTo>
                        <a:cubicBezTo>
                          <a:pt x="4715" y="4099"/>
                          <a:pt x="4667" y="3872"/>
                          <a:pt x="5001" y="3491"/>
                        </a:cubicBezTo>
                        <a:lnTo>
                          <a:pt x="5072" y="3408"/>
                        </a:lnTo>
                        <a:cubicBezTo>
                          <a:pt x="5072" y="3408"/>
                          <a:pt x="5751" y="2777"/>
                          <a:pt x="4572" y="658"/>
                        </a:cubicBezTo>
                        <a:cubicBezTo>
                          <a:pt x="4548" y="634"/>
                          <a:pt x="4537" y="515"/>
                          <a:pt x="4525" y="515"/>
                        </a:cubicBezTo>
                        <a:lnTo>
                          <a:pt x="4215" y="39"/>
                        </a:lnTo>
                        <a:cubicBezTo>
                          <a:pt x="4200" y="13"/>
                          <a:pt x="4177" y="0"/>
                          <a:pt x="415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87" name="Google Shape;1887;p46"/>
                  <p:cNvSpPr/>
                  <p:nvPr/>
                </p:nvSpPr>
                <p:spPr>
                  <a:xfrm>
                    <a:off x="7025658" y="7021458"/>
                    <a:ext cx="1697" cy="1373"/>
                  </a:xfrm>
                  <a:custGeom>
                    <a:rect b="b" l="l" r="r" t="t"/>
                    <a:pathLst>
                      <a:path extrusionOk="0" h="68" w="84">
                        <a:moveTo>
                          <a:pt x="0" y="1"/>
                        </a:moveTo>
                        <a:cubicBezTo>
                          <a:pt x="23" y="47"/>
                          <a:pt x="66" y="68"/>
                          <a:pt x="77" y="68"/>
                        </a:cubicBezTo>
                        <a:cubicBezTo>
                          <a:pt x="84" y="68"/>
                          <a:pt x="81" y="61"/>
                          <a:pt x="60" y="48"/>
                        </a:cubicBezTo>
                        <a:lnTo>
                          <a:pt x="0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88" name="Google Shape;1888;p46"/>
                  <p:cNvSpPr/>
                  <p:nvPr/>
                </p:nvSpPr>
                <p:spPr>
                  <a:xfrm>
                    <a:off x="6897727" y="6850809"/>
                    <a:ext cx="165862" cy="185251"/>
                  </a:xfrm>
                  <a:custGeom>
                    <a:rect b="b" l="l" r="r" t="t"/>
                    <a:pathLst>
                      <a:path extrusionOk="0" h="9172" w="8212">
                        <a:moveTo>
                          <a:pt x="3870" y="1"/>
                        </a:moveTo>
                        <a:cubicBezTo>
                          <a:pt x="3845" y="1"/>
                          <a:pt x="3822" y="19"/>
                          <a:pt x="3810" y="56"/>
                        </a:cubicBezTo>
                        <a:lnTo>
                          <a:pt x="3703" y="413"/>
                        </a:lnTo>
                        <a:lnTo>
                          <a:pt x="3691" y="401"/>
                        </a:lnTo>
                        <a:lnTo>
                          <a:pt x="3227" y="80"/>
                        </a:lnTo>
                        <a:cubicBezTo>
                          <a:pt x="3213" y="63"/>
                          <a:pt x="3196" y="56"/>
                          <a:pt x="3178" y="56"/>
                        </a:cubicBezTo>
                        <a:cubicBezTo>
                          <a:pt x="3131" y="56"/>
                          <a:pt x="3077" y="103"/>
                          <a:pt x="3060" y="163"/>
                        </a:cubicBezTo>
                        <a:lnTo>
                          <a:pt x="2929" y="699"/>
                        </a:lnTo>
                        <a:lnTo>
                          <a:pt x="2917" y="723"/>
                        </a:lnTo>
                        <a:lnTo>
                          <a:pt x="2881" y="711"/>
                        </a:lnTo>
                        <a:lnTo>
                          <a:pt x="2441" y="377"/>
                        </a:lnTo>
                        <a:cubicBezTo>
                          <a:pt x="2422" y="366"/>
                          <a:pt x="2404" y="361"/>
                          <a:pt x="2387" y="361"/>
                        </a:cubicBezTo>
                        <a:cubicBezTo>
                          <a:pt x="2350" y="361"/>
                          <a:pt x="2322" y="388"/>
                          <a:pt x="2322" y="437"/>
                        </a:cubicBezTo>
                        <a:lnTo>
                          <a:pt x="2286" y="961"/>
                        </a:lnTo>
                        <a:lnTo>
                          <a:pt x="2286" y="1032"/>
                        </a:lnTo>
                        <a:lnTo>
                          <a:pt x="2215" y="985"/>
                        </a:lnTo>
                        <a:lnTo>
                          <a:pt x="1750" y="723"/>
                        </a:lnTo>
                        <a:cubicBezTo>
                          <a:pt x="1732" y="708"/>
                          <a:pt x="1714" y="701"/>
                          <a:pt x="1698" y="701"/>
                        </a:cubicBezTo>
                        <a:cubicBezTo>
                          <a:pt x="1661" y="701"/>
                          <a:pt x="1635" y="736"/>
                          <a:pt x="1643" y="794"/>
                        </a:cubicBezTo>
                        <a:lnTo>
                          <a:pt x="1679" y="1318"/>
                        </a:lnTo>
                        <a:lnTo>
                          <a:pt x="1667" y="1330"/>
                        </a:lnTo>
                        <a:lnTo>
                          <a:pt x="1179" y="1116"/>
                        </a:lnTo>
                        <a:cubicBezTo>
                          <a:pt x="1156" y="1106"/>
                          <a:pt x="1137" y="1102"/>
                          <a:pt x="1122" y="1102"/>
                        </a:cubicBezTo>
                        <a:cubicBezTo>
                          <a:pt x="1080" y="1102"/>
                          <a:pt x="1063" y="1135"/>
                          <a:pt x="1072" y="1187"/>
                        </a:cubicBezTo>
                        <a:lnTo>
                          <a:pt x="1155" y="1723"/>
                        </a:lnTo>
                        <a:lnTo>
                          <a:pt x="1179" y="1794"/>
                        </a:lnTo>
                        <a:lnTo>
                          <a:pt x="1095" y="1782"/>
                        </a:lnTo>
                        <a:lnTo>
                          <a:pt x="583" y="1651"/>
                        </a:lnTo>
                        <a:cubicBezTo>
                          <a:pt x="568" y="1647"/>
                          <a:pt x="555" y="1645"/>
                          <a:pt x="544" y="1645"/>
                        </a:cubicBezTo>
                        <a:cubicBezTo>
                          <a:pt x="493" y="1645"/>
                          <a:pt x="478" y="1686"/>
                          <a:pt x="488" y="1735"/>
                        </a:cubicBezTo>
                        <a:lnTo>
                          <a:pt x="583" y="1889"/>
                        </a:lnTo>
                        <a:lnTo>
                          <a:pt x="95" y="2092"/>
                        </a:lnTo>
                        <a:cubicBezTo>
                          <a:pt x="24" y="2092"/>
                          <a:pt x="0" y="2259"/>
                          <a:pt x="48" y="2330"/>
                        </a:cubicBezTo>
                        <a:lnTo>
                          <a:pt x="381" y="2866"/>
                        </a:lnTo>
                        <a:lnTo>
                          <a:pt x="381" y="2901"/>
                        </a:lnTo>
                        <a:cubicBezTo>
                          <a:pt x="1494" y="4433"/>
                          <a:pt x="2241" y="4626"/>
                          <a:pt x="2547" y="4626"/>
                        </a:cubicBezTo>
                        <a:cubicBezTo>
                          <a:pt x="2650" y="4626"/>
                          <a:pt x="2703" y="4604"/>
                          <a:pt x="2703" y="4604"/>
                        </a:cubicBezTo>
                        <a:lnTo>
                          <a:pt x="2810" y="4580"/>
                        </a:lnTo>
                        <a:cubicBezTo>
                          <a:pt x="2946" y="4544"/>
                          <a:pt x="3060" y="4528"/>
                          <a:pt x="3158" y="4528"/>
                        </a:cubicBezTo>
                        <a:cubicBezTo>
                          <a:pt x="3411" y="4528"/>
                          <a:pt x="3549" y="4637"/>
                          <a:pt x="3643" y="4783"/>
                        </a:cubicBezTo>
                        <a:cubicBezTo>
                          <a:pt x="3715" y="5009"/>
                          <a:pt x="3703" y="5247"/>
                          <a:pt x="3298" y="5557"/>
                        </a:cubicBezTo>
                        <a:lnTo>
                          <a:pt x="3215" y="5616"/>
                        </a:lnTo>
                        <a:cubicBezTo>
                          <a:pt x="3215" y="5616"/>
                          <a:pt x="2441" y="6080"/>
                          <a:pt x="3179" y="8497"/>
                        </a:cubicBezTo>
                        <a:lnTo>
                          <a:pt x="3358" y="9057"/>
                        </a:lnTo>
                        <a:cubicBezTo>
                          <a:pt x="3372" y="9101"/>
                          <a:pt x="3400" y="9126"/>
                          <a:pt x="3428" y="9126"/>
                        </a:cubicBezTo>
                        <a:cubicBezTo>
                          <a:pt x="3445" y="9126"/>
                          <a:pt x="3463" y="9116"/>
                          <a:pt x="3477" y="9093"/>
                        </a:cubicBezTo>
                        <a:lnTo>
                          <a:pt x="3822" y="8652"/>
                        </a:lnTo>
                        <a:lnTo>
                          <a:pt x="3834" y="8628"/>
                        </a:lnTo>
                        <a:lnTo>
                          <a:pt x="3858" y="8652"/>
                        </a:lnTo>
                        <a:lnTo>
                          <a:pt x="4179" y="9128"/>
                        </a:lnTo>
                        <a:cubicBezTo>
                          <a:pt x="4202" y="9157"/>
                          <a:pt x="4227" y="9172"/>
                          <a:pt x="4250" y="9172"/>
                        </a:cubicBezTo>
                        <a:cubicBezTo>
                          <a:pt x="4275" y="9172"/>
                          <a:pt x="4298" y="9154"/>
                          <a:pt x="4310" y="9117"/>
                        </a:cubicBezTo>
                        <a:lnTo>
                          <a:pt x="4489" y="8640"/>
                        </a:lnTo>
                        <a:lnTo>
                          <a:pt x="4512" y="8581"/>
                        </a:lnTo>
                        <a:lnTo>
                          <a:pt x="4572" y="8640"/>
                        </a:lnTo>
                        <a:lnTo>
                          <a:pt x="4953" y="9009"/>
                        </a:lnTo>
                        <a:cubicBezTo>
                          <a:pt x="4972" y="9033"/>
                          <a:pt x="4994" y="9043"/>
                          <a:pt x="5015" y="9043"/>
                        </a:cubicBezTo>
                        <a:cubicBezTo>
                          <a:pt x="5047" y="9043"/>
                          <a:pt x="5077" y="9017"/>
                          <a:pt x="5084" y="8974"/>
                        </a:cubicBezTo>
                        <a:lnTo>
                          <a:pt x="5203" y="8450"/>
                        </a:lnTo>
                        <a:cubicBezTo>
                          <a:pt x="5203" y="8450"/>
                          <a:pt x="5227" y="8426"/>
                          <a:pt x="5239" y="8426"/>
                        </a:cubicBezTo>
                        <a:lnTo>
                          <a:pt x="5620" y="8759"/>
                        </a:lnTo>
                        <a:cubicBezTo>
                          <a:pt x="5641" y="8776"/>
                          <a:pt x="5662" y="8784"/>
                          <a:pt x="5680" y="8784"/>
                        </a:cubicBezTo>
                        <a:cubicBezTo>
                          <a:pt x="5714" y="8784"/>
                          <a:pt x="5739" y="8758"/>
                          <a:pt x="5739" y="8712"/>
                        </a:cubicBezTo>
                        <a:lnTo>
                          <a:pt x="5798" y="8176"/>
                        </a:lnTo>
                        <a:lnTo>
                          <a:pt x="5822" y="8104"/>
                        </a:lnTo>
                        <a:lnTo>
                          <a:pt x="5882" y="8152"/>
                        </a:lnTo>
                        <a:lnTo>
                          <a:pt x="6263" y="8402"/>
                        </a:lnTo>
                        <a:lnTo>
                          <a:pt x="6263" y="8366"/>
                        </a:lnTo>
                        <a:lnTo>
                          <a:pt x="6084" y="7819"/>
                        </a:lnTo>
                        <a:lnTo>
                          <a:pt x="6084" y="7807"/>
                        </a:lnTo>
                        <a:lnTo>
                          <a:pt x="6275" y="7819"/>
                        </a:lnTo>
                        <a:lnTo>
                          <a:pt x="6858" y="8045"/>
                        </a:lnTo>
                        <a:cubicBezTo>
                          <a:pt x="6876" y="8051"/>
                          <a:pt x="6895" y="8054"/>
                          <a:pt x="6914" y="8054"/>
                        </a:cubicBezTo>
                        <a:cubicBezTo>
                          <a:pt x="6970" y="8054"/>
                          <a:pt x="7019" y="8027"/>
                          <a:pt x="7001" y="7974"/>
                        </a:cubicBezTo>
                        <a:lnTo>
                          <a:pt x="6929" y="7438"/>
                        </a:lnTo>
                        <a:lnTo>
                          <a:pt x="6929" y="7354"/>
                        </a:lnTo>
                        <a:lnTo>
                          <a:pt x="7001" y="7378"/>
                        </a:lnTo>
                        <a:lnTo>
                          <a:pt x="7525" y="7509"/>
                        </a:lnTo>
                        <a:cubicBezTo>
                          <a:pt x="7532" y="7510"/>
                          <a:pt x="7539" y="7511"/>
                          <a:pt x="7546" y="7511"/>
                        </a:cubicBezTo>
                        <a:cubicBezTo>
                          <a:pt x="7605" y="7511"/>
                          <a:pt x="7641" y="7467"/>
                          <a:pt x="7620" y="7414"/>
                        </a:cubicBezTo>
                        <a:lnTo>
                          <a:pt x="7441" y="6878"/>
                        </a:lnTo>
                        <a:lnTo>
                          <a:pt x="7418" y="6854"/>
                        </a:lnTo>
                        <a:lnTo>
                          <a:pt x="7453" y="6854"/>
                        </a:lnTo>
                        <a:lnTo>
                          <a:pt x="8001" y="6842"/>
                        </a:lnTo>
                        <a:cubicBezTo>
                          <a:pt x="8014" y="6847"/>
                          <a:pt x="8027" y="6848"/>
                          <a:pt x="8039" y="6848"/>
                        </a:cubicBezTo>
                        <a:cubicBezTo>
                          <a:pt x="8165" y="6848"/>
                          <a:pt x="8211" y="6636"/>
                          <a:pt x="8168" y="6592"/>
                        </a:cubicBezTo>
                        <a:lnTo>
                          <a:pt x="7858" y="5914"/>
                        </a:lnTo>
                        <a:cubicBezTo>
                          <a:pt x="7826" y="5914"/>
                          <a:pt x="7774" y="6012"/>
                          <a:pt x="7746" y="6012"/>
                        </a:cubicBezTo>
                        <a:cubicBezTo>
                          <a:pt x="7744" y="6012"/>
                          <a:pt x="7741" y="6011"/>
                          <a:pt x="7739" y="6009"/>
                        </a:cubicBezTo>
                        <a:cubicBezTo>
                          <a:pt x="6738" y="4652"/>
                          <a:pt x="6030" y="4445"/>
                          <a:pt x="5691" y="4445"/>
                        </a:cubicBezTo>
                        <a:cubicBezTo>
                          <a:pt x="5543" y="4445"/>
                          <a:pt x="5465" y="4485"/>
                          <a:pt x="5465" y="4485"/>
                        </a:cubicBezTo>
                        <a:lnTo>
                          <a:pt x="5346" y="4568"/>
                        </a:lnTo>
                        <a:cubicBezTo>
                          <a:pt x="5200" y="4607"/>
                          <a:pt x="5079" y="4624"/>
                          <a:pt x="4978" y="4624"/>
                        </a:cubicBezTo>
                        <a:cubicBezTo>
                          <a:pt x="4734" y="4624"/>
                          <a:pt x="4605" y="4525"/>
                          <a:pt x="4512" y="4390"/>
                        </a:cubicBezTo>
                        <a:cubicBezTo>
                          <a:pt x="4429" y="4164"/>
                          <a:pt x="4429" y="3937"/>
                          <a:pt x="4834" y="3616"/>
                        </a:cubicBezTo>
                        <a:lnTo>
                          <a:pt x="4929" y="3556"/>
                        </a:lnTo>
                        <a:cubicBezTo>
                          <a:pt x="4929" y="3556"/>
                          <a:pt x="5715" y="3080"/>
                          <a:pt x="5013" y="758"/>
                        </a:cubicBezTo>
                        <a:cubicBezTo>
                          <a:pt x="5001" y="723"/>
                          <a:pt x="5013" y="604"/>
                          <a:pt x="5001" y="604"/>
                        </a:cubicBezTo>
                        <a:lnTo>
                          <a:pt x="4786" y="68"/>
                        </a:lnTo>
                        <a:cubicBezTo>
                          <a:pt x="4775" y="34"/>
                          <a:pt x="4755" y="19"/>
                          <a:pt x="4733" y="19"/>
                        </a:cubicBezTo>
                        <a:cubicBezTo>
                          <a:pt x="4708" y="19"/>
                          <a:pt x="4680" y="37"/>
                          <a:pt x="4655" y="68"/>
                        </a:cubicBezTo>
                        <a:lnTo>
                          <a:pt x="4298" y="520"/>
                        </a:lnTo>
                        <a:lnTo>
                          <a:pt x="4286" y="544"/>
                        </a:lnTo>
                        <a:lnTo>
                          <a:pt x="4274" y="520"/>
                        </a:lnTo>
                        <a:lnTo>
                          <a:pt x="3941" y="44"/>
                        </a:lnTo>
                        <a:cubicBezTo>
                          <a:pt x="3918" y="16"/>
                          <a:pt x="3893" y="1"/>
                          <a:pt x="387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89" name="Google Shape;1889;p46"/>
                  <p:cNvSpPr/>
                  <p:nvPr/>
                </p:nvSpPr>
                <p:spPr>
                  <a:xfrm>
                    <a:off x="6869350" y="6645583"/>
                    <a:ext cx="172668" cy="187635"/>
                  </a:xfrm>
                  <a:custGeom>
                    <a:rect b="b" l="l" r="r" t="t"/>
                    <a:pathLst>
                      <a:path extrusionOk="0" h="9290" w="8549">
                        <a:moveTo>
                          <a:pt x="4322" y="1"/>
                        </a:moveTo>
                        <a:cubicBezTo>
                          <a:pt x="4261" y="1"/>
                          <a:pt x="4181" y="46"/>
                          <a:pt x="4155" y="97"/>
                        </a:cubicBezTo>
                        <a:lnTo>
                          <a:pt x="3870" y="680"/>
                        </a:lnTo>
                        <a:lnTo>
                          <a:pt x="3846" y="692"/>
                        </a:lnTo>
                        <a:cubicBezTo>
                          <a:pt x="2834" y="3014"/>
                          <a:pt x="3560" y="3561"/>
                          <a:pt x="3560" y="3561"/>
                        </a:cubicBezTo>
                        <a:lnTo>
                          <a:pt x="3631" y="3633"/>
                        </a:lnTo>
                        <a:cubicBezTo>
                          <a:pt x="4012" y="3990"/>
                          <a:pt x="3977" y="4228"/>
                          <a:pt x="3893" y="4454"/>
                        </a:cubicBezTo>
                        <a:cubicBezTo>
                          <a:pt x="3794" y="4569"/>
                          <a:pt x="3676" y="4658"/>
                          <a:pt x="3472" y="4658"/>
                        </a:cubicBezTo>
                        <a:cubicBezTo>
                          <a:pt x="3358" y="4658"/>
                          <a:pt x="3216" y="4630"/>
                          <a:pt x="3036" y="4561"/>
                        </a:cubicBezTo>
                        <a:lnTo>
                          <a:pt x="2941" y="4514"/>
                        </a:lnTo>
                        <a:cubicBezTo>
                          <a:pt x="2941" y="4514"/>
                          <a:pt x="2863" y="4472"/>
                          <a:pt x="2706" y="4472"/>
                        </a:cubicBezTo>
                        <a:cubicBezTo>
                          <a:pt x="2357" y="4472"/>
                          <a:pt x="1616" y="4675"/>
                          <a:pt x="453" y="5978"/>
                        </a:cubicBezTo>
                        <a:lnTo>
                          <a:pt x="48" y="6419"/>
                        </a:lnTo>
                        <a:cubicBezTo>
                          <a:pt x="0" y="6478"/>
                          <a:pt x="24" y="6526"/>
                          <a:pt x="95" y="6538"/>
                        </a:cubicBezTo>
                        <a:lnTo>
                          <a:pt x="643" y="6609"/>
                        </a:lnTo>
                        <a:lnTo>
                          <a:pt x="679" y="6609"/>
                        </a:lnTo>
                        <a:lnTo>
                          <a:pt x="655" y="6645"/>
                        </a:lnTo>
                        <a:lnTo>
                          <a:pt x="417" y="7169"/>
                        </a:lnTo>
                        <a:cubicBezTo>
                          <a:pt x="397" y="7228"/>
                          <a:pt x="410" y="7270"/>
                          <a:pt x="461" y="7270"/>
                        </a:cubicBezTo>
                        <a:cubicBezTo>
                          <a:pt x="472" y="7270"/>
                          <a:pt x="485" y="7268"/>
                          <a:pt x="500" y="7264"/>
                        </a:cubicBezTo>
                        <a:lnTo>
                          <a:pt x="1000" y="7181"/>
                        </a:lnTo>
                        <a:lnTo>
                          <a:pt x="1060" y="7169"/>
                        </a:lnTo>
                        <a:lnTo>
                          <a:pt x="1048" y="7240"/>
                        </a:lnTo>
                        <a:lnTo>
                          <a:pt x="929" y="7764"/>
                        </a:lnTo>
                        <a:cubicBezTo>
                          <a:pt x="920" y="7819"/>
                          <a:pt x="938" y="7860"/>
                          <a:pt x="985" y="7860"/>
                        </a:cubicBezTo>
                        <a:cubicBezTo>
                          <a:pt x="1000" y="7860"/>
                          <a:pt x="1016" y="7856"/>
                          <a:pt x="1036" y="7848"/>
                        </a:cubicBezTo>
                        <a:lnTo>
                          <a:pt x="1536" y="7681"/>
                        </a:lnTo>
                        <a:lnTo>
                          <a:pt x="1548" y="7705"/>
                        </a:lnTo>
                        <a:lnTo>
                          <a:pt x="1465" y="8205"/>
                        </a:lnTo>
                        <a:cubicBezTo>
                          <a:pt x="1456" y="8257"/>
                          <a:pt x="1473" y="8290"/>
                          <a:pt x="1515" y="8290"/>
                        </a:cubicBezTo>
                        <a:cubicBezTo>
                          <a:pt x="1530" y="8290"/>
                          <a:pt x="1549" y="8286"/>
                          <a:pt x="1572" y="8276"/>
                        </a:cubicBezTo>
                        <a:lnTo>
                          <a:pt x="2060" y="8062"/>
                        </a:lnTo>
                        <a:lnTo>
                          <a:pt x="2131" y="8026"/>
                        </a:lnTo>
                        <a:lnTo>
                          <a:pt x="2131" y="8098"/>
                        </a:lnTo>
                        <a:lnTo>
                          <a:pt x="2119" y="8562"/>
                        </a:lnTo>
                        <a:lnTo>
                          <a:pt x="2131" y="8550"/>
                        </a:lnTo>
                        <a:lnTo>
                          <a:pt x="2524" y="8121"/>
                        </a:lnTo>
                        <a:lnTo>
                          <a:pt x="2536" y="8098"/>
                        </a:lnTo>
                        <a:lnTo>
                          <a:pt x="2619" y="8276"/>
                        </a:lnTo>
                        <a:lnTo>
                          <a:pt x="2727" y="8895"/>
                        </a:lnTo>
                        <a:cubicBezTo>
                          <a:pt x="2736" y="8949"/>
                          <a:pt x="2785" y="8996"/>
                          <a:pt x="2824" y="8996"/>
                        </a:cubicBezTo>
                        <a:cubicBezTo>
                          <a:pt x="2837" y="8996"/>
                          <a:pt x="2849" y="8991"/>
                          <a:pt x="2858" y="8979"/>
                        </a:cubicBezTo>
                        <a:lnTo>
                          <a:pt x="3274" y="8657"/>
                        </a:lnTo>
                        <a:lnTo>
                          <a:pt x="3334" y="8610"/>
                        </a:lnTo>
                        <a:lnTo>
                          <a:pt x="3370" y="8681"/>
                        </a:lnTo>
                        <a:lnTo>
                          <a:pt x="3512" y="9205"/>
                        </a:lnTo>
                        <a:cubicBezTo>
                          <a:pt x="3526" y="9245"/>
                          <a:pt x="3551" y="9267"/>
                          <a:pt x="3577" y="9267"/>
                        </a:cubicBezTo>
                        <a:cubicBezTo>
                          <a:pt x="3596" y="9267"/>
                          <a:pt x="3616" y="9254"/>
                          <a:pt x="3631" y="9229"/>
                        </a:cubicBezTo>
                        <a:lnTo>
                          <a:pt x="4012" y="8800"/>
                        </a:lnTo>
                        <a:lnTo>
                          <a:pt x="4024" y="8776"/>
                        </a:lnTo>
                        <a:lnTo>
                          <a:pt x="4036" y="8800"/>
                        </a:lnTo>
                        <a:lnTo>
                          <a:pt x="4334" y="9264"/>
                        </a:lnTo>
                        <a:cubicBezTo>
                          <a:pt x="4334" y="9282"/>
                          <a:pt x="4354" y="9289"/>
                          <a:pt x="4384" y="9289"/>
                        </a:cubicBezTo>
                        <a:cubicBezTo>
                          <a:pt x="4456" y="9289"/>
                          <a:pt x="4583" y="9247"/>
                          <a:pt x="4608" y="9205"/>
                        </a:cubicBezTo>
                        <a:lnTo>
                          <a:pt x="5025" y="8598"/>
                        </a:lnTo>
                        <a:cubicBezTo>
                          <a:pt x="5001" y="8562"/>
                          <a:pt x="4870" y="8574"/>
                          <a:pt x="4882" y="8538"/>
                        </a:cubicBezTo>
                        <a:cubicBezTo>
                          <a:pt x="5822" y="6300"/>
                          <a:pt x="5036" y="5812"/>
                          <a:pt x="5036" y="5812"/>
                        </a:cubicBezTo>
                        <a:lnTo>
                          <a:pt x="4917" y="5752"/>
                        </a:lnTo>
                        <a:cubicBezTo>
                          <a:pt x="4548" y="5395"/>
                          <a:pt x="4548" y="5157"/>
                          <a:pt x="4644" y="4942"/>
                        </a:cubicBezTo>
                        <a:cubicBezTo>
                          <a:pt x="4742" y="4828"/>
                          <a:pt x="4861" y="4743"/>
                          <a:pt x="5057" y="4743"/>
                        </a:cubicBezTo>
                        <a:cubicBezTo>
                          <a:pt x="5168" y="4743"/>
                          <a:pt x="5305" y="4771"/>
                          <a:pt x="5477" y="4835"/>
                        </a:cubicBezTo>
                        <a:lnTo>
                          <a:pt x="5572" y="4883"/>
                        </a:lnTo>
                        <a:cubicBezTo>
                          <a:pt x="5572" y="4883"/>
                          <a:pt x="5662" y="4931"/>
                          <a:pt x="5841" y="4931"/>
                        </a:cubicBezTo>
                        <a:cubicBezTo>
                          <a:pt x="6203" y="4931"/>
                          <a:pt x="6933" y="4733"/>
                          <a:pt x="8025" y="3537"/>
                        </a:cubicBezTo>
                        <a:cubicBezTo>
                          <a:pt x="8061" y="3502"/>
                          <a:pt x="8156" y="3454"/>
                          <a:pt x="8144" y="3442"/>
                        </a:cubicBezTo>
                        <a:lnTo>
                          <a:pt x="8501" y="3002"/>
                        </a:lnTo>
                        <a:cubicBezTo>
                          <a:pt x="8549" y="2942"/>
                          <a:pt x="8501" y="2895"/>
                          <a:pt x="8430" y="2883"/>
                        </a:cubicBezTo>
                        <a:lnTo>
                          <a:pt x="7858" y="2799"/>
                        </a:lnTo>
                        <a:lnTo>
                          <a:pt x="7834" y="2799"/>
                        </a:lnTo>
                        <a:lnTo>
                          <a:pt x="7846" y="2775"/>
                        </a:lnTo>
                        <a:lnTo>
                          <a:pt x="8084" y="2252"/>
                        </a:lnTo>
                        <a:cubicBezTo>
                          <a:pt x="8116" y="2188"/>
                          <a:pt x="8091" y="2143"/>
                          <a:pt x="8034" y="2143"/>
                        </a:cubicBezTo>
                        <a:cubicBezTo>
                          <a:pt x="8027" y="2143"/>
                          <a:pt x="8020" y="2143"/>
                          <a:pt x="8013" y="2144"/>
                        </a:cubicBezTo>
                        <a:lnTo>
                          <a:pt x="7656" y="2252"/>
                        </a:lnTo>
                        <a:lnTo>
                          <a:pt x="7656" y="2240"/>
                        </a:lnTo>
                        <a:lnTo>
                          <a:pt x="7680" y="1692"/>
                        </a:lnTo>
                        <a:cubicBezTo>
                          <a:pt x="7699" y="1626"/>
                          <a:pt x="7642" y="1574"/>
                          <a:pt x="7582" y="1574"/>
                        </a:cubicBezTo>
                        <a:cubicBezTo>
                          <a:pt x="7567" y="1574"/>
                          <a:pt x="7551" y="1578"/>
                          <a:pt x="7537" y="1585"/>
                        </a:cubicBezTo>
                        <a:lnTo>
                          <a:pt x="7001" y="1752"/>
                        </a:lnTo>
                        <a:lnTo>
                          <a:pt x="6965" y="1752"/>
                        </a:lnTo>
                        <a:lnTo>
                          <a:pt x="6965" y="1716"/>
                        </a:lnTo>
                        <a:lnTo>
                          <a:pt x="7025" y="1168"/>
                        </a:lnTo>
                        <a:cubicBezTo>
                          <a:pt x="7042" y="1116"/>
                          <a:pt x="7015" y="1083"/>
                          <a:pt x="6976" y="1083"/>
                        </a:cubicBezTo>
                        <a:cubicBezTo>
                          <a:pt x="6961" y="1083"/>
                          <a:pt x="6945" y="1087"/>
                          <a:pt x="6930" y="1097"/>
                        </a:cubicBezTo>
                        <a:lnTo>
                          <a:pt x="6453" y="1335"/>
                        </a:lnTo>
                        <a:lnTo>
                          <a:pt x="6394" y="1359"/>
                        </a:lnTo>
                        <a:lnTo>
                          <a:pt x="6394" y="1287"/>
                        </a:lnTo>
                        <a:lnTo>
                          <a:pt x="6394" y="751"/>
                        </a:lnTo>
                        <a:cubicBezTo>
                          <a:pt x="6394" y="702"/>
                          <a:pt x="6371" y="670"/>
                          <a:pt x="6334" y="670"/>
                        </a:cubicBezTo>
                        <a:cubicBezTo>
                          <a:pt x="6317" y="670"/>
                          <a:pt x="6297" y="677"/>
                          <a:pt x="6275" y="692"/>
                        </a:cubicBezTo>
                        <a:lnTo>
                          <a:pt x="5834" y="990"/>
                        </a:lnTo>
                        <a:cubicBezTo>
                          <a:pt x="5834" y="990"/>
                          <a:pt x="5822" y="990"/>
                          <a:pt x="5822" y="978"/>
                        </a:cubicBezTo>
                        <a:lnTo>
                          <a:pt x="5763" y="442"/>
                        </a:lnTo>
                        <a:cubicBezTo>
                          <a:pt x="5755" y="391"/>
                          <a:pt x="5735" y="366"/>
                          <a:pt x="5706" y="366"/>
                        </a:cubicBezTo>
                        <a:cubicBezTo>
                          <a:pt x="5688" y="366"/>
                          <a:pt x="5667" y="376"/>
                          <a:pt x="5644" y="394"/>
                        </a:cubicBezTo>
                        <a:lnTo>
                          <a:pt x="5227" y="740"/>
                        </a:lnTo>
                        <a:lnTo>
                          <a:pt x="5167" y="799"/>
                        </a:lnTo>
                        <a:lnTo>
                          <a:pt x="5155" y="716"/>
                        </a:lnTo>
                        <a:lnTo>
                          <a:pt x="5001" y="204"/>
                        </a:lnTo>
                        <a:cubicBezTo>
                          <a:pt x="4994" y="155"/>
                          <a:pt x="4971" y="131"/>
                          <a:pt x="4943" y="131"/>
                        </a:cubicBezTo>
                        <a:cubicBezTo>
                          <a:pt x="4923" y="131"/>
                          <a:pt x="4901" y="143"/>
                          <a:pt x="4882" y="168"/>
                        </a:cubicBezTo>
                        <a:lnTo>
                          <a:pt x="4810" y="323"/>
                        </a:lnTo>
                        <a:lnTo>
                          <a:pt x="4382" y="25"/>
                        </a:lnTo>
                        <a:cubicBezTo>
                          <a:pt x="4368" y="8"/>
                          <a:pt x="4346" y="1"/>
                          <a:pt x="4322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90" name="Google Shape;1890;p46"/>
                  <p:cNvSpPr/>
                  <p:nvPr/>
                </p:nvSpPr>
                <p:spPr>
                  <a:xfrm>
                    <a:off x="7084373" y="6956119"/>
                    <a:ext cx="117206" cy="181677"/>
                  </a:xfrm>
                  <a:custGeom>
                    <a:rect b="b" l="l" r="r" t="t"/>
                    <a:pathLst>
                      <a:path extrusionOk="0" h="8995" w="5803">
                        <a:moveTo>
                          <a:pt x="2778" y="0"/>
                        </a:moveTo>
                        <a:cubicBezTo>
                          <a:pt x="2755" y="0"/>
                          <a:pt x="2731" y="15"/>
                          <a:pt x="2713" y="45"/>
                        </a:cubicBezTo>
                        <a:lnTo>
                          <a:pt x="2475" y="509"/>
                        </a:lnTo>
                        <a:lnTo>
                          <a:pt x="2439" y="509"/>
                        </a:lnTo>
                        <a:lnTo>
                          <a:pt x="2129" y="81"/>
                        </a:lnTo>
                        <a:cubicBezTo>
                          <a:pt x="2107" y="52"/>
                          <a:pt x="2081" y="37"/>
                          <a:pt x="2058" y="37"/>
                        </a:cubicBezTo>
                        <a:cubicBezTo>
                          <a:pt x="2033" y="37"/>
                          <a:pt x="2011" y="55"/>
                          <a:pt x="1999" y="93"/>
                        </a:cubicBezTo>
                        <a:lnTo>
                          <a:pt x="1796" y="605"/>
                        </a:lnTo>
                        <a:lnTo>
                          <a:pt x="1772" y="676"/>
                        </a:lnTo>
                        <a:lnTo>
                          <a:pt x="1713" y="616"/>
                        </a:lnTo>
                        <a:lnTo>
                          <a:pt x="1344" y="224"/>
                        </a:lnTo>
                        <a:cubicBezTo>
                          <a:pt x="1322" y="202"/>
                          <a:pt x="1302" y="193"/>
                          <a:pt x="1285" y="193"/>
                        </a:cubicBezTo>
                        <a:cubicBezTo>
                          <a:pt x="1254" y="193"/>
                          <a:pt x="1232" y="221"/>
                          <a:pt x="1225" y="259"/>
                        </a:cubicBezTo>
                        <a:lnTo>
                          <a:pt x="1225" y="426"/>
                        </a:lnTo>
                        <a:lnTo>
                          <a:pt x="701" y="366"/>
                        </a:lnTo>
                        <a:cubicBezTo>
                          <a:pt x="693" y="362"/>
                          <a:pt x="685" y="360"/>
                          <a:pt x="676" y="360"/>
                        </a:cubicBezTo>
                        <a:cubicBezTo>
                          <a:pt x="613" y="360"/>
                          <a:pt x="524" y="459"/>
                          <a:pt x="534" y="521"/>
                        </a:cubicBezTo>
                        <a:lnTo>
                          <a:pt x="570" y="1164"/>
                        </a:lnTo>
                        <a:lnTo>
                          <a:pt x="546" y="1200"/>
                        </a:lnTo>
                        <a:cubicBezTo>
                          <a:pt x="808" y="3724"/>
                          <a:pt x="1701" y="3843"/>
                          <a:pt x="1701" y="3843"/>
                        </a:cubicBezTo>
                        <a:lnTo>
                          <a:pt x="1796" y="3879"/>
                        </a:lnTo>
                        <a:cubicBezTo>
                          <a:pt x="2296" y="4010"/>
                          <a:pt x="2391" y="4236"/>
                          <a:pt x="2415" y="4474"/>
                        </a:cubicBezTo>
                        <a:cubicBezTo>
                          <a:pt x="2368" y="4712"/>
                          <a:pt x="2237" y="4903"/>
                          <a:pt x="1725" y="4974"/>
                        </a:cubicBezTo>
                        <a:lnTo>
                          <a:pt x="1618" y="4986"/>
                        </a:lnTo>
                        <a:cubicBezTo>
                          <a:pt x="1618" y="4986"/>
                          <a:pt x="713" y="4986"/>
                          <a:pt x="153" y="7462"/>
                        </a:cubicBezTo>
                        <a:lnTo>
                          <a:pt x="10" y="8046"/>
                        </a:lnTo>
                        <a:cubicBezTo>
                          <a:pt x="0" y="8106"/>
                          <a:pt x="32" y="8132"/>
                          <a:pt x="85" y="8132"/>
                        </a:cubicBezTo>
                        <a:cubicBezTo>
                          <a:pt x="95" y="8132"/>
                          <a:pt x="106" y="8131"/>
                          <a:pt x="117" y="8129"/>
                        </a:cubicBezTo>
                        <a:lnTo>
                          <a:pt x="641" y="7939"/>
                        </a:lnTo>
                        <a:lnTo>
                          <a:pt x="665" y="7927"/>
                        </a:lnTo>
                        <a:lnTo>
                          <a:pt x="665" y="7951"/>
                        </a:lnTo>
                        <a:lnTo>
                          <a:pt x="713" y="8522"/>
                        </a:lnTo>
                        <a:cubicBezTo>
                          <a:pt x="713" y="8571"/>
                          <a:pt x="741" y="8598"/>
                          <a:pt x="778" y="8598"/>
                        </a:cubicBezTo>
                        <a:cubicBezTo>
                          <a:pt x="795" y="8598"/>
                          <a:pt x="813" y="8593"/>
                          <a:pt x="832" y="8582"/>
                        </a:cubicBezTo>
                        <a:lnTo>
                          <a:pt x="1237" y="8248"/>
                        </a:lnTo>
                        <a:lnTo>
                          <a:pt x="1284" y="8201"/>
                        </a:lnTo>
                        <a:lnTo>
                          <a:pt x="1296" y="8284"/>
                        </a:lnTo>
                        <a:lnTo>
                          <a:pt x="1439" y="8796"/>
                        </a:lnTo>
                        <a:cubicBezTo>
                          <a:pt x="1453" y="8845"/>
                          <a:pt x="1479" y="8869"/>
                          <a:pt x="1510" y="8869"/>
                        </a:cubicBezTo>
                        <a:cubicBezTo>
                          <a:pt x="1532" y="8869"/>
                          <a:pt x="1557" y="8857"/>
                          <a:pt x="1582" y="8832"/>
                        </a:cubicBezTo>
                        <a:lnTo>
                          <a:pt x="1951" y="8439"/>
                        </a:lnTo>
                        <a:lnTo>
                          <a:pt x="1975" y="8439"/>
                        </a:lnTo>
                        <a:lnTo>
                          <a:pt x="2141" y="8939"/>
                        </a:lnTo>
                        <a:cubicBezTo>
                          <a:pt x="2160" y="8976"/>
                          <a:pt x="2185" y="8994"/>
                          <a:pt x="2210" y="8994"/>
                        </a:cubicBezTo>
                        <a:cubicBezTo>
                          <a:pt x="2233" y="8994"/>
                          <a:pt x="2255" y="8979"/>
                          <a:pt x="2272" y="8951"/>
                        </a:cubicBezTo>
                        <a:lnTo>
                          <a:pt x="2606" y="8522"/>
                        </a:lnTo>
                        <a:lnTo>
                          <a:pt x="2653" y="8463"/>
                        </a:lnTo>
                        <a:lnTo>
                          <a:pt x="2677" y="8534"/>
                        </a:lnTo>
                        <a:lnTo>
                          <a:pt x="2891" y="8951"/>
                        </a:lnTo>
                        <a:cubicBezTo>
                          <a:pt x="2891" y="8939"/>
                          <a:pt x="2891" y="8939"/>
                          <a:pt x="2903" y="8915"/>
                        </a:cubicBezTo>
                        <a:lnTo>
                          <a:pt x="3022" y="8355"/>
                        </a:lnTo>
                        <a:lnTo>
                          <a:pt x="3034" y="8344"/>
                        </a:lnTo>
                        <a:lnTo>
                          <a:pt x="3201" y="8439"/>
                        </a:lnTo>
                        <a:lnTo>
                          <a:pt x="3582" y="8915"/>
                        </a:lnTo>
                        <a:cubicBezTo>
                          <a:pt x="3608" y="8947"/>
                          <a:pt x="3647" y="8969"/>
                          <a:pt x="3682" y="8969"/>
                        </a:cubicBezTo>
                        <a:cubicBezTo>
                          <a:pt x="3712" y="8969"/>
                          <a:pt x="3738" y="8953"/>
                          <a:pt x="3749" y="8915"/>
                        </a:cubicBezTo>
                        <a:lnTo>
                          <a:pt x="3963" y="8427"/>
                        </a:lnTo>
                        <a:lnTo>
                          <a:pt x="3987" y="8355"/>
                        </a:lnTo>
                        <a:lnTo>
                          <a:pt x="4046" y="8415"/>
                        </a:lnTo>
                        <a:lnTo>
                          <a:pt x="4415" y="8796"/>
                        </a:lnTo>
                        <a:cubicBezTo>
                          <a:pt x="4439" y="8819"/>
                          <a:pt x="4460" y="8830"/>
                          <a:pt x="4478" y="8830"/>
                        </a:cubicBezTo>
                        <a:cubicBezTo>
                          <a:pt x="4507" y="8830"/>
                          <a:pt x="4527" y="8804"/>
                          <a:pt x="4535" y="8760"/>
                        </a:cubicBezTo>
                        <a:lnTo>
                          <a:pt x="4654" y="8189"/>
                        </a:lnTo>
                        <a:lnTo>
                          <a:pt x="4654" y="8165"/>
                        </a:lnTo>
                        <a:lnTo>
                          <a:pt x="4689" y="8177"/>
                        </a:lnTo>
                        <a:lnTo>
                          <a:pt x="5177" y="8439"/>
                        </a:lnTo>
                        <a:cubicBezTo>
                          <a:pt x="5182" y="8442"/>
                          <a:pt x="5188" y="8444"/>
                          <a:pt x="5194" y="8444"/>
                        </a:cubicBezTo>
                        <a:cubicBezTo>
                          <a:pt x="5257" y="8444"/>
                          <a:pt x="5403" y="8301"/>
                          <a:pt x="5392" y="8236"/>
                        </a:cubicBezTo>
                        <a:lnTo>
                          <a:pt x="5463" y="7510"/>
                        </a:lnTo>
                        <a:cubicBezTo>
                          <a:pt x="5459" y="7507"/>
                          <a:pt x="5453" y="7506"/>
                          <a:pt x="5447" y="7506"/>
                        </a:cubicBezTo>
                        <a:cubicBezTo>
                          <a:pt x="5416" y="7506"/>
                          <a:pt x="5368" y="7537"/>
                          <a:pt x="5345" y="7537"/>
                        </a:cubicBezTo>
                        <a:cubicBezTo>
                          <a:pt x="5337" y="7537"/>
                          <a:pt x="5332" y="7533"/>
                          <a:pt x="5332" y="7522"/>
                        </a:cubicBezTo>
                        <a:cubicBezTo>
                          <a:pt x="5058" y="5105"/>
                          <a:pt x="4118" y="5069"/>
                          <a:pt x="4118" y="5069"/>
                        </a:cubicBezTo>
                        <a:lnTo>
                          <a:pt x="3987" y="5081"/>
                        </a:lnTo>
                        <a:cubicBezTo>
                          <a:pt x="3499" y="4950"/>
                          <a:pt x="3380" y="4748"/>
                          <a:pt x="3356" y="4510"/>
                        </a:cubicBezTo>
                        <a:cubicBezTo>
                          <a:pt x="3403" y="4272"/>
                          <a:pt x="3523" y="4081"/>
                          <a:pt x="4034" y="4022"/>
                        </a:cubicBezTo>
                        <a:lnTo>
                          <a:pt x="4142" y="4022"/>
                        </a:lnTo>
                        <a:cubicBezTo>
                          <a:pt x="4142" y="4022"/>
                          <a:pt x="5058" y="4010"/>
                          <a:pt x="5630" y="1640"/>
                        </a:cubicBezTo>
                        <a:cubicBezTo>
                          <a:pt x="5642" y="1617"/>
                          <a:pt x="5701" y="1509"/>
                          <a:pt x="5701" y="1509"/>
                        </a:cubicBezTo>
                        <a:lnTo>
                          <a:pt x="5785" y="938"/>
                        </a:lnTo>
                        <a:cubicBezTo>
                          <a:pt x="5803" y="884"/>
                          <a:pt x="5774" y="858"/>
                          <a:pt x="5723" y="858"/>
                        </a:cubicBezTo>
                        <a:cubicBezTo>
                          <a:pt x="5706" y="858"/>
                          <a:pt x="5686" y="860"/>
                          <a:pt x="5666" y="866"/>
                        </a:cubicBezTo>
                        <a:lnTo>
                          <a:pt x="5154" y="1081"/>
                        </a:lnTo>
                        <a:lnTo>
                          <a:pt x="5118" y="1093"/>
                        </a:lnTo>
                        <a:lnTo>
                          <a:pt x="5118" y="1057"/>
                        </a:lnTo>
                        <a:lnTo>
                          <a:pt x="5070" y="497"/>
                        </a:lnTo>
                        <a:cubicBezTo>
                          <a:pt x="5070" y="451"/>
                          <a:pt x="5045" y="420"/>
                          <a:pt x="5011" y="420"/>
                        </a:cubicBezTo>
                        <a:cubicBezTo>
                          <a:pt x="4993" y="420"/>
                          <a:pt x="4972" y="429"/>
                          <a:pt x="4951" y="450"/>
                        </a:cubicBezTo>
                        <a:lnTo>
                          <a:pt x="4689" y="724"/>
                        </a:lnTo>
                        <a:lnTo>
                          <a:pt x="4689" y="700"/>
                        </a:lnTo>
                        <a:lnTo>
                          <a:pt x="4451" y="212"/>
                        </a:lnTo>
                        <a:cubicBezTo>
                          <a:pt x="4445" y="174"/>
                          <a:pt x="4409" y="156"/>
                          <a:pt x="4370" y="156"/>
                        </a:cubicBezTo>
                        <a:cubicBezTo>
                          <a:pt x="4334" y="156"/>
                          <a:pt x="4295" y="171"/>
                          <a:pt x="4273" y="200"/>
                        </a:cubicBezTo>
                        <a:lnTo>
                          <a:pt x="3880" y="605"/>
                        </a:lnTo>
                        <a:lnTo>
                          <a:pt x="3856" y="616"/>
                        </a:lnTo>
                        <a:lnTo>
                          <a:pt x="3844" y="605"/>
                        </a:lnTo>
                        <a:lnTo>
                          <a:pt x="3630" y="93"/>
                        </a:lnTo>
                        <a:cubicBezTo>
                          <a:pt x="3617" y="55"/>
                          <a:pt x="3595" y="37"/>
                          <a:pt x="3570" y="37"/>
                        </a:cubicBezTo>
                        <a:cubicBezTo>
                          <a:pt x="3547" y="37"/>
                          <a:pt x="3521" y="52"/>
                          <a:pt x="3499" y="81"/>
                        </a:cubicBezTo>
                        <a:lnTo>
                          <a:pt x="3201" y="521"/>
                        </a:lnTo>
                        <a:lnTo>
                          <a:pt x="3153" y="581"/>
                        </a:lnTo>
                        <a:lnTo>
                          <a:pt x="3106" y="509"/>
                        </a:lnTo>
                        <a:lnTo>
                          <a:pt x="2844" y="45"/>
                        </a:lnTo>
                        <a:cubicBezTo>
                          <a:pt x="2826" y="15"/>
                          <a:pt x="2802" y="0"/>
                          <a:pt x="277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91" name="Google Shape;1891;p46"/>
                  <p:cNvSpPr/>
                  <p:nvPr/>
                </p:nvSpPr>
                <p:spPr>
                  <a:xfrm>
                    <a:off x="7226684" y="7076981"/>
                    <a:ext cx="183999" cy="114560"/>
                  </a:xfrm>
                  <a:custGeom>
                    <a:rect b="b" l="l" r="r" t="t"/>
                    <a:pathLst>
                      <a:path extrusionOk="0" h="5672" w="9110">
                        <a:moveTo>
                          <a:pt x="8267" y="1"/>
                        </a:moveTo>
                        <a:cubicBezTo>
                          <a:pt x="8261" y="1"/>
                          <a:pt x="8256" y="1"/>
                          <a:pt x="8252" y="2"/>
                        </a:cubicBezTo>
                        <a:lnTo>
                          <a:pt x="7609" y="109"/>
                        </a:lnTo>
                        <a:lnTo>
                          <a:pt x="7585" y="97"/>
                        </a:lnTo>
                        <a:cubicBezTo>
                          <a:pt x="5109" y="633"/>
                          <a:pt x="5085" y="1538"/>
                          <a:pt x="5085" y="1538"/>
                        </a:cubicBezTo>
                        <a:lnTo>
                          <a:pt x="5061" y="1645"/>
                        </a:lnTo>
                        <a:cubicBezTo>
                          <a:pt x="4989" y="2145"/>
                          <a:pt x="4787" y="2276"/>
                          <a:pt x="4549" y="2312"/>
                        </a:cubicBezTo>
                        <a:cubicBezTo>
                          <a:pt x="4311" y="2300"/>
                          <a:pt x="4097" y="2193"/>
                          <a:pt x="3966" y="1681"/>
                        </a:cubicBezTo>
                        <a:lnTo>
                          <a:pt x="3954" y="1586"/>
                        </a:lnTo>
                        <a:cubicBezTo>
                          <a:pt x="3954" y="1586"/>
                          <a:pt x="3846" y="693"/>
                          <a:pt x="1310" y="407"/>
                        </a:cubicBezTo>
                        <a:lnTo>
                          <a:pt x="715" y="347"/>
                        </a:lnTo>
                        <a:cubicBezTo>
                          <a:pt x="709" y="346"/>
                          <a:pt x="703" y="346"/>
                          <a:pt x="698" y="346"/>
                        </a:cubicBezTo>
                        <a:cubicBezTo>
                          <a:pt x="640" y="346"/>
                          <a:pt x="622" y="400"/>
                          <a:pt x="644" y="455"/>
                        </a:cubicBezTo>
                        <a:lnTo>
                          <a:pt x="894" y="943"/>
                        </a:lnTo>
                        <a:lnTo>
                          <a:pt x="918" y="967"/>
                        </a:lnTo>
                        <a:lnTo>
                          <a:pt x="882" y="967"/>
                        </a:lnTo>
                        <a:lnTo>
                          <a:pt x="322" y="1074"/>
                        </a:lnTo>
                        <a:cubicBezTo>
                          <a:pt x="239" y="1086"/>
                          <a:pt x="227" y="1145"/>
                          <a:pt x="275" y="1193"/>
                        </a:cubicBezTo>
                        <a:lnTo>
                          <a:pt x="644" y="1550"/>
                        </a:lnTo>
                        <a:lnTo>
                          <a:pt x="691" y="1598"/>
                        </a:lnTo>
                        <a:lnTo>
                          <a:pt x="620" y="1621"/>
                        </a:lnTo>
                        <a:lnTo>
                          <a:pt x="120" y="1836"/>
                        </a:lnTo>
                        <a:cubicBezTo>
                          <a:pt x="48" y="1859"/>
                          <a:pt x="48" y="1919"/>
                          <a:pt x="108" y="1967"/>
                        </a:cubicBezTo>
                        <a:lnTo>
                          <a:pt x="537" y="2276"/>
                        </a:lnTo>
                        <a:lnTo>
                          <a:pt x="537" y="2312"/>
                        </a:lnTo>
                        <a:lnTo>
                          <a:pt x="84" y="2538"/>
                        </a:lnTo>
                        <a:cubicBezTo>
                          <a:pt x="1" y="2562"/>
                          <a:pt x="1" y="2621"/>
                          <a:pt x="84" y="2669"/>
                        </a:cubicBezTo>
                        <a:lnTo>
                          <a:pt x="537" y="2931"/>
                        </a:lnTo>
                        <a:lnTo>
                          <a:pt x="620" y="2979"/>
                        </a:lnTo>
                        <a:lnTo>
                          <a:pt x="560" y="3026"/>
                        </a:lnTo>
                        <a:lnTo>
                          <a:pt x="167" y="3276"/>
                        </a:lnTo>
                        <a:lnTo>
                          <a:pt x="203" y="3276"/>
                        </a:lnTo>
                        <a:lnTo>
                          <a:pt x="775" y="3336"/>
                        </a:lnTo>
                        <a:lnTo>
                          <a:pt x="798" y="3348"/>
                        </a:lnTo>
                        <a:lnTo>
                          <a:pt x="703" y="3526"/>
                        </a:lnTo>
                        <a:lnTo>
                          <a:pt x="275" y="3967"/>
                        </a:lnTo>
                        <a:cubicBezTo>
                          <a:pt x="215" y="4003"/>
                          <a:pt x="215" y="4110"/>
                          <a:pt x="287" y="4122"/>
                        </a:cubicBezTo>
                        <a:lnTo>
                          <a:pt x="810" y="4276"/>
                        </a:lnTo>
                        <a:lnTo>
                          <a:pt x="882" y="4300"/>
                        </a:lnTo>
                        <a:lnTo>
                          <a:pt x="834" y="4360"/>
                        </a:lnTo>
                        <a:lnTo>
                          <a:pt x="501" y="4777"/>
                        </a:lnTo>
                        <a:cubicBezTo>
                          <a:pt x="453" y="4836"/>
                          <a:pt x="465" y="4896"/>
                          <a:pt x="537" y="4896"/>
                        </a:cubicBezTo>
                        <a:lnTo>
                          <a:pt x="1108" y="4943"/>
                        </a:lnTo>
                        <a:lnTo>
                          <a:pt x="1132" y="4943"/>
                        </a:lnTo>
                        <a:lnTo>
                          <a:pt x="1120" y="4979"/>
                        </a:lnTo>
                        <a:lnTo>
                          <a:pt x="918" y="5479"/>
                        </a:lnTo>
                        <a:cubicBezTo>
                          <a:pt x="918" y="5534"/>
                          <a:pt x="1072" y="5672"/>
                          <a:pt x="1151" y="5672"/>
                        </a:cubicBezTo>
                        <a:cubicBezTo>
                          <a:pt x="1157" y="5672"/>
                          <a:pt x="1163" y="5671"/>
                          <a:pt x="1168" y="5669"/>
                        </a:cubicBezTo>
                        <a:lnTo>
                          <a:pt x="1894" y="5658"/>
                        </a:lnTo>
                        <a:cubicBezTo>
                          <a:pt x="1918" y="5634"/>
                          <a:pt x="1822" y="5527"/>
                          <a:pt x="1870" y="5527"/>
                        </a:cubicBezTo>
                        <a:cubicBezTo>
                          <a:pt x="4227" y="4991"/>
                          <a:pt x="4168" y="4050"/>
                          <a:pt x="4168" y="4050"/>
                        </a:cubicBezTo>
                        <a:lnTo>
                          <a:pt x="4144" y="3919"/>
                        </a:lnTo>
                        <a:cubicBezTo>
                          <a:pt x="4216" y="3407"/>
                          <a:pt x="4406" y="3276"/>
                          <a:pt x="4632" y="3229"/>
                        </a:cubicBezTo>
                        <a:cubicBezTo>
                          <a:pt x="4870" y="3253"/>
                          <a:pt x="5085" y="3348"/>
                          <a:pt x="5204" y="3848"/>
                        </a:cubicBezTo>
                        <a:lnTo>
                          <a:pt x="5216" y="3943"/>
                        </a:lnTo>
                        <a:cubicBezTo>
                          <a:pt x="5216" y="3943"/>
                          <a:pt x="5347" y="4860"/>
                          <a:pt x="7740" y="5158"/>
                        </a:cubicBezTo>
                        <a:cubicBezTo>
                          <a:pt x="7780" y="5158"/>
                          <a:pt x="7852" y="5199"/>
                          <a:pt x="7875" y="5199"/>
                        </a:cubicBezTo>
                        <a:cubicBezTo>
                          <a:pt x="7880" y="5199"/>
                          <a:pt x="7883" y="5197"/>
                          <a:pt x="7883" y="5193"/>
                        </a:cubicBezTo>
                        <a:lnTo>
                          <a:pt x="8442" y="5229"/>
                        </a:lnTo>
                        <a:cubicBezTo>
                          <a:pt x="8514" y="5229"/>
                          <a:pt x="8538" y="5169"/>
                          <a:pt x="8502" y="5110"/>
                        </a:cubicBezTo>
                        <a:lnTo>
                          <a:pt x="8240" y="4598"/>
                        </a:lnTo>
                        <a:lnTo>
                          <a:pt x="8216" y="4574"/>
                        </a:lnTo>
                        <a:lnTo>
                          <a:pt x="8252" y="4562"/>
                        </a:lnTo>
                        <a:lnTo>
                          <a:pt x="8811" y="4455"/>
                        </a:lnTo>
                        <a:cubicBezTo>
                          <a:pt x="8895" y="4443"/>
                          <a:pt x="8907" y="4384"/>
                          <a:pt x="8859" y="4336"/>
                        </a:cubicBezTo>
                        <a:lnTo>
                          <a:pt x="8561" y="4098"/>
                        </a:lnTo>
                        <a:lnTo>
                          <a:pt x="8573" y="4098"/>
                        </a:lnTo>
                        <a:lnTo>
                          <a:pt x="9038" y="3800"/>
                        </a:lnTo>
                        <a:cubicBezTo>
                          <a:pt x="9109" y="3764"/>
                          <a:pt x="9097" y="3669"/>
                          <a:pt x="9038" y="3622"/>
                        </a:cubicBezTo>
                        <a:lnTo>
                          <a:pt x="8597" y="3276"/>
                        </a:lnTo>
                        <a:lnTo>
                          <a:pt x="8561" y="3253"/>
                        </a:lnTo>
                        <a:lnTo>
                          <a:pt x="8573" y="3229"/>
                        </a:lnTo>
                        <a:lnTo>
                          <a:pt x="9050" y="2967"/>
                        </a:lnTo>
                        <a:cubicBezTo>
                          <a:pt x="9109" y="2919"/>
                          <a:pt x="9109" y="2872"/>
                          <a:pt x="9050" y="2836"/>
                        </a:cubicBezTo>
                        <a:lnTo>
                          <a:pt x="8573" y="2598"/>
                        </a:lnTo>
                        <a:lnTo>
                          <a:pt x="8514" y="2562"/>
                        </a:lnTo>
                        <a:lnTo>
                          <a:pt x="8573" y="2514"/>
                        </a:lnTo>
                        <a:lnTo>
                          <a:pt x="9014" y="2205"/>
                        </a:lnTo>
                        <a:cubicBezTo>
                          <a:pt x="9073" y="2157"/>
                          <a:pt x="9073" y="2098"/>
                          <a:pt x="8990" y="2086"/>
                        </a:cubicBezTo>
                        <a:lnTo>
                          <a:pt x="8502" y="1907"/>
                        </a:lnTo>
                        <a:lnTo>
                          <a:pt x="8502" y="1883"/>
                        </a:lnTo>
                        <a:lnTo>
                          <a:pt x="8907" y="1526"/>
                        </a:lnTo>
                        <a:cubicBezTo>
                          <a:pt x="8966" y="1478"/>
                          <a:pt x="8954" y="1419"/>
                          <a:pt x="8871" y="1407"/>
                        </a:cubicBezTo>
                        <a:lnTo>
                          <a:pt x="8359" y="1264"/>
                        </a:lnTo>
                        <a:lnTo>
                          <a:pt x="8276" y="1252"/>
                        </a:lnTo>
                        <a:lnTo>
                          <a:pt x="8323" y="1193"/>
                        </a:lnTo>
                        <a:lnTo>
                          <a:pt x="8657" y="776"/>
                        </a:lnTo>
                        <a:cubicBezTo>
                          <a:pt x="8692" y="716"/>
                          <a:pt x="8680" y="669"/>
                          <a:pt x="8609" y="657"/>
                        </a:cubicBezTo>
                        <a:lnTo>
                          <a:pt x="8442" y="669"/>
                        </a:lnTo>
                        <a:lnTo>
                          <a:pt x="8442" y="157"/>
                        </a:lnTo>
                        <a:cubicBezTo>
                          <a:pt x="8476" y="79"/>
                          <a:pt x="8342" y="1"/>
                          <a:pt x="826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92" name="Google Shape;1892;p46"/>
                  <p:cNvSpPr/>
                  <p:nvPr/>
                </p:nvSpPr>
                <p:spPr>
                  <a:xfrm>
                    <a:off x="7547481" y="7101299"/>
                    <a:ext cx="1757" cy="727"/>
                  </a:xfrm>
                  <a:custGeom>
                    <a:rect b="b" l="l" r="r" t="t"/>
                    <a:pathLst>
                      <a:path extrusionOk="0" h="36" w="87">
                        <a:moveTo>
                          <a:pt x="1" y="1"/>
                        </a:moveTo>
                        <a:cubicBezTo>
                          <a:pt x="20" y="27"/>
                          <a:pt x="55" y="35"/>
                          <a:pt x="71" y="35"/>
                        </a:cubicBezTo>
                        <a:cubicBezTo>
                          <a:pt x="85" y="35"/>
                          <a:pt x="87" y="30"/>
                          <a:pt x="60" y="24"/>
                        </a:cubicBezTo>
                        <a:lnTo>
                          <a:pt x="1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93" name="Google Shape;1893;p46"/>
                  <p:cNvSpPr/>
                  <p:nvPr/>
                </p:nvSpPr>
                <p:spPr>
                  <a:xfrm>
                    <a:off x="7381316" y="6956887"/>
                    <a:ext cx="187352" cy="180081"/>
                  </a:xfrm>
                  <a:custGeom>
                    <a:rect b="b" l="l" r="r" t="t"/>
                    <a:pathLst>
                      <a:path extrusionOk="0" h="8916" w="9276">
                        <a:moveTo>
                          <a:pt x="3553" y="0"/>
                        </a:moveTo>
                        <a:cubicBezTo>
                          <a:pt x="3521" y="0"/>
                          <a:pt x="3488" y="28"/>
                          <a:pt x="3465" y="66"/>
                        </a:cubicBezTo>
                        <a:lnTo>
                          <a:pt x="3322" y="626"/>
                        </a:lnTo>
                        <a:lnTo>
                          <a:pt x="3310" y="650"/>
                        </a:lnTo>
                        <a:lnTo>
                          <a:pt x="3275" y="638"/>
                        </a:lnTo>
                        <a:lnTo>
                          <a:pt x="2798" y="316"/>
                        </a:lnTo>
                        <a:cubicBezTo>
                          <a:pt x="2780" y="305"/>
                          <a:pt x="2762" y="300"/>
                          <a:pt x="2745" y="300"/>
                        </a:cubicBezTo>
                        <a:cubicBezTo>
                          <a:pt x="2708" y="300"/>
                          <a:pt x="2679" y="327"/>
                          <a:pt x="2679" y="376"/>
                        </a:cubicBezTo>
                        <a:lnTo>
                          <a:pt x="2727" y="757"/>
                        </a:lnTo>
                        <a:lnTo>
                          <a:pt x="2703" y="733"/>
                        </a:lnTo>
                        <a:lnTo>
                          <a:pt x="2167" y="638"/>
                        </a:lnTo>
                        <a:cubicBezTo>
                          <a:pt x="2157" y="633"/>
                          <a:pt x="2146" y="630"/>
                          <a:pt x="2136" y="630"/>
                        </a:cubicBezTo>
                        <a:cubicBezTo>
                          <a:pt x="2080" y="630"/>
                          <a:pt x="2038" y="708"/>
                          <a:pt x="2048" y="769"/>
                        </a:cubicBezTo>
                        <a:lnTo>
                          <a:pt x="2144" y="1317"/>
                        </a:lnTo>
                        <a:lnTo>
                          <a:pt x="2144" y="1352"/>
                        </a:lnTo>
                        <a:lnTo>
                          <a:pt x="2108" y="1352"/>
                        </a:lnTo>
                        <a:lnTo>
                          <a:pt x="1572" y="1209"/>
                        </a:lnTo>
                        <a:cubicBezTo>
                          <a:pt x="1565" y="1208"/>
                          <a:pt x="1558" y="1208"/>
                          <a:pt x="1551" y="1208"/>
                        </a:cubicBezTo>
                        <a:cubicBezTo>
                          <a:pt x="1496" y="1208"/>
                          <a:pt x="1478" y="1251"/>
                          <a:pt x="1489" y="1305"/>
                        </a:cubicBezTo>
                        <a:lnTo>
                          <a:pt x="1667" y="1805"/>
                        </a:lnTo>
                        <a:lnTo>
                          <a:pt x="1691" y="1888"/>
                        </a:lnTo>
                        <a:lnTo>
                          <a:pt x="1691" y="1888"/>
                        </a:lnTo>
                        <a:lnTo>
                          <a:pt x="1620" y="1864"/>
                        </a:lnTo>
                        <a:lnTo>
                          <a:pt x="1084" y="1793"/>
                        </a:lnTo>
                        <a:cubicBezTo>
                          <a:pt x="1077" y="1792"/>
                          <a:pt x="1070" y="1791"/>
                          <a:pt x="1063" y="1791"/>
                        </a:cubicBezTo>
                        <a:cubicBezTo>
                          <a:pt x="1006" y="1791"/>
                          <a:pt x="980" y="1836"/>
                          <a:pt x="1013" y="1900"/>
                        </a:cubicBezTo>
                        <a:lnTo>
                          <a:pt x="1239" y="2364"/>
                        </a:lnTo>
                        <a:lnTo>
                          <a:pt x="1215" y="2376"/>
                        </a:lnTo>
                        <a:lnTo>
                          <a:pt x="679" y="2364"/>
                        </a:lnTo>
                        <a:cubicBezTo>
                          <a:pt x="608" y="2364"/>
                          <a:pt x="584" y="2400"/>
                          <a:pt x="620" y="2483"/>
                        </a:cubicBezTo>
                        <a:lnTo>
                          <a:pt x="905" y="2936"/>
                        </a:lnTo>
                        <a:lnTo>
                          <a:pt x="953" y="2995"/>
                        </a:lnTo>
                        <a:lnTo>
                          <a:pt x="882" y="3019"/>
                        </a:lnTo>
                        <a:lnTo>
                          <a:pt x="346" y="3091"/>
                        </a:lnTo>
                        <a:cubicBezTo>
                          <a:pt x="262" y="3103"/>
                          <a:pt x="251" y="3150"/>
                          <a:pt x="298" y="3210"/>
                        </a:cubicBezTo>
                        <a:lnTo>
                          <a:pt x="429" y="3317"/>
                        </a:lnTo>
                        <a:lnTo>
                          <a:pt x="72" y="3698"/>
                        </a:lnTo>
                        <a:cubicBezTo>
                          <a:pt x="0" y="3734"/>
                          <a:pt x="48" y="3888"/>
                          <a:pt x="108" y="3936"/>
                        </a:cubicBezTo>
                        <a:lnTo>
                          <a:pt x="643" y="4305"/>
                        </a:lnTo>
                        <a:lnTo>
                          <a:pt x="655" y="4341"/>
                        </a:lnTo>
                        <a:cubicBezTo>
                          <a:pt x="1748" y="5011"/>
                          <a:pt x="2451" y="5176"/>
                          <a:pt x="2880" y="5176"/>
                        </a:cubicBezTo>
                        <a:cubicBezTo>
                          <a:pt x="3297" y="5176"/>
                          <a:pt x="3453" y="5019"/>
                          <a:pt x="3453" y="5019"/>
                        </a:cubicBezTo>
                        <a:lnTo>
                          <a:pt x="3537" y="4972"/>
                        </a:lnTo>
                        <a:cubicBezTo>
                          <a:pt x="3761" y="4794"/>
                          <a:pt x="3934" y="4729"/>
                          <a:pt x="4081" y="4729"/>
                        </a:cubicBezTo>
                        <a:cubicBezTo>
                          <a:pt x="4198" y="4729"/>
                          <a:pt x="4298" y="4771"/>
                          <a:pt x="4394" y="4829"/>
                        </a:cubicBezTo>
                        <a:cubicBezTo>
                          <a:pt x="4549" y="5008"/>
                          <a:pt x="4632" y="5234"/>
                          <a:pt x="4370" y="5686"/>
                        </a:cubicBezTo>
                        <a:lnTo>
                          <a:pt x="4311" y="5770"/>
                        </a:lnTo>
                        <a:cubicBezTo>
                          <a:pt x="4311" y="5770"/>
                          <a:pt x="3775" y="6496"/>
                          <a:pt x="5406" y="8437"/>
                        </a:cubicBezTo>
                        <a:lnTo>
                          <a:pt x="5787" y="8877"/>
                        </a:lnTo>
                        <a:cubicBezTo>
                          <a:pt x="5807" y="8903"/>
                          <a:pt x="5830" y="8915"/>
                          <a:pt x="5851" y="8915"/>
                        </a:cubicBezTo>
                        <a:cubicBezTo>
                          <a:pt x="5877" y="8915"/>
                          <a:pt x="5899" y="8894"/>
                          <a:pt x="5906" y="8853"/>
                        </a:cubicBezTo>
                        <a:lnTo>
                          <a:pt x="6061" y="8317"/>
                        </a:lnTo>
                        <a:lnTo>
                          <a:pt x="6073" y="8282"/>
                        </a:lnTo>
                        <a:lnTo>
                          <a:pt x="6096" y="8306"/>
                        </a:lnTo>
                        <a:lnTo>
                          <a:pt x="6585" y="8615"/>
                        </a:lnTo>
                        <a:cubicBezTo>
                          <a:pt x="6600" y="8630"/>
                          <a:pt x="6616" y="8637"/>
                          <a:pt x="6631" y="8637"/>
                        </a:cubicBezTo>
                        <a:cubicBezTo>
                          <a:pt x="6664" y="8637"/>
                          <a:pt x="6692" y="8605"/>
                          <a:pt x="6692" y="8556"/>
                        </a:cubicBezTo>
                        <a:lnTo>
                          <a:pt x="6680" y="8032"/>
                        </a:lnTo>
                        <a:lnTo>
                          <a:pt x="6668" y="7972"/>
                        </a:lnTo>
                        <a:lnTo>
                          <a:pt x="6739" y="8008"/>
                        </a:lnTo>
                        <a:lnTo>
                          <a:pt x="7251" y="8198"/>
                        </a:lnTo>
                        <a:cubicBezTo>
                          <a:pt x="7266" y="8203"/>
                          <a:pt x="7280" y="8206"/>
                          <a:pt x="7292" y="8206"/>
                        </a:cubicBezTo>
                        <a:cubicBezTo>
                          <a:pt x="7339" y="8206"/>
                          <a:pt x="7366" y="8169"/>
                          <a:pt x="7347" y="8103"/>
                        </a:cubicBezTo>
                        <a:lnTo>
                          <a:pt x="7263" y="7567"/>
                        </a:lnTo>
                        <a:lnTo>
                          <a:pt x="7275" y="7555"/>
                        </a:lnTo>
                        <a:lnTo>
                          <a:pt x="7763" y="7722"/>
                        </a:lnTo>
                        <a:cubicBezTo>
                          <a:pt x="7780" y="7727"/>
                          <a:pt x="7795" y="7729"/>
                          <a:pt x="7808" y="7729"/>
                        </a:cubicBezTo>
                        <a:cubicBezTo>
                          <a:pt x="7859" y="7729"/>
                          <a:pt x="7878" y="7693"/>
                          <a:pt x="7859" y="7627"/>
                        </a:cubicBezTo>
                        <a:lnTo>
                          <a:pt x="7704" y="7115"/>
                        </a:lnTo>
                        <a:lnTo>
                          <a:pt x="7680" y="7032"/>
                        </a:lnTo>
                        <a:lnTo>
                          <a:pt x="7751" y="7055"/>
                        </a:lnTo>
                        <a:lnTo>
                          <a:pt x="8204" y="7139"/>
                        </a:lnTo>
                        <a:lnTo>
                          <a:pt x="8204" y="7139"/>
                        </a:lnTo>
                        <a:lnTo>
                          <a:pt x="8180" y="7127"/>
                        </a:lnTo>
                        <a:lnTo>
                          <a:pt x="7811" y="6698"/>
                        </a:lnTo>
                        <a:lnTo>
                          <a:pt x="7799" y="6674"/>
                        </a:lnTo>
                        <a:lnTo>
                          <a:pt x="7978" y="6615"/>
                        </a:lnTo>
                        <a:lnTo>
                          <a:pt x="8585" y="6603"/>
                        </a:lnTo>
                        <a:cubicBezTo>
                          <a:pt x="8656" y="6603"/>
                          <a:pt x="8740" y="6543"/>
                          <a:pt x="8692" y="6472"/>
                        </a:cubicBezTo>
                        <a:lnTo>
                          <a:pt x="8418" y="6008"/>
                        </a:lnTo>
                        <a:lnTo>
                          <a:pt x="8394" y="5936"/>
                        </a:lnTo>
                        <a:lnTo>
                          <a:pt x="8466" y="5924"/>
                        </a:lnTo>
                        <a:lnTo>
                          <a:pt x="9002" y="5841"/>
                        </a:lnTo>
                        <a:cubicBezTo>
                          <a:pt x="9073" y="5829"/>
                          <a:pt x="9097" y="5781"/>
                          <a:pt x="9049" y="5722"/>
                        </a:cubicBezTo>
                        <a:lnTo>
                          <a:pt x="8680" y="5293"/>
                        </a:lnTo>
                        <a:lnTo>
                          <a:pt x="8656" y="5269"/>
                        </a:lnTo>
                        <a:lnTo>
                          <a:pt x="8692" y="5246"/>
                        </a:lnTo>
                        <a:lnTo>
                          <a:pt x="9192" y="5031"/>
                        </a:lnTo>
                        <a:cubicBezTo>
                          <a:pt x="9275" y="4996"/>
                          <a:pt x="9264" y="4757"/>
                          <a:pt x="9180" y="4734"/>
                        </a:cubicBezTo>
                        <a:lnTo>
                          <a:pt x="8644" y="4234"/>
                        </a:lnTo>
                        <a:cubicBezTo>
                          <a:pt x="8623" y="4255"/>
                          <a:pt x="8611" y="4356"/>
                          <a:pt x="8582" y="4356"/>
                        </a:cubicBezTo>
                        <a:cubicBezTo>
                          <a:pt x="8579" y="4356"/>
                          <a:pt x="8576" y="4355"/>
                          <a:pt x="8573" y="4353"/>
                        </a:cubicBezTo>
                        <a:cubicBezTo>
                          <a:pt x="7611" y="3786"/>
                          <a:pt x="6966" y="3634"/>
                          <a:pt x="6550" y="3634"/>
                        </a:cubicBezTo>
                        <a:cubicBezTo>
                          <a:pt x="6066" y="3634"/>
                          <a:pt x="5894" y="3841"/>
                          <a:pt x="5894" y="3841"/>
                        </a:cubicBezTo>
                        <a:lnTo>
                          <a:pt x="5823" y="3960"/>
                        </a:lnTo>
                        <a:cubicBezTo>
                          <a:pt x="5591" y="4137"/>
                          <a:pt x="5414" y="4201"/>
                          <a:pt x="5269" y="4201"/>
                        </a:cubicBezTo>
                        <a:cubicBezTo>
                          <a:pt x="5161" y="4201"/>
                          <a:pt x="5071" y="4165"/>
                          <a:pt x="4989" y="4115"/>
                        </a:cubicBezTo>
                        <a:cubicBezTo>
                          <a:pt x="4834" y="3936"/>
                          <a:pt x="4751" y="3734"/>
                          <a:pt x="5001" y="3281"/>
                        </a:cubicBezTo>
                        <a:lnTo>
                          <a:pt x="5061" y="3198"/>
                        </a:lnTo>
                        <a:cubicBezTo>
                          <a:pt x="5061" y="3198"/>
                          <a:pt x="5596" y="2448"/>
                          <a:pt x="4061" y="578"/>
                        </a:cubicBezTo>
                        <a:cubicBezTo>
                          <a:pt x="4037" y="543"/>
                          <a:pt x="4001" y="447"/>
                          <a:pt x="4001" y="447"/>
                        </a:cubicBezTo>
                        <a:lnTo>
                          <a:pt x="3608" y="31"/>
                        </a:lnTo>
                        <a:cubicBezTo>
                          <a:pt x="3591" y="9"/>
                          <a:pt x="3572" y="0"/>
                          <a:pt x="355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94" name="Google Shape;1894;p46"/>
                  <p:cNvSpPr/>
                  <p:nvPr/>
                </p:nvSpPr>
                <p:spPr>
                  <a:xfrm>
                    <a:off x="7616577" y="7034445"/>
                    <a:ext cx="505" cy="1838"/>
                  </a:xfrm>
                  <a:custGeom>
                    <a:rect b="b" l="l" r="r" t="t"/>
                    <a:pathLst>
                      <a:path extrusionOk="0" h="91" w="25">
                        <a:moveTo>
                          <a:pt x="9" y="1"/>
                        </a:moveTo>
                        <a:lnTo>
                          <a:pt x="9" y="1"/>
                        </a:lnTo>
                        <a:cubicBezTo>
                          <a:pt x="0" y="42"/>
                          <a:pt x="15" y="90"/>
                          <a:pt x="21" y="90"/>
                        </a:cubicBezTo>
                        <a:cubicBezTo>
                          <a:pt x="23" y="90"/>
                          <a:pt x="24" y="82"/>
                          <a:pt x="21" y="60"/>
                        </a:cubicBezTo>
                        <a:lnTo>
                          <a:pt x="9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95" name="Google Shape;1895;p46"/>
                  <p:cNvSpPr/>
                  <p:nvPr/>
                </p:nvSpPr>
                <p:spPr>
                  <a:xfrm>
                    <a:off x="7564164" y="6854667"/>
                    <a:ext cx="148795" cy="184767"/>
                  </a:xfrm>
                  <a:custGeom>
                    <a:rect b="b" l="l" r="r" t="t"/>
                    <a:pathLst>
                      <a:path extrusionOk="0" h="9148" w="7367">
                        <a:moveTo>
                          <a:pt x="3119" y="0"/>
                        </a:moveTo>
                        <a:cubicBezTo>
                          <a:pt x="3094" y="0"/>
                          <a:pt x="3069" y="18"/>
                          <a:pt x="3044" y="55"/>
                        </a:cubicBezTo>
                        <a:lnTo>
                          <a:pt x="3009" y="222"/>
                        </a:lnTo>
                        <a:lnTo>
                          <a:pt x="2508" y="43"/>
                        </a:lnTo>
                        <a:cubicBezTo>
                          <a:pt x="2498" y="35"/>
                          <a:pt x="2486" y="32"/>
                          <a:pt x="2472" y="32"/>
                        </a:cubicBezTo>
                        <a:cubicBezTo>
                          <a:pt x="2407" y="32"/>
                          <a:pt x="2316" y="115"/>
                          <a:pt x="2306" y="174"/>
                        </a:cubicBezTo>
                        <a:lnTo>
                          <a:pt x="2187" y="794"/>
                        </a:lnTo>
                        <a:lnTo>
                          <a:pt x="2151" y="829"/>
                        </a:lnTo>
                        <a:cubicBezTo>
                          <a:pt x="1818" y="3342"/>
                          <a:pt x="2651" y="3675"/>
                          <a:pt x="2651" y="3675"/>
                        </a:cubicBezTo>
                        <a:lnTo>
                          <a:pt x="2735" y="3723"/>
                        </a:lnTo>
                        <a:cubicBezTo>
                          <a:pt x="3187" y="3973"/>
                          <a:pt x="3223" y="4211"/>
                          <a:pt x="3199" y="4437"/>
                        </a:cubicBezTo>
                        <a:cubicBezTo>
                          <a:pt x="3104" y="4616"/>
                          <a:pt x="2963" y="4767"/>
                          <a:pt x="2579" y="4767"/>
                        </a:cubicBezTo>
                        <a:cubicBezTo>
                          <a:pt x="2528" y="4767"/>
                          <a:pt x="2473" y="4764"/>
                          <a:pt x="2413" y="4758"/>
                        </a:cubicBezTo>
                        <a:lnTo>
                          <a:pt x="2306" y="4746"/>
                        </a:lnTo>
                        <a:cubicBezTo>
                          <a:pt x="2306" y="4746"/>
                          <a:pt x="2284" y="4741"/>
                          <a:pt x="2242" y="4741"/>
                        </a:cubicBezTo>
                        <a:cubicBezTo>
                          <a:pt x="2019" y="4741"/>
                          <a:pt x="1245" y="4892"/>
                          <a:pt x="294" y="6794"/>
                        </a:cubicBezTo>
                        <a:lnTo>
                          <a:pt x="32" y="7330"/>
                        </a:lnTo>
                        <a:cubicBezTo>
                          <a:pt x="1" y="7403"/>
                          <a:pt x="24" y="7439"/>
                          <a:pt x="78" y="7439"/>
                        </a:cubicBezTo>
                        <a:cubicBezTo>
                          <a:pt x="86" y="7439"/>
                          <a:pt x="94" y="7439"/>
                          <a:pt x="103" y="7437"/>
                        </a:cubicBezTo>
                        <a:lnTo>
                          <a:pt x="651" y="7366"/>
                        </a:lnTo>
                        <a:lnTo>
                          <a:pt x="687" y="7366"/>
                        </a:lnTo>
                        <a:lnTo>
                          <a:pt x="687" y="7390"/>
                        </a:lnTo>
                        <a:lnTo>
                          <a:pt x="592" y="7961"/>
                        </a:lnTo>
                        <a:cubicBezTo>
                          <a:pt x="583" y="8013"/>
                          <a:pt x="606" y="8047"/>
                          <a:pt x="647" y="8047"/>
                        </a:cubicBezTo>
                        <a:cubicBezTo>
                          <a:pt x="662" y="8047"/>
                          <a:pt x="680" y="8042"/>
                          <a:pt x="699" y="8033"/>
                        </a:cubicBezTo>
                        <a:lnTo>
                          <a:pt x="1163" y="7806"/>
                        </a:lnTo>
                        <a:lnTo>
                          <a:pt x="1199" y="7783"/>
                        </a:lnTo>
                        <a:lnTo>
                          <a:pt x="1199" y="7854"/>
                        </a:lnTo>
                        <a:lnTo>
                          <a:pt x="1223" y="8390"/>
                        </a:lnTo>
                        <a:cubicBezTo>
                          <a:pt x="1223" y="8439"/>
                          <a:pt x="1251" y="8471"/>
                          <a:pt x="1287" y="8471"/>
                        </a:cubicBezTo>
                        <a:cubicBezTo>
                          <a:pt x="1304" y="8471"/>
                          <a:pt x="1323" y="8464"/>
                          <a:pt x="1342" y="8449"/>
                        </a:cubicBezTo>
                        <a:lnTo>
                          <a:pt x="1782" y="8152"/>
                        </a:lnTo>
                        <a:cubicBezTo>
                          <a:pt x="1794" y="8152"/>
                          <a:pt x="1794" y="8152"/>
                          <a:pt x="1818" y="8164"/>
                        </a:cubicBezTo>
                        <a:lnTo>
                          <a:pt x="1854" y="8687"/>
                        </a:lnTo>
                        <a:cubicBezTo>
                          <a:pt x="1869" y="8734"/>
                          <a:pt x="1889" y="8760"/>
                          <a:pt x="1918" y="8760"/>
                        </a:cubicBezTo>
                        <a:cubicBezTo>
                          <a:pt x="1933" y="8760"/>
                          <a:pt x="1952" y="8752"/>
                          <a:pt x="1973" y="8735"/>
                        </a:cubicBezTo>
                        <a:lnTo>
                          <a:pt x="2389" y="8390"/>
                        </a:lnTo>
                        <a:lnTo>
                          <a:pt x="2449" y="8342"/>
                        </a:lnTo>
                        <a:lnTo>
                          <a:pt x="2473" y="8425"/>
                        </a:lnTo>
                        <a:lnTo>
                          <a:pt x="2568" y="8866"/>
                        </a:lnTo>
                        <a:cubicBezTo>
                          <a:pt x="2568" y="8866"/>
                          <a:pt x="2568" y="8854"/>
                          <a:pt x="2592" y="8854"/>
                        </a:cubicBezTo>
                        <a:lnTo>
                          <a:pt x="2842" y="8330"/>
                        </a:lnTo>
                        <a:lnTo>
                          <a:pt x="2854" y="8318"/>
                        </a:lnTo>
                        <a:lnTo>
                          <a:pt x="2985" y="8461"/>
                        </a:lnTo>
                        <a:lnTo>
                          <a:pt x="3259" y="9021"/>
                        </a:lnTo>
                        <a:cubicBezTo>
                          <a:pt x="3273" y="9064"/>
                          <a:pt x="3314" y="9090"/>
                          <a:pt x="3355" y="9090"/>
                        </a:cubicBezTo>
                        <a:cubicBezTo>
                          <a:pt x="3381" y="9090"/>
                          <a:pt x="3407" y="9080"/>
                          <a:pt x="3425" y="9056"/>
                        </a:cubicBezTo>
                        <a:lnTo>
                          <a:pt x="3735" y="8628"/>
                        </a:lnTo>
                        <a:lnTo>
                          <a:pt x="3782" y="8568"/>
                        </a:lnTo>
                        <a:lnTo>
                          <a:pt x="3818" y="8640"/>
                        </a:lnTo>
                        <a:lnTo>
                          <a:pt x="4104" y="9104"/>
                        </a:lnTo>
                        <a:cubicBezTo>
                          <a:pt x="4127" y="9133"/>
                          <a:pt x="4152" y="9147"/>
                          <a:pt x="4175" y="9147"/>
                        </a:cubicBezTo>
                        <a:cubicBezTo>
                          <a:pt x="4200" y="9147"/>
                          <a:pt x="4222" y="9130"/>
                          <a:pt x="4235" y="9092"/>
                        </a:cubicBezTo>
                        <a:lnTo>
                          <a:pt x="4473" y="8568"/>
                        </a:lnTo>
                        <a:lnTo>
                          <a:pt x="4497" y="8545"/>
                        </a:lnTo>
                        <a:lnTo>
                          <a:pt x="4521" y="8556"/>
                        </a:lnTo>
                        <a:lnTo>
                          <a:pt x="4937" y="8926"/>
                        </a:lnTo>
                        <a:cubicBezTo>
                          <a:pt x="4955" y="8943"/>
                          <a:pt x="4981" y="8951"/>
                          <a:pt x="5011" y="8951"/>
                        </a:cubicBezTo>
                        <a:cubicBezTo>
                          <a:pt x="5102" y="8951"/>
                          <a:pt x="5223" y="8881"/>
                          <a:pt x="5223" y="8818"/>
                        </a:cubicBezTo>
                        <a:lnTo>
                          <a:pt x="5461" y="8128"/>
                        </a:lnTo>
                        <a:cubicBezTo>
                          <a:pt x="5451" y="8121"/>
                          <a:pt x="5433" y="8119"/>
                          <a:pt x="5413" y="8119"/>
                        </a:cubicBezTo>
                        <a:cubicBezTo>
                          <a:pt x="5393" y="8119"/>
                          <a:pt x="5371" y="8121"/>
                          <a:pt x="5354" y="8121"/>
                        </a:cubicBezTo>
                        <a:cubicBezTo>
                          <a:pt x="5333" y="8121"/>
                          <a:pt x="5321" y="8118"/>
                          <a:pt x="5330" y="8104"/>
                        </a:cubicBezTo>
                        <a:cubicBezTo>
                          <a:pt x="5640" y="5699"/>
                          <a:pt x="4735" y="5449"/>
                          <a:pt x="4735" y="5449"/>
                        </a:cubicBezTo>
                        <a:lnTo>
                          <a:pt x="4592" y="5425"/>
                        </a:lnTo>
                        <a:cubicBezTo>
                          <a:pt x="4152" y="5187"/>
                          <a:pt x="4080" y="4949"/>
                          <a:pt x="4116" y="4735"/>
                        </a:cubicBezTo>
                        <a:cubicBezTo>
                          <a:pt x="4210" y="4545"/>
                          <a:pt x="4352" y="4393"/>
                          <a:pt x="4728" y="4393"/>
                        </a:cubicBezTo>
                        <a:cubicBezTo>
                          <a:pt x="4778" y="4393"/>
                          <a:pt x="4831" y="4396"/>
                          <a:pt x="4890" y="4401"/>
                        </a:cubicBezTo>
                        <a:lnTo>
                          <a:pt x="4997" y="4413"/>
                        </a:lnTo>
                        <a:cubicBezTo>
                          <a:pt x="4997" y="4413"/>
                          <a:pt x="5019" y="4418"/>
                          <a:pt x="5061" y="4418"/>
                        </a:cubicBezTo>
                        <a:cubicBezTo>
                          <a:pt x="5284" y="4418"/>
                          <a:pt x="6066" y="4274"/>
                          <a:pt x="7009" y="2449"/>
                        </a:cubicBezTo>
                        <a:cubicBezTo>
                          <a:pt x="7021" y="2425"/>
                          <a:pt x="7116" y="2353"/>
                          <a:pt x="7116" y="2329"/>
                        </a:cubicBezTo>
                        <a:lnTo>
                          <a:pt x="7330" y="1794"/>
                        </a:lnTo>
                        <a:cubicBezTo>
                          <a:pt x="7366" y="1734"/>
                          <a:pt x="7307" y="1698"/>
                          <a:pt x="7235" y="1698"/>
                        </a:cubicBezTo>
                        <a:lnTo>
                          <a:pt x="6664" y="1770"/>
                        </a:lnTo>
                        <a:lnTo>
                          <a:pt x="6640" y="1770"/>
                        </a:lnTo>
                        <a:lnTo>
                          <a:pt x="6640" y="1734"/>
                        </a:lnTo>
                        <a:lnTo>
                          <a:pt x="6723" y="1175"/>
                        </a:lnTo>
                        <a:cubicBezTo>
                          <a:pt x="6732" y="1122"/>
                          <a:pt x="6715" y="1089"/>
                          <a:pt x="6673" y="1089"/>
                        </a:cubicBezTo>
                        <a:cubicBezTo>
                          <a:pt x="6657" y="1089"/>
                          <a:pt x="6638" y="1094"/>
                          <a:pt x="6616" y="1103"/>
                        </a:cubicBezTo>
                        <a:lnTo>
                          <a:pt x="6307" y="1294"/>
                        </a:lnTo>
                        <a:lnTo>
                          <a:pt x="6307" y="1282"/>
                        </a:lnTo>
                        <a:lnTo>
                          <a:pt x="6187" y="746"/>
                        </a:lnTo>
                        <a:cubicBezTo>
                          <a:pt x="6187" y="691"/>
                          <a:pt x="6141" y="662"/>
                          <a:pt x="6089" y="662"/>
                        </a:cubicBezTo>
                        <a:cubicBezTo>
                          <a:pt x="6062" y="662"/>
                          <a:pt x="6033" y="670"/>
                          <a:pt x="6009" y="686"/>
                        </a:cubicBezTo>
                        <a:lnTo>
                          <a:pt x="5533" y="984"/>
                        </a:lnTo>
                        <a:lnTo>
                          <a:pt x="5509" y="996"/>
                        </a:lnTo>
                        <a:lnTo>
                          <a:pt x="5485" y="960"/>
                        </a:lnTo>
                        <a:lnTo>
                          <a:pt x="5402" y="424"/>
                        </a:lnTo>
                        <a:cubicBezTo>
                          <a:pt x="5387" y="382"/>
                          <a:pt x="5360" y="360"/>
                          <a:pt x="5333" y="360"/>
                        </a:cubicBezTo>
                        <a:cubicBezTo>
                          <a:pt x="5315" y="360"/>
                          <a:pt x="5297" y="370"/>
                          <a:pt x="5283" y="389"/>
                        </a:cubicBezTo>
                        <a:lnTo>
                          <a:pt x="4890" y="746"/>
                        </a:lnTo>
                        <a:lnTo>
                          <a:pt x="4830" y="782"/>
                        </a:lnTo>
                        <a:lnTo>
                          <a:pt x="4806" y="710"/>
                        </a:lnTo>
                        <a:lnTo>
                          <a:pt x="4652" y="186"/>
                        </a:lnTo>
                        <a:cubicBezTo>
                          <a:pt x="4645" y="146"/>
                          <a:pt x="4623" y="124"/>
                          <a:pt x="4596" y="124"/>
                        </a:cubicBezTo>
                        <a:cubicBezTo>
                          <a:pt x="4576" y="124"/>
                          <a:pt x="4553" y="137"/>
                          <a:pt x="4533" y="163"/>
                        </a:cubicBezTo>
                        <a:lnTo>
                          <a:pt x="4211" y="567"/>
                        </a:lnTo>
                        <a:lnTo>
                          <a:pt x="4175" y="567"/>
                        </a:lnTo>
                        <a:lnTo>
                          <a:pt x="3985" y="67"/>
                        </a:lnTo>
                        <a:cubicBezTo>
                          <a:pt x="3966" y="30"/>
                          <a:pt x="3941" y="12"/>
                          <a:pt x="3916" y="12"/>
                        </a:cubicBezTo>
                        <a:cubicBezTo>
                          <a:pt x="3893" y="12"/>
                          <a:pt x="3871" y="27"/>
                          <a:pt x="3854" y="55"/>
                        </a:cubicBezTo>
                        <a:lnTo>
                          <a:pt x="3556" y="496"/>
                        </a:lnTo>
                        <a:lnTo>
                          <a:pt x="3509" y="555"/>
                        </a:lnTo>
                        <a:lnTo>
                          <a:pt x="3461" y="496"/>
                        </a:lnTo>
                        <a:lnTo>
                          <a:pt x="3187" y="43"/>
                        </a:lnTo>
                        <a:cubicBezTo>
                          <a:pt x="3164" y="15"/>
                          <a:pt x="3142" y="0"/>
                          <a:pt x="311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96" name="Google Shape;1896;p46"/>
                  <p:cNvSpPr/>
                  <p:nvPr/>
                </p:nvSpPr>
                <p:spPr>
                  <a:xfrm>
                    <a:off x="7084332" y="6638150"/>
                    <a:ext cx="1636" cy="969"/>
                  </a:xfrm>
                  <a:custGeom>
                    <a:rect b="b" l="l" r="r" t="t"/>
                    <a:pathLst>
                      <a:path extrusionOk="0" h="48" w="81">
                        <a:moveTo>
                          <a:pt x="0" y="0"/>
                        </a:moveTo>
                        <a:lnTo>
                          <a:pt x="0" y="0"/>
                        </a:lnTo>
                        <a:cubicBezTo>
                          <a:pt x="8" y="32"/>
                          <a:pt x="58" y="48"/>
                          <a:pt x="73" y="48"/>
                        </a:cubicBezTo>
                        <a:cubicBezTo>
                          <a:pt x="81" y="48"/>
                          <a:pt x="80" y="44"/>
                          <a:pt x="60" y="36"/>
                        </a:cubicBez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97" name="Google Shape;1897;p46"/>
                  <p:cNvSpPr/>
                  <p:nvPr/>
                </p:nvSpPr>
                <p:spPr>
                  <a:xfrm>
                    <a:off x="6950140" y="6470268"/>
                    <a:ext cx="169800" cy="185595"/>
                  </a:xfrm>
                  <a:custGeom>
                    <a:rect b="b" l="l" r="r" t="t"/>
                    <a:pathLst>
                      <a:path extrusionOk="0" h="9189" w="8407">
                        <a:moveTo>
                          <a:pt x="4579" y="0"/>
                        </a:moveTo>
                        <a:cubicBezTo>
                          <a:pt x="4554" y="0"/>
                          <a:pt x="4526" y="18"/>
                          <a:pt x="4501" y="49"/>
                        </a:cubicBezTo>
                        <a:lnTo>
                          <a:pt x="4168" y="514"/>
                        </a:lnTo>
                        <a:lnTo>
                          <a:pt x="4156" y="537"/>
                        </a:lnTo>
                        <a:lnTo>
                          <a:pt x="4144" y="514"/>
                        </a:lnTo>
                        <a:lnTo>
                          <a:pt x="3787" y="61"/>
                        </a:lnTo>
                        <a:cubicBezTo>
                          <a:pt x="3768" y="37"/>
                          <a:pt x="3746" y="27"/>
                          <a:pt x="3726" y="27"/>
                        </a:cubicBezTo>
                        <a:cubicBezTo>
                          <a:pt x="3697" y="27"/>
                          <a:pt x="3670" y="50"/>
                          <a:pt x="3656" y="85"/>
                        </a:cubicBezTo>
                        <a:lnTo>
                          <a:pt x="3572" y="454"/>
                        </a:lnTo>
                        <a:lnTo>
                          <a:pt x="3561" y="442"/>
                        </a:lnTo>
                        <a:lnTo>
                          <a:pt x="3084" y="156"/>
                        </a:lnTo>
                        <a:cubicBezTo>
                          <a:pt x="3069" y="145"/>
                          <a:pt x="3053" y="139"/>
                          <a:pt x="3036" y="139"/>
                        </a:cubicBezTo>
                        <a:cubicBezTo>
                          <a:pt x="2987" y="139"/>
                          <a:pt x="2935" y="186"/>
                          <a:pt x="2918" y="240"/>
                        </a:cubicBezTo>
                        <a:lnTo>
                          <a:pt x="2822" y="799"/>
                        </a:lnTo>
                        <a:lnTo>
                          <a:pt x="2799" y="823"/>
                        </a:lnTo>
                        <a:lnTo>
                          <a:pt x="2775" y="811"/>
                        </a:lnTo>
                        <a:lnTo>
                          <a:pt x="2310" y="514"/>
                        </a:lnTo>
                        <a:cubicBezTo>
                          <a:pt x="2292" y="499"/>
                          <a:pt x="2273" y="492"/>
                          <a:pt x="2256" y="492"/>
                        </a:cubicBezTo>
                        <a:cubicBezTo>
                          <a:pt x="2219" y="492"/>
                          <a:pt x="2191" y="524"/>
                          <a:pt x="2191" y="573"/>
                        </a:cubicBezTo>
                        <a:lnTo>
                          <a:pt x="2191" y="1109"/>
                        </a:lnTo>
                        <a:lnTo>
                          <a:pt x="2191" y="1180"/>
                        </a:lnTo>
                        <a:lnTo>
                          <a:pt x="2120" y="1157"/>
                        </a:lnTo>
                        <a:lnTo>
                          <a:pt x="1644" y="918"/>
                        </a:lnTo>
                        <a:cubicBezTo>
                          <a:pt x="1624" y="909"/>
                          <a:pt x="1607" y="904"/>
                          <a:pt x="1592" y="904"/>
                        </a:cubicBezTo>
                        <a:cubicBezTo>
                          <a:pt x="1551" y="904"/>
                          <a:pt x="1528" y="938"/>
                          <a:pt x="1536" y="990"/>
                        </a:cubicBezTo>
                        <a:lnTo>
                          <a:pt x="1596" y="1490"/>
                        </a:lnTo>
                        <a:lnTo>
                          <a:pt x="1584" y="1514"/>
                        </a:lnTo>
                        <a:lnTo>
                          <a:pt x="1096" y="1311"/>
                        </a:lnTo>
                        <a:cubicBezTo>
                          <a:pt x="1081" y="1307"/>
                          <a:pt x="1068" y="1305"/>
                          <a:pt x="1056" y="1305"/>
                        </a:cubicBezTo>
                        <a:cubicBezTo>
                          <a:pt x="1002" y="1305"/>
                          <a:pt x="981" y="1348"/>
                          <a:pt x="1001" y="1407"/>
                        </a:cubicBezTo>
                        <a:lnTo>
                          <a:pt x="1120" y="1931"/>
                        </a:lnTo>
                        <a:lnTo>
                          <a:pt x="1132" y="2002"/>
                        </a:lnTo>
                        <a:lnTo>
                          <a:pt x="1132" y="2002"/>
                        </a:lnTo>
                        <a:lnTo>
                          <a:pt x="1060" y="1990"/>
                        </a:lnTo>
                        <a:lnTo>
                          <a:pt x="536" y="1883"/>
                        </a:lnTo>
                        <a:cubicBezTo>
                          <a:pt x="527" y="1881"/>
                          <a:pt x="519" y="1881"/>
                          <a:pt x="512" y="1881"/>
                        </a:cubicBezTo>
                        <a:cubicBezTo>
                          <a:pt x="460" y="1881"/>
                          <a:pt x="444" y="1917"/>
                          <a:pt x="465" y="1990"/>
                        </a:cubicBezTo>
                        <a:lnTo>
                          <a:pt x="560" y="2121"/>
                        </a:lnTo>
                        <a:lnTo>
                          <a:pt x="96" y="2359"/>
                        </a:lnTo>
                        <a:cubicBezTo>
                          <a:pt x="24" y="2371"/>
                          <a:pt x="1" y="2538"/>
                          <a:pt x="48" y="2597"/>
                        </a:cubicBezTo>
                        <a:lnTo>
                          <a:pt x="441" y="3121"/>
                        </a:lnTo>
                        <a:lnTo>
                          <a:pt x="441" y="3145"/>
                        </a:lnTo>
                        <a:cubicBezTo>
                          <a:pt x="1579" y="4536"/>
                          <a:pt x="2318" y="4739"/>
                          <a:pt x="2651" y="4739"/>
                        </a:cubicBezTo>
                        <a:cubicBezTo>
                          <a:pt x="2789" y="4739"/>
                          <a:pt x="2858" y="4705"/>
                          <a:pt x="2858" y="4705"/>
                        </a:cubicBezTo>
                        <a:lnTo>
                          <a:pt x="2965" y="4681"/>
                        </a:lnTo>
                        <a:cubicBezTo>
                          <a:pt x="3123" y="4627"/>
                          <a:pt x="3253" y="4604"/>
                          <a:pt x="3360" y="4604"/>
                        </a:cubicBezTo>
                        <a:cubicBezTo>
                          <a:pt x="3584" y="4604"/>
                          <a:pt x="3710" y="4703"/>
                          <a:pt x="3799" y="4824"/>
                        </a:cubicBezTo>
                        <a:cubicBezTo>
                          <a:pt x="3894" y="5050"/>
                          <a:pt x="3894" y="5288"/>
                          <a:pt x="3513" y="5633"/>
                        </a:cubicBezTo>
                        <a:lnTo>
                          <a:pt x="3430" y="5705"/>
                        </a:lnTo>
                        <a:cubicBezTo>
                          <a:pt x="3430" y="5705"/>
                          <a:pt x="2679" y="6217"/>
                          <a:pt x="3572" y="8574"/>
                        </a:cubicBezTo>
                        <a:lnTo>
                          <a:pt x="3787" y="9134"/>
                        </a:lnTo>
                        <a:cubicBezTo>
                          <a:pt x="3799" y="9171"/>
                          <a:pt x="3821" y="9189"/>
                          <a:pt x="3847" y="9189"/>
                        </a:cubicBezTo>
                        <a:cubicBezTo>
                          <a:pt x="3870" y="9189"/>
                          <a:pt x="3895" y="9174"/>
                          <a:pt x="3918" y="9146"/>
                        </a:cubicBezTo>
                        <a:lnTo>
                          <a:pt x="4227" y="8693"/>
                        </a:lnTo>
                        <a:lnTo>
                          <a:pt x="4251" y="8669"/>
                        </a:lnTo>
                        <a:lnTo>
                          <a:pt x="4263" y="8693"/>
                        </a:lnTo>
                        <a:lnTo>
                          <a:pt x="4620" y="9146"/>
                        </a:lnTo>
                        <a:cubicBezTo>
                          <a:pt x="4642" y="9173"/>
                          <a:pt x="4666" y="9185"/>
                          <a:pt x="4686" y="9185"/>
                        </a:cubicBezTo>
                        <a:cubicBezTo>
                          <a:pt x="4712" y="9185"/>
                          <a:pt x="4733" y="9166"/>
                          <a:pt x="4739" y="9134"/>
                        </a:cubicBezTo>
                        <a:lnTo>
                          <a:pt x="4882" y="8634"/>
                        </a:lnTo>
                        <a:lnTo>
                          <a:pt x="4906" y="8574"/>
                        </a:lnTo>
                        <a:lnTo>
                          <a:pt x="4965" y="8634"/>
                        </a:lnTo>
                        <a:lnTo>
                          <a:pt x="5358" y="8991"/>
                        </a:lnTo>
                        <a:cubicBezTo>
                          <a:pt x="5382" y="9010"/>
                          <a:pt x="5406" y="9019"/>
                          <a:pt x="5428" y="9019"/>
                        </a:cubicBezTo>
                        <a:cubicBezTo>
                          <a:pt x="5460" y="9019"/>
                          <a:pt x="5487" y="8998"/>
                          <a:pt x="5501" y="8955"/>
                        </a:cubicBezTo>
                        <a:lnTo>
                          <a:pt x="5585" y="8419"/>
                        </a:lnTo>
                        <a:cubicBezTo>
                          <a:pt x="5585" y="8419"/>
                          <a:pt x="5597" y="8396"/>
                          <a:pt x="5620" y="8396"/>
                        </a:cubicBezTo>
                        <a:lnTo>
                          <a:pt x="6037" y="8717"/>
                        </a:lnTo>
                        <a:cubicBezTo>
                          <a:pt x="6055" y="8728"/>
                          <a:pt x="6074" y="8733"/>
                          <a:pt x="6091" y="8733"/>
                        </a:cubicBezTo>
                        <a:cubicBezTo>
                          <a:pt x="6128" y="8733"/>
                          <a:pt x="6156" y="8707"/>
                          <a:pt x="6156" y="8658"/>
                        </a:cubicBezTo>
                        <a:lnTo>
                          <a:pt x="6180" y="8122"/>
                        </a:lnTo>
                        <a:lnTo>
                          <a:pt x="6180" y="8038"/>
                        </a:lnTo>
                        <a:lnTo>
                          <a:pt x="6239" y="8086"/>
                        </a:lnTo>
                        <a:lnTo>
                          <a:pt x="6644" y="8312"/>
                        </a:lnTo>
                        <a:lnTo>
                          <a:pt x="6644" y="8277"/>
                        </a:lnTo>
                        <a:lnTo>
                          <a:pt x="6430" y="7741"/>
                        </a:lnTo>
                        <a:lnTo>
                          <a:pt x="6430" y="7729"/>
                        </a:lnTo>
                        <a:lnTo>
                          <a:pt x="6632" y="7729"/>
                        </a:lnTo>
                        <a:lnTo>
                          <a:pt x="7204" y="7907"/>
                        </a:lnTo>
                        <a:cubicBezTo>
                          <a:pt x="7223" y="7916"/>
                          <a:pt x="7243" y="7920"/>
                          <a:pt x="7261" y="7920"/>
                        </a:cubicBezTo>
                        <a:cubicBezTo>
                          <a:pt x="7320" y="7920"/>
                          <a:pt x="7365" y="7879"/>
                          <a:pt x="7347" y="7824"/>
                        </a:cubicBezTo>
                        <a:lnTo>
                          <a:pt x="7240" y="7300"/>
                        </a:lnTo>
                        <a:lnTo>
                          <a:pt x="7240" y="7229"/>
                        </a:lnTo>
                        <a:lnTo>
                          <a:pt x="7311" y="7241"/>
                        </a:lnTo>
                        <a:lnTo>
                          <a:pt x="7835" y="7348"/>
                        </a:lnTo>
                        <a:cubicBezTo>
                          <a:pt x="7842" y="7349"/>
                          <a:pt x="7849" y="7350"/>
                          <a:pt x="7856" y="7350"/>
                        </a:cubicBezTo>
                        <a:cubicBezTo>
                          <a:pt x="7913" y="7350"/>
                          <a:pt x="7940" y="7305"/>
                          <a:pt x="7918" y="7241"/>
                        </a:cubicBezTo>
                        <a:lnTo>
                          <a:pt x="7704" y="6705"/>
                        </a:lnTo>
                        <a:lnTo>
                          <a:pt x="7680" y="6669"/>
                        </a:lnTo>
                        <a:lnTo>
                          <a:pt x="7716" y="6669"/>
                        </a:lnTo>
                        <a:lnTo>
                          <a:pt x="8264" y="6633"/>
                        </a:lnTo>
                        <a:cubicBezTo>
                          <a:pt x="8359" y="6622"/>
                          <a:pt x="8406" y="6383"/>
                          <a:pt x="8359" y="6324"/>
                        </a:cubicBezTo>
                        <a:lnTo>
                          <a:pt x="8013" y="5681"/>
                        </a:lnTo>
                        <a:cubicBezTo>
                          <a:pt x="7993" y="5681"/>
                          <a:pt x="7945" y="5771"/>
                          <a:pt x="7917" y="5771"/>
                        </a:cubicBezTo>
                        <a:cubicBezTo>
                          <a:pt x="7913" y="5771"/>
                          <a:pt x="7909" y="5769"/>
                          <a:pt x="7906" y="5764"/>
                        </a:cubicBezTo>
                        <a:cubicBezTo>
                          <a:pt x="6884" y="4547"/>
                          <a:pt x="6189" y="4337"/>
                          <a:pt x="5832" y="4337"/>
                        </a:cubicBezTo>
                        <a:cubicBezTo>
                          <a:pt x="5644" y="4337"/>
                          <a:pt x="5549" y="4395"/>
                          <a:pt x="5549" y="4395"/>
                        </a:cubicBezTo>
                        <a:lnTo>
                          <a:pt x="5442" y="4490"/>
                        </a:lnTo>
                        <a:cubicBezTo>
                          <a:pt x="5275" y="4545"/>
                          <a:pt x="5139" y="4568"/>
                          <a:pt x="5026" y="4568"/>
                        </a:cubicBezTo>
                        <a:cubicBezTo>
                          <a:pt x="4819" y="4568"/>
                          <a:pt x="4693" y="4487"/>
                          <a:pt x="4608" y="4371"/>
                        </a:cubicBezTo>
                        <a:cubicBezTo>
                          <a:pt x="4513" y="4145"/>
                          <a:pt x="4513" y="3919"/>
                          <a:pt x="4894" y="3574"/>
                        </a:cubicBezTo>
                        <a:lnTo>
                          <a:pt x="4977" y="3514"/>
                        </a:lnTo>
                        <a:cubicBezTo>
                          <a:pt x="4977" y="3514"/>
                          <a:pt x="5739" y="2978"/>
                          <a:pt x="4894" y="716"/>
                        </a:cubicBezTo>
                        <a:cubicBezTo>
                          <a:pt x="4870" y="692"/>
                          <a:pt x="4894" y="573"/>
                          <a:pt x="4870" y="573"/>
                        </a:cubicBezTo>
                        <a:lnTo>
                          <a:pt x="4632" y="49"/>
                        </a:lnTo>
                        <a:cubicBezTo>
                          <a:pt x="4621" y="15"/>
                          <a:pt x="4601" y="0"/>
                          <a:pt x="457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98" name="Google Shape;1898;p46"/>
                  <p:cNvSpPr/>
                  <p:nvPr/>
                </p:nvSpPr>
                <p:spPr>
                  <a:xfrm>
                    <a:off x="7056682" y="6348134"/>
                    <a:ext cx="186867" cy="148734"/>
                  </a:xfrm>
                  <a:custGeom>
                    <a:rect b="b" l="l" r="r" t="t"/>
                    <a:pathLst>
                      <a:path extrusionOk="0" h="7364" w="9252">
                        <a:moveTo>
                          <a:pt x="7285" y="1"/>
                        </a:moveTo>
                        <a:cubicBezTo>
                          <a:pt x="7267" y="1"/>
                          <a:pt x="7251" y="4"/>
                          <a:pt x="7239" y="12"/>
                        </a:cubicBezTo>
                        <a:lnTo>
                          <a:pt x="6537" y="203"/>
                        </a:lnTo>
                        <a:cubicBezTo>
                          <a:pt x="6537" y="238"/>
                          <a:pt x="6644" y="310"/>
                          <a:pt x="6596" y="322"/>
                        </a:cubicBezTo>
                        <a:cubicBezTo>
                          <a:pt x="4453" y="1441"/>
                          <a:pt x="4727" y="2334"/>
                          <a:pt x="4727" y="2334"/>
                        </a:cubicBezTo>
                        <a:lnTo>
                          <a:pt x="4786" y="2453"/>
                        </a:lnTo>
                        <a:cubicBezTo>
                          <a:pt x="4846" y="2965"/>
                          <a:pt x="4703" y="3132"/>
                          <a:pt x="4489" y="3239"/>
                        </a:cubicBezTo>
                        <a:cubicBezTo>
                          <a:pt x="4443" y="3248"/>
                          <a:pt x="4398" y="3254"/>
                          <a:pt x="4354" y="3254"/>
                        </a:cubicBezTo>
                        <a:cubicBezTo>
                          <a:pt x="4167" y="3254"/>
                          <a:pt x="3988" y="3154"/>
                          <a:pt x="3786" y="2798"/>
                        </a:cubicBezTo>
                        <a:lnTo>
                          <a:pt x="3739" y="2703"/>
                        </a:lnTo>
                        <a:cubicBezTo>
                          <a:pt x="3739" y="2703"/>
                          <a:pt x="3486" y="2106"/>
                          <a:pt x="1986" y="2106"/>
                        </a:cubicBezTo>
                        <a:cubicBezTo>
                          <a:pt x="1701" y="2106"/>
                          <a:pt x="1371" y="2128"/>
                          <a:pt x="988" y="2179"/>
                        </a:cubicBezTo>
                        <a:cubicBezTo>
                          <a:pt x="950" y="2179"/>
                          <a:pt x="874" y="2164"/>
                          <a:pt x="845" y="2164"/>
                        </a:cubicBezTo>
                        <a:cubicBezTo>
                          <a:pt x="838" y="2164"/>
                          <a:pt x="833" y="2165"/>
                          <a:pt x="833" y="2167"/>
                        </a:cubicBezTo>
                        <a:lnTo>
                          <a:pt x="274" y="2286"/>
                        </a:lnTo>
                        <a:cubicBezTo>
                          <a:pt x="191" y="2298"/>
                          <a:pt x="191" y="2370"/>
                          <a:pt x="238" y="2429"/>
                        </a:cubicBezTo>
                        <a:lnTo>
                          <a:pt x="631" y="2846"/>
                        </a:lnTo>
                        <a:lnTo>
                          <a:pt x="655" y="2870"/>
                        </a:lnTo>
                        <a:lnTo>
                          <a:pt x="631" y="2882"/>
                        </a:lnTo>
                        <a:lnTo>
                          <a:pt x="107" y="3144"/>
                        </a:lnTo>
                        <a:cubicBezTo>
                          <a:pt x="36" y="3167"/>
                          <a:pt x="36" y="3227"/>
                          <a:pt x="107" y="3275"/>
                        </a:cubicBezTo>
                        <a:lnTo>
                          <a:pt x="452" y="3417"/>
                        </a:lnTo>
                        <a:lnTo>
                          <a:pt x="429" y="3441"/>
                        </a:lnTo>
                        <a:lnTo>
                          <a:pt x="60" y="3834"/>
                        </a:lnTo>
                        <a:cubicBezTo>
                          <a:pt x="0" y="3882"/>
                          <a:pt x="48" y="3989"/>
                          <a:pt x="107" y="4013"/>
                        </a:cubicBezTo>
                        <a:lnTo>
                          <a:pt x="619" y="4239"/>
                        </a:lnTo>
                        <a:lnTo>
                          <a:pt x="655" y="4251"/>
                        </a:lnTo>
                        <a:lnTo>
                          <a:pt x="643" y="4287"/>
                        </a:lnTo>
                        <a:lnTo>
                          <a:pt x="250" y="4668"/>
                        </a:lnTo>
                        <a:cubicBezTo>
                          <a:pt x="191" y="4715"/>
                          <a:pt x="226" y="4775"/>
                          <a:pt x="286" y="4787"/>
                        </a:cubicBezTo>
                        <a:lnTo>
                          <a:pt x="810" y="4906"/>
                        </a:lnTo>
                        <a:lnTo>
                          <a:pt x="881" y="4930"/>
                        </a:lnTo>
                        <a:lnTo>
                          <a:pt x="833" y="4989"/>
                        </a:lnTo>
                        <a:lnTo>
                          <a:pt x="488" y="5406"/>
                        </a:lnTo>
                        <a:cubicBezTo>
                          <a:pt x="452" y="5465"/>
                          <a:pt x="464" y="5501"/>
                          <a:pt x="536" y="5525"/>
                        </a:cubicBezTo>
                        <a:lnTo>
                          <a:pt x="1060" y="5561"/>
                        </a:lnTo>
                        <a:cubicBezTo>
                          <a:pt x="1060" y="5561"/>
                          <a:pt x="1060" y="5584"/>
                          <a:pt x="1072" y="5584"/>
                        </a:cubicBezTo>
                        <a:lnTo>
                          <a:pt x="774" y="6025"/>
                        </a:lnTo>
                        <a:cubicBezTo>
                          <a:pt x="726" y="6084"/>
                          <a:pt x="762" y="6144"/>
                          <a:pt x="833" y="6144"/>
                        </a:cubicBezTo>
                        <a:lnTo>
                          <a:pt x="1441" y="6144"/>
                        </a:lnTo>
                        <a:lnTo>
                          <a:pt x="1417" y="6215"/>
                        </a:lnTo>
                        <a:lnTo>
                          <a:pt x="1191" y="6715"/>
                        </a:lnTo>
                        <a:cubicBezTo>
                          <a:pt x="1161" y="6774"/>
                          <a:pt x="1180" y="6817"/>
                          <a:pt x="1228" y="6817"/>
                        </a:cubicBezTo>
                        <a:cubicBezTo>
                          <a:pt x="1238" y="6817"/>
                          <a:pt x="1249" y="6815"/>
                          <a:pt x="1262" y="6811"/>
                        </a:cubicBezTo>
                        <a:lnTo>
                          <a:pt x="1429" y="6751"/>
                        </a:lnTo>
                        <a:lnTo>
                          <a:pt x="1560" y="7263"/>
                        </a:lnTo>
                        <a:cubicBezTo>
                          <a:pt x="1551" y="7317"/>
                          <a:pt x="1642" y="7364"/>
                          <a:pt x="1719" y="7364"/>
                        </a:cubicBezTo>
                        <a:cubicBezTo>
                          <a:pt x="1744" y="7364"/>
                          <a:pt x="1768" y="7358"/>
                          <a:pt x="1786" y="7346"/>
                        </a:cubicBezTo>
                        <a:lnTo>
                          <a:pt x="2381" y="7096"/>
                        </a:lnTo>
                        <a:lnTo>
                          <a:pt x="2417" y="7096"/>
                        </a:lnTo>
                        <a:cubicBezTo>
                          <a:pt x="4679" y="5953"/>
                          <a:pt x="4465" y="5072"/>
                          <a:pt x="4465" y="5072"/>
                        </a:cubicBezTo>
                        <a:lnTo>
                          <a:pt x="4453" y="4965"/>
                        </a:lnTo>
                        <a:cubicBezTo>
                          <a:pt x="4393" y="4465"/>
                          <a:pt x="4572" y="4287"/>
                          <a:pt x="4774" y="4179"/>
                        </a:cubicBezTo>
                        <a:cubicBezTo>
                          <a:pt x="4817" y="4171"/>
                          <a:pt x="4859" y="4166"/>
                          <a:pt x="4902" y="4166"/>
                        </a:cubicBezTo>
                        <a:cubicBezTo>
                          <a:pt x="5094" y="4166"/>
                          <a:pt x="5284" y="4272"/>
                          <a:pt x="5489" y="4644"/>
                        </a:cubicBezTo>
                        <a:lnTo>
                          <a:pt x="5536" y="4751"/>
                        </a:lnTo>
                        <a:cubicBezTo>
                          <a:pt x="5536" y="4751"/>
                          <a:pt x="5761" y="5320"/>
                          <a:pt x="7231" y="5320"/>
                        </a:cubicBezTo>
                        <a:cubicBezTo>
                          <a:pt x="7552" y="5320"/>
                          <a:pt x="7932" y="5293"/>
                          <a:pt x="8382" y="5227"/>
                        </a:cubicBezTo>
                        <a:lnTo>
                          <a:pt x="8977" y="5132"/>
                        </a:lnTo>
                        <a:cubicBezTo>
                          <a:pt x="9049" y="5120"/>
                          <a:pt x="9061" y="5072"/>
                          <a:pt x="9013" y="5013"/>
                        </a:cubicBezTo>
                        <a:lnTo>
                          <a:pt x="8644" y="4608"/>
                        </a:lnTo>
                        <a:lnTo>
                          <a:pt x="8632" y="4584"/>
                        </a:lnTo>
                        <a:lnTo>
                          <a:pt x="8656" y="4572"/>
                        </a:lnTo>
                        <a:lnTo>
                          <a:pt x="9180" y="4310"/>
                        </a:lnTo>
                        <a:cubicBezTo>
                          <a:pt x="9251" y="4287"/>
                          <a:pt x="9251" y="4227"/>
                          <a:pt x="9180" y="4179"/>
                        </a:cubicBezTo>
                        <a:lnTo>
                          <a:pt x="8739" y="3929"/>
                        </a:lnTo>
                        <a:lnTo>
                          <a:pt x="8680" y="3894"/>
                        </a:lnTo>
                        <a:lnTo>
                          <a:pt x="8739" y="3858"/>
                        </a:lnTo>
                        <a:lnTo>
                          <a:pt x="9168" y="3525"/>
                        </a:lnTo>
                        <a:cubicBezTo>
                          <a:pt x="9227" y="3477"/>
                          <a:pt x="9215" y="3417"/>
                          <a:pt x="9156" y="3394"/>
                        </a:cubicBezTo>
                        <a:lnTo>
                          <a:pt x="8644" y="3203"/>
                        </a:lnTo>
                        <a:lnTo>
                          <a:pt x="8644" y="3167"/>
                        </a:lnTo>
                        <a:lnTo>
                          <a:pt x="9037" y="2846"/>
                        </a:lnTo>
                        <a:cubicBezTo>
                          <a:pt x="9096" y="2798"/>
                          <a:pt x="9073" y="2739"/>
                          <a:pt x="9001" y="2703"/>
                        </a:cubicBezTo>
                        <a:lnTo>
                          <a:pt x="8477" y="2560"/>
                        </a:lnTo>
                        <a:lnTo>
                          <a:pt x="8406" y="2548"/>
                        </a:lnTo>
                        <a:lnTo>
                          <a:pt x="8453" y="2489"/>
                        </a:lnTo>
                        <a:lnTo>
                          <a:pt x="8763" y="2143"/>
                        </a:lnTo>
                        <a:lnTo>
                          <a:pt x="8739" y="2143"/>
                        </a:lnTo>
                        <a:lnTo>
                          <a:pt x="8168" y="2227"/>
                        </a:lnTo>
                        <a:lnTo>
                          <a:pt x="8156" y="2227"/>
                        </a:lnTo>
                        <a:lnTo>
                          <a:pt x="8203" y="2036"/>
                        </a:lnTo>
                        <a:lnTo>
                          <a:pt x="8501" y="1501"/>
                        </a:lnTo>
                        <a:cubicBezTo>
                          <a:pt x="8533" y="1447"/>
                          <a:pt x="8517" y="1354"/>
                          <a:pt x="8461" y="1354"/>
                        </a:cubicBezTo>
                        <a:cubicBezTo>
                          <a:pt x="8455" y="1354"/>
                          <a:pt x="8449" y="1355"/>
                          <a:pt x="8442" y="1358"/>
                        </a:cubicBezTo>
                        <a:lnTo>
                          <a:pt x="7906" y="1334"/>
                        </a:lnTo>
                        <a:lnTo>
                          <a:pt x="7822" y="1322"/>
                        </a:lnTo>
                        <a:lnTo>
                          <a:pt x="7858" y="1250"/>
                        </a:lnTo>
                        <a:lnTo>
                          <a:pt x="8084" y="762"/>
                        </a:lnTo>
                        <a:cubicBezTo>
                          <a:pt x="8105" y="689"/>
                          <a:pt x="8090" y="653"/>
                          <a:pt x="8030" y="653"/>
                        </a:cubicBezTo>
                        <a:cubicBezTo>
                          <a:pt x="8021" y="653"/>
                          <a:pt x="8011" y="654"/>
                          <a:pt x="8001" y="655"/>
                        </a:cubicBezTo>
                        <a:lnTo>
                          <a:pt x="7441" y="739"/>
                        </a:lnTo>
                        <a:lnTo>
                          <a:pt x="7406" y="739"/>
                        </a:lnTo>
                        <a:lnTo>
                          <a:pt x="7406" y="715"/>
                        </a:lnTo>
                        <a:lnTo>
                          <a:pt x="7489" y="167"/>
                        </a:lnTo>
                        <a:cubicBezTo>
                          <a:pt x="7509" y="88"/>
                          <a:pt x="7373" y="1"/>
                          <a:pt x="7285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899" name="Google Shape;1899;p46"/>
                  <p:cNvSpPr/>
                  <p:nvPr/>
                </p:nvSpPr>
                <p:spPr>
                  <a:xfrm>
                    <a:off x="7563599" y="6677757"/>
                    <a:ext cx="186867" cy="148229"/>
                  </a:xfrm>
                  <a:custGeom>
                    <a:rect b="b" l="l" r="r" t="t"/>
                    <a:pathLst>
                      <a:path extrusionOk="0" h="7339" w="9252">
                        <a:moveTo>
                          <a:pt x="7255" y="0"/>
                        </a:moveTo>
                        <a:cubicBezTo>
                          <a:pt x="7245" y="0"/>
                          <a:pt x="7235" y="1"/>
                          <a:pt x="7228" y="4"/>
                        </a:cubicBezTo>
                        <a:lnTo>
                          <a:pt x="6525" y="194"/>
                        </a:lnTo>
                        <a:cubicBezTo>
                          <a:pt x="6525" y="230"/>
                          <a:pt x="6632" y="301"/>
                          <a:pt x="6585" y="313"/>
                        </a:cubicBezTo>
                        <a:cubicBezTo>
                          <a:pt x="4441" y="1433"/>
                          <a:pt x="4727" y="2325"/>
                          <a:pt x="4727" y="2325"/>
                        </a:cubicBezTo>
                        <a:lnTo>
                          <a:pt x="4787" y="2445"/>
                        </a:lnTo>
                        <a:cubicBezTo>
                          <a:pt x="4846" y="2957"/>
                          <a:pt x="4703" y="3135"/>
                          <a:pt x="4489" y="3230"/>
                        </a:cubicBezTo>
                        <a:cubicBezTo>
                          <a:pt x="4443" y="3240"/>
                          <a:pt x="4398" y="3245"/>
                          <a:pt x="4353" y="3245"/>
                        </a:cubicBezTo>
                        <a:cubicBezTo>
                          <a:pt x="4163" y="3245"/>
                          <a:pt x="3977" y="3146"/>
                          <a:pt x="3775" y="2790"/>
                        </a:cubicBezTo>
                        <a:lnTo>
                          <a:pt x="3727" y="2695"/>
                        </a:lnTo>
                        <a:cubicBezTo>
                          <a:pt x="3727" y="2695"/>
                          <a:pt x="3478" y="2105"/>
                          <a:pt x="2001" y="2105"/>
                        </a:cubicBezTo>
                        <a:cubicBezTo>
                          <a:pt x="1710" y="2105"/>
                          <a:pt x="1371" y="2128"/>
                          <a:pt x="977" y="2183"/>
                        </a:cubicBezTo>
                        <a:cubicBezTo>
                          <a:pt x="936" y="2183"/>
                          <a:pt x="860" y="2156"/>
                          <a:pt x="839" y="2156"/>
                        </a:cubicBezTo>
                        <a:cubicBezTo>
                          <a:pt x="836" y="2156"/>
                          <a:pt x="834" y="2157"/>
                          <a:pt x="834" y="2159"/>
                        </a:cubicBezTo>
                        <a:lnTo>
                          <a:pt x="262" y="2278"/>
                        </a:lnTo>
                        <a:cubicBezTo>
                          <a:pt x="191" y="2302"/>
                          <a:pt x="191" y="2361"/>
                          <a:pt x="239" y="2421"/>
                        </a:cubicBezTo>
                        <a:lnTo>
                          <a:pt x="620" y="2837"/>
                        </a:lnTo>
                        <a:lnTo>
                          <a:pt x="655" y="2861"/>
                        </a:lnTo>
                        <a:lnTo>
                          <a:pt x="620" y="2873"/>
                        </a:lnTo>
                        <a:lnTo>
                          <a:pt x="96" y="3135"/>
                        </a:lnTo>
                        <a:cubicBezTo>
                          <a:pt x="24" y="3159"/>
                          <a:pt x="24" y="3218"/>
                          <a:pt x="96" y="3266"/>
                        </a:cubicBezTo>
                        <a:lnTo>
                          <a:pt x="441" y="3409"/>
                        </a:lnTo>
                        <a:lnTo>
                          <a:pt x="429" y="3433"/>
                        </a:lnTo>
                        <a:lnTo>
                          <a:pt x="60" y="3826"/>
                        </a:lnTo>
                        <a:cubicBezTo>
                          <a:pt x="0" y="3873"/>
                          <a:pt x="36" y="3980"/>
                          <a:pt x="96" y="4004"/>
                        </a:cubicBezTo>
                        <a:lnTo>
                          <a:pt x="620" y="4230"/>
                        </a:lnTo>
                        <a:lnTo>
                          <a:pt x="655" y="4242"/>
                        </a:lnTo>
                        <a:lnTo>
                          <a:pt x="631" y="4266"/>
                        </a:lnTo>
                        <a:lnTo>
                          <a:pt x="250" y="4647"/>
                        </a:lnTo>
                        <a:cubicBezTo>
                          <a:pt x="191" y="4695"/>
                          <a:pt x="203" y="4754"/>
                          <a:pt x="274" y="4766"/>
                        </a:cubicBezTo>
                        <a:lnTo>
                          <a:pt x="798" y="4885"/>
                        </a:lnTo>
                        <a:lnTo>
                          <a:pt x="870" y="4897"/>
                        </a:lnTo>
                        <a:lnTo>
                          <a:pt x="834" y="4957"/>
                        </a:lnTo>
                        <a:lnTo>
                          <a:pt x="489" y="5373"/>
                        </a:lnTo>
                        <a:cubicBezTo>
                          <a:pt x="441" y="5433"/>
                          <a:pt x="453" y="5481"/>
                          <a:pt x="536" y="5493"/>
                        </a:cubicBezTo>
                        <a:lnTo>
                          <a:pt x="1048" y="5540"/>
                        </a:lnTo>
                        <a:cubicBezTo>
                          <a:pt x="1048" y="5540"/>
                          <a:pt x="1048" y="5552"/>
                          <a:pt x="1072" y="5552"/>
                        </a:cubicBezTo>
                        <a:lnTo>
                          <a:pt x="774" y="6005"/>
                        </a:lnTo>
                        <a:cubicBezTo>
                          <a:pt x="727" y="6064"/>
                          <a:pt x="751" y="6124"/>
                          <a:pt x="834" y="6124"/>
                        </a:cubicBezTo>
                        <a:lnTo>
                          <a:pt x="1441" y="6124"/>
                        </a:lnTo>
                        <a:lnTo>
                          <a:pt x="1405" y="6195"/>
                        </a:lnTo>
                        <a:lnTo>
                          <a:pt x="1191" y="6683"/>
                        </a:lnTo>
                        <a:cubicBezTo>
                          <a:pt x="1160" y="6756"/>
                          <a:pt x="1183" y="6793"/>
                          <a:pt x="1237" y="6793"/>
                        </a:cubicBezTo>
                        <a:cubicBezTo>
                          <a:pt x="1245" y="6793"/>
                          <a:pt x="1254" y="6792"/>
                          <a:pt x="1262" y="6790"/>
                        </a:cubicBezTo>
                        <a:lnTo>
                          <a:pt x="1429" y="6731"/>
                        </a:lnTo>
                        <a:lnTo>
                          <a:pt x="1560" y="7243"/>
                        </a:lnTo>
                        <a:cubicBezTo>
                          <a:pt x="1551" y="7298"/>
                          <a:pt x="1640" y="7338"/>
                          <a:pt x="1719" y="7338"/>
                        </a:cubicBezTo>
                        <a:cubicBezTo>
                          <a:pt x="1743" y="7338"/>
                          <a:pt x="1767" y="7334"/>
                          <a:pt x="1786" y="7326"/>
                        </a:cubicBezTo>
                        <a:lnTo>
                          <a:pt x="2382" y="7076"/>
                        </a:lnTo>
                        <a:lnTo>
                          <a:pt x="2405" y="7076"/>
                        </a:lnTo>
                        <a:cubicBezTo>
                          <a:pt x="4668" y="5933"/>
                          <a:pt x="4465" y="5052"/>
                          <a:pt x="4465" y="5052"/>
                        </a:cubicBezTo>
                        <a:lnTo>
                          <a:pt x="4441" y="4945"/>
                        </a:lnTo>
                        <a:cubicBezTo>
                          <a:pt x="4382" y="4445"/>
                          <a:pt x="4561" y="4266"/>
                          <a:pt x="4775" y="4159"/>
                        </a:cubicBezTo>
                        <a:cubicBezTo>
                          <a:pt x="4818" y="4151"/>
                          <a:pt x="4860" y="4145"/>
                          <a:pt x="4902" y="4145"/>
                        </a:cubicBezTo>
                        <a:cubicBezTo>
                          <a:pt x="5095" y="4145"/>
                          <a:pt x="5284" y="4252"/>
                          <a:pt x="5489" y="4623"/>
                        </a:cubicBezTo>
                        <a:lnTo>
                          <a:pt x="5537" y="4719"/>
                        </a:lnTo>
                        <a:cubicBezTo>
                          <a:pt x="5537" y="4719"/>
                          <a:pt x="5752" y="5293"/>
                          <a:pt x="7206" y="5293"/>
                        </a:cubicBezTo>
                        <a:cubicBezTo>
                          <a:pt x="7529" y="5293"/>
                          <a:pt x="7914" y="5264"/>
                          <a:pt x="8371" y="5195"/>
                        </a:cubicBezTo>
                        <a:lnTo>
                          <a:pt x="8966" y="5112"/>
                        </a:lnTo>
                        <a:cubicBezTo>
                          <a:pt x="9049" y="5100"/>
                          <a:pt x="9061" y="5052"/>
                          <a:pt x="9013" y="4992"/>
                        </a:cubicBezTo>
                        <a:lnTo>
                          <a:pt x="8644" y="4588"/>
                        </a:lnTo>
                        <a:lnTo>
                          <a:pt x="8621" y="4564"/>
                        </a:lnTo>
                        <a:lnTo>
                          <a:pt x="8656" y="4540"/>
                        </a:lnTo>
                        <a:lnTo>
                          <a:pt x="9180" y="4290"/>
                        </a:lnTo>
                        <a:cubicBezTo>
                          <a:pt x="9252" y="4266"/>
                          <a:pt x="9252" y="4207"/>
                          <a:pt x="9180" y="4159"/>
                        </a:cubicBezTo>
                        <a:lnTo>
                          <a:pt x="8728" y="3909"/>
                        </a:lnTo>
                        <a:lnTo>
                          <a:pt x="8668" y="3873"/>
                        </a:lnTo>
                        <a:lnTo>
                          <a:pt x="8728" y="3826"/>
                        </a:lnTo>
                        <a:lnTo>
                          <a:pt x="9168" y="3504"/>
                        </a:lnTo>
                        <a:cubicBezTo>
                          <a:pt x="9216" y="3457"/>
                          <a:pt x="9204" y="3397"/>
                          <a:pt x="9144" y="3373"/>
                        </a:cubicBezTo>
                        <a:lnTo>
                          <a:pt x="8644" y="3171"/>
                        </a:lnTo>
                        <a:lnTo>
                          <a:pt x="8644" y="3147"/>
                        </a:lnTo>
                        <a:lnTo>
                          <a:pt x="9025" y="2802"/>
                        </a:lnTo>
                        <a:cubicBezTo>
                          <a:pt x="9085" y="2754"/>
                          <a:pt x="9073" y="2695"/>
                          <a:pt x="9002" y="2671"/>
                        </a:cubicBezTo>
                        <a:lnTo>
                          <a:pt x="8478" y="2516"/>
                        </a:lnTo>
                        <a:lnTo>
                          <a:pt x="8406" y="2504"/>
                        </a:lnTo>
                        <a:lnTo>
                          <a:pt x="8442" y="2445"/>
                        </a:lnTo>
                        <a:lnTo>
                          <a:pt x="8763" y="2099"/>
                        </a:lnTo>
                        <a:lnTo>
                          <a:pt x="8728" y="2099"/>
                        </a:lnTo>
                        <a:lnTo>
                          <a:pt x="8168" y="2195"/>
                        </a:lnTo>
                        <a:lnTo>
                          <a:pt x="8144" y="2195"/>
                        </a:lnTo>
                        <a:lnTo>
                          <a:pt x="8192" y="2004"/>
                        </a:lnTo>
                        <a:lnTo>
                          <a:pt x="8490" y="1468"/>
                        </a:lnTo>
                        <a:cubicBezTo>
                          <a:pt x="8535" y="1412"/>
                          <a:pt x="8505" y="1313"/>
                          <a:pt x="8441" y="1313"/>
                        </a:cubicBezTo>
                        <a:cubicBezTo>
                          <a:pt x="8437" y="1313"/>
                          <a:pt x="8434" y="1313"/>
                          <a:pt x="8430" y="1313"/>
                        </a:cubicBezTo>
                        <a:lnTo>
                          <a:pt x="7894" y="1302"/>
                        </a:lnTo>
                        <a:lnTo>
                          <a:pt x="7823" y="1290"/>
                        </a:lnTo>
                        <a:lnTo>
                          <a:pt x="7847" y="1206"/>
                        </a:lnTo>
                        <a:lnTo>
                          <a:pt x="8073" y="718"/>
                        </a:lnTo>
                        <a:cubicBezTo>
                          <a:pt x="8105" y="654"/>
                          <a:pt x="8079" y="609"/>
                          <a:pt x="8022" y="609"/>
                        </a:cubicBezTo>
                        <a:cubicBezTo>
                          <a:pt x="8016" y="609"/>
                          <a:pt x="8009" y="610"/>
                          <a:pt x="8001" y="611"/>
                        </a:cubicBezTo>
                        <a:lnTo>
                          <a:pt x="7430" y="706"/>
                        </a:lnTo>
                        <a:lnTo>
                          <a:pt x="7406" y="706"/>
                        </a:lnTo>
                        <a:lnTo>
                          <a:pt x="7406" y="671"/>
                        </a:lnTo>
                        <a:lnTo>
                          <a:pt x="7478" y="123"/>
                        </a:lnTo>
                        <a:cubicBezTo>
                          <a:pt x="7509" y="80"/>
                          <a:pt x="7342" y="0"/>
                          <a:pt x="7255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00" name="Google Shape;1900;p46"/>
                  <p:cNvSpPr/>
                  <p:nvPr/>
                </p:nvSpPr>
                <p:spPr>
                  <a:xfrm>
                    <a:off x="7695852" y="6638392"/>
                    <a:ext cx="1757" cy="707"/>
                  </a:xfrm>
                  <a:custGeom>
                    <a:rect b="b" l="l" r="r" t="t"/>
                    <a:pathLst>
                      <a:path extrusionOk="0" h="35" w="87">
                        <a:moveTo>
                          <a:pt x="1" y="0"/>
                        </a:moveTo>
                        <a:lnTo>
                          <a:pt x="1" y="0"/>
                        </a:lnTo>
                        <a:cubicBezTo>
                          <a:pt x="14" y="26"/>
                          <a:pt x="49" y="35"/>
                          <a:pt x="68" y="35"/>
                        </a:cubicBezTo>
                        <a:cubicBezTo>
                          <a:pt x="83" y="35"/>
                          <a:pt x="87" y="29"/>
                          <a:pt x="60" y="24"/>
                        </a:cubicBezTo>
                        <a:lnTo>
                          <a:pt x="1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01" name="Google Shape;1901;p46"/>
                  <p:cNvSpPr/>
                  <p:nvPr/>
                </p:nvSpPr>
                <p:spPr>
                  <a:xfrm>
                    <a:off x="7582120" y="6415735"/>
                    <a:ext cx="1798" cy="1192"/>
                  </a:xfrm>
                  <a:custGeom>
                    <a:rect b="b" l="l" r="r" t="t"/>
                    <a:pathLst>
                      <a:path extrusionOk="0" h="59" w="89">
                        <a:moveTo>
                          <a:pt x="71" y="1"/>
                        </a:moveTo>
                        <a:cubicBezTo>
                          <a:pt x="67" y="1"/>
                          <a:pt x="60" y="4"/>
                          <a:pt x="48" y="11"/>
                        </a:cubicBezTo>
                        <a:lnTo>
                          <a:pt x="0" y="59"/>
                        </a:lnTo>
                        <a:cubicBezTo>
                          <a:pt x="48" y="49"/>
                          <a:pt x="88" y="1"/>
                          <a:pt x="7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02" name="Google Shape;1902;p46"/>
                  <p:cNvSpPr/>
                  <p:nvPr/>
                </p:nvSpPr>
                <p:spPr>
                  <a:xfrm>
                    <a:off x="7404887" y="6374350"/>
                    <a:ext cx="186867" cy="148492"/>
                  </a:xfrm>
                  <a:custGeom>
                    <a:rect b="b" l="l" r="r" t="t"/>
                    <a:pathLst>
                      <a:path extrusionOk="0" h="7352" w="9252">
                        <a:moveTo>
                          <a:pt x="7272" y="0"/>
                        </a:moveTo>
                        <a:cubicBezTo>
                          <a:pt x="7253" y="0"/>
                          <a:pt x="7238" y="4"/>
                          <a:pt x="7227" y="12"/>
                        </a:cubicBezTo>
                        <a:lnTo>
                          <a:pt x="6525" y="203"/>
                        </a:lnTo>
                        <a:cubicBezTo>
                          <a:pt x="6525" y="238"/>
                          <a:pt x="6632" y="310"/>
                          <a:pt x="6584" y="322"/>
                        </a:cubicBezTo>
                        <a:cubicBezTo>
                          <a:pt x="4441" y="1441"/>
                          <a:pt x="4727" y="2334"/>
                          <a:pt x="4727" y="2334"/>
                        </a:cubicBezTo>
                        <a:lnTo>
                          <a:pt x="4787" y="2453"/>
                        </a:lnTo>
                        <a:cubicBezTo>
                          <a:pt x="4846" y="2953"/>
                          <a:pt x="4691" y="3131"/>
                          <a:pt x="4489" y="3239"/>
                        </a:cubicBezTo>
                        <a:cubicBezTo>
                          <a:pt x="4443" y="3248"/>
                          <a:pt x="4398" y="3253"/>
                          <a:pt x="4353" y="3253"/>
                        </a:cubicBezTo>
                        <a:cubicBezTo>
                          <a:pt x="4163" y="3253"/>
                          <a:pt x="3977" y="3154"/>
                          <a:pt x="3775" y="2798"/>
                        </a:cubicBezTo>
                        <a:lnTo>
                          <a:pt x="3727" y="2703"/>
                        </a:lnTo>
                        <a:cubicBezTo>
                          <a:pt x="3727" y="2703"/>
                          <a:pt x="3475" y="2106"/>
                          <a:pt x="1975" y="2106"/>
                        </a:cubicBezTo>
                        <a:cubicBezTo>
                          <a:pt x="1689" y="2106"/>
                          <a:pt x="1359" y="2128"/>
                          <a:pt x="977" y="2179"/>
                        </a:cubicBezTo>
                        <a:cubicBezTo>
                          <a:pt x="938" y="2179"/>
                          <a:pt x="870" y="2164"/>
                          <a:pt x="844" y="2164"/>
                        </a:cubicBezTo>
                        <a:cubicBezTo>
                          <a:pt x="838" y="2164"/>
                          <a:pt x="834" y="2165"/>
                          <a:pt x="834" y="2167"/>
                        </a:cubicBezTo>
                        <a:lnTo>
                          <a:pt x="262" y="2286"/>
                        </a:lnTo>
                        <a:cubicBezTo>
                          <a:pt x="191" y="2298"/>
                          <a:pt x="191" y="2358"/>
                          <a:pt x="238" y="2417"/>
                        </a:cubicBezTo>
                        <a:lnTo>
                          <a:pt x="619" y="2834"/>
                        </a:lnTo>
                        <a:lnTo>
                          <a:pt x="655" y="2870"/>
                        </a:lnTo>
                        <a:lnTo>
                          <a:pt x="619" y="2881"/>
                        </a:lnTo>
                        <a:lnTo>
                          <a:pt x="96" y="3131"/>
                        </a:lnTo>
                        <a:cubicBezTo>
                          <a:pt x="24" y="3167"/>
                          <a:pt x="24" y="3227"/>
                          <a:pt x="96" y="3274"/>
                        </a:cubicBezTo>
                        <a:lnTo>
                          <a:pt x="441" y="3417"/>
                        </a:lnTo>
                        <a:lnTo>
                          <a:pt x="429" y="3429"/>
                        </a:lnTo>
                        <a:lnTo>
                          <a:pt x="60" y="3834"/>
                        </a:lnTo>
                        <a:cubicBezTo>
                          <a:pt x="0" y="3882"/>
                          <a:pt x="36" y="3989"/>
                          <a:pt x="96" y="4013"/>
                        </a:cubicBezTo>
                        <a:lnTo>
                          <a:pt x="619" y="4239"/>
                        </a:lnTo>
                        <a:lnTo>
                          <a:pt x="655" y="4251"/>
                        </a:lnTo>
                        <a:lnTo>
                          <a:pt x="631" y="4263"/>
                        </a:lnTo>
                        <a:lnTo>
                          <a:pt x="250" y="4655"/>
                        </a:lnTo>
                        <a:cubicBezTo>
                          <a:pt x="191" y="4691"/>
                          <a:pt x="203" y="4751"/>
                          <a:pt x="274" y="4775"/>
                        </a:cubicBezTo>
                        <a:lnTo>
                          <a:pt x="798" y="4894"/>
                        </a:lnTo>
                        <a:lnTo>
                          <a:pt x="869" y="4905"/>
                        </a:lnTo>
                        <a:lnTo>
                          <a:pt x="834" y="4965"/>
                        </a:lnTo>
                        <a:lnTo>
                          <a:pt x="488" y="5382"/>
                        </a:lnTo>
                        <a:cubicBezTo>
                          <a:pt x="441" y="5441"/>
                          <a:pt x="453" y="5489"/>
                          <a:pt x="536" y="5501"/>
                        </a:cubicBezTo>
                        <a:lnTo>
                          <a:pt x="1048" y="5548"/>
                        </a:lnTo>
                        <a:cubicBezTo>
                          <a:pt x="1048" y="5548"/>
                          <a:pt x="1048" y="5560"/>
                          <a:pt x="1072" y="5560"/>
                        </a:cubicBezTo>
                        <a:lnTo>
                          <a:pt x="774" y="6013"/>
                        </a:lnTo>
                        <a:cubicBezTo>
                          <a:pt x="727" y="6072"/>
                          <a:pt x="750" y="6132"/>
                          <a:pt x="834" y="6132"/>
                        </a:cubicBezTo>
                        <a:lnTo>
                          <a:pt x="1441" y="6132"/>
                        </a:lnTo>
                        <a:lnTo>
                          <a:pt x="1405" y="6203"/>
                        </a:lnTo>
                        <a:lnTo>
                          <a:pt x="1191" y="6691"/>
                        </a:lnTo>
                        <a:cubicBezTo>
                          <a:pt x="1159" y="6755"/>
                          <a:pt x="1184" y="6800"/>
                          <a:pt x="1241" y="6800"/>
                        </a:cubicBezTo>
                        <a:cubicBezTo>
                          <a:pt x="1248" y="6800"/>
                          <a:pt x="1255" y="6800"/>
                          <a:pt x="1262" y="6799"/>
                        </a:cubicBezTo>
                        <a:lnTo>
                          <a:pt x="1429" y="6739"/>
                        </a:lnTo>
                        <a:lnTo>
                          <a:pt x="1560" y="7239"/>
                        </a:lnTo>
                        <a:cubicBezTo>
                          <a:pt x="1551" y="7302"/>
                          <a:pt x="1637" y="7351"/>
                          <a:pt x="1715" y="7351"/>
                        </a:cubicBezTo>
                        <a:cubicBezTo>
                          <a:pt x="1741" y="7351"/>
                          <a:pt x="1766" y="7346"/>
                          <a:pt x="1786" y="7334"/>
                        </a:cubicBezTo>
                        <a:lnTo>
                          <a:pt x="2382" y="7084"/>
                        </a:lnTo>
                        <a:lnTo>
                          <a:pt x="2405" y="7084"/>
                        </a:lnTo>
                        <a:cubicBezTo>
                          <a:pt x="4668" y="5929"/>
                          <a:pt x="4465" y="5060"/>
                          <a:pt x="4465" y="5060"/>
                        </a:cubicBezTo>
                        <a:lnTo>
                          <a:pt x="4441" y="4953"/>
                        </a:lnTo>
                        <a:cubicBezTo>
                          <a:pt x="4382" y="4441"/>
                          <a:pt x="4560" y="4263"/>
                          <a:pt x="4775" y="4167"/>
                        </a:cubicBezTo>
                        <a:cubicBezTo>
                          <a:pt x="4818" y="4159"/>
                          <a:pt x="4860" y="4154"/>
                          <a:pt x="4903" y="4154"/>
                        </a:cubicBezTo>
                        <a:cubicBezTo>
                          <a:pt x="5095" y="4154"/>
                          <a:pt x="5284" y="4259"/>
                          <a:pt x="5489" y="4620"/>
                        </a:cubicBezTo>
                        <a:lnTo>
                          <a:pt x="5525" y="4715"/>
                        </a:lnTo>
                        <a:cubicBezTo>
                          <a:pt x="5525" y="4715"/>
                          <a:pt x="5749" y="5285"/>
                          <a:pt x="7219" y="5285"/>
                        </a:cubicBezTo>
                        <a:cubicBezTo>
                          <a:pt x="7540" y="5285"/>
                          <a:pt x="7920" y="5257"/>
                          <a:pt x="8370" y="5191"/>
                        </a:cubicBezTo>
                        <a:lnTo>
                          <a:pt x="8966" y="5096"/>
                        </a:lnTo>
                        <a:cubicBezTo>
                          <a:pt x="9037" y="5084"/>
                          <a:pt x="9061" y="5036"/>
                          <a:pt x="9013" y="4977"/>
                        </a:cubicBezTo>
                        <a:lnTo>
                          <a:pt x="8644" y="4584"/>
                        </a:lnTo>
                        <a:lnTo>
                          <a:pt x="8620" y="4548"/>
                        </a:lnTo>
                        <a:lnTo>
                          <a:pt x="8656" y="4536"/>
                        </a:lnTo>
                        <a:lnTo>
                          <a:pt x="9180" y="4286"/>
                        </a:lnTo>
                        <a:cubicBezTo>
                          <a:pt x="9251" y="4251"/>
                          <a:pt x="9251" y="4191"/>
                          <a:pt x="9180" y="4143"/>
                        </a:cubicBezTo>
                        <a:lnTo>
                          <a:pt x="8728" y="3893"/>
                        </a:lnTo>
                        <a:lnTo>
                          <a:pt x="8668" y="3870"/>
                        </a:lnTo>
                        <a:lnTo>
                          <a:pt x="8728" y="3822"/>
                        </a:lnTo>
                        <a:lnTo>
                          <a:pt x="9156" y="3489"/>
                        </a:lnTo>
                        <a:cubicBezTo>
                          <a:pt x="9216" y="3453"/>
                          <a:pt x="9204" y="3393"/>
                          <a:pt x="9144" y="3358"/>
                        </a:cubicBezTo>
                        <a:lnTo>
                          <a:pt x="8644" y="3167"/>
                        </a:lnTo>
                        <a:lnTo>
                          <a:pt x="8644" y="3131"/>
                        </a:lnTo>
                        <a:lnTo>
                          <a:pt x="9025" y="2798"/>
                        </a:lnTo>
                        <a:cubicBezTo>
                          <a:pt x="9085" y="2750"/>
                          <a:pt x="9073" y="2691"/>
                          <a:pt x="9001" y="2655"/>
                        </a:cubicBezTo>
                        <a:lnTo>
                          <a:pt x="8478" y="2512"/>
                        </a:lnTo>
                        <a:lnTo>
                          <a:pt x="8406" y="2500"/>
                        </a:lnTo>
                        <a:lnTo>
                          <a:pt x="8442" y="2441"/>
                        </a:lnTo>
                        <a:lnTo>
                          <a:pt x="8763" y="2096"/>
                        </a:lnTo>
                        <a:lnTo>
                          <a:pt x="8728" y="2096"/>
                        </a:lnTo>
                        <a:lnTo>
                          <a:pt x="8168" y="2179"/>
                        </a:lnTo>
                        <a:lnTo>
                          <a:pt x="8144" y="2179"/>
                        </a:lnTo>
                        <a:lnTo>
                          <a:pt x="8192" y="1988"/>
                        </a:lnTo>
                        <a:lnTo>
                          <a:pt x="8489" y="1453"/>
                        </a:lnTo>
                        <a:cubicBezTo>
                          <a:pt x="8532" y="1399"/>
                          <a:pt x="8508" y="1306"/>
                          <a:pt x="8450" y="1306"/>
                        </a:cubicBezTo>
                        <a:cubicBezTo>
                          <a:pt x="8443" y="1306"/>
                          <a:pt x="8437" y="1307"/>
                          <a:pt x="8430" y="1310"/>
                        </a:cubicBezTo>
                        <a:lnTo>
                          <a:pt x="7894" y="1286"/>
                        </a:lnTo>
                        <a:lnTo>
                          <a:pt x="7823" y="1274"/>
                        </a:lnTo>
                        <a:lnTo>
                          <a:pt x="7847" y="1203"/>
                        </a:lnTo>
                        <a:lnTo>
                          <a:pt x="8073" y="714"/>
                        </a:lnTo>
                        <a:cubicBezTo>
                          <a:pt x="8104" y="642"/>
                          <a:pt x="8081" y="605"/>
                          <a:pt x="8026" y="605"/>
                        </a:cubicBezTo>
                        <a:cubicBezTo>
                          <a:pt x="8019" y="605"/>
                          <a:pt x="8010" y="606"/>
                          <a:pt x="8001" y="607"/>
                        </a:cubicBezTo>
                        <a:lnTo>
                          <a:pt x="7430" y="691"/>
                        </a:lnTo>
                        <a:lnTo>
                          <a:pt x="7406" y="691"/>
                        </a:lnTo>
                        <a:lnTo>
                          <a:pt x="7406" y="667"/>
                        </a:lnTo>
                        <a:lnTo>
                          <a:pt x="7477" y="119"/>
                        </a:lnTo>
                        <a:cubicBezTo>
                          <a:pt x="7507" y="80"/>
                          <a:pt x="7358" y="0"/>
                          <a:pt x="7272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03" name="Google Shape;1903;p46"/>
                  <p:cNvSpPr/>
                  <p:nvPr/>
                </p:nvSpPr>
                <p:spPr>
                  <a:xfrm>
                    <a:off x="7265282" y="6326664"/>
                    <a:ext cx="120821" cy="181353"/>
                  </a:xfrm>
                  <a:custGeom>
                    <a:rect b="b" l="l" r="r" t="t"/>
                    <a:pathLst>
                      <a:path extrusionOk="0" h="8979" w="5982">
                        <a:moveTo>
                          <a:pt x="2344" y="0"/>
                        </a:moveTo>
                        <a:cubicBezTo>
                          <a:pt x="2317" y="0"/>
                          <a:pt x="2291" y="13"/>
                          <a:pt x="2281" y="39"/>
                        </a:cubicBezTo>
                        <a:lnTo>
                          <a:pt x="2055" y="528"/>
                        </a:lnTo>
                        <a:lnTo>
                          <a:pt x="2007" y="587"/>
                        </a:lnTo>
                        <a:lnTo>
                          <a:pt x="1947" y="528"/>
                        </a:lnTo>
                        <a:lnTo>
                          <a:pt x="1578" y="135"/>
                        </a:lnTo>
                        <a:cubicBezTo>
                          <a:pt x="1560" y="111"/>
                          <a:pt x="1539" y="101"/>
                          <a:pt x="1521" y="101"/>
                        </a:cubicBezTo>
                        <a:cubicBezTo>
                          <a:pt x="1491" y="101"/>
                          <a:pt x="1466" y="127"/>
                          <a:pt x="1459" y="170"/>
                        </a:cubicBezTo>
                        <a:lnTo>
                          <a:pt x="1328" y="730"/>
                        </a:lnTo>
                        <a:lnTo>
                          <a:pt x="1328" y="766"/>
                        </a:lnTo>
                        <a:lnTo>
                          <a:pt x="1293" y="754"/>
                        </a:lnTo>
                        <a:lnTo>
                          <a:pt x="816" y="480"/>
                        </a:lnTo>
                        <a:cubicBezTo>
                          <a:pt x="811" y="471"/>
                          <a:pt x="803" y="467"/>
                          <a:pt x="792" y="467"/>
                        </a:cubicBezTo>
                        <a:cubicBezTo>
                          <a:pt x="732" y="467"/>
                          <a:pt x="602" y="598"/>
                          <a:pt x="602" y="659"/>
                        </a:cubicBezTo>
                        <a:lnTo>
                          <a:pt x="507" y="1385"/>
                        </a:lnTo>
                        <a:cubicBezTo>
                          <a:pt x="513" y="1389"/>
                          <a:pt x="521" y="1391"/>
                          <a:pt x="530" y="1391"/>
                        </a:cubicBezTo>
                        <a:cubicBezTo>
                          <a:pt x="564" y="1391"/>
                          <a:pt x="611" y="1367"/>
                          <a:pt x="630" y="1367"/>
                        </a:cubicBezTo>
                        <a:cubicBezTo>
                          <a:pt x="635" y="1367"/>
                          <a:pt x="638" y="1369"/>
                          <a:pt x="638" y="1373"/>
                        </a:cubicBezTo>
                        <a:cubicBezTo>
                          <a:pt x="852" y="3790"/>
                          <a:pt x="1793" y="3861"/>
                          <a:pt x="1793" y="3861"/>
                        </a:cubicBezTo>
                        <a:lnTo>
                          <a:pt x="1924" y="3849"/>
                        </a:lnTo>
                        <a:cubicBezTo>
                          <a:pt x="2412" y="3992"/>
                          <a:pt x="2531" y="4207"/>
                          <a:pt x="2531" y="4421"/>
                        </a:cubicBezTo>
                        <a:cubicBezTo>
                          <a:pt x="2471" y="4647"/>
                          <a:pt x="2352" y="4838"/>
                          <a:pt x="1840" y="4897"/>
                        </a:cubicBezTo>
                        <a:lnTo>
                          <a:pt x="1745" y="4897"/>
                        </a:lnTo>
                        <a:cubicBezTo>
                          <a:pt x="1745" y="4897"/>
                          <a:pt x="816" y="4897"/>
                          <a:pt x="197" y="7243"/>
                        </a:cubicBezTo>
                        <a:cubicBezTo>
                          <a:pt x="173" y="7278"/>
                          <a:pt x="114" y="7374"/>
                          <a:pt x="114" y="7374"/>
                        </a:cubicBezTo>
                        <a:lnTo>
                          <a:pt x="19" y="7933"/>
                        </a:lnTo>
                        <a:cubicBezTo>
                          <a:pt x="1" y="7996"/>
                          <a:pt x="30" y="8025"/>
                          <a:pt x="82" y="8025"/>
                        </a:cubicBezTo>
                        <a:cubicBezTo>
                          <a:pt x="99" y="8025"/>
                          <a:pt x="117" y="8022"/>
                          <a:pt x="138" y="8017"/>
                        </a:cubicBezTo>
                        <a:lnTo>
                          <a:pt x="673" y="7814"/>
                        </a:lnTo>
                        <a:lnTo>
                          <a:pt x="697" y="7802"/>
                        </a:lnTo>
                        <a:lnTo>
                          <a:pt x="697" y="7838"/>
                        </a:lnTo>
                        <a:lnTo>
                          <a:pt x="733" y="8398"/>
                        </a:lnTo>
                        <a:cubicBezTo>
                          <a:pt x="733" y="8447"/>
                          <a:pt x="761" y="8479"/>
                          <a:pt x="798" y="8479"/>
                        </a:cubicBezTo>
                        <a:cubicBezTo>
                          <a:pt x="815" y="8479"/>
                          <a:pt x="833" y="8472"/>
                          <a:pt x="852" y="8457"/>
                        </a:cubicBezTo>
                        <a:lnTo>
                          <a:pt x="1114" y="8207"/>
                        </a:lnTo>
                        <a:lnTo>
                          <a:pt x="1114" y="8219"/>
                        </a:lnTo>
                        <a:lnTo>
                          <a:pt x="1340" y="8707"/>
                        </a:lnTo>
                        <a:cubicBezTo>
                          <a:pt x="1347" y="8755"/>
                          <a:pt x="1388" y="8775"/>
                          <a:pt x="1432" y="8775"/>
                        </a:cubicBezTo>
                        <a:cubicBezTo>
                          <a:pt x="1465" y="8775"/>
                          <a:pt x="1498" y="8763"/>
                          <a:pt x="1519" y="8743"/>
                        </a:cubicBezTo>
                        <a:lnTo>
                          <a:pt x="1924" y="8350"/>
                        </a:lnTo>
                        <a:lnTo>
                          <a:pt x="1947" y="8338"/>
                        </a:lnTo>
                        <a:lnTo>
                          <a:pt x="1971" y="8350"/>
                        </a:lnTo>
                        <a:lnTo>
                          <a:pt x="2174" y="8862"/>
                        </a:lnTo>
                        <a:cubicBezTo>
                          <a:pt x="2192" y="8899"/>
                          <a:pt x="2217" y="8917"/>
                          <a:pt x="2242" y="8917"/>
                        </a:cubicBezTo>
                        <a:cubicBezTo>
                          <a:pt x="2265" y="8917"/>
                          <a:pt x="2288" y="8902"/>
                          <a:pt x="2305" y="8874"/>
                        </a:cubicBezTo>
                        <a:lnTo>
                          <a:pt x="2602" y="8445"/>
                        </a:lnTo>
                        <a:lnTo>
                          <a:pt x="2650" y="8386"/>
                        </a:lnTo>
                        <a:lnTo>
                          <a:pt x="2697" y="8457"/>
                        </a:lnTo>
                        <a:lnTo>
                          <a:pt x="2948" y="8933"/>
                        </a:lnTo>
                        <a:cubicBezTo>
                          <a:pt x="2965" y="8963"/>
                          <a:pt x="2989" y="8978"/>
                          <a:pt x="3013" y="8978"/>
                        </a:cubicBezTo>
                        <a:cubicBezTo>
                          <a:pt x="3037" y="8978"/>
                          <a:pt x="3061" y="8963"/>
                          <a:pt x="3078" y="8933"/>
                        </a:cubicBezTo>
                        <a:lnTo>
                          <a:pt x="3317" y="8469"/>
                        </a:lnTo>
                        <a:lnTo>
                          <a:pt x="3352" y="8469"/>
                        </a:lnTo>
                        <a:lnTo>
                          <a:pt x="3650" y="8921"/>
                        </a:lnTo>
                        <a:cubicBezTo>
                          <a:pt x="3673" y="8950"/>
                          <a:pt x="3698" y="8965"/>
                          <a:pt x="3721" y="8965"/>
                        </a:cubicBezTo>
                        <a:cubicBezTo>
                          <a:pt x="3746" y="8965"/>
                          <a:pt x="3768" y="8947"/>
                          <a:pt x="3781" y="8910"/>
                        </a:cubicBezTo>
                        <a:lnTo>
                          <a:pt x="3995" y="8409"/>
                        </a:lnTo>
                        <a:lnTo>
                          <a:pt x="4019" y="8338"/>
                        </a:lnTo>
                        <a:lnTo>
                          <a:pt x="4079" y="8398"/>
                        </a:lnTo>
                        <a:lnTo>
                          <a:pt x="4448" y="8790"/>
                        </a:lnTo>
                        <a:cubicBezTo>
                          <a:pt x="4466" y="8814"/>
                          <a:pt x="4487" y="8824"/>
                          <a:pt x="4505" y="8824"/>
                        </a:cubicBezTo>
                        <a:cubicBezTo>
                          <a:pt x="4534" y="8824"/>
                          <a:pt x="4559" y="8798"/>
                          <a:pt x="4567" y="8755"/>
                        </a:cubicBezTo>
                        <a:lnTo>
                          <a:pt x="4567" y="8588"/>
                        </a:lnTo>
                        <a:lnTo>
                          <a:pt x="5091" y="8648"/>
                        </a:lnTo>
                        <a:cubicBezTo>
                          <a:pt x="5098" y="8652"/>
                          <a:pt x="5107" y="8654"/>
                          <a:pt x="5116" y="8654"/>
                        </a:cubicBezTo>
                        <a:cubicBezTo>
                          <a:pt x="5178" y="8654"/>
                          <a:pt x="5268" y="8555"/>
                          <a:pt x="5257" y="8493"/>
                        </a:cubicBezTo>
                        <a:lnTo>
                          <a:pt x="5234" y="7850"/>
                        </a:lnTo>
                        <a:lnTo>
                          <a:pt x="5257" y="7814"/>
                        </a:lnTo>
                        <a:cubicBezTo>
                          <a:pt x="5067" y="5290"/>
                          <a:pt x="4186" y="5135"/>
                          <a:pt x="4186" y="5135"/>
                        </a:cubicBezTo>
                        <a:lnTo>
                          <a:pt x="4079" y="5111"/>
                        </a:lnTo>
                        <a:cubicBezTo>
                          <a:pt x="3590" y="4957"/>
                          <a:pt x="3495" y="4742"/>
                          <a:pt x="3483" y="4504"/>
                        </a:cubicBezTo>
                        <a:cubicBezTo>
                          <a:pt x="3543" y="4278"/>
                          <a:pt x="3674" y="4064"/>
                          <a:pt x="4186" y="4004"/>
                        </a:cubicBezTo>
                        <a:lnTo>
                          <a:pt x="4293" y="4004"/>
                        </a:lnTo>
                        <a:cubicBezTo>
                          <a:pt x="4293" y="4004"/>
                          <a:pt x="4293" y="4004"/>
                          <a:pt x="4294" y="4004"/>
                        </a:cubicBezTo>
                        <a:cubicBezTo>
                          <a:pt x="4327" y="4004"/>
                          <a:pt x="5210" y="3981"/>
                          <a:pt x="5817" y="1563"/>
                        </a:cubicBezTo>
                        <a:lnTo>
                          <a:pt x="5972" y="992"/>
                        </a:lnTo>
                        <a:cubicBezTo>
                          <a:pt x="5981" y="926"/>
                          <a:pt x="5953" y="889"/>
                          <a:pt x="5911" y="889"/>
                        </a:cubicBezTo>
                        <a:cubicBezTo>
                          <a:pt x="5900" y="889"/>
                          <a:pt x="5889" y="892"/>
                          <a:pt x="5876" y="897"/>
                        </a:cubicBezTo>
                        <a:lnTo>
                          <a:pt x="5353" y="1087"/>
                        </a:lnTo>
                        <a:lnTo>
                          <a:pt x="5329" y="1111"/>
                        </a:lnTo>
                        <a:lnTo>
                          <a:pt x="5329" y="1075"/>
                        </a:lnTo>
                        <a:lnTo>
                          <a:pt x="5293" y="516"/>
                        </a:lnTo>
                        <a:cubicBezTo>
                          <a:pt x="5293" y="461"/>
                          <a:pt x="5267" y="432"/>
                          <a:pt x="5233" y="432"/>
                        </a:cubicBezTo>
                        <a:cubicBezTo>
                          <a:pt x="5215" y="432"/>
                          <a:pt x="5194" y="440"/>
                          <a:pt x="5174" y="456"/>
                        </a:cubicBezTo>
                        <a:lnTo>
                          <a:pt x="4757" y="766"/>
                        </a:lnTo>
                        <a:lnTo>
                          <a:pt x="4722" y="813"/>
                        </a:lnTo>
                        <a:lnTo>
                          <a:pt x="4698" y="730"/>
                        </a:lnTo>
                        <a:lnTo>
                          <a:pt x="4567" y="218"/>
                        </a:lnTo>
                        <a:cubicBezTo>
                          <a:pt x="4560" y="169"/>
                          <a:pt x="4537" y="145"/>
                          <a:pt x="4507" y="145"/>
                        </a:cubicBezTo>
                        <a:cubicBezTo>
                          <a:pt x="4485" y="145"/>
                          <a:pt x="4461" y="157"/>
                          <a:pt x="4436" y="182"/>
                        </a:cubicBezTo>
                        <a:lnTo>
                          <a:pt x="4067" y="575"/>
                        </a:lnTo>
                        <a:lnTo>
                          <a:pt x="4031" y="575"/>
                        </a:lnTo>
                        <a:lnTo>
                          <a:pt x="3864" y="75"/>
                        </a:lnTo>
                        <a:cubicBezTo>
                          <a:pt x="3851" y="36"/>
                          <a:pt x="3831" y="18"/>
                          <a:pt x="3805" y="18"/>
                        </a:cubicBezTo>
                        <a:cubicBezTo>
                          <a:pt x="3784" y="18"/>
                          <a:pt x="3760" y="30"/>
                          <a:pt x="3733" y="51"/>
                        </a:cubicBezTo>
                        <a:lnTo>
                          <a:pt x="3412" y="468"/>
                        </a:lnTo>
                        <a:lnTo>
                          <a:pt x="3364" y="528"/>
                        </a:lnTo>
                        <a:lnTo>
                          <a:pt x="3329" y="456"/>
                        </a:lnTo>
                        <a:lnTo>
                          <a:pt x="3138" y="39"/>
                        </a:lnTo>
                        <a:cubicBezTo>
                          <a:pt x="3138" y="51"/>
                          <a:pt x="3138" y="51"/>
                          <a:pt x="3126" y="63"/>
                        </a:cubicBezTo>
                        <a:lnTo>
                          <a:pt x="2995" y="635"/>
                        </a:lnTo>
                        <a:lnTo>
                          <a:pt x="2971" y="647"/>
                        </a:lnTo>
                        <a:lnTo>
                          <a:pt x="2817" y="539"/>
                        </a:lnTo>
                        <a:lnTo>
                          <a:pt x="2436" y="51"/>
                        </a:lnTo>
                        <a:cubicBezTo>
                          <a:pt x="2416" y="19"/>
                          <a:pt x="2378" y="0"/>
                          <a:pt x="2344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04" name="Google Shape;1904;p46"/>
                  <p:cNvSpPr/>
                  <p:nvPr/>
                </p:nvSpPr>
                <p:spPr>
                  <a:xfrm>
                    <a:off x="7266130" y="6648491"/>
                    <a:ext cx="1717" cy="848"/>
                  </a:xfrm>
                  <a:custGeom>
                    <a:rect b="b" l="l" r="r" t="t"/>
                    <a:pathLst>
                      <a:path extrusionOk="0" h="42" w="85">
                        <a:moveTo>
                          <a:pt x="0" y="0"/>
                        </a:moveTo>
                        <a:lnTo>
                          <a:pt x="0" y="0"/>
                        </a:lnTo>
                        <a:cubicBezTo>
                          <a:pt x="24" y="23"/>
                          <a:pt x="67" y="42"/>
                          <a:pt x="78" y="42"/>
                        </a:cubicBezTo>
                        <a:cubicBezTo>
                          <a:pt x="84" y="42"/>
                          <a:pt x="81" y="36"/>
                          <a:pt x="60" y="24"/>
                        </a:cubicBez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05" name="Google Shape;1905;p46"/>
                  <p:cNvSpPr/>
                  <p:nvPr/>
                </p:nvSpPr>
                <p:spPr>
                  <a:xfrm>
                    <a:off x="7132665" y="6479882"/>
                    <a:ext cx="169518" cy="185352"/>
                  </a:xfrm>
                  <a:custGeom>
                    <a:rect b="b" l="l" r="r" t="t"/>
                    <a:pathLst>
                      <a:path extrusionOk="0" h="9177" w="8393">
                        <a:moveTo>
                          <a:pt x="4602" y="0"/>
                        </a:moveTo>
                        <a:cubicBezTo>
                          <a:pt x="4578" y="0"/>
                          <a:pt x="4550" y="18"/>
                          <a:pt x="4525" y="50"/>
                        </a:cubicBezTo>
                        <a:lnTo>
                          <a:pt x="4203" y="514"/>
                        </a:lnTo>
                        <a:lnTo>
                          <a:pt x="4180" y="538"/>
                        </a:lnTo>
                        <a:lnTo>
                          <a:pt x="4168" y="514"/>
                        </a:lnTo>
                        <a:lnTo>
                          <a:pt x="3810" y="61"/>
                        </a:lnTo>
                        <a:cubicBezTo>
                          <a:pt x="3791" y="37"/>
                          <a:pt x="3770" y="27"/>
                          <a:pt x="3750" y="27"/>
                        </a:cubicBezTo>
                        <a:cubicBezTo>
                          <a:pt x="3721" y="27"/>
                          <a:pt x="3694" y="50"/>
                          <a:pt x="3679" y="85"/>
                        </a:cubicBezTo>
                        <a:lnTo>
                          <a:pt x="3608" y="442"/>
                        </a:lnTo>
                        <a:lnTo>
                          <a:pt x="3584" y="419"/>
                        </a:lnTo>
                        <a:lnTo>
                          <a:pt x="3108" y="145"/>
                        </a:lnTo>
                        <a:cubicBezTo>
                          <a:pt x="3093" y="133"/>
                          <a:pt x="3077" y="128"/>
                          <a:pt x="3060" y="128"/>
                        </a:cubicBezTo>
                        <a:cubicBezTo>
                          <a:pt x="3011" y="128"/>
                          <a:pt x="2962" y="175"/>
                          <a:pt x="2953" y="228"/>
                        </a:cubicBezTo>
                        <a:lnTo>
                          <a:pt x="2846" y="776"/>
                        </a:lnTo>
                        <a:lnTo>
                          <a:pt x="2834" y="812"/>
                        </a:lnTo>
                        <a:lnTo>
                          <a:pt x="2798" y="800"/>
                        </a:lnTo>
                        <a:lnTo>
                          <a:pt x="2334" y="502"/>
                        </a:lnTo>
                        <a:cubicBezTo>
                          <a:pt x="2314" y="486"/>
                          <a:pt x="2293" y="478"/>
                          <a:pt x="2275" y="478"/>
                        </a:cubicBezTo>
                        <a:cubicBezTo>
                          <a:pt x="2241" y="478"/>
                          <a:pt x="2215" y="507"/>
                          <a:pt x="2215" y="562"/>
                        </a:cubicBezTo>
                        <a:lnTo>
                          <a:pt x="2215" y="1097"/>
                        </a:lnTo>
                        <a:lnTo>
                          <a:pt x="2215" y="1169"/>
                        </a:lnTo>
                        <a:lnTo>
                          <a:pt x="2144" y="1133"/>
                        </a:lnTo>
                        <a:lnTo>
                          <a:pt x="1667" y="895"/>
                        </a:lnTo>
                        <a:cubicBezTo>
                          <a:pt x="1653" y="889"/>
                          <a:pt x="1638" y="886"/>
                          <a:pt x="1625" y="886"/>
                        </a:cubicBezTo>
                        <a:cubicBezTo>
                          <a:pt x="1583" y="886"/>
                          <a:pt x="1551" y="915"/>
                          <a:pt x="1560" y="978"/>
                        </a:cubicBezTo>
                        <a:lnTo>
                          <a:pt x="1620" y="1478"/>
                        </a:lnTo>
                        <a:lnTo>
                          <a:pt x="1608" y="1490"/>
                        </a:lnTo>
                        <a:lnTo>
                          <a:pt x="1120" y="1300"/>
                        </a:lnTo>
                        <a:cubicBezTo>
                          <a:pt x="1105" y="1295"/>
                          <a:pt x="1091" y="1292"/>
                          <a:pt x="1079" y="1292"/>
                        </a:cubicBezTo>
                        <a:cubicBezTo>
                          <a:pt x="1031" y="1292"/>
                          <a:pt x="1003" y="1329"/>
                          <a:pt x="1012" y="1395"/>
                        </a:cubicBezTo>
                        <a:lnTo>
                          <a:pt x="1132" y="1907"/>
                        </a:lnTo>
                        <a:lnTo>
                          <a:pt x="1143" y="1990"/>
                        </a:lnTo>
                        <a:lnTo>
                          <a:pt x="1072" y="1966"/>
                        </a:lnTo>
                        <a:lnTo>
                          <a:pt x="548" y="1871"/>
                        </a:lnTo>
                        <a:cubicBezTo>
                          <a:pt x="535" y="1867"/>
                          <a:pt x="524" y="1865"/>
                          <a:pt x="515" y="1865"/>
                        </a:cubicBezTo>
                        <a:cubicBezTo>
                          <a:pt x="469" y="1865"/>
                          <a:pt x="455" y="1908"/>
                          <a:pt x="465" y="1966"/>
                        </a:cubicBezTo>
                        <a:lnTo>
                          <a:pt x="548" y="2109"/>
                        </a:lnTo>
                        <a:lnTo>
                          <a:pt x="96" y="2347"/>
                        </a:lnTo>
                        <a:cubicBezTo>
                          <a:pt x="12" y="2359"/>
                          <a:pt x="0" y="2526"/>
                          <a:pt x="48" y="2586"/>
                        </a:cubicBezTo>
                        <a:lnTo>
                          <a:pt x="417" y="3098"/>
                        </a:lnTo>
                        <a:lnTo>
                          <a:pt x="417" y="3133"/>
                        </a:lnTo>
                        <a:cubicBezTo>
                          <a:pt x="1557" y="4537"/>
                          <a:pt x="2301" y="4737"/>
                          <a:pt x="2634" y="4737"/>
                        </a:cubicBezTo>
                        <a:cubicBezTo>
                          <a:pt x="2767" y="4737"/>
                          <a:pt x="2834" y="4705"/>
                          <a:pt x="2834" y="4705"/>
                        </a:cubicBezTo>
                        <a:lnTo>
                          <a:pt x="2929" y="4681"/>
                        </a:lnTo>
                        <a:cubicBezTo>
                          <a:pt x="3091" y="4627"/>
                          <a:pt x="3222" y="4604"/>
                          <a:pt x="3329" y="4604"/>
                        </a:cubicBezTo>
                        <a:cubicBezTo>
                          <a:pt x="3553" y="4604"/>
                          <a:pt x="3674" y="4703"/>
                          <a:pt x="3763" y="4824"/>
                        </a:cubicBezTo>
                        <a:cubicBezTo>
                          <a:pt x="3858" y="5050"/>
                          <a:pt x="3858" y="5288"/>
                          <a:pt x="3465" y="5634"/>
                        </a:cubicBezTo>
                        <a:lnTo>
                          <a:pt x="3382" y="5693"/>
                        </a:lnTo>
                        <a:cubicBezTo>
                          <a:pt x="3382" y="5693"/>
                          <a:pt x="2620" y="6193"/>
                          <a:pt x="3513" y="8563"/>
                        </a:cubicBezTo>
                        <a:lnTo>
                          <a:pt x="3727" y="9110"/>
                        </a:lnTo>
                        <a:cubicBezTo>
                          <a:pt x="3740" y="9155"/>
                          <a:pt x="3763" y="9176"/>
                          <a:pt x="3790" y="9176"/>
                        </a:cubicBezTo>
                        <a:cubicBezTo>
                          <a:pt x="3812" y="9176"/>
                          <a:pt x="3836" y="9161"/>
                          <a:pt x="3858" y="9134"/>
                        </a:cubicBezTo>
                        <a:lnTo>
                          <a:pt x="4168" y="8682"/>
                        </a:lnTo>
                        <a:lnTo>
                          <a:pt x="4180" y="8658"/>
                        </a:lnTo>
                        <a:lnTo>
                          <a:pt x="4203" y="8682"/>
                        </a:lnTo>
                        <a:lnTo>
                          <a:pt x="4537" y="9134"/>
                        </a:lnTo>
                        <a:cubicBezTo>
                          <a:pt x="4556" y="9158"/>
                          <a:pt x="4577" y="9169"/>
                          <a:pt x="4596" y="9169"/>
                        </a:cubicBezTo>
                        <a:cubicBezTo>
                          <a:pt x="4625" y="9169"/>
                          <a:pt x="4649" y="9146"/>
                          <a:pt x="4656" y="9110"/>
                        </a:cubicBezTo>
                        <a:lnTo>
                          <a:pt x="4822" y="8622"/>
                        </a:lnTo>
                        <a:lnTo>
                          <a:pt x="4834" y="8563"/>
                        </a:lnTo>
                        <a:lnTo>
                          <a:pt x="4894" y="8622"/>
                        </a:lnTo>
                        <a:lnTo>
                          <a:pt x="5299" y="8979"/>
                        </a:lnTo>
                        <a:cubicBezTo>
                          <a:pt x="5321" y="9002"/>
                          <a:pt x="5344" y="9012"/>
                          <a:pt x="5364" y="9012"/>
                        </a:cubicBezTo>
                        <a:cubicBezTo>
                          <a:pt x="5396" y="9012"/>
                          <a:pt x="5422" y="8984"/>
                          <a:pt x="5430" y="8932"/>
                        </a:cubicBezTo>
                        <a:lnTo>
                          <a:pt x="5525" y="8396"/>
                        </a:lnTo>
                        <a:cubicBezTo>
                          <a:pt x="5525" y="8396"/>
                          <a:pt x="5537" y="8384"/>
                          <a:pt x="5549" y="8384"/>
                        </a:cubicBezTo>
                        <a:lnTo>
                          <a:pt x="5965" y="8694"/>
                        </a:lnTo>
                        <a:cubicBezTo>
                          <a:pt x="5986" y="8710"/>
                          <a:pt x="6006" y="8718"/>
                          <a:pt x="6024" y="8718"/>
                        </a:cubicBezTo>
                        <a:cubicBezTo>
                          <a:pt x="6059" y="8718"/>
                          <a:pt x="6085" y="8689"/>
                          <a:pt x="6085" y="8634"/>
                        </a:cubicBezTo>
                        <a:lnTo>
                          <a:pt x="6120" y="8098"/>
                        </a:lnTo>
                        <a:lnTo>
                          <a:pt x="6120" y="8027"/>
                        </a:lnTo>
                        <a:lnTo>
                          <a:pt x="6180" y="8074"/>
                        </a:lnTo>
                        <a:lnTo>
                          <a:pt x="6585" y="8313"/>
                        </a:lnTo>
                        <a:lnTo>
                          <a:pt x="6585" y="8277"/>
                        </a:lnTo>
                        <a:lnTo>
                          <a:pt x="6370" y="7741"/>
                        </a:lnTo>
                        <a:lnTo>
                          <a:pt x="6370" y="7729"/>
                        </a:lnTo>
                        <a:lnTo>
                          <a:pt x="6561" y="7729"/>
                        </a:lnTo>
                        <a:lnTo>
                          <a:pt x="7144" y="7908"/>
                        </a:lnTo>
                        <a:cubicBezTo>
                          <a:pt x="7161" y="7916"/>
                          <a:pt x="7179" y="7920"/>
                          <a:pt x="7196" y="7920"/>
                        </a:cubicBezTo>
                        <a:cubicBezTo>
                          <a:pt x="7253" y="7920"/>
                          <a:pt x="7302" y="7879"/>
                          <a:pt x="7275" y="7824"/>
                        </a:cubicBezTo>
                        <a:lnTo>
                          <a:pt x="7180" y="7300"/>
                        </a:lnTo>
                        <a:lnTo>
                          <a:pt x="7180" y="7229"/>
                        </a:lnTo>
                        <a:lnTo>
                          <a:pt x="7251" y="7241"/>
                        </a:lnTo>
                        <a:lnTo>
                          <a:pt x="7775" y="7348"/>
                        </a:lnTo>
                        <a:cubicBezTo>
                          <a:pt x="7783" y="7349"/>
                          <a:pt x="7789" y="7350"/>
                          <a:pt x="7796" y="7350"/>
                        </a:cubicBezTo>
                        <a:cubicBezTo>
                          <a:pt x="7851" y="7350"/>
                          <a:pt x="7869" y="7305"/>
                          <a:pt x="7859" y="7241"/>
                        </a:cubicBezTo>
                        <a:lnTo>
                          <a:pt x="7656" y="6705"/>
                        </a:lnTo>
                        <a:lnTo>
                          <a:pt x="7632" y="6669"/>
                        </a:lnTo>
                        <a:lnTo>
                          <a:pt x="7668" y="6669"/>
                        </a:lnTo>
                        <a:lnTo>
                          <a:pt x="8216" y="6634"/>
                        </a:lnTo>
                        <a:cubicBezTo>
                          <a:pt x="8219" y="6634"/>
                          <a:pt x="8222" y="6634"/>
                          <a:pt x="8225" y="6634"/>
                        </a:cubicBezTo>
                        <a:cubicBezTo>
                          <a:pt x="8338" y="6634"/>
                          <a:pt x="8393" y="6418"/>
                          <a:pt x="8335" y="6360"/>
                        </a:cubicBezTo>
                        <a:lnTo>
                          <a:pt x="8001" y="5705"/>
                        </a:lnTo>
                        <a:cubicBezTo>
                          <a:pt x="7969" y="5705"/>
                          <a:pt x="7917" y="5803"/>
                          <a:pt x="7899" y="5803"/>
                        </a:cubicBezTo>
                        <a:cubicBezTo>
                          <a:pt x="7897" y="5803"/>
                          <a:pt x="7895" y="5802"/>
                          <a:pt x="7894" y="5800"/>
                        </a:cubicBezTo>
                        <a:cubicBezTo>
                          <a:pt x="6862" y="4562"/>
                          <a:pt x="6159" y="4356"/>
                          <a:pt x="5804" y="4356"/>
                        </a:cubicBezTo>
                        <a:cubicBezTo>
                          <a:pt x="5627" y="4356"/>
                          <a:pt x="5537" y="4407"/>
                          <a:pt x="5537" y="4407"/>
                        </a:cubicBezTo>
                        <a:lnTo>
                          <a:pt x="5430" y="4503"/>
                        </a:lnTo>
                        <a:cubicBezTo>
                          <a:pt x="5261" y="4560"/>
                          <a:pt x="5126" y="4585"/>
                          <a:pt x="5016" y="4585"/>
                        </a:cubicBezTo>
                        <a:cubicBezTo>
                          <a:pt x="4809" y="4585"/>
                          <a:pt x="4690" y="4496"/>
                          <a:pt x="4596" y="4372"/>
                        </a:cubicBezTo>
                        <a:cubicBezTo>
                          <a:pt x="4513" y="4145"/>
                          <a:pt x="4513" y="3919"/>
                          <a:pt x="4894" y="3574"/>
                        </a:cubicBezTo>
                        <a:lnTo>
                          <a:pt x="4989" y="3514"/>
                        </a:lnTo>
                        <a:cubicBezTo>
                          <a:pt x="4989" y="3514"/>
                          <a:pt x="5751" y="3002"/>
                          <a:pt x="4918" y="716"/>
                        </a:cubicBezTo>
                        <a:cubicBezTo>
                          <a:pt x="4894" y="693"/>
                          <a:pt x="4918" y="573"/>
                          <a:pt x="4894" y="573"/>
                        </a:cubicBezTo>
                        <a:lnTo>
                          <a:pt x="4656" y="50"/>
                        </a:lnTo>
                        <a:cubicBezTo>
                          <a:pt x="4644" y="15"/>
                          <a:pt x="4625" y="0"/>
                          <a:pt x="4602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06" name="Google Shape;1906;p46"/>
                  <p:cNvSpPr/>
                  <p:nvPr/>
                </p:nvSpPr>
                <p:spPr>
                  <a:xfrm>
                    <a:off x="7520315" y="6605248"/>
                    <a:ext cx="1939" cy="788"/>
                  </a:xfrm>
                  <a:custGeom>
                    <a:rect b="b" l="l" r="r" t="t"/>
                    <a:pathLst>
                      <a:path extrusionOk="0" h="39" w="96">
                        <a:moveTo>
                          <a:pt x="81" y="1"/>
                        </a:moveTo>
                        <a:cubicBezTo>
                          <a:pt x="77" y="1"/>
                          <a:pt x="71" y="4"/>
                          <a:pt x="60" y="10"/>
                        </a:cubicBezTo>
                        <a:lnTo>
                          <a:pt x="0" y="34"/>
                        </a:lnTo>
                        <a:cubicBezTo>
                          <a:pt x="8" y="37"/>
                          <a:pt x="16" y="38"/>
                          <a:pt x="23" y="38"/>
                        </a:cubicBezTo>
                        <a:cubicBezTo>
                          <a:pt x="63" y="38"/>
                          <a:pt x="95" y="1"/>
                          <a:pt x="8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07" name="Google Shape;1907;p46"/>
                  <p:cNvSpPr/>
                  <p:nvPr/>
                </p:nvSpPr>
                <p:spPr>
                  <a:xfrm>
                    <a:off x="7339467" y="6548574"/>
                    <a:ext cx="182545" cy="116095"/>
                  </a:xfrm>
                  <a:custGeom>
                    <a:rect b="b" l="l" r="r" t="t"/>
                    <a:pathLst>
                      <a:path extrusionOk="0" h="5748" w="9038">
                        <a:moveTo>
                          <a:pt x="924" y="1"/>
                        </a:moveTo>
                        <a:cubicBezTo>
                          <a:pt x="876" y="1"/>
                          <a:pt x="862" y="54"/>
                          <a:pt x="882" y="125"/>
                        </a:cubicBezTo>
                        <a:lnTo>
                          <a:pt x="1096" y="637"/>
                        </a:lnTo>
                        <a:lnTo>
                          <a:pt x="1108" y="673"/>
                        </a:lnTo>
                        <a:lnTo>
                          <a:pt x="1072" y="673"/>
                        </a:lnTo>
                        <a:lnTo>
                          <a:pt x="513" y="721"/>
                        </a:lnTo>
                        <a:cubicBezTo>
                          <a:pt x="441" y="721"/>
                          <a:pt x="406" y="780"/>
                          <a:pt x="465" y="840"/>
                        </a:cubicBezTo>
                        <a:lnTo>
                          <a:pt x="739" y="1102"/>
                        </a:lnTo>
                        <a:lnTo>
                          <a:pt x="715" y="1102"/>
                        </a:lnTo>
                        <a:lnTo>
                          <a:pt x="227" y="1340"/>
                        </a:lnTo>
                        <a:cubicBezTo>
                          <a:pt x="156" y="1352"/>
                          <a:pt x="156" y="1471"/>
                          <a:pt x="215" y="1518"/>
                        </a:cubicBezTo>
                        <a:lnTo>
                          <a:pt x="620" y="1911"/>
                        </a:lnTo>
                        <a:lnTo>
                          <a:pt x="632" y="1935"/>
                        </a:lnTo>
                        <a:lnTo>
                          <a:pt x="620" y="1947"/>
                        </a:lnTo>
                        <a:lnTo>
                          <a:pt x="108" y="2173"/>
                        </a:lnTo>
                        <a:cubicBezTo>
                          <a:pt x="37" y="2209"/>
                          <a:pt x="37" y="2268"/>
                          <a:pt x="96" y="2304"/>
                        </a:cubicBezTo>
                        <a:lnTo>
                          <a:pt x="537" y="2590"/>
                        </a:lnTo>
                        <a:lnTo>
                          <a:pt x="596" y="2637"/>
                        </a:lnTo>
                        <a:lnTo>
                          <a:pt x="525" y="2685"/>
                        </a:lnTo>
                        <a:lnTo>
                          <a:pt x="60" y="2947"/>
                        </a:lnTo>
                        <a:cubicBezTo>
                          <a:pt x="1" y="2983"/>
                          <a:pt x="1" y="3042"/>
                          <a:pt x="60" y="3078"/>
                        </a:cubicBezTo>
                        <a:lnTo>
                          <a:pt x="525" y="3304"/>
                        </a:lnTo>
                        <a:lnTo>
                          <a:pt x="525" y="3340"/>
                        </a:lnTo>
                        <a:lnTo>
                          <a:pt x="96" y="3649"/>
                        </a:lnTo>
                        <a:cubicBezTo>
                          <a:pt x="37" y="3697"/>
                          <a:pt x="37" y="3757"/>
                          <a:pt x="108" y="3780"/>
                        </a:cubicBezTo>
                        <a:lnTo>
                          <a:pt x="620" y="3971"/>
                        </a:lnTo>
                        <a:lnTo>
                          <a:pt x="691" y="4007"/>
                        </a:lnTo>
                        <a:lnTo>
                          <a:pt x="632" y="4066"/>
                        </a:lnTo>
                        <a:lnTo>
                          <a:pt x="263" y="4447"/>
                        </a:lnTo>
                        <a:cubicBezTo>
                          <a:pt x="203" y="4507"/>
                          <a:pt x="227" y="4554"/>
                          <a:pt x="298" y="4566"/>
                        </a:cubicBezTo>
                        <a:lnTo>
                          <a:pt x="465" y="4566"/>
                        </a:lnTo>
                        <a:lnTo>
                          <a:pt x="418" y="5090"/>
                        </a:lnTo>
                        <a:cubicBezTo>
                          <a:pt x="395" y="5158"/>
                          <a:pt x="512" y="5258"/>
                          <a:pt x="585" y="5258"/>
                        </a:cubicBezTo>
                        <a:cubicBezTo>
                          <a:pt x="589" y="5258"/>
                          <a:pt x="592" y="5257"/>
                          <a:pt x="596" y="5257"/>
                        </a:cubicBezTo>
                        <a:lnTo>
                          <a:pt x="1239" y="5221"/>
                        </a:lnTo>
                        <a:lnTo>
                          <a:pt x="1275" y="5245"/>
                        </a:lnTo>
                        <a:cubicBezTo>
                          <a:pt x="3787" y="4971"/>
                          <a:pt x="3918" y="4078"/>
                          <a:pt x="3918" y="4078"/>
                        </a:cubicBezTo>
                        <a:lnTo>
                          <a:pt x="3954" y="3971"/>
                        </a:lnTo>
                        <a:cubicBezTo>
                          <a:pt x="4085" y="3483"/>
                          <a:pt x="4311" y="3376"/>
                          <a:pt x="4525" y="3364"/>
                        </a:cubicBezTo>
                        <a:cubicBezTo>
                          <a:pt x="4763" y="3411"/>
                          <a:pt x="4966" y="3542"/>
                          <a:pt x="5037" y="4054"/>
                        </a:cubicBezTo>
                        <a:lnTo>
                          <a:pt x="5049" y="4150"/>
                        </a:lnTo>
                        <a:cubicBezTo>
                          <a:pt x="5049" y="4150"/>
                          <a:pt x="5061" y="5066"/>
                          <a:pt x="7537" y="5614"/>
                        </a:cubicBezTo>
                        <a:lnTo>
                          <a:pt x="8121" y="5745"/>
                        </a:lnTo>
                        <a:cubicBezTo>
                          <a:pt x="8130" y="5746"/>
                          <a:pt x="8138" y="5747"/>
                          <a:pt x="8145" y="5747"/>
                        </a:cubicBezTo>
                        <a:cubicBezTo>
                          <a:pt x="8198" y="5747"/>
                          <a:pt x="8215" y="5711"/>
                          <a:pt x="8204" y="5638"/>
                        </a:cubicBezTo>
                        <a:lnTo>
                          <a:pt x="8002" y="5138"/>
                        </a:lnTo>
                        <a:lnTo>
                          <a:pt x="7978" y="5102"/>
                        </a:lnTo>
                        <a:lnTo>
                          <a:pt x="8014" y="5102"/>
                        </a:lnTo>
                        <a:lnTo>
                          <a:pt x="8573" y="5066"/>
                        </a:lnTo>
                        <a:cubicBezTo>
                          <a:pt x="8657" y="5066"/>
                          <a:pt x="8680" y="5007"/>
                          <a:pt x="8621" y="4947"/>
                        </a:cubicBezTo>
                        <a:lnTo>
                          <a:pt x="8299" y="4542"/>
                        </a:lnTo>
                        <a:lnTo>
                          <a:pt x="8252" y="4495"/>
                        </a:lnTo>
                        <a:lnTo>
                          <a:pt x="8323" y="4483"/>
                        </a:lnTo>
                        <a:lnTo>
                          <a:pt x="8847" y="4328"/>
                        </a:lnTo>
                        <a:cubicBezTo>
                          <a:pt x="8919" y="4316"/>
                          <a:pt x="8930" y="4257"/>
                          <a:pt x="8871" y="4197"/>
                        </a:cubicBezTo>
                        <a:lnTo>
                          <a:pt x="8478" y="3828"/>
                        </a:lnTo>
                        <a:lnTo>
                          <a:pt x="8478" y="3792"/>
                        </a:lnTo>
                        <a:lnTo>
                          <a:pt x="8966" y="3614"/>
                        </a:lnTo>
                        <a:cubicBezTo>
                          <a:pt x="9038" y="3590"/>
                          <a:pt x="9038" y="3530"/>
                          <a:pt x="8978" y="3483"/>
                        </a:cubicBezTo>
                        <a:lnTo>
                          <a:pt x="8549" y="3173"/>
                        </a:lnTo>
                        <a:lnTo>
                          <a:pt x="8490" y="3126"/>
                        </a:lnTo>
                        <a:lnTo>
                          <a:pt x="8561" y="3102"/>
                        </a:lnTo>
                        <a:lnTo>
                          <a:pt x="8978" y="2887"/>
                        </a:lnTo>
                        <a:cubicBezTo>
                          <a:pt x="8966" y="2887"/>
                          <a:pt x="8966" y="2887"/>
                          <a:pt x="8954" y="2876"/>
                        </a:cubicBezTo>
                        <a:lnTo>
                          <a:pt x="8383" y="2756"/>
                        </a:lnTo>
                        <a:lnTo>
                          <a:pt x="8371" y="2745"/>
                        </a:lnTo>
                        <a:lnTo>
                          <a:pt x="8478" y="2578"/>
                        </a:lnTo>
                        <a:lnTo>
                          <a:pt x="8954" y="2185"/>
                        </a:lnTo>
                        <a:cubicBezTo>
                          <a:pt x="9014" y="2149"/>
                          <a:pt x="9026" y="2054"/>
                          <a:pt x="8954" y="2030"/>
                        </a:cubicBezTo>
                        <a:lnTo>
                          <a:pt x="8454" y="1816"/>
                        </a:lnTo>
                        <a:lnTo>
                          <a:pt x="8383" y="1792"/>
                        </a:lnTo>
                        <a:lnTo>
                          <a:pt x="8442" y="1733"/>
                        </a:lnTo>
                        <a:lnTo>
                          <a:pt x="8811" y="1340"/>
                        </a:lnTo>
                        <a:cubicBezTo>
                          <a:pt x="8871" y="1280"/>
                          <a:pt x="8847" y="1232"/>
                          <a:pt x="8776" y="1221"/>
                        </a:cubicBezTo>
                        <a:lnTo>
                          <a:pt x="8204" y="1113"/>
                        </a:lnTo>
                        <a:lnTo>
                          <a:pt x="8180" y="1113"/>
                        </a:lnTo>
                        <a:lnTo>
                          <a:pt x="8192" y="1090"/>
                        </a:lnTo>
                        <a:lnTo>
                          <a:pt x="8442" y="601"/>
                        </a:lnTo>
                        <a:cubicBezTo>
                          <a:pt x="8488" y="498"/>
                          <a:pt x="8334" y="327"/>
                          <a:pt x="8259" y="327"/>
                        </a:cubicBezTo>
                        <a:cubicBezTo>
                          <a:pt x="8256" y="327"/>
                          <a:pt x="8254" y="327"/>
                          <a:pt x="8252" y="328"/>
                        </a:cubicBezTo>
                        <a:lnTo>
                          <a:pt x="7526" y="268"/>
                        </a:lnTo>
                        <a:lnTo>
                          <a:pt x="7526" y="268"/>
                        </a:lnTo>
                        <a:cubicBezTo>
                          <a:pt x="7502" y="304"/>
                          <a:pt x="7585" y="399"/>
                          <a:pt x="7537" y="399"/>
                        </a:cubicBezTo>
                        <a:cubicBezTo>
                          <a:pt x="5120" y="685"/>
                          <a:pt x="5097" y="1625"/>
                          <a:pt x="5097" y="1625"/>
                        </a:cubicBezTo>
                        <a:lnTo>
                          <a:pt x="5109" y="1756"/>
                        </a:lnTo>
                        <a:cubicBezTo>
                          <a:pt x="4978" y="2245"/>
                          <a:pt x="4787" y="2364"/>
                          <a:pt x="4549" y="2399"/>
                        </a:cubicBezTo>
                        <a:cubicBezTo>
                          <a:pt x="4311" y="2352"/>
                          <a:pt x="4108" y="2233"/>
                          <a:pt x="4037" y="1733"/>
                        </a:cubicBezTo>
                        <a:lnTo>
                          <a:pt x="4037" y="1625"/>
                        </a:lnTo>
                        <a:cubicBezTo>
                          <a:pt x="4037" y="1625"/>
                          <a:pt x="4013" y="697"/>
                          <a:pt x="1656" y="149"/>
                        </a:cubicBezTo>
                        <a:cubicBezTo>
                          <a:pt x="1612" y="138"/>
                          <a:pt x="1540" y="88"/>
                          <a:pt x="1527" y="88"/>
                        </a:cubicBezTo>
                        <a:cubicBezTo>
                          <a:pt x="1525" y="88"/>
                          <a:pt x="1525" y="88"/>
                          <a:pt x="1525" y="89"/>
                        </a:cubicBezTo>
                        <a:lnTo>
                          <a:pt x="953" y="6"/>
                        </a:lnTo>
                        <a:cubicBezTo>
                          <a:pt x="942" y="3"/>
                          <a:pt x="933" y="1"/>
                          <a:pt x="92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08" name="Google Shape;1908;p46"/>
                  <p:cNvSpPr/>
                  <p:nvPr/>
                </p:nvSpPr>
                <p:spPr>
                  <a:xfrm>
                    <a:off x="7538837" y="6923359"/>
                    <a:ext cx="1414" cy="1414"/>
                  </a:xfrm>
                  <a:custGeom>
                    <a:rect b="b" l="l" r="r" t="t"/>
                    <a:pathLst>
                      <a:path extrusionOk="0" h="70" w="70">
                        <a:moveTo>
                          <a:pt x="0" y="0"/>
                        </a:moveTo>
                        <a:lnTo>
                          <a:pt x="0" y="0"/>
                        </a:lnTo>
                        <a:cubicBezTo>
                          <a:pt x="8" y="40"/>
                          <a:pt x="54" y="70"/>
                          <a:pt x="65" y="70"/>
                        </a:cubicBezTo>
                        <a:cubicBezTo>
                          <a:pt x="70" y="70"/>
                          <a:pt x="67" y="63"/>
                          <a:pt x="48" y="48"/>
                        </a:cubicBez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09" name="Google Shape;1909;p46"/>
                  <p:cNvSpPr/>
                  <p:nvPr/>
                </p:nvSpPr>
                <p:spPr>
                  <a:xfrm>
                    <a:off x="7428457" y="6747984"/>
                    <a:ext cx="152612" cy="185514"/>
                  </a:xfrm>
                  <a:custGeom>
                    <a:rect b="b" l="l" r="r" t="t"/>
                    <a:pathLst>
                      <a:path extrusionOk="0" h="9185" w="7556">
                        <a:moveTo>
                          <a:pt x="3418" y="0"/>
                        </a:moveTo>
                        <a:cubicBezTo>
                          <a:pt x="3370" y="0"/>
                          <a:pt x="3314" y="38"/>
                          <a:pt x="3298" y="87"/>
                        </a:cubicBezTo>
                        <a:lnTo>
                          <a:pt x="3084" y="611"/>
                        </a:lnTo>
                        <a:lnTo>
                          <a:pt x="3072" y="634"/>
                        </a:lnTo>
                        <a:lnTo>
                          <a:pt x="3036" y="623"/>
                        </a:lnTo>
                        <a:lnTo>
                          <a:pt x="2643" y="230"/>
                        </a:lnTo>
                        <a:cubicBezTo>
                          <a:pt x="2622" y="217"/>
                          <a:pt x="2602" y="210"/>
                          <a:pt x="2585" y="210"/>
                        </a:cubicBezTo>
                        <a:cubicBezTo>
                          <a:pt x="2554" y="210"/>
                          <a:pt x="2532" y="231"/>
                          <a:pt x="2524" y="277"/>
                        </a:cubicBezTo>
                        <a:lnTo>
                          <a:pt x="2429" y="801"/>
                        </a:lnTo>
                        <a:lnTo>
                          <a:pt x="2417" y="873"/>
                        </a:lnTo>
                        <a:lnTo>
                          <a:pt x="2358" y="825"/>
                        </a:lnTo>
                        <a:lnTo>
                          <a:pt x="1929" y="503"/>
                        </a:lnTo>
                        <a:cubicBezTo>
                          <a:pt x="1910" y="489"/>
                          <a:pt x="1893" y="482"/>
                          <a:pt x="1877" y="482"/>
                        </a:cubicBezTo>
                        <a:cubicBezTo>
                          <a:pt x="1843" y="482"/>
                          <a:pt x="1818" y="514"/>
                          <a:pt x="1810" y="563"/>
                        </a:cubicBezTo>
                        <a:lnTo>
                          <a:pt x="1774" y="1087"/>
                        </a:lnTo>
                        <a:cubicBezTo>
                          <a:pt x="1774" y="1087"/>
                          <a:pt x="1762" y="1087"/>
                          <a:pt x="1762" y="1099"/>
                        </a:cubicBezTo>
                        <a:lnTo>
                          <a:pt x="1298" y="813"/>
                        </a:lnTo>
                        <a:cubicBezTo>
                          <a:pt x="1279" y="798"/>
                          <a:pt x="1261" y="791"/>
                          <a:pt x="1244" y="791"/>
                        </a:cubicBezTo>
                        <a:cubicBezTo>
                          <a:pt x="1208" y="791"/>
                          <a:pt x="1183" y="824"/>
                          <a:pt x="1191" y="873"/>
                        </a:cubicBezTo>
                        <a:lnTo>
                          <a:pt x="1215" y="1408"/>
                        </a:lnTo>
                        <a:lnTo>
                          <a:pt x="1215" y="1480"/>
                        </a:lnTo>
                        <a:lnTo>
                          <a:pt x="1131" y="1456"/>
                        </a:lnTo>
                        <a:lnTo>
                          <a:pt x="643" y="1242"/>
                        </a:lnTo>
                        <a:cubicBezTo>
                          <a:pt x="630" y="1237"/>
                          <a:pt x="618" y="1235"/>
                          <a:pt x="608" y="1235"/>
                        </a:cubicBezTo>
                        <a:cubicBezTo>
                          <a:pt x="557" y="1235"/>
                          <a:pt x="526" y="1278"/>
                          <a:pt x="536" y="1337"/>
                        </a:cubicBezTo>
                        <a:lnTo>
                          <a:pt x="619" y="1480"/>
                        </a:lnTo>
                        <a:lnTo>
                          <a:pt x="119" y="1635"/>
                        </a:lnTo>
                        <a:cubicBezTo>
                          <a:pt x="48" y="1635"/>
                          <a:pt x="0" y="1777"/>
                          <a:pt x="36" y="1861"/>
                        </a:cubicBezTo>
                        <a:lnTo>
                          <a:pt x="322" y="2432"/>
                        </a:lnTo>
                        <a:lnTo>
                          <a:pt x="322" y="2468"/>
                        </a:lnTo>
                        <a:cubicBezTo>
                          <a:pt x="1330" y="4307"/>
                          <a:pt x="2100" y="4463"/>
                          <a:pt x="2333" y="4463"/>
                        </a:cubicBezTo>
                        <a:cubicBezTo>
                          <a:pt x="2380" y="4463"/>
                          <a:pt x="2405" y="4456"/>
                          <a:pt x="2405" y="4456"/>
                        </a:cubicBezTo>
                        <a:lnTo>
                          <a:pt x="2500" y="4444"/>
                        </a:lnTo>
                        <a:cubicBezTo>
                          <a:pt x="2583" y="4433"/>
                          <a:pt x="2657" y="4428"/>
                          <a:pt x="2723" y="4428"/>
                        </a:cubicBezTo>
                        <a:cubicBezTo>
                          <a:pt x="3068" y="4428"/>
                          <a:pt x="3208" y="4572"/>
                          <a:pt x="3298" y="4742"/>
                        </a:cubicBezTo>
                        <a:cubicBezTo>
                          <a:pt x="3334" y="4980"/>
                          <a:pt x="3298" y="5206"/>
                          <a:pt x="2858" y="5468"/>
                        </a:cubicBezTo>
                        <a:lnTo>
                          <a:pt x="2774" y="5516"/>
                        </a:lnTo>
                        <a:cubicBezTo>
                          <a:pt x="2774" y="5516"/>
                          <a:pt x="1941" y="5873"/>
                          <a:pt x="2381" y="8373"/>
                        </a:cubicBezTo>
                        <a:lnTo>
                          <a:pt x="2489" y="8957"/>
                        </a:lnTo>
                        <a:cubicBezTo>
                          <a:pt x="2496" y="9000"/>
                          <a:pt x="2520" y="9021"/>
                          <a:pt x="2549" y="9021"/>
                        </a:cubicBezTo>
                        <a:cubicBezTo>
                          <a:pt x="2568" y="9021"/>
                          <a:pt x="2589" y="9012"/>
                          <a:pt x="2608" y="8993"/>
                        </a:cubicBezTo>
                        <a:lnTo>
                          <a:pt x="3012" y="8612"/>
                        </a:lnTo>
                        <a:lnTo>
                          <a:pt x="3036" y="8600"/>
                        </a:lnTo>
                        <a:lnTo>
                          <a:pt x="3060" y="8624"/>
                        </a:lnTo>
                        <a:lnTo>
                          <a:pt x="3322" y="9135"/>
                        </a:lnTo>
                        <a:cubicBezTo>
                          <a:pt x="3341" y="9167"/>
                          <a:pt x="3366" y="9185"/>
                          <a:pt x="3391" y="9185"/>
                        </a:cubicBezTo>
                        <a:cubicBezTo>
                          <a:pt x="3413" y="9185"/>
                          <a:pt x="3436" y="9170"/>
                          <a:pt x="3453" y="9135"/>
                        </a:cubicBezTo>
                        <a:lnTo>
                          <a:pt x="3691" y="8671"/>
                        </a:lnTo>
                        <a:lnTo>
                          <a:pt x="3715" y="8612"/>
                        </a:lnTo>
                        <a:lnTo>
                          <a:pt x="3751" y="8671"/>
                        </a:lnTo>
                        <a:lnTo>
                          <a:pt x="4084" y="9088"/>
                        </a:lnTo>
                        <a:cubicBezTo>
                          <a:pt x="4104" y="9113"/>
                          <a:pt x="4126" y="9125"/>
                          <a:pt x="4146" y="9125"/>
                        </a:cubicBezTo>
                        <a:cubicBezTo>
                          <a:pt x="4175" y="9125"/>
                          <a:pt x="4201" y="9101"/>
                          <a:pt x="4215" y="9052"/>
                        </a:cubicBezTo>
                        <a:lnTo>
                          <a:pt x="4394" y="8552"/>
                        </a:lnTo>
                        <a:lnTo>
                          <a:pt x="4429" y="8552"/>
                        </a:lnTo>
                        <a:lnTo>
                          <a:pt x="4763" y="8933"/>
                        </a:lnTo>
                        <a:cubicBezTo>
                          <a:pt x="4783" y="8959"/>
                          <a:pt x="4806" y="8971"/>
                          <a:pt x="4826" y="8971"/>
                        </a:cubicBezTo>
                        <a:cubicBezTo>
                          <a:pt x="4853" y="8971"/>
                          <a:pt x="4875" y="8950"/>
                          <a:pt x="4882" y="8909"/>
                        </a:cubicBezTo>
                        <a:lnTo>
                          <a:pt x="5025" y="8385"/>
                        </a:lnTo>
                        <a:lnTo>
                          <a:pt x="5036" y="8314"/>
                        </a:lnTo>
                        <a:lnTo>
                          <a:pt x="5096" y="8362"/>
                        </a:lnTo>
                        <a:lnTo>
                          <a:pt x="5441" y="8659"/>
                        </a:lnTo>
                        <a:lnTo>
                          <a:pt x="5441" y="8624"/>
                        </a:lnTo>
                        <a:lnTo>
                          <a:pt x="5334" y="8064"/>
                        </a:lnTo>
                        <a:lnTo>
                          <a:pt x="5334" y="8028"/>
                        </a:lnTo>
                        <a:lnTo>
                          <a:pt x="5525" y="8064"/>
                        </a:lnTo>
                        <a:lnTo>
                          <a:pt x="6060" y="8338"/>
                        </a:lnTo>
                        <a:cubicBezTo>
                          <a:pt x="6081" y="8354"/>
                          <a:pt x="6107" y="8362"/>
                          <a:pt x="6132" y="8362"/>
                        </a:cubicBezTo>
                        <a:cubicBezTo>
                          <a:pt x="6179" y="8362"/>
                          <a:pt x="6223" y="8333"/>
                          <a:pt x="6215" y="8278"/>
                        </a:cubicBezTo>
                        <a:lnTo>
                          <a:pt x="6215" y="7742"/>
                        </a:lnTo>
                        <a:lnTo>
                          <a:pt x="6215" y="7671"/>
                        </a:lnTo>
                        <a:lnTo>
                          <a:pt x="6287" y="7707"/>
                        </a:lnTo>
                        <a:lnTo>
                          <a:pt x="6775" y="7909"/>
                        </a:lnTo>
                        <a:cubicBezTo>
                          <a:pt x="6791" y="7917"/>
                          <a:pt x="6807" y="7921"/>
                          <a:pt x="6821" y="7921"/>
                        </a:cubicBezTo>
                        <a:cubicBezTo>
                          <a:pt x="6865" y="7921"/>
                          <a:pt x="6891" y="7881"/>
                          <a:pt x="6882" y="7826"/>
                        </a:cubicBezTo>
                        <a:lnTo>
                          <a:pt x="6763" y="7254"/>
                        </a:lnTo>
                        <a:lnTo>
                          <a:pt x="6763" y="7230"/>
                        </a:lnTo>
                        <a:lnTo>
                          <a:pt x="6787" y="7230"/>
                        </a:lnTo>
                        <a:lnTo>
                          <a:pt x="7346" y="7266"/>
                        </a:lnTo>
                        <a:cubicBezTo>
                          <a:pt x="7363" y="7276"/>
                          <a:pt x="7379" y="7281"/>
                          <a:pt x="7394" y="7281"/>
                        </a:cubicBezTo>
                        <a:cubicBezTo>
                          <a:pt x="7489" y="7281"/>
                          <a:pt x="7556" y="7113"/>
                          <a:pt x="7525" y="7052"/>
                        </a:cubicBezTo>
                        <a:lnTo>
                          <a:pt x="7299" y="6349"/>
                        </a:lnTo>
                        <a:cubicBezTo>
                          <a:pt x="7268" y="6349"/>
                          <a:pt x="7211" y="6428"/>
                          <a:pt x="7188" y="6428"/>
                        </a:cubicBezTo>
                        <a:cubicBezTo>
                          <a:pt x="7184" y="6428"/>
                          <a:pt x="7181" y="6426"/>
                          <a:pt x="7180" y="6421"/>
                        </a:cubicBezTo>
                        <a:cubicBezTo>
                          <a:pt x="6267" y="4806"/>
                          <a:pt x="5537" y="4617"/>
                          <a:pt x="5245" y="4617"/>
                        </a:cubicBezTo>
                        <a:cubicBezTo>
                          <a:pt x="5156" y="4617"/>
                          <a:pt x="5108" y="4635"/>
                          <a:pt x="5108" y="4635"/>
                        </a:cubicBezTo>
                        <a:lnTo>
                          <a:pt x="4989" y="4694"/>
                        </a:lnTo>
                        <a:cubicBezTo>
                          <a:pt x="4900" y="4707"/>
                          <a:pt x="4820" y="4713"/>
                          <a:pt x="4749" y="4713"/>
                        </a:cubicBezTo>
                        <a:cubicBezTo>
                          <a:pt x="4420" y="4713"/>
                          <a:pt x="4269" y="4587"/>
                          <a:pt x="4191" y="4421"/>
                        </a:cubicBezTo>
                        <a:cubicBezTo>
                          <a:pt x="4143" y="4171"/>
                          <a:pt x="4167" y="3956"/>
                          <a:pt x="4620" y="3682"/>
                        </a:cubicBezTo>
                        <a:lnTo>
                          <a:pt x="4703" y="3647"/>
                        </a:lnTo>
                        <a:cubicBezTo>
                          <a:pt x="4703" y="3647"/>
                          <a:pt x="5537" y="3266"/>
                          <a:pt x="5144" y="873"/>
                        </a:cubicBezTo>
                        <a:cubicBezTo>
                          <a:pt x="5144" y="825"/>
                          <a:pt x="5156" y="730"/>
                          <a:pt x="5156" y="730"/>
                        </a:cubicBezTo>
                        <a:lnTo>
                          <a:pt x="5025" y="170"/>
                        </a:lnTo>
                        <a:cubicBezTo>
                          <a:pt x="5012" y="133"/>
                          <a:pt x="4987" y="115"/>
                          <a:pt x="4958" y="115"/>
                        </a:cubicBezTo>
                        <a:cubicBezTo>
                          <a:pt x="4933" y="115"/>
                          <a:pt x="4904" y="130"/>
                          <a:pt x="4882" y="158"/>
                        </a:cubicBezTo>
                        <a:lnTo>
                          <a:pt x="4489" y="563"/>
                        </a:lnTo>
                        <a:lnTo>
                          <a:pt x="4453" y="587"/>
                        </a:lnTo>
                        <a:lnTo>
                          <a:pt x="4441" y="563"/>
                        </a:lnTo>
                        <a:lnTo>
                          <a:pt x="4167" y="51"/>
                        </a:lnTo>
                        <a:cubicBezTo>
                          <a:pt x="4155" y="21"/>
                          <a:pt x="4135" y="6"/>
                          <a:pt x="4111" y="6"/>
                        </a:cubicBezTo>
                        <a:cubicBezTo>
                          <a:pt x="4087" y="6"/>
                          <a:pt x="4060" y="21"/>
                          <a:pt x="4036" y="51"/>
                        </a:cubicBezTo>
                        <a:lnTo>
                          <a:pt x="3905" y="396"/>
                        </a:lnTo>
                        <a:lnTo>
                          <a:pt x="3893" y="384"/>
                        </a:lnTo>
                        <a:lnTo>
                          <a:pt x="3477" y="27"/>
                        </a:lnTo>
                        <a:cubicBezTo>
                          <a:pt x="3462" y="8"/>
                          <a:pt x="3441" y="0"/>
                          <a:pt x="3418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10" name="Google Shape;1910;p46"/>
                  <p:cNvSpPr/>
                  <p:nvPr/>
                </p:nvSpPr>
                <p:spPr>
                  <a:xfrm>
                    <a:off x="7311675" y="6857434"/>
                    <a:ext cx="889" cy="1737"/>
                  </a:xfrm>
                  <a:custGeom>
                    <a:rect b="b" l="l" r="r" t="t"/>
                    <a:pathLst>
                      <a:path extrusionOk="0" h="86" w="44">
                        <a:moveTo>
                          <a:pt x="5" y="1"/>
                        </a:moveTo>
                        <a:cubicBezTo>
                          <a:pt x="1" y="1"/>
                          <a:pt x="1" y="8"/>
                          <a:pt x="8" y="26"/>
                        </a:cubicBezTo>
                        <a:lnTo>
                          <a:pt x="43" y="85"/>
                        </a:lnTo>
                        <a:cubicBezTo>
                          <a:pt x="43" y="43"/>
                          <a:pt x="14" y="1"/>
                          <a:pt x="5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11" name="Google Shape;1911;p46"/>
                  <p:cNvSpPr/>
                  <p:nvPr/>
                </p:nvSpPr>
                <p:spPr>
                  <a:xfrm>
                    <a:off x="7235026" y="6857010"/>
                    <a:ext cx="130799" cy="182444"/>
                  </a:xfrm>
                  <a:custGeom>
                    <a:rect b="b" l="l" r="r" t="t"/>
                    <a:pathLst>
                      <a:path extrusionOk="0" h="9033" w="6476">
                        <a:moveTo>
                          <a:pt x="1359" y="343"/>
                        </a:moveTo>
                        <a:cubicBezTo>
                          <a:pt x="1357" y="343"/>
                          <a:pt x="1351" y="347"/>
                          <a:pt x="1338" y="356"/>
                        </a:cubicBezTo>
                        <a:lnTo>
                          <a:pt x="1344" y="360"/>
                        </a:lnTo>
                        <a:lnTo>
                          <a:pt x="1344" y="360"/>
                        </a:lnTo>
                        <a:cubicBezTo>
                          <a:pt x="1354" y="349"/>
                          <a:pt x="1361" y="343"/>
                          <a:pt x="1359" y="343"/>
                        </a:cubicBezTo>
                        <a:close/>
                        <a:moveTo>
                          <a:pt x="2911" y="0"/>
                        </a:moveTo>
                        <a:cubicBezTo>
                          <a:pt x="2887" y="0"/>
                          <a:pt x="2864" y="11"/>
                          <a:pt x="2850" y="35"/>
                        </a:cubicBezTo>
                        <a:lnTo>
                          <a:pt x="2600" y="487"/>
                        </a:lnTo>
                        <a:lnTo>
                          <a:pt x="2552" y="547"/>
                        </a:lnTo>
                        <a:lnTo>
                          <a:pt x="2493" y="487"/>
                        </a:lnTo>
                        <a:lnTo>
                          <a:pt x="2148" y="70"/>
                        </a:lnTo>
                        <a:cubicBezTo>
                          <a:pt x="2134" y="47"/>
                          <a:pt x="2116" y="37"/>
                          <a:pt x="2098" y="37"/>
                        </a:cubicBezTo>
                        <a:cubicBezTo>
                          <a:pt x="2069" y="37"/>
                          <a:pt x="2038" y="62"/>
                          <a:pt x="2017" y="106"/>
                        </a:cubicBezTo>
                        <a:lnTo>
                          <a:pt x="1838" y="654"/>
                        </a:lnTo>
                        <a:lnTo>
                          <a:pt x="1826" y="689"/>
                        </a:lnTo>
                        <a:lnTo>
                          <a:pt x="1790" y="666"/>
                        </a:lnTo>
                        <a:lnTo>
                          <a:pt x="1344" y="360"/>
                        </a:lnTo>
                        <a:lnTo>
                          <a:pt x="1344" y="360"/>
                        </a:lnTo>
                        <a:cubicBezTo>
                          <a:pt x="1310" y="396"/>
                          <a:pt x="1231" y="477"/>
                          <a:pt x="1231" y="523"/>
                        </a:cubicBezTo>
                        <a:lnTo>
                          <a:pt x="1088" y="1237"/>
                        </a:lnTo>
                        <a:cubicBezTo>
                          <a:pt x="1090" y="1238"/>
                          <a:pt x="1093" y="1239"/>
                          <a:pt x="1097" y="1239"/>
                        </a:cubicBezTo>
                        <a:cubicBezTo>
                          <a:pt x="1120" y="1239"/>
                          <a:pt x="1167" y="1218"/>
                          <a:pt x="1196" y="1218"/>
                        </a:cubicBezTo>
                        <a:cubicBezTo>
                          <a:pt x="1210" y="1218"/>
                          <a:pt x="1219" y="1223"/>
                          <a:pt x="1219" y="1237"/>
                        </a:cubicBezTo>
                        <a:cubicBezTo>
                          <a:pt x="1219" y="3666"/>
                          <a:pt x="2136" y="3809"/>
                          <a:pt x="2136" y="3809"/>
                        </a:cubicBezTo>
                        <a:lnTo>
                          <a:pt x="2279" y="3809"/>
                        </a:lnTo>
                        <a:cubicBezTo>
                          <a:pt x="2755" y="3999"/>
                          <a:pt x="2838" y="4214"/>
                          <a:pt x="2838" y="4452"/>
                        </a:cubicBezTo>
                        <a:cubicBezTo>
                          <a:pt x="2767" y="4678"/>
                          <a:pt x="2636" y="4857"/>
                          <a:pt x="2112" y="4869"/>
                        </a:cubicBezTo>
                        <a:lnTo>
                          <a:pt x="2005" y="4857"/>
                        </a:lnTo>
                        <a:cubicBezTo>
                          <a:pt x="2005" y="4857"/>
                          <a:pt x="2000" y="4856"/>
                          <a:pt x="1992" y="4856"/>
                        </a:cubicBezTo>
                        <a:cubicBezTo>
                          <a:pt x="1879" y="4856"/>
                          <a:pt x="1021" y="4929"/>
                          <a:pt x="266" y="7059"/>
                        </a:cubicBezTo>
                        <a:cubicBezTo>
                          <a:pt x="243" y="7083"/>
                          <a:pt x="171" y="7178"/>
                          <a:pt x="171" y="7178"/>
                        </a:cubicBezTo>
                        <a:lnTo>
                          <a:pt x="28" y="7726"/>
                        </a:lnTo>
                        <a:cubicBezTo>
                          <a:pt x="0" y="7783"/>
                          <a:pt x="31" y="7817"/>
                          <a:pt x="81" y="7817"/>
                        </a:cubicBezTo>
                        <a:cubicBezTo>
                          <a:pt x="94" y="7817"/>
                          <a:pt x="109" y="7814"/>
                          <a:pt x="124" y="7809"/>
                        </a:cubicBezTo>
                        <a:lnTo>
                          <a:pt x="683" y="7667"/>
                        </a:lnTo>
                        <a:lnTo>
                          <a:pt x="707" y="7655"/>
                        </a:lnTo>
                        <a:lnTo>
                          <a:pt x="707" y="7678"/>
                        </a:lnTo>
                        <a:lnTo>
                          <a:pt x="695" y="8250"/>
                        </a:lnTo>
                        <a:cubicBezTo>
                          <a:pt x="695" y="8299"/>
                          <a:pt x="718" y="8326"/>
                          <a:pt x="751" y="8326"/>
                        </a:cubicBezTo>
                        <a:cubicBezTo>
                          <a:pt x="766" y="8326"/>
                          <a:pt x="784" y="8321"/>
                          <a:pt x="802" y="8309"/>
                        </a:cubicBezTo>
                        <a:lnTo>
                          <a:pt x="1100" y="8071"/>
                        </a:lnTo>
                        <a:lnTo>
                          <a:pt x="1100" y="8083"/>
                        </a:lnTo>
                        <a:lnTo>
                          <a:pt x="1278" y="8607"/>
                        </a:lnTo>
                        <a:cubicBezTo>
                          <a:pt x="1286" y="8650"/>
                          <a:pt x="1327" y="8671"/>
                          <a:pt x="1372" y="8671"/>
                        </a:cubicBezTo>
                        <a:cubicBezTo>
                          <a:pt x="1402" y="8671"/>
                          <a:pt x="1433" y="8662"/>
                          <a:pt x="1457" y="8643"/>
                        </a:cubicBezTo>
                        <a:lnTo>
                          <a:pt x="1886" y="8286"/>
                        </a:lnTo>
                        <a:lnTo>
                          <a:pt x="1921" y="8274"/>
                        </a:lnTo>
                        <a:lnTo>
                          <a:pt x="1933" y="8286"/>
                        </a:lnTo>
                        <a:lnTo>
                          <a:pt x="2100" y="8810"/>
                        </a:lnTo>
                        <a:cubicBezTo>
                          <a:pt x="2107" y="8853"/>
                          <a:pt x="2132" y="8879"/>
                          <a:pt x="2164" y="8879"/>
                        </a:cubicBezTo>
                        <a:cubicBezTo>
                          <a:pt x="2185" y="8879"/>
                          <a:pt x="2208" y="8868"/>
                          <a:pt x="2231" y="8845"/>
                        </a:cubicBezTo>
                        <a:lnTo>
                          <a:pt x="2576" y="8440"/>
                        </a:lnTo>
                        <a:lnTo>
                          <a:pt x="2612" y="8381"/>
                        </a:lnTo>
                        <a:lnTo>
                          <a:pt x="2648" y="8452"/>
                        </a:lnTo>
                        <a:lnTo>
                          <a:pt x="2850" y="8940"/>
                        </a:lnTo>
                        <a:cubicBezTo>
                          <a:pt x="2869" y="8986"/>
                          <a:pt x="2896" y="9006"/>
                          <a:pt x="2923" y="9006"/>
                        </a:cubicBezTo>
                        <a:cubicBezTo>
                          <a:pt x="2947" y="9006"/>
                          <a:pt x="2971" y="8992"/>
                          <a:pt x="2993" y="8964"/>
                        </a:cubicBezTo>
                        <a:lnTo>
                          <a:pt x="3267" y="8524"/>
                        </a:lnTo>
                        <a:lnTo>
                          <a:pt x="3303" y="8524"/>
                        </a:lnTo>
                        <a:lnTo>
                          <a:pt x="3553" y="8988"/>
                        </a:lnTo>
                        <a:cubicBezTo>
                          <a:pt x="3576" y="9018"/>
                          <a:pt x="3600" y="9033"/>
                          <a:pt x="3622" y="9033"/>
                        </a:cubicBezTo>
                        <a:cubicBezTo>
                          <a:pt x="3645" y="9033"/>
                          <a:pt x="3666" y="9018"/>
                          <a:pt x="3684" y="8988"/>
                        </a:cubicBezTo>
                        <a:lnTo>
                          <a:pt x="3922" y="8512"/>
                        </a:lnTo>
                        <a:lnTo>
                          <a:pt x="3957" y="8440"/>
                        </a:lnTo>
                        <a:lnTo>
                          <a:pt x="4005" y="8500"/>
                        </a:lnTo>
                        <a:lnTo>
                          <a:pt x="4326" y="8917"/>
                        </a:lnTo>
                        <a:cubicBezTo>
                          <a:pt x="4346" y="8941"/>
                          <a:pt x="4368" y="8954"/>
                          <a:pt x="4388" y="8954"/>
                        </a:cubicBezTo>
                        <a:cubicBezTo>
                          <a:pt x="4415" y="8954"/>
                          <a:pt x="4439" y="8930"/>
                          <a:pt x="4446" y="8881"/>
                        </a:cubicBezTo>
                        <a:lnTo>
                          <a:pt x="4457" y="8726"/>
                        </a:lnTo>
                        <a:lnTo>
                          <a:pt x="4969" y="8821"/>
                        </a:lnTo>
                        <a:cubicBezTo>
                          <a:pt x="4979" y="8829"/>
                          <a:pt x="4990" y="8832"/>
                          <a:pt x="5002" y="8832"/>
                        </a:cubicBezTo>
                        <a:cubicBezTo>
                          <a:pt x="5064" y="8832"/>
                          <a:pt x="5148" y="8739"/>
                          <a:pt x="5148" y="8679"/>
                        </a:cubicBezTo>
                        <a:lnTo>
                          <a:pt x="5196" y="8036"/>
                        </a:lnTo>
                        <a:lnTo>
                          <a:pt x="5208" y="8012"/>
                        </a:lnTo>
                        <a:cubicBezTo>
                          <a:pt x="5231" y="5476"/>
                          <a:pt x="4362" y="5250"/>
                          <a:pt x="4362" y="5250"/>
                        </a:cubicBezTo>
                        <a:lnTo>
                          <a:pt x="4255" y="5214"/>
                        </a:lnTo>
                        <a:cubicBezTo>
                          <a:pt x="3779" y="5011"/>
                          <a:pt x="3707" y="4797"/>
                          <a:pt x="3707" y="4559"/>
                        </a:cubicBezTo>
                        <a:cubicBezTo>
                          <a:pt x="3779" y="4333"/>
                          <a:pt x="3922" y="4142"/>
                          <a:pt x="4434" y="4118"/>
                        </a:cubicBezTo>
                        <a:lnTo>
                          <a:pt x="4541" y="4118"/>
                        </a:lnTo>
                        <a:cubicBezTo>
                          <a:pt x="4541" y="4118"/>
                          <a:pt x="4546" y="4119"/>
                          <a:pt x="4555" y="4119"/>
                        </a:cubicBezTo>
                        <a:cubicBezTo>
                          <a:pt x="4673" y="4119"/>
                          <a:pt x="5495" y="4037"/>
                          <a:pt x="6267" y="1832"/>
                        </a:cubicBezTo>
                        <a:lnTo>
                          <a:pt x="6458" y="1261"/>
                        </a:lnTo>
                        <a:cubicBezTo>
                          <a:pt x="6476" y="1206"/>
                          <a:pt x="6459" y="1165"/>
                          <a:pt x="6413" y="1165"/>
                        </a:cubicBezTo>
                        <a:cubicBezTo>
                          <a:pt x="6399" y="1165"/>
                          <a:pt x="6382" y="1169"/>
                          <a:pt x="6362" y="1178"/>
                        </a:cubicBezTo>
                        <a:lnTo>
                          <a:pt x="5827" y="1321"/>
                        </a:lnTo>
                        <a:lnTo>
                          <a:pt x="5803" y="1344"/>
                        </a:lnTo>
                        <a:lnTo>
                          <a:pt x="5803" y="1309"/>
                        </a:lnTo>
                        <a:lnTo>
                          <a:pt x="5815" y="749"/>
                        </a:lnTo>
                        <a:cubicBezTo>
                          <a:pt x="5815" y="694"/>
                          <a:pt x="5794" y="665"/>
                          <a:pt x="5763" y="665"/>
                        </a:cubicBezTo>
                        <a:cubicBezTo>
                          <a:pt x="5747" y="665"/>
                          <a:pt x="5728" y="673"/>
                          <a:pt x="5708" y="689"/>
                        </a:cubicBezTo>
                        <a:lnTo>
                          <a:pt x="5279" y="963"/>
                        </a:lnTo>
                        <a:lnTo>
                          <a:pt x="5231" y="1011"/>
                        </a:lnTo>
                        <a:lnTo>
                          <a:pt x="5219" y="940"/>
                        </a:lnTo>
                        <a:lnTo>
                          <a:pt x="5136" y="404"/>
                        </a:lnTo>
                        <a:cubicBezTo>
                          <a:pt x="5121" y="358"/>
                          <a:pt x="5090" y="331"/>
                          <a:pt x="5055" y="331"/>
                        </a:cubicBezTo>
                        <a:cubicBezTo>
                          <a:pt x="5035" y="331"/>
                          <a:pt x="5014" y="339"/>
                          <a:pt x="4993" y="356"/>
                        </a:cubicBezTo>
                        <a:lnTo>
                          <a:pt x="4600" y="713"/>
                        </a:lnTo>
                        <a:lnTo>
                          <a:pt x="4565" y="713"/>
                        </a:lnTo>
                        <a:lnTo>
                          <a:pt x="4446" y="213"/>
                        </a:lnTo>
                        <a:cubicBezTo>
                          <a:pt x="4439" y="165"/>
                          <a:pt x="4415" y="140"/>
                          <a:pt x="4388" y="140"/>
                        </a:cubicBezTo>
                        <a:cubicBezTo>
                          <a:pt x="4368" y="140"/>
                          <a:pt x="4346" y="153"/>
                          <a:pt x="4326" y="178"/>
                        </a:cubicBezTo>
                        <a:lnTo>
                          <a:pt x="3957" y="570"/>
                        </a:lnTo>
                        <a:lnTo>
                          <a:pt x="3898" y="630"/>
                        </a:lnTo>
                        <a:lnTo>
                          <a:pt x="3862" y="547"/>
                        </a:lnTo>
                        <a:lnTo>
                          <a:pt x="3695" y="118"/>
                        </a:lnTo>
                        <a:cubicBezTo>
                          <a:pt x="3695" y="118"/>
                          <a:pt x="3695" y="130"/>
                          <a:pt x="3684" y="130"/>
                        </a:cubicBezTo>
                        <a:lnTo>
                          <a:pt x="3505" y="689"/>
                        </a:lnTo>
                        <a:lnTo>
                          <a:pt x="3493" y="701"/>
                        </a:lnTo>
                        <a:lnTo>
                          <a:pt x="3338" y="582"/>
                        </a:lnTo>
                        <a:lnTo>
                          <a:pt x="3017" y="58"/>
                        </a:lnTo>
                        <a:cubicBezTo>
                          <a:pt x="2988" y="23"/>
                          <a:pt x="2947" y="0"/>
                          <a:pt x="291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12" name="Google Shape;1912;p46"/>
                  <p:cNvSpPr/>
                  <p:nvPr/>
                </p:nvSpPr>
                <p:spPr>
                  <a:xfrm>
                    <a:off x="7214182" y="6854425"/>
                    <a:ext cx="1495" cy="1373"/>
                  </a:xfrm>
                  <a:custGeom>
                    <a:rect b="b" l="l" r="r" t="t"/>
                    <a:pathLst>
                      <a:path extrusionOk="0" h="68" w="74">
                        <a:moveTo>
                          <a:pt x="67" y="0"/>
                        </a:moveTo>
                        <a:cubicBezTo>
                          <a:pt x="65" y="0"/>
                          <a:pt x="59" y="6"/>
                          <a:pt x="48" y="20"/>
                        </a:cubicBezTo>
                        <a:lnTo>
                          <a:pt x="1" y="67"/>
                        </a:lnTo>
                        <a:cubicBezTo>
                          <a:pt x="37" y="58"/>
                          <a:pt x="74" y="0"/>
                          <a:pt x="67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13" name="Google Shape;1913;p46"/>
                  <p:cNvSpPr/>
                  <p:nvPr/>
                </p:nvSpPr>
                <p:spPr>
                  <a:xfrm>
                    <a:off x="7034788" y="6810919"/>
                    <a:ext cx="186625" cy="140312"/>
                  </a:xfrm>
                  <a:custGeom>
                    <a:rect b="b" l="l" r="r" t="t"/>
                    <a:pathLst>
                      <a:path extrusionOk="0" h="6947" w="9240">
                        <a:moveTo>
                          <a:pt x="7487" y="0"/>
                        </a:moveTo>
                        <a:cubicBezTo>
                          <a:pt x="7474" y="0"/>
                          <a:pt x="7463" y="2"/>
                          <a:pt x="7454" y="7"/>
                        </a:cubicBezTo>
                        <a:lnTo>
                          <a:pt x="6740" y="150"/>
                        </a:lnTo>
                        <a:cubicBezTo>
                          <a:pt x="6740" y="185"/>
                          <a:pt x="6835" y="269"/>
                          <a:pt x="6799" y="293"/>
                        </a:cubicBezTo>
                        <a:cubicBezTo>
                          <a:pt x="4573" y="1269"/>
                          <a:pt x="4811" y="2162"/>
                          <a:pt x="4811" y="2162"/>
                        </a:cubicBezTo>
                        <a:lnTo>
                          <a:pt x="4846" y="2293"/>
                        </a:lnTo>
                        <a:cubicBezTo>
                          <a:pt x="4870" y="2805"/>
                          <a:pt x="4715" y="2983"/>
                          <a:pt x="4489" y="3067"/>
                        </a:cubicBezTo>
                        <a:cubicBezTo>
                          <a:pt x="4459" y="3070"/>
                          <a:pt x="4429" y="3072"/>
                          <a:pt x="4399" y="3072"/>
                        </a:cubicBezTo>
                        <a:cubicBezTo>
                          <a:pt x="4194" y="3072"/>
                          <a:pt x="3999" y="2984"/>
                          <a:pt x="3822" y="2579"/>
                        </a:cubicBezTo>
                        <a:lnTo>
                          <a:pt x="3787" y="2483"/>
                        </a:lnTo>
                        <a:cubicBezTo>
                          <a:pt x="3787" y="2483"/>
                          <a:pt x="3533" y="1753"/>
                          <a:pt x="1602" y="1753"/>
                        </a:cubicBezTo>
                        <a:cubicBezTo>
                          <a:pt x="1442" y="1753"/>
                          <a:pt x="1269" y="1758"/>
                          <a:pt x="1084" y="1769"/>
                        </a:cubicBezTo>
                        <a:cubicBezTo>
                          <a:pt x="1036" y="1769"/>
                          <a:pt x="929" y="1745"/>
                          <a:pt x="929" y="1745"/>
                        </a:cubicBezTo>
                        <a:lnTo>
                          <a:pt x="370" y="1828"/>
                        </a:lnTo>
                        <a:cubicBezTo>
                          <a:pt x="298" y="1828"/>
                          <a:pt x="298" y="1912"/>
                          <a:pt x="334" y="1971"/>
                        </a:cubicBezTo>
                        <a:lnTo>
                          <a:pt x="691" y="2412"/>
                        </a:lnTo>
                        <a:lnTo>
                          <a:pt x="727" y="2448"/>
                        </a:lnTo>
                        <a:lnTo>
                          <a:pt x="691" y="2460"/>
                        </a:lnTo>
                        <a:lnTo>
                          <a:pt x="155" y="2662"/>
                        </a:lnTo>
                        <a:cubicBezTo>
                          <a:pt x="84" y="2698"/>
                          <a:pt x="84" y="2757"/>
                          <a:pt x="143" y="2805"/>
                        </a:cubicBezTo>
                        <a:lnTo>
                          <a:pt x="477" y="2983"/>
                        </a:lnTo>
                        <a:lnTo>
                          <a:pt x="453" y="2995"/>
                        </a:lnTo>
                        <a:lnTo>
                          <a:pt x="60" y="3364"/>
                        </a:lnTo>
                        <a:cubicBezTo>
                          <a:pt x="1" y="3412"/>
                          <a:pt x="24" y="3519"/>
                          <a:pt x="84" y="3543"/>
                        </a:cubicBezTo>
                        <a:lnTo>
                          <a:pt x="572" y="3793"/>
                        </a:lnTo>
                        <a:lnTo>
                          <a:pt x="608" y="3817"/>
                        </a:lnTo>
                        <a:lnTo>
                          <a:pt x="596" y="3829"/>
                        </a:lnTo>
                        <a:lnTo>
                          <a:pt x="179" y="4186"/>
                        </a:lnTo>
                        <a:cubicBezTo>
                          <a:pt x="120" y="4234"/>
                          <a:pt x="132" y="4293"/>
                          <a:pt x="203" y="4317"/>
                        </a:cubicBezTo>
                        <a:lnTo>
                          <a:pt x="715" y="4472"/>
                        </a:lnTo>
                        <a:lnTo>
                          <a:pt x="786" y="4484"/>
                        </a:lnTo>
                        <a:lnTo>
                          <a:pt x="727" y="4543"/>
                        </a:lnTo>
                        <a:lnTo>
                          <a:pt x="370" y="4924"/>
                        </a:lnTo>
                        <a:cubicBezTo>
                          <a:pt x="322" y="4984"/>
                          <a:pt x="334" y="5031"/>
                          <a:pt x="417" y="5043"/>
                        </a:cubicBezTo>
                        <a:lnTo>
                          <a:pt x="917" y="5138"/>
                        </a:lnTo>
                        <a:cubicBezTo>
                          <a:pt x="917" y="5138"/>
                          <a:pt x="917" y="5150"/>
                          <a:pt x="929" y="5150"/>
                        </a:cubicBezTo>
                        <a:lnTo>
                          <a:pt x="608" y="5579"/>
                        </a:lnTo>
                        <a:cubicBezTo>
                          <a:pt x="560" y="5638"/>
                          <a:pt x="596" y="5698"/>
                          <a:pt x="667" y="5698"/>
                        </a:cubicBezTo>
                        <a:lnTo>
                          <a:pt x="1203" y="5734"/>
                        </a:lnTo>
                        <a:lnTo>
                          <a:pt x="1275" y="5734"/>
                        </a:lnTo>
                        <a:lnTo>
                          <a:pt x="1251" y="5805"/>
                        </a:lnTo>
                        <a:lnTo>
                          <a:pt x="989" y="6281"/>
                        </a:lnTo>
                        <a:cubicBezTo>
                          <a:pt x="967" y="6336"/>
                          <a:pt x="985" y="6390"/>
                          <a:pt x="1052" y="6390"/>
                        </a:cubicBezTo>
                        <a:cubicBezTo>
                          <a:pt x="1058" y="6390"/>
                          <a:pt x="1065" y="6390"/>
                          <a:pt x="1072" y="6389"/>
                        </a:cubicBezTo>
                        <a:lnTo>
                          <a:pt x="1227" y="6329"/>
                        </a:lnTo>
                        <a:lnTo>
                          <a:pt x="1334" y="6829"/>
                        </a:lnTo>
                        <a:cubicBezTo>
                          <a:pt x="1325" y="6896"/>
                          <a:pt x="1429" y="6947"/>
                          <a:pt x="1501" y="6947"/>
                        </a:cubicBezTo>
                        <a:cubicBezTo>
                          <a:pt x="1520" y="6947"/>
                          <a:pt x="1536" y="6944"/>
                          <a:pt x="1548" y="6936"/>
                        </a:cubicBezTo>
                        <a:lnTo>
                          <a:pt x="2156" y="6710"/>
                        </a:lnTo>
                        <a:lnTo>
                          <a:pt x="2179" y="6734"/>
                        </a:lnTo>
                        <a:cubicBezTo>
                          <a:pt x="4513" y="5734"/>
                          <a:pt x="4370" y="4841"/>
                          <a:pt x="4370" y="4841"/>
                        </a:cubicBezTo>
                        <a:lnTo>
                          <a:pt x="4370" y="4734"/>
                        </a:lnTo>
                        <a:cubicBezTo>
                          <a:pt x="4358" y="4234"/>
                          <a:pt x="4537" y="4067"/>
                          <a:pt x="4763" y="3984"/>
                        </a:cubicBezTo>
                        <a:cubicBezTo>
                          <a:pt x="4796" y="3978"/>
                          <a:pt x="4830" y="3976"/>
                          <a:pt x="4863" y="3976"/>
                        </a:cubicBezTo>
                        <a:cubicBezTo>
                          <a:pt x="5064" y="3976"/>
                          <a:pt x="5257" y="4084"/>
                          <a:pt x="5442" y="4484"/>
                        </a:cubicBezTo>
                        <a:lnTo>
                          <a:pt x="5489" y="4591"/>
                        </a:lnTo>
                        <a:cubicBezTo>
                          <a:pt x="5489" y="4591"/>
                          <a:pt x="5711" y="5285"/>
                          <a:pt x="7596" y="5285"/>
                        </a:cubicBezTo>
                        <a:cubicBezTo>
                          <a:pt x="7805" y="5285"/>
                          <a:pt x="8035" y="5277"/>
                          <a:pt x="8287" y="5257"/>
                        </a:cubicBezTo>
                        <a:lnTo>
                          <a:pt x="8883" y="5210"/>
                        </a:lnTo>
                        <a:cubicBezTo>
                          <a:pt x="8954" y="5210"/>
                          <a:pt x="8990" y="5150"/>
                          <a:pt x="8930" y="5091"/>
                        </a:cubicBezTo>
                        <a:lnTo>
                          <a:pt x="8585" y="4662"/>
                        </a:lnTo>
                        <a:lnTo>
                          <a:pt x="8573" y="4626"/>
                        </a:lnTo>
                        <a:lnTo>
                          <a:pt x="8597" y="4615"/>
                        </a:lnTo>
                        <a:lnTo>
                          <a:pt x="9133" y="4412"/>
                        </a:lnTo>
                        <a:cubicBezTo>
                          <a:pt x="9216" y="4376"/>
                          <a:pt x="9216" y="4317"/>
                          <a:pt x="9156" y="4281"/>
                        </a:cubicBezTo>
                        <a:lnTo>
                          <a:pt x="8716" y="3995"/>
                        </a:lnTo>
                        <a:lnTo>
                          <a:pt x="8656" y="3960"/>
                        </a:lnTo>
                        <a:lnTo>
                          <a:pt x="8740" y="3924"/>
                        </a:lnTo>
                        <a:lnTo>
                          <a:pt x="9180" y="3626"/>
                        </a:lnTo>
                        <a:cubicBezTo>
                          <a:pt x="9240" y="3579"/>
                          <a:pt x="9240" y="3519"/>
                          <a:pt x="9168" y="3483"/>
                        </a:cubicBezTo>
                        <a:lnTo>
                          <a:pt x="8680" y="3245"/>
                        </a:lnTo>
                        <a:lnTo>
                          <a:pt x="8680" y="3222"/>
                        </a:lnTo>
                        <a:lnTo>
                          <a:pt x="9097" y="2912"/>
                        </a:lnTo>
                        <a:cubicBezTo>
                          <a:pt x="9156" y="2864"/>
                          <a:pt x="9133" y="2805"/>
                          <a:pt x="9073" y="2769"/>
                        </a:cubicBezTo>
                        <a:lnTo>
                          <a:pt x="8573" y="2590"/>
                        </a:lnTo>
                        <a:lnTo>
                          <a:pt x="8502" y="2567"/>
                        </a:lnTo>
                        <a:lnTo>
                          <a:pt x="8561" y="2507"/>
                        </a:lnTo>
                        <a:lnTo>
                          <a:pt x="8883" y="2198"/>
                        </a:lnTo>
                        <a:lnTo>
                          <a:pt x="8859" y="2198"/>
                        </a:lnTo>
                        <a:lnTo>
                          <a:pt x="8275" y="2233"/>
                        </a:lnTo>
                        <a:lnTo>
                          <a:pt x="8264" y="2233"/>
                        </a:lnTo>
                        <a:lnTo>
                          <a:pt x="8323" y="2043"/>
                        </a:lnTo>
                        <a:lnTo>
                          <a:pt x="8656" y="1543"/>
                        </a:lnTo>
                        <a:cubicBezTo>
                          <a:pt x="8704" y="1483"/>
                          <a:pt x="8692" y="1388"/>
                          <a:pt x="8621" y="1376"/>
                        </a:cubicBezTo>
                        <a:lnTo>
                          <a:pt x="8085" y="1328"/>
                        </a:lnTo>
                        <a:lnTo>
                          <a:pt x="8002" y="1317"/>
                        </a:lnTo>
                        <a:lnTo>
                          <a:pt x="8049" y="1245"/>
                        </a:lnTo>
                        <a:lnTo>
                          <a:pt x="8299" y="769"/>
                        </a:lnTo>
                        <a:cubicBezTo>
                          <a:pt x="8332" y="714"/>
                          <a:pt x="8305" y="660"/>
                          <a:pt x="8246" y="660"/>
                        </a:cubicBezTo>
                        <a:cubicBezTo>
                          <a:pt x="8240" y="660"/>
                          <a:pt x="8234" y="661"/>
                          <a:pt x="8228" y="662"/>
                        </a:cubicBezTo>
                        <a:lnTo>
                          <a:pt x="7668" y="721"/>
                        </a:lnTo>
                        <a:lnTo>
                          <a:pt x="7632" y="721"/>
                        </a:lnTo>
                        <a:lnTo>
                          <a:pt x="7632" y="685"/>
                        </a:lnTo>
                        <a:lnTo>
                          <a:pt x="7740" y="150"/>
                        </a:lnTo>
                        <a:cubicBezTo>
                          <a:pt x="7740" y="98"/>
                          <a:pt x="7576" y="0"/>
                          <a:pt x="7487" y="0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14" name="Google Shape;1914;p46"/>
                  <p:cNvSpPr/>
                  <p:nvPr/>
                </p:nvSpPr>
                <p:spPr>
                  <a:xfrm>
                    <a:off x="7367844" y="6824512"/>
                    <a:ext cx="1818" cy="949"/>
                  </a:xfrm>
                  <a:custGeom>
                    <a:rect b="b" l="l" r="r" t="t"/>
                    <a:pathLst>
                      <a:path extrusionOk="0" h="47" w="90">
                        <a:moveTo>
                          <a:pt x="1" y="1"/>
                        </a:moveTo>
                        <a:cubicBezTo>
                          <a:pt x="15" y="36"/>
                          <a:pt x="58" y="46"/>
                          <a:pt x="76" y="46"/>
                        </a:cubicBezTo>
                        <a:cubicBezTo>
                          <a:pt x="89" y="46"/>
                          <a:pt x="89" y="41"/>
                          <a:pt x="60" y="36"/>
                        </a:cubicBezTo>
                        <a:lnTo>
                          <a:pt x="1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15" name="Google Shape;1915;p46"/>
                  <p:cNvSpPr/>
                  <p:nvPr/>
                </p:nvSpPr>
                <p:spPr>
                  <a:xfrm>
                    <a:off x="7149833" y="6650430"/>
                    <a:ext cx="586" cy="1676"/>
                  </a:xfrm>
                  <a:custGeom>
                    <a:rect b="b" l="l" r="r" t="t"/>
                    <a:pathLst>
                      <a:path extrusionOk="0" h="83" w="29">
                        <a:moveTo>
                          <a:pt x="1" y="1"/>
                        </a:moveTo>
                        <a:cubicBezTo>
                          <a:pt x="0" y="1"/>
                          <a:pt x="1" y="7"/>
                          <a:pt x="8" y="23"/>
                        </a:cubicBezTo>
                        <a:lnTo>
                          <a:pt x="20" y="83"/>
                        </a:lnTo>
                        <a:cubicBezTo>
                          <a:pt x="28" y="48"/>
                          <a:pt x="5" y="1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16" name="Google Shape;1916;p46"/>
                  <p:cNvSpPr/>
                  <p:nvPr/>
                </p:nvSpPr>
                <p:spPr>
                  <a:xfrm>
                    <a:off x="7043210" y="6644371"/>
                    <a:ext cx="155501" cy="185837"/>
                  </a:xfrm>
                  <a:custGeom>
                    <a:rect b="b" l="l" r="r" t="t"/>
                    <a:pathLst>
                      <a:path extrusionOk="0" h="9201" w="7699">
                        <a:moveTo>
                          <a:pt x="3682" y="0"/>
                        </a:moveTo>
                        <a:cubicBezTo>
                          <a:pt x="3659" y="0"/>
                          <a:pt x="3637" y="15"/>
                          <a:pt x="3620" y="49"/>
                        </a:cubicBezTo>
                        <a:lnTo>
                          <a:pt x="3334" y="550"/>
                        </a:lnTo>
                        <a:lnTo>
                          <a:pt x="3322" y="585"/>
                        </a:lnTo>
                        <a:lnTo>
                          <a:pt x="3298" y="573"/>
                        </a:lnTo>
                        <a:lnTo>
                          <a:pt x="2917" y="169"/>
                        </a:lnTo>
                        <a:cubicBezTo>
                          <a:pt x="2915" y="152"/>
                          <a:pt x="2900" y="145"/>
                          <a:pt x="2880" y="145"/>
                        </a:cubicBezTo>
                        <a:cubicBezTo>
                          <a:pt x="2812" y="145"/>
                          <a:pt x="2676" y="221"/>
                          <a:pt x="2667" y="276"/>
                        </a:cubicBezTo>
                        <a:lnTo>
                          <a:pt x="2370" y="942"/>
                        </a:lnTo>
                        <a:cubicBezTo>
                          <a:pt x="2374" y="954"/>
                          <a:pt x="2391" y="957"/>
                          <a:pt x="2412" y="957"/>
                        </a:cubicBezTo>
                        <a:cubicBezTo>
                          <a:pt x="2428" y="957"/>
                          <a:pt x="2447" y="955"/>
                          <a:pt x="2463" y="955"/>
                        </a:cubicBezTo>
                        <a:cubicBezTo>
                          <a:pt x="2487" y="955"/>
                          <a:pt x="2505" y="959"/>
                          <a:pt x="2501" y="978"/>
                        </a:cubicBezTo>
                        <a:cubicBezTo>
                          <a:pt x="2012" y="3359"/>
                          <a:pt x="2882" y="3681"/>
                          <a:pt x="2882" y="3681"/>
                        </a:cubicBezTo>
                        <a:lnTo>
                          <a:pt x="3013" y="3705"/>
                        </a:lnTo>
                        <a:cubicBezTo>
                          <a:pt x="3453" y="3990"/>
                          <a:pt x="3501" y="4217"/>
                          <a:pt x="3453" y="4443"/>
                        </a:cubicBezTo>
                        <a:cubicBezTo>
                          <a:pt x="3359" y="4603"/>
                          <a:pt x="3227" y="4734"/>
                          <a:pt x="2934" y="4734"/>
                        </a:cubicBezTo>
                        <a:cubicBezTo>
                          <a:pt x="2857" y="4734"/>
                          <a:pt x="2769" y="4725"/>
                          <a:pt x="2667" y="4705"/>
                        </a:cubicBezTo>
                        <a:lnTo>
                          <a:pt x="2560" y="4681"/>
                        </a:lnTo>
                        <a:cubicBezTo>
                          <a:pt x="2560" y="4681"/>
                          <a:pt x="2522" y="4669"/>
                          <a:pt x="2449" y="4669"/>
                        </a:cubicBezTo>
                        <a:cubicBezTo>
                          <a:pt x="2175" y="4669"/>
                          <a:pt x="1415" y="4840"/>
                          <a:pt x="417" y="6479"/>
                        </a:cubicBezTo>
                        <a:cubicBezTo>
                          <a:pt x="393" y="6515"/>
                          <a:pt x="298" y="6586"/>
                          <a:pt x="310" y="6586"/>
                        </a:cubicBezTo>
                        <a:lnTo>
                          <a:pt x="36" y="7086"/>
                        </a:lnTo>
                        <a:cubicBezTo>
                          <a:pt x="0" y="7146"/>
                          <a:pt x="60" y="7193"/>
                          <a:pt x="131" y="7193"/>
                        </a:cubicBezTo>
                        <a:lnTo>
                          <a:pt x="691" y="7169"/>
                        </a:lnTo>
                        <a:lnTo>
                          <a:pt x="727" y="7169"/>
                        </a:lnTo>
                        <a:lnTo>
                          <a:pt x="727" y="7193"/>
                        </a:lnTo>
                        <a:lnTo>
                          <a:pt x="596" y="7741"/>
                        </a:lnTo>
                        <a:cubicBezTo>
                          <a:pt x="585" y="7803"/>
                          <a:pt x="611" y="7838"/>
                          <a:pt x="657" y="7838"/>
                        </a:cubicBezTo>
                        <a:cubicBezTo>
                          <a:pt x="664" y="7838"/>
                          <a:pt x="671" y="7838"/>
                          <a:pt x="679" y="7836"/>
                        </a:cubicBezTo>
                        <a:lnTo>
                          <a:pt x="1012" y="7669"/>
                        </a:lnTo>
                        <a:lnTo>
                          <a:pt x="1012" y="7681"/>
                        </a:lnTo>
                        <a:lnTo>
                          <a:pt x="1084" y="8217"/>
                        </a:lnTo>
                        <a:cubicBezTo>
                          <a:pt x="1084" y="8269"/>
                          <a:pt x="1141" y="8303"/>
                          <a:pt x="1195" y="8303"/>
                        </a:cubicBezTo>
                        <a:cubicBezTo>
                          <a:pt x="1215" y="8303"/>
                          <a:pt x="1234" y="8298"/>
                          <a:pt x="1250" y="8289"/>
                        </a:cubicBezTo>
                        <a:lnTo>
                          <a:pt x="1739" y="8039"/>
                        </a:lnTo>
                        <a:lnTo>
                          <a:pt x="1774" y="8027"/>
                        </a:lnTo>
                        <a:lnTo>
                          <a:pt x="1786" y="8050"/>
                        </a:lnTo>
                        <a:lnTo>
                          <a:pt x="1834" y="8610"/>
                        </a:lnTo>
                        <a:cubicBezTo>
                          <a:pt x="1834" y="8654"/>
                          <a:pt x="1856" y="8679"/>
                          <a:pt x="1887" y="8679"/>
                        </a:cubicBezTo>
                        <a:cubicBezTo>
                          <a:pt x="1907" y="8679"/>
                          <a:pt x="1930" y="8669"/>
                          <a:pt x="1953" y="8646"/>
                        </a:cubicBezTo>
                        <a:lnTo>
                          <a:pt x="2370" y="8324"/>
                        </a:lnTo>
                        <a:lnTo>
                          <a:pt x="2417" y="8277"/>
                        </a:lnTo>
                        <a:lnTo>
                          <a:pt x="2441" y="8348"/>
                        </a:lnTo>
                        <a:lnTo>
                          <a:pt x="2548" y="8872"/>
                        </a:lnTo>
                        <a:cubicBezTo>
                          <a:pt x="2555" y="8916"/>
                          <a:pt x="2580" y="8941"/>
                          <a:pt x="2610" y="8941"/>
                        </a:cubicBezTo>
                        <a:cubicBezTo>
                          <a:pt x="2628" y="8941"/>
                          <a:pt x="2649" y="8931"/>
                          <a:pt x="2667" y="8908"/>
                        </a:cubicBezTo>
                        <a:lnTo>
                          <a:pt x="3013" y="8527"/>
                        </a:lnTo>
                        <a:lnTo>
                          <a:pt x="3048" y="8527"/>
                        </a:lnTo>
                        <a:lnTo>
                          <a:pt x="3215" y="9039"/>
                        </a:lnTo>
                        <a:cubicBezTo>
                          <a:pt x="3228" y="9079"/>
                          <a:pt x="3250" y="9101"/>
                          <a:pt x="3276" y="9101"/>
                        </a:cubicBezTo>
                        <a:cubicBezTo>
                          <a:pt x="3297" y="9101"/>
                          <a:pt x="3320" y="9088"/>
                          <a:pt x="3346" y="9062"/>
                        </a:cubicBezTo>
                        <a:lnTo>
                          <a:pt x="3691" y="8646"/>
                        </a:lnTo>
                        <a:lnTo>
                          <a:pt x="3727" y="8586"/>
                        </a:lnTo>
                        <a:lnTo>
                          <a:pt x="3763" y="8670"/>
                        </a:lnTo>
                        <a:lnTo>
                          <a:pt x="4001" y="9146"/>
                        </a:lnTo>
                        <a:cubicBezTo>
                          <a:pt x="4019" y="9177"/>
                          <a:pt x="4045" y="9195"/>
                          <a:pt x="4069" y="9195"/>
                        </a:cubicBezTo>
                        <a:cubicBezTo>
                          <a:pt x="4092" y="9195"/>
                          <a:pt x="4115" y="9180"/>
                          <a:pt x="4132" y="9146"/>
                        </a:cubicBezTo>
                        <a:lnTo>
                          <a:pt x="4179" y="8979"/>
                        </a:lnTo>
                        <a:lnTo>
                          <a:pt x="4656" y="9182"/>
                        </a:lnTo>
                        <a:cubicBezTo>
                          <a:pt x="4669" y="9195"/>
                          <a:pt x="4686" y="9200"/>
                          <a:pt x="4704" y="9200"/>
                        </a:cubicBezTo>
                        <a:cubicBezTo>
                          <a:pt x="4768" y="9200"/>
                          <a:pt x="4849" y="9133"/>
                          <a:pt x="4858" y="9086"/>
                        </a:cubicBezTo>
                        <a:lnTo>
                          <a:pt x="5025" y="8455"/>
                        </a:lnTo>
                        <a:lnTo>
                          <a:pt x="5060" y="8431"/>
                        </a:lnTo>
                        <a:cubicBezTo>
                          <a:pt x="5596" y="5943"/>
                          <a:pt x="4787" y="5550"/>
                          <a:pt x="4787" y="5550"/>
                        </a:cubicBezTo>
                        <a:lnTo>
                          <a:pt x="4703" y="5491"/>
                        </a:lnTo>
                        <a:cubicBezTo>
                          <a:pt x="4275" y="5217"/>
                          <a:pt x="4239" y="4979"/>
                          <a:pt x="4298" y="4752"/>
                        </a:cubicBezTo>
                        <a:cubicBezTo>
                          <a:pt x="4394" y="4580"/>
                          <a:pt x="4528" y="4454"/>
                          <a:pt x="4835" y="4454"/>
                        </a:cubicBezTo>
                        <a:cubicBezTo>
                          <a:pt x="4911" y="4454"/>
                          <a:pt x="4997" y="4462"/>
                          <a:pt x="5096" y="4479"/>
                        </a:cubicBezTo>
                        <a:lnTo>
                          <a:pt x="5203" y="4514"/>
                        </a:lnTo>
                        <a:cubicBezTo>
                          <a:pt x="5203" y="4514"/>
                          <a:pt x="5241" y="4527"/>
                          <a:pt x="5311" y="4527"/>
                        </a:cubicBezTo>
                        <a:cubicBezTo>
                          <a:pt x="5581" y="4527"/>
                          <a:pt x="6341" y="4347"/>
                          <a:pt x="7370" y="2609"/>
                        </a:cubicBezTo>
                        <a:lnTo>
                          <a:pt x="7668" y="2097"/>
                        </a:lnTo>
                        <a:cubicBezTo>
                          <a:pt x="7698" y="2047"/>
                          <a:pt x="7686" y="1997"/>
                          <a:pt x="7638" y="1997"/>
                        </a:cubicBezTo>
                        <a:cubicBezTo>
                          <a:pt x="7629" y="1997"/>
                          <a:pt x="7619" y="1998"/>
                          <a:pt x="7608" y="2002"/>
                        </a:cubicBezTo>
                        <a:lnTo>
                          <a:pt x="7049" y="2026"/>
                        </a:lnTo>
                        <a:lnTo>
                          <a:pt x="7025" y="2026"/>
                        </a:lnTo>
                        <a:lnTo>
                          <a:pt x="7037" y="2002"/>
                        </a:lnTo>
                        <a:lnTo>
                          <a:pt x="7168" y="1442"/>
                        </a:lnTo>
                        <a:cubicBezTo>
                          <a:pt x="7177" y="1388"/>
                          <a:pt x="7158" y="1347"/>
                          <a:pt x="7122" y="1347"/>
                        </a:cubicBezTo>
                        <a:cubicBezTo>
                          <a:pt x="7111" y="1347"/>
                          <a:pt x="7098" y="1351"/>
                          <a:pt x="7085" y="1359"/>
                        </a:cubicBezTo>
                        <a:lnTo>
                          <a:pt x="6608" y="1538"/>
                        </a:lnTo>
                        <a:lnTo>
                          <a:pt x="6549" y="1562"/>
                        </a:lnTo>
                        <a:lnTo>
                          <a:pt x="6549" y="1490"/>
                        </a:lnTo>
                        <a:lnTo>
                          <a:pt x="6573" y="954"/>
                        </a:lnTo>
                        <a:cubicBezTo>
                          <a:pt x="6573" y="902"/>
                          <a:pt x="6553" y="869"/>
                          <a:pt x="6510" y="869"/>
                        </a:cubicBezTo>
                        <a:cubicBezTo>
                          <a:pt x="6495" y="869"/>
                          <a:pt x="6476" y="873"/>
                          <a:pt x="6453" y="883"/>
                        </a:cubicBezTo>
                        <a:lnTo>
                          <a:pt x="5977" y="1145"/>
                        </a:lnTo>
                        <a:cubicBezTo>
                          <a:pt x="5977" y="1145"/>
                          <a:pt x="5965" y="1133"/>
                          <a:pt x="5953" y="1133"/>
                        </a:cubicBezTo>
                        <a:lnTo>
                          <a:pt x="5930" y="609"/>
                        </a:lnTo>
                        <a:cubicBezTo>
                          <a:pt x="5930" y="560"/>
                          <a:pt x="5901" y="533"/>
                          <a:pt x="5864" y="533"/>
                        </a:cubicBezTo>
                        <a:cubicBezTo>
                          <a:pt x="5847" y="533"/>
                          <a:pt x="5829" y="538"/>
                          <a:pt x="5811" y="550"/>
                        </a:cubicBezTo>
                        <a:lnTo>
                          <a:pt x="5382" y="871"/>
                        </a:lnTo>
                        <a:lnTo>
                          <a:pt x="5322" y="907"/>
                        </a:lnTo>
                        <a:lnTo>
                          <a:pt x="5310" y="835"/>
                        </a:lnTo>
                        <a:lnTo>
                          <a:pt x="5239" y="371"/>
                        </a:lnTo>
                        <a:lnTo>
                          <a:pt x="5215" y="395"/>
                        </a:lnTo>
                        <a:lnTo>
                          <a:pt x="4941" y="895"/>
                        </a:lnTo>
                        <a:lnTo>
                          <a:pt x="4918" y="907"/>
                        </a:lnTo>
                        <a:lnTo>
                          <a:pt x="4799" y="764"/>
                        </a:lnTo>
                        <a:lnTo>
                          <a:pt x="4584" y="192"/>
                        </a:lnTo>
                        <a:cubicBezTo>
                          <a:pt x="4560" y="144"/>
                          <a:pt x="4519" y="106"/>
                          <a:pt x="4480" y="106"/>
                        </a:cubicBezTo>
                        <a:cubicBezTo>
                          <a:pt x="4462" y="106"/>
                          <a:pt x="4444" y="114"/>
                          <a:pt x="4429" y="133"/>
                        </a:cubicBezTo>
                        <a:lnTo>
                          <a:pt x="4096" y="538"/>
                        </a:lnTo>
                        <a:lnTo>
                          <a:pt x="4037" y="597"/>
                        </a:lnTo>
                        <a:lnTo>
                          <a:pt x="3989" y="526"/>
                        </a:lnTo>
                        <a:lnTo>
                          <a:pt x="3751" y="49"/>
                        </a:lnTo>
                        <a:cubicBezTo>
                          <a:pt x="3732" y="18"/>
                          <a:pt x="3707" y="0"/>
                          <a:pt x="3682" y="0"/>
                        </a:cubicBezTo>
                        <a:close/>
                      </a:path>
                    </a:pathLst>
                  </a:custGeom>
                  <a:solidFill>
                    <a:srgbClr val="EF9825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17" name="Google Shape;1917;p46"/>
                  <p:cNvSpPr/>
                  <p:nvPr/>
                </p:nvSpPr>
                <p:spPr>
                  <a:xfrm>
                    <a:off x="7079525" y="6492748"/>
                    <a:ext cx="165922" cy="185736"/>
                  </a:xfrm>
                  <a:custGeom>
                    <a:rect b="b" l="l" r="r" t="t"/>
                    <a:pathLst>
                      <a:path extrusionOk="0" h="9196" w="8215">
                        <a:moveTo>
                          <a:pt x="3879" y="0"/>
                        </a:moveTo>
                        <a:cubicBezTo>
                          <a:pt x="3854" y="0"/>
                          <a:pt x="3829" y="18"/>
                          <a:pt x="3810" y="56"/>
                        </a:cubicBezTo>
                        <a:lnTo>
                          <a:pt x="3703" y="413"/>
                        </a:lnTo>
                        <a:lnTo>
                          <a:pt x="3691" y="401"/>
                        </a:lnTo>
                        <a:lnTo>
                          <a:pt x="3227" y="103"/>
                        </a:lnTo>
                        <a:cubicBezTo>
                          <a:pt x="3216" y="86"/>
                          <a:pt x="3200" y="79"/>
                          <a:pt x="3182" y="79"/>
                        </a:cubicBezTo>
                        <a:cubicBezTo>
                          <a:pt x="3137" y="79"/>
                          <a:pt x="3080" y="124"/>
                          <a:pt x="3072" y="175"/>
                        </a:cubicBezTo>
                        <a:lnTo>
                          <a:pt x="2929" y="710"/>
                        </a:lnTo>
                        <a:lnTo>
                          <a:pt x="2917" y="746"/>
                        </a:lnTo>
                        <a:lnTo>
                          <a:pt x="2893" y="722"/>
                        </a:lnTo>
                        <a:lnTo>
                          <a:pt x="2441" y="401"/>
                        </a:lnTo>
                        <a:cubicBezTo>
                          <a:pt x="2422" y="386"/>
                          <a:pt x="2404" y="379"/>
                          <a:pt x="2387" y="379"/>
                        </a:cubicBezTo>
                        <a:cubicBezTo>
                          <a:pt x="2350" y="379"/>
                          <a:pt x="2322" y="411"/>
                          <a:pt x="2322" y="460"/>
                        </a:cubicBezTo>
                        <a:lnTo>
                          <a:pt x="2298" y="996"/>
                        </a:lnTo>
                        <a:lnTo>
                          <a:pt x="2298" y="1068"/>
                        </a:lnTo>
                        <a:lnTo>
                          <a:pt x="2215" y="1020"/>
                        </a:lnTo>
                        <a:lnTo>
                          <a:pt x="1762" y="758"/>
                        </a:lnTo>
                        <a:cubicBezTo>
                          <a:pt x="1744" y="743"/>
                          <a:pt x="1726" y="737"/>
                          <a:pt x="1710" y="737"/>
                        </a:cubicBezTo>
                        <a:cubicBezTo>
                          <a:pt x="1673" y="737"/>
                          <a:pt x="1647" y="772"/>
                          <a:pt x="1655" y="829"/>
                        </a:cubicBezTo>
                        <a:lnTo>
                          <a:pt x="1679" y="1353"/>
                        </a:lnTo>
                        <a:lnTo>
                          <a:pt x="1667" y="1365"/>
                        </a:lnTo>
                        <a:lnTo>
                          <a:pt x="1179" y="1139"/>
                        </a:lnTo>
                        <a:cubicBezTo>
                          <a:pt x="1162" y="1133"/>
                          <a:pt x="1146" y="1130"/>
                          <a:pt x="1132" y="1130"/>
                        </a:cubicBezTo>
                        <a:cubicBezTo>
                          <a:pt x="1088" y="1130"/>
                          <a:pt x="1063" y="1159"/>
                          <a:pt x="1072" y="1222"/>
                        </a:cubicBezTo>
                        <a:lnTo>
                          <a:pt x="1167" y="1758"/>
                        </a:lnTo>
                        <a:lnTo>
                          <a:pt x="1179" y="1830"/>
                        </a:lnTo>
                        <a:lnTo>
                          <a:pt x="1179" y="1830"/>
                        </a:lnTo>
                        <a:lnTo>
                          <a:pt x="1107" y="1818"/>
                        </a:lnTo>
                        <a:lnTo>
                          <a:pt x="584" y="1675"/>
                        </a:lnTo>
                        <a:cubicBezTo>
                          <a:pt x="576" y="1674"/>
                          <a:pt x="569" y="1673"/>
                          <a:pt x="562" y="1673"/>
                        </a:cubicBezTo>
                        <a:cubicBezTo>
                          <a:pt x="505" y="1673"/>
                          <a:pt x="478" y="1717"/>
                          <a:pt x="488" y="1770"/>
                        </a:cubicBezTo>
                        <a:lnTo>
                          <a:pt x="584" y="1913"/>
                        </a:lnTo>
                        <a:lnTo>
                          <a:pt x="107" y="2127"/>
                        </a:lnTo>
                        <a:cubicBezTo>
                          <a:pt x="24" y="2127"/>
                          <a:pt x="0" y="2294"/>
                          <a:pt x="48" y="2353"/>
                        </a:cubicBezTo>
                        <a:lnTo>
                          <a:pt x="381" y="2889"/>
                        </a:lnTo>
                        <a:lnTo>
                          <a:pt x="381" y="2913"/>
                        </a:lnTo>
                        <a:cubicBezTo>
                          <a:pt x="1496" y="4456"/>
                          <a:pt x="2243" y="4649"/>
                          <a:pt x="2548" y="4649"/>
                        </a:cubicBezTo>
                        <a:cubicBezTo>
                          <a:pt x="2650" y="4649"/>
                          <a:pt x="2703" y="4628"/>
                          <a:pt x="2703" y="4628"/>
                        </a:cubicBezTo>
                        <a:lnTo>
                          <a:pt x="2810" y="4592"/>
                        </a:lnTo>
                        <a:cubicBezTo>
                          <a:pt x="2945" y="4556"/>
                          <a:pt x="3059" y="4539"/>
                          <a:pt x="3156" y="4539"/>
                        </a:cubicBezTo>
                        <a:cubicBezTo>
                          <a:pt x="3410" y="4539"/>
                          <a:pt x="3549" y="4651"/>
                          <a:pt x="3643" y="4806"/>
                        </a:cubicBezTo>
                        <a:cubicBezTo>
                          <a:pt x="3727" y="5032"/>
                          <a:pt x="3703" y="5270"/>
                          <a:pt x="3310" y="5580"/>
                        </a:cubicBezTo>
                        <a:lnTo>
                          <a:pt x="3215" y="5640"/>
                        </a:lnTo>
                        <a:cubicBezTo>
                          <a:pt x="3215" y="5640"/>
                          <a:pt x="2441" y="6104"/>
                          <a:pt x="3191" y="8509"/>
                        </a:cubicBezTo>
                        <a:lnTo>
                          <a:pt x="3370" y="9080"/>
                        </a:lnTo>
                        <a:cubicBezTo>
                          <a:pt x="3376" y="9121"/>
                          <a:pt x="3398" y="9142"/>
                          <a:pt x="3425" y="9142"/>
                        </a:cubicBezTo>
                        <a:cubicBezTo>
                          <a:pt x="3445" y="9142"/>
                          <a:pt x="3468" y="9130"/>
                          <a:pt x="3489" y="9104"/>
                        </a:cubicBezTo>
                        <a:lnTo>
                          <a:pt x="3822" y="8676"/>
                        </a:lnTo>
                        <a:lnTo>
                          <a:pt x="3846" y="8640"/>
                        </a:lnTo>
                        <a:lnTo>
                          <a:pt x="3858" y="8676"/>
                        </a:lnTo>
                        <a:lnTo>
                          <a:pt x="4179" y="9152"/>
                        </a:lnTo>
                        <a:cubicBezTo>
                          <a:pt x="4202" y="9180"/>
                          <a:pt x="4227" y="9195"/>
                          <a:pt x="4252" y="9195"/>
                        </a:cubicBezTo>
                        <a:cubicBezTo>
                          <a:pt x="4278" y="9195"/>
                          <a:pt x="4303" y="9177"/>
                          <a:pt x="4322" y="9140"/>
                        </a:cubicBezTo>
                        <a:lnTo>
                          <a:pt x="4501" y="8664"/>
                        </a:lnTo>
                        <a:lnTo>
                          <a:pt x="4513" y="8604"/>
                        </a:lnTo>
                        <a:lnTo>
                          <a:pt x="4572" y="8664"/>
                        </a:lnTo>
                        <a:lnTo>
                          <a:pt x="4953" y="9033"/>
                        </a:lnTo>
                        <a:cubicBezTo>
                          <a:pt x="4970" y="9054"/>
                          <a:pt x="4989" y="9063"/>
                          <a:pt x="5009" y="9063"/>
                        </a:cubicBezTo>
                        <a:cubicBezTo>
                          <a:pt x="5045" y="9063"/>
                          <a:pt x="5081" y="9032"/>
                          <a:pt x="5096" y="8985"/>
                        </a:cubicBezTo>
                        <a:lnTo>
                          <a:pt x="5215" y="8461"/>
                        </a:lnTo>
                        <a:cubicBezTo>
                          <a:pt x="5215" y="8461"/>
                          <a:pt x="5227" y="8461"/>
                          <a:pt x="5239" y="8449"/>
                        </a:cubicBezTo>
                        <a:lnTo>
                          <a:pt x="5632" y="8795"/>
                        </a:lnTo>
                        <a:cubicBezTo>
                          <a:pt x="5653" y="8812"/>
                          <a:pt x="5674" y="8819"/>
                          <a:pt x="5692" y="8819"/>
                        </a:cubicBezTo>
                        <a:cubicBezTo>
                          <a:pt x="5726" y="8819"/>
                          <a:pt x="5751" y="8793"/>
                          <a:pt x="5751" y="8747"/>
                        </a:cubicBezTo>
                        <a:lnTo>
                          <a:pt x="5810" y="8211"/>
                        </a:lnTo>
                        <a:lnTo>
                          <a:pt x="5822" y="8140"/>
                        </a:lnTo>
                        <a:lnTo>
                          <a:pt x="5882" y="8187"/>
                        </a:lnTo>
                        <a:lnTo>
                          <a:pt x="6263" y="8437"/>
                        </a:lnTo>
                        <a:lnTo>
                          <a:pt x="6263" y="8402"/>
                        </a:lnTo>
                        <a:lnTo>
                          <a:pt x="6084" y="7854"/>
                        </a:lnTo>
                        <a:lnTo>
                          <a:pt x="6084" y="7842"/>
                        </a:lnTo>
                        <a:lnTo>
                          <a:pt x="6275" y="7854"/>
                        </a:lnTo>
                        <a:lnTo>
                          <a:pt x="6858" y="8080"/>
                        </a:lnTo>
                        <a:cubicBezTo>
                          <a:pt x="6876" y="8086"/>
                          <a:pt x="6895" y="8089"/>
                          <a:pt x="6914" y="8089"/>
                        </a:cubicBezTo>
                        <a:cubicBezTo>
                          <a:pt x="6970" y="8089"/>
                          <a:pt x="7022" y="8062"/>
                          <a:pt x="7013" y="8009"/>
                        </a:cubicBezTo>
                        <a:lnTo>
                          <a:pt x="6930" y="7473"/>
                        </a:lnTo>
                        <a:lnTo>
                          <a:pt x="6930" y="7390"/>
                        </a:lnTo>
                        <a:lnTo>
                          <a:pt x="7013" y="7414"/>
                        </a:lnTo>
                        <a:lnTo>
                          <a:pt x="7525" y="7545"/>
                        </a:lnTo>
                        <a:cubicBezTo>
                          <a:pt x="7534" y="7546"/>
                          <a:pt x="7542" y="7546"/>
                          <a:pt x="7549" y="7546"/>
                        </a:cubicBezTo>
                        <a:cubicBezTo>
                          <a:pt x="7615" y="7546"/>
                          <a:pt x="7641" y="7503"/>
                          <a:pt x="7620" y="7449"/>
                        </a:cubicBezTo>
                        <a:lnTo>
                          <a:pt x="7442" y="6914"/>
                        </a:lnTo>
                        <a:lnTo>
                          <a:pt x="7430" y="6890"/>
                        </a:lnTo>
                        <a:lnTo>
                          <a:pt x="7453" y="6890"/>
                        </a:lnTo>
                        <a:lnTo>
                          <a:pt x="8013" y="6878"/>
                        </a:lnTo>
                        <a:cubicBezTo>
                          <a:pt x="8016" y="6878"/>
                          <a:pt x="8020" y="6878"/>
                          <a:pt x="8023" y="6878"/>
                        </a:cubicBezTo>
                        <a:cubicBezTo>
                          <a:pt x="8148" y="6878"/>
                          <a:pt x="8214" y="6662"/>
                          <a:pt x="8168" y="6592"/>
                        </a:cubicBezTo>
                        <a:lnTo>
                          <a:pt x="7858" y="5925"/>
                        </a:lnTo>
                        <a:cubicBezTo>
                          <a:pt x="7827" y="5925"/>
                          <a:pt x="7778" y="6015"/>
                          <a:pt x="7750" y="6015"/>
                        </a:cubicBezTo>
                        <a:cubicBezTo>
                          <a:pt x="7746" y="6015"/>
                          <a:pt x="7742" y="6013"/>
                          <a:pt x="7739" y="6009"/>
                        </a:cubicBezTo>
                        <a:cubicBezTo>
                          <a:pt x="6746" y="4663"/>
                          <a:pt x="6042" y="4454"/>
                          <a:pt x="5700" y="4454"/>
                        </a:cubicBezTo>
                        <a:cubicBezTo>
                          <a:pt x="5546" y="4454"/>
                          <a:pt x="5465" y="4497"/>
                          <a:pt x="5465" y="4497"/>
                        </a:cubicBezTo>
                        <a:lnTo>
                          <a:pt x="5346" y="4568"/>
                        </a:lnTo>
                        <a:cubicBezTo>
                          <a:pt x="5203" y="4606"/>
                          <a:pt x="5084" y="4623"/>
                          <a:pt x="4983" y="4623"/>
                        </a:cubicBezTo>
                        <a:cubicBezTo>
                          <a:pt x="4740" y="4623"/>
                          <a:pt x="4605" y="4524"/>
                          <a:pt x="4513" y="4389"/>
                        </a:cubicBezTo>
                        <a:cubicBezTo>
                          <a:pt x="4441" y="4163"/>
                          <a:pt x="4441" y="3925"/>
                          <a:pt x="4834" y="3615"/>
                        </a:cubicBezTo>
                        <a:lnTo>
                          <a:pt x="4929" y="3556"/>
                        </a:lnTo>
                        <a:cubicBezTo>
                          <a:pt x="4929" y="3556"/>
                          <a:pt x="5715" y="3080"/>
                          <a:pt x="5013" y="758"/>
                        </a:cubicBezTo>
                        <a:cubicBezTo>
                          <a:pt x="5001" y="722"/>
                          <a:pt x="5013" y="603"/>
                          <a:pt x="5001" y="603"/>
                        </a:cubicBezTo>
                        <a:lnTo>
                          <a:pt x="4798" y="67"/>
                        </a:lnTo>
                        <a:cubicBezTo>
                          <a:pt x="4781" y="33"/>
                          <a:pt x="4759" y="18"/>
                          <a:pt x="4735" y="18"/>
                        </a:cubicBezTo>
                        <a:cubicBezTo>
                          <a:pt x="4709" y="18"/>
                          <a:pt x="4680" y="36"/>
                          <a:pt x="4655" y="67"/>
                        </a:cubicBezTo>
                        <a:lnTo>
                          <a:pt x="4298" y="520"/>
                        </a:lnTo>
                        <a:lnTo>
                          <a:pt x="4286" y="544"/>
                        </a:lnTo>
                        <a:lnTo>
                          <a:pt x="4274" y="520"/>
                        </a:lnTo>
                        <a:lnTo>
                          <a:pt x="3941" y="44"/>
                        </a:lnTo>
                        <a:cubicBezTo>
                          <a:pt x="3924" y="15"/>
                          <a:pt x="3902" y="0"/>
                          <a:pt x="3879" y="0"/>
                        </a:cubicBezTo>
                        <a:close/>
                      </a:path>
                    </a:pathLst>
                  </a:custGeom>
                  <a:solidFill>
                    <a:srgbClr val="EF9825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18" name="Google Shape;1918;p46"/>
                  <p:cNvSpPr/>
                  <p:nvPr/>
                </p:nvSpPr>
                <p:spPr>
                  <a:xfrm>
                    <a:off x="7430861" y="6425915"/>
                    <a:ext cx="165862" cy="185211"/>
                  </a:xfrm>
                  <a:custGeom>
                    <a:rect b="b" l="l" r="r" t="t"/>
                    <a:pathLst>
                      <a:path extrusionOk="0" h="9170" w="8212">
                        <a:moveTo>
                          <a:pt x="3884" y="1"/>
                        </a:moveTo>
                        <a:cubicBezTo>
                          <a:pt x="3856" y="1"/>
                          <a:pt x="3830" y="21"/>
                          <a:pt x="3810" y="66"/>
                        </a:cubicBezTo>
                        <a:lnTo>
                          <a:pt x="3715" y="412"/>
                        </a:lnTo>
                        <a:lnTo>
                          <a:pt x="3691" y="400"/>
                        </a:lnTo>
                        <a:lnTo>
                          <a:pt x="3239" y="90"/>
                        </a:lnTo>
                        <a:cubicBezTo>
                          <a:pt x="3225" y="73"/>
                          <a:pt x="3206" y="66"/>
                          <a:pt x="3187" y="66"/>
                        </a:cubicBezTo>
                        <a:cubicBezTo>
                          <a:pt x="3137" y="66"/>
                          <a:pt x="3080" y="111"/>
                          <a:pt x="3072" y="162"/>
                        </a:cubicBezTo>
                        <a:lnTo>
                          <a:pt x="2941" y="698"/>
                        </a:lnTo>
                        <a:lnTo>
                          <a:pt x="2917" y="733"/>
                        </a:lnTo>
                        <a:lnTo>
                          <a:pt x="2893" y="709"/>
                        </a:lnTo>
                        <a:lnTo>
                          <a:pt x="2441" y="388"/>
                        </a:lnTo>
                        <a:cubicBezTo>
                          <a:pt x="2422" y="373"/>
                          <a:pt x="2404" y="366"/>
                          <a:pt x="2387" y="366"/>
                        </a:cubicBezTo>
                        <a:cubicBezTo>
                          <a:pt x="2350" y="366"/>
                          <a:pt x="2322" y="398"/>
                          <a:pt x="2322" y="447"/>
                        </a:cubicBezTo>
                        <a:lnTo>
                          <a:pt x="2298" y="983"/>
                        </a:lnTo>
                        <a:lnTo>
                          <a:pt x="2298" y="1055"/>
                        </a:lnTo>
                        <a:lnTo>
                          <a:pt x="2227" y="1007"/>
                        </a:lnTo>
                        <a:lnTo>
                          <a:pt x="1762" y="745"/>
                        </a:lnTo>
                        <a:cubicBezTo>
                          <a:pt x="1744" y="730"/>
                          <a:pt x="1725" y="723"/>
                          <a:pt x="1708" y="723"/>
                        </a:cubicBezTo>
                        <a:cubicBezTo>
                          <a:pt x="1672" y="723"/>
                          <a:pt x="1647" y="756"/>
                          <a:pt x="1655" y="805"/>
                        </a:cubicBezTo>
                        <a:lnTo>
                          <a:pt x="1691" y="1329"/>
                        </a:lnTo>
                        <a:lnTo>
                          <a:pt x="1667" y="1340"/>
                        </a:lnTo>
                        <a:lnTo>
                          <a:pt x="1179" y="1114"/>
                        </a:lnTo>
                        <a:cubicBezTo>
                          <a:pt x="1161" y="1108"/>
                          <a:pt x="1145" y="1105"/>
                          <a:pt x="1130" y="1105"/>
                        </a:cubicBezTo>
                        <a:cubicBezTo>
                          <a:pt x="1087" y="1105"/>
                          <a:pt x="1063" y="1132"/>
                          <a:pt x="1072" y="1186"/>
                        </a:cubicBezTo>
                        <a:lnTo>
                          <a:pt x="1167" y="1721"/>
                        </a:lnTo>
                        <a:lnTo>
                          <a:pt x="1179" y="1805"/>
                        </a:lnTo>
                        <a:lnTo>
                          <a:pt x="1107" y="1781"/>
                        </a:lnTo>
                        <a:lnTo>
                          <a:pt x="584" y="1650"/>
                        </a:lnTo>
                        <a:cubicBezTo>
                          <a:pt x="576" y="1649"/>
                          <a:pt x="569" y="1648"/>
                          <a:pt x="562" y="1648"/>
                        </a:cubicBezTo>
                        <a:cubicBezTo>
                          <a:pt x="505" y="1648"/>
                          <a:pt x="479" y="1692"/>
                          <a:pt x="500" y="1745"/>
                        </a:cubicBezTo>
                        <a:lnTo>
                          <a:pt x="584" y="1888"/>
                        </a:lnTo>
                        <a:lnTo>
                          <a:pt x="107" y="2102"/>
                        </a:lnTo>
                        <a:cubicBezTo>
                          <a:pt x="36" y="2102"/>
                          <a:pt x="0" y="2257"/>
                          <a:pt x="48" y="2317"/>
                        </a:cubicBezTo>
                        <a:lnTo>
                          <a:pt x="393" y="2853"/>
                        </a:lnTo>
                        <a:lnTo>
                          <a:pt x="393" y="2888"/>
                        </a:lnTo>
                        <a:cubicBezTo>
                          <a:pt x="1516" y="4433"/>
                          <a:pt x="2266" y="4623"/>
                          <a:pt x="2567" y="4623"/>
                        </a:cubicBezTo>
                        <a:cubicBezTo>
                          <a:pt x="2665" y="4623"/>
                          <a:pt x="2715" y="4603"/>
                          <a:pt x="2715" y="4603"/>
                        </a:cubicBezTo>
                        <a:lnTo>
                          <a:pt x="2822" y="4567"/>
                        </a:lnTo>
                        <a:cubicBezTo>
                          <a:pt x="2957" y="4531"/>
                          <a:pt x="3070" y="4515"/>
                          <a:pt x="3166" y="4515"/>
                        </a:cubicBezTo>
                        <a:cubicBezTo>
                          <a:pt x="3417" y="4515"/>
                          <a:pt x="3552" y="4626"/>
                          <a:pt x="3655" y="4781"/>
                        </a:cubicBezTo>
                        <a:cubicBezTo>
                          <a:pt x="3727" y="4996"/>
                          <a:pt x="3715" y="5234"/>
                          <a:pt x="3310" y="5555"/>
                        </a:cubicBezTo>
                        <a:lnTo>
                          <a:pt x="3215" y="5615"/>
                        </a:lnTo>
                        <a:cubicBezTo>
                          <a:pt x="3215" y="5615"/>
                          <a:pt x="2441" y="6067"/>
                          <a:pt x="3191" y="8484"/>
                        </a:cubicBezTo>
                        <a:lnTo>
                          <a:pt x="3370" y="9044"/>
                        </a:lnTo>
                        <a:cubicBezTo>
                          <a:pt x="3377" y="9092"/>
                          <a:pt x="3400" y="9117"/>
                          <a:pt x="3427" y="9117"/>
                        </a:cubicBezTo>
                        <a:cubicBezTo>
                          <a:pt x="3447" y="9117"/>
                          <a:pt x="3469" y="9104"/>
                          <a:pt x="3489" y="9080"/>
                        </a:cubicBezTo>
                        <a:lnTo>
                          <a:pt x="3834" y="8651"/>
                        </a:lnTo>
                        <a:lnTo>
                          <a:pt x="3846" y="8615"/>
                        </a:lnTo>
                        <a:lnTo>
                          <a:pt x="3858" y="8651"/>
                        </a:lnTo>
                        <a:lnTo>
                          <a:pt x="4191" y="9127"/>
                        </a:lnTo>
                        <a:cubicBezTo>
                          <a:pt x="4208" y="9154"/>
                          <a:pt x="4229" y="9169"/>
                          <a:pt x="4251" y="9169"/>
                        </a:cubicBezTo>
                        <a:cubicBezTo>
                          <a:pt x="4276" y="9169"/>
                          <a:pt x="4303" y="9148"/>
                          <a:pt x="4322" y="9103"/>
                        </a:cubicBezTo>
                        <a:lnTo>
                          <a:pt x="4501" y="8627"/>
                        </a:lnTo>
                        <a:lnTo>
                          <a:pt x="4513" y="8568"/>
                        </a:lnTo>
                        <a:lnTo>
                          <a:pt x="4572" y="8627"/>
                        </a:lnTo>
                        <a:lnTo>
                          <a:pt x="4965" y="9008"/>
                        </a:lnTo>
                        <a:cubicBezTo>
                          <a:pt x="4978" y="9029"/>
                          <a:pt x="4996" y="9038"/>
                          <a:pt x="5015" y="9038"/>
                        </a:cubicBezTo>
                        <a:cubicBezTo>
                          <a:pt x="5050" y="9038"/>
                          <a:pt x="5088" y="9007"/>
                          <a:pt x="5096" y="8960"/>
                        </a:cubicBezTo>
                        <a:lnTo>
                          <a:pt x="5215" y="8437"/>
                        </a:lnTo>
                        <a:cubicBezTo>
                          <a:pt x="5215" y="8437"/>
                          <a:pt x="5227" y="8437"/>
                          <a:pt x="5239" y="8425"/>
                        </a:cubicBezTo>
                        <a:lnTo>
                          <a:pt x="5632" y="8770"/>
                        </a:lnTo>
                        <a:cubicBezTo>
                          <a:pt x="5653" y="8783"/>
                          <a:pt x="5675" y="8789"/>
                          <a:pt x="5693" y="8789"/>
                        </a:cubicBezTo>
                        <a:cubicBezTo>
                          <a:pt x="5726" y="8789"/>
                          <a:pt x="5751" y="8768"/>
                          <a:pt x="5751" y="8722"/>
                        </a:cubicBezTo>
                        <a:lnTo>
                          <a:pt x="5810" y="8187"/>
                        </a:lnTo>
                        <a:lnTo>
                          <a:pt x="5822" y="8115"/>
                        </a:lnTo>
                        <a:lnTo>
                          <a:pt x="5882" y="8151"/>
                        </a:lnTo>
                        <a:lnTo>
                          <a:pt x="6275" y="8413"/>
                        </a:lnTo>
                        <a:lnTo>
                          <a:pt x="6275" y="8377"/>
                        </a:lnTo>
                        <a:lnTo>
                          <a:pt x="6096" y="7829"/>
                        </a:lnTo>
                        <a:lnTo>
                          <a:pt x="6096" y="7806"/>
                        </a:lnTo>
                        <a:lnTo>
                          <a:pt x="6287" y="7817"/>
                        </a:lnTo>
                        <a:lnTo>
                          <a:pt x="6858" y="8032"/>
                        </a:lnTo>
                        <a:cubicBezTo>
                          <a:pt x="6880" y="8041"/>
                          <a:pt x="6903" y="8046"/>
                          <a:pt x="6923" y="8046"/>
                        </a:cubicBezTo>
                        <a:cubicBezTo>
                          <a:pt x="6979" y="8046"/>
                          <a:pt x="7022" y="8013"/>
                          <a:pt x="7013" y="7960"/>
                        </a:cubicBezTo>
                        <a:lnTo>
                          <a:pt x="6942" y="7425"/>
                        </a:lnTo>
                        <a:lnTo>
                          <a:pt x="6942" y="7353"/>
                        </a:lnTo>
                        <a:lnTo>
                          <a:pt x="7013" y="7365"/>
                        </a:lnTo>
                        <a:lnTo>
                          <a:pt x="7537" y="7508"/>
                        </a:lnTo>
                        <a:cubicBezTo>
                          <a:pt x="7544" y="7509"/>
                          <a:pt x="7551" y="7510"/>
                          <a:pt x="7558" y="7510"/>
                        </a:cubicBezTo>
                        <a:cubicBezTo>
                          <a:pt x="7617" y="7510"/>
                          <a:pt x="7652" y="7466"/>
                          <a:pt x="7620" y="7413"/>
                        </a:cubicBezTo>
                        <a:lnTo>
                          <a:pt x="7442" y="6877"/>
                        </a:lnTo>
                        <a:lnTo>
                          <a:pt x="7430" y="6853"/>
                        </a:lnTo>
                        <a:lnTo>
                          <a:pt x="7453" y="6853"/>
                        </a:lnTo>
                        <a:lnTo>
                          <a:pt x="8013" y="6829"/>
                        </a:lnTo>
                        <a:cubicBezTo>
                          <a:pt x="8029" y="6836"/>
                          <a:pt x="8043" y="6840"/>
                          <a:pt x="8057" y="6840"/>
                        </a:cubicBezTo>
                        <a:cubicBezTo>
                          <a:pt x="8160" y="6840"/>
                          <a:pt x="8211" y="6665"/>
                          <a:pt x="8180" y="6591"/>
                        </a:cubicBezTo>
                        <a:lnTo>
                          <a:pt x="7858" y="5924"/>
                        </a:lnTo>
                        <a:cubicBezTo>
                          <a:pt x="7837" y="5924"/>
                          <a:pt x="7785" y="6023"/>
                          <a:pt x="7750" y="6023"/>
                        </a:cubicBezTo>
                        <a:cubicBezTo>
                          <a:pt x="7746" y="6023"/>
                          <a:pt x="7742" y="6022"/>
                          <a:pt x="7739" y="6020"/>
                        </a:cubicBezTo>
                        <a:cubicBezTo>
                          <a:pt x="6738" y="4663"/>
                          <a:pt x="6030" y="4456"/>
                          <a:pt x="5691" y="4456"/>
                        </a:cubicBezTo>
                        <a:cubicBezTo>
                          <a:pt x="5543" y="4456"/>
                          <a:pt x="5465" y="4496"/>
                          <a:pt x="5465" y="4496"/>
                        </a:cubicBezTo>
                        <a:lnTo>
                          <a:pt x="5346" y="4567"/>
                        </a:lnTo>
                        <a:cubicBezTo>
                          <a:pt x="5202" y="4609"/>
                          <a:pt x="5082" y="4627"/>
                          <a:pt x="4981" y="4627"/>
                        </a:cubicBezTo>
                        <a:cubicBezTo>
                          <a:pt x="4739" y="4627"/>
                          <a:pt x="4605" y="4523"/>
                          <a:pt x="4513" y="4388"/>
                        </a:cubicBezTo>
                        <a:cubicBezTo>
                          <a:pt x="4441" y="4174"/>
                          <a:pt x="4441" y="3936"/>
                          <a:pt x="4846" y="3615"/>
                        </a:cubicBezTo>
                        <a:lnTo>
                          <a:pt x="4929" y="3555"/>
                        </a:lnTo>
                        <a:cubicBezTo>
                          <a:pt x="4929" y="3555"/>
                          <a:pt x="5715" y="3079"/>
                          <a:pt x="5025" y="757"/>
                        </a:cubicBezTo>
                        <a:cubicBezTo>
                          <a:pt x="5001" y="733"/>
                          <a:pt x="5025" y="614"/>
                          <a:pt x="5001" y="614"/>
                        </a:cubicBezTo>
                        <a:lnTo>
                          <a:pt x="4798" y="78"/>
                        </a:lnTo>
                        <a:cubicBezTo>
                          <a:pt x="4781" y="44"/>
                          <a:pt x="4759" y="29"/>
                          <a:pt x="4736" y="29"/>
                        </a:cubicBezTo>
                        <a:cubicBezTo>
                          <a:pt x="4711" y="29"/>
                          <a:pt x="4686" y="47"/>
                          <a:pt x="4667" y="78"/>
                        </a:cubicBezTo>
                        <a:lnTo>
                          <a:pt x="4310" y="519"/>
                        </a:lnTo>
                        <a:lnTo>
                          <a:pt x="4286" y="555"/>
                        </a:lnTo>
                        <a:lnTo>
                          <a:pt x="4275" y="519"/>
                        </a:lnTo>
                        <a:lnTo>
                          <a:pt x="3953" y="43"/>
                        </a:lnTo>
                        <a:cubicBezTo>
                          <a:pt x="3931" y="15"/>
                          <a:pt x="3907" y="1"/>
                          <a:pt x="3884" y="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19" name="Google Shape;1919;p46"/>
                  <p:cNvSpPr/>
                  <p:nvPr/>
                </p:nvSpPr>
                <p:spPr>
                  <a:xfrm>
                    <a:off x="6969388" y="6829925"/>
                    <a:ext cx="166104" cy="185453"/>
                  </a:xfrm>
                  <a:custGeom>
                    <a:rect b="b" l="l" r="r" t="t"/>
                    <a:pathLst>
                      <a:path extrusionOk="0" h="9182" w="8224">
                        <a:moveTo>
                          <a:pt x="3872" y="0"/>
                        </a:moveTo>
                        <a:cubicBezTo>
                          <a:pt x="3844" y="0"/>
                          <a:pt x="3818" y="21"/>
                          <a:pt x="3798" y="66"/>
                        </a:cubicBezTo>
                        <a:lnTo>
                          <a:pt x="3715" y="423"/>
                        </a:lnTo>
                        <a:lnTo>
                          <a:pt x="3703" y="399"/>
                        </a:lnTo>
                        <a:lnTo>
                          <a:pt x="3239" y="90"/>
                        </a:lnTo>
                        <a:cubicBezTo>
                          <a:pt x="3225" y="73"/>
                          <a:pt x="3206" y="65"/>
                          <a:pt x="3186" y="65"/>
                        </a:cubicBezTo>
                        <a:cubicBezTo>
                          <a:pt x="3137" y="65"/>
                          <a:pt x="3080" y="110"/>
                          <a:pt x="3072" y="161"/>
                        </a:cubicBezTo>
                        <a:lnTo>
                          <a:pt x="2941" y="697"/>
                        </a:lnTo>
                        <a:lnTo>
                          <a:pt x="2929" y="733"/>
                        </a:lnTo>
                        <a:lnTo>
                          <a:pt x="2893" y="721"/>
                        </a:lnTo>
                        <a:lnTo>
                          <a:pt x="2453" y="387"/>
                        </a:lnTo>
                        <a:cubicBezTo>
                          <a:pt x="2434" y="372"/>
                          <a:pt x="2415" y="366"/>
                          <a:pt x="2399" y="366"/>
                        </a:cubicBezTo>
                        <a:cubicBezTo>
                          <a:pt x="2362" y="366"/>
                          <a:pt x="2334" y="398"/>
                          <a:pt x="2334" y="447"/>
                        </a:cubicBezTo>
                        <a:lnTo>
                          <a:pt x="2298" y="971"/>
                        </a:lnTo>
                        <a:lnTo>
                          <a:pt x="2298" y="1042"/>
                        </a:lnTo>
                        <a:lnTo>
                          <a:pt x="2227" y="995"/>
                        </a:lnTo>
                        <a:lnTo>
                          <a:pt x="1762" y="733"/>
                        </a:lnTo>
                        <a:cubicBezTo>
                          <a:pt x="1742" y="717"/>
                          <a:pt x="1723" y="709"/>
                          <a:pt x="1705" y="709"/>
                        </a:cubicBezTo>
                        <a:cubicBezTo>
                          <a:pt x="1671" y="709"/>
                          <a:pt x="1647" y="741"/>
                          <a:pt x="1655" y="804"/>
                        </a:cubicBezTo>
                        <a:lnTo>
                          <a:pt x="1691" y="1328"/>
                        </a:lnTo>
                        <a:lnTo>
                          <a:pt x="1667" y="1340"/>
                        </a:lnTo>
                        <a:lnTo>
                          <a:pt x="1179" y="1114"/>
                        </a:lnTo>
                        <a:cubicBezTo>
                          <a:pt x="1161" y="1108"/>
                          <a:pt x="1146" y="1105"/>
                          <a:pt x="1132" y="1105"/>
                        </a:cubicBezTo>
                        <a:cubicBezTo>
                          <a:pt x="1088" y="1105"/>
                          <a:pt x="1063" y="1134"/>
                          <a:pt x="1072" y="1197"/>
                        </a:cubicBezTo>
                        <a:lnTo>
                          <a:pt x="1167" y="1733"/>
                        </a:lnTo>
                        <a:lnTo>
                          <a:pt x="1179" y="1804"/>
                        </a:lnTo>
                        <a:lnTo>
                          <a:pt x="1107" y="1792"/>
                        </a:lnTo>
                        <a:lnTo>
                          <a:pt x="583" y="1649"/>
                        </a:lnTo>
                        <a:cubicBezTo>
                          <a:pt x="576" y="1648"/>
                          <a:pt x="569" y="1648"/>
                          <a:pt x="562" y="1648"/>
                        </a:cubicBezTo>
                        <a:cubicBezTo>
                          <a:pt x="505" y="1648"/>
                          <a:pt x="479" y="1691"/>
                          <a:pt x="500" y="1745"/>
                        </a:cubicBezTo>
                        <a:lnTo>
                          <a:pt x="583" y="1888"/>
                        </a:lnTo>
                        <a:lnTo>
                          <a:pt x="107" y="2102"/>
                        </a:lnTo>
                        <a:cubicBezTo>
                          <a:pt x="36" y="2102"/>
                          <a:pt x="0" y="2269"/>
                          <a:pt x="48" y="2340"/>
                        </a:cubicBezTo>
                        <a:lnTo>
                          <a:pt x="393" y="2876"/>
                        </a:lnTo>
                        <a:lnTo>
                          <a:pt x="393" y="2900"/>
                        </a:lnTo>
                        <a:cubicBezTo>
                          <a:pt x="1508" y="4442"/>
                          <a:pt x="2255" y="4636"/>
                          <a:pt x="2560" y="4636"/>
                        </a:cubicBezTo>
                        <a:cubicBezTo>
                          <a:pt x="2662" y="4636"/>
                          <a:pt x="2715" y="4614"/>
                          <a:pt x="2715" y="4614"/>
                        </a:cubicBezTo>
                        <a:lnTo>
                          <a:pt x="2822" y="4590"/>
                        </a:lnTo>
                        <a:cubicBezTo>
                          <a:pt x="2959" y="4550"/>
                          <a:pt x="3075" y="4533"/>
                          <a:pt x="3173" y="4533"/>
                        </a:cubicBezTo>
                        <a:cubicBezTo>
                          <a:pt x="3424" y="4533"/>
                          <a:pt x="3561" y="4647"/>
                          <a:pt x="3655" y="4793"/>
                        </a:cubicBezTo>
                        <a:cubicBezTo>
                          <a:pt x="3727" y="5019"/>
                          <a:pt x="3715" y="5257"/>
                          <a:pt x="3310" y="5567"/>
                        </a:cubicBezTo>
                        <a:lnTo>
                          <a:pt x="3227" y="5626"/>
                        </a:lnTo>
                        <a:cubicBezTo>
                          <a:pt x="3227" y="5626"/>
                          <a:pt x="2453" y="6091"/>
                          <a:pt x="3191" y="8496"/>
                        </a:cubicBezTo>
                        <a:lnTo>
                          <a:pt x="3370" y="9067"/>
                        </a:lnTo>
                        <a:cubicBezTo>
                          <a:pt x="3376" y="9108"/>
                          <a:pt x="3398" y="9129"/>
                          <a:pt x="3425" y="9129"/>
                        </a:cubicBezTo>
                        <a:cubicBezTo>
                          <a:pt x="3445" y="9129"/>
                          <a:pt x="3468" y="9117"/>
                          <a:pt x="3489" y="9091"/>
                        </a:cubicBezTo>
                        <a:lnTo>
                          <a:pt x="3834" y="8662"/>
                        </a:lnTo>
                        <a:lnTo>
                          <a:pt x="3846" y="8638"/>
                        </a:lnTo>
                        <a:lnTo>
                          <a:pt x="3858" y="8662"/>
                        </a:lnTo>
                        <a:lnTo>
                          <a:pt x="4191" y="9138"/>
                        </a:lnTo>
                        <a:cubicBezTo>
                          <a:pt x="4214" y="9167"/>
                          <a:pt x="4239" y="9182"/>
                          <a:pt x="4262" y="9182"/>
                        </a:cubicBezTo>
                        <a:cubicBezTo>
                          <a:pt x="4287" y="9182"/>
                          <a:pt x="4310" y="9164"/>
                          <a:pt x="4322" y="9127"/>
                        </a:cubicBezTo>
                        <a:lnTo>
                          <a:pt x="4501" y="8650"/>
                        </a:lnTo>
                        <a:lnTo>
                          <a:pt x="4513" y="8591"/>
                        </a:lnTo>
                        <a:lnTo>
                          <a:pt x="4572" y="8650"/>
                        </a:lnTo>
                        <a:lnTo>
                          <a:pt x="4965" y="9019"/>
                        </a:lnTo>
                        <a:cubicBezTo>
                          <a:pt x="4983" y="9042"/>
                          <a:pt x="5004" y="9053"/>
                          <a:pt x="5025" y="9053"/>
                        </a:cubicBezTo>
                        <a:cubicBezTo>
                          <a:pt x="5058" y="9053"/>
                          <a:pt x="5089" y="9024"/>
                          <a:pt x="5096" y="8972"/>
                        </a:cubicBezTo>
                        <a:lnTo>
                          <a:pt x="5215" y="8460"/>
                        </a:lnTo>
                        <a:cubicBezTo>
                          <a:pt x="5215" y="8460"/>
                          <a:pt x="5227" y="8460"/>
                          <a:pt x="5251" y="8436"/>
                        </a:cubicBezTo>
                        <a:lnTo>
                          <a:pt x="5632" y="8769"/>
                        </a:lnTo>
                        <a:cubicBezTo>
                          <a:pt x="5653" y="8786"/>
                          <a:pt x="5674" y="8794"/>
                          <a:pt x="5692" y="8794"/>
                        </a:cubicBezTo>
                        <a:cubicBezTo>
                          <a:pt x="5726" y="8794"/>
                          <a:pt x="5751" y="8768"/>
                          <a:pt x="5751" y="8722"/>
                        </a:cubicBezTo>
                        <a:lnTo>
                          <a:pt x="5810" y="8186"/>
                        </a:lnTo>
                        <a:lnTo>
                          <a:pt x="5822" y="8115"/>
                        </a:lnTo>
                        <a:lnTo>
                          <a:pt x="5882" y="8150"/>
                        </a:lnTo>
                        <a:lnTo>
                          <a:pt x="6275" y="8412"/>
                        </a:lnTo>
                        <a:lnTo>
                          <a:pt x="6275" y="8376"/>
                        </a:lnTo>
                        <a:lnTo>
                          <a:pt x="6096" y="7829"/>
                        </a:lnTo>
                        <a:lnTo>
                          <a:pt x="6096" y="7817"/>
                        </a:lnTo>
                        <a:lnTo>
                          <a:pt x="6287" y="7829"/>
                        </a:lnTo>
                        <a:lnTo>
                          <a:pt x="6870" y="8055"/>
                        </a:lnTo>
                        <a:cubicBezTo>
                          <a:pt x="6887" y="8061"/>
                          <a:pt x="6905" y="8064"/>
                          <a:pt x="6923" y="8064"/>
                        </a:cubicBezTo>
                        <a:cubicBezTo>
                          <a:pt x="6976" y="8064"/>
                          <a:pt x="7022" y="8035"/>
                          <a:pt x="7013" y="7972"/>
                        </a:cubicBezTo>
                        <a:lnTo>
                          <a:pt x="6941" y="7436"/>
                        </a:lnTo>
                        <a:lnTo>
                          <a:pt x="6941" y="7364"/>
                        </a:lnTo>
                        <a:lnTo>
                          <a:pt x="7013" y="7376"/>
                        </a:lnTo>
                        <a:lnTo>
                          <a:pt x="7537" y="7519"/>
                        </a:lnTo>
                        <a:cubicBezTo>
                          <a:pt x="7544" y="7520"/>
                          <a:pt x="7551" y="7521"/>
                          <a:pt x="7558" y="7521"/>
                        </a:cubicBezTo>
                        <a:cubicBezTo>
                          <a:pt x="7617" y="7521"/>
                          <a:pt x="7652" y="7477"/>
                          <a:pt x="7620" y="7424"/>
                        </a:cubicBezTo>
                        <a:lnTo>
                          <a:pt x="7441" y="6888"/>
                        </a:lnTo>
                        <a:lnTo>
                          <a:pt x="7430" y="6864"/>
                        </a:lnTo>
                        <a:lnTo>
                          <a:pt x="7465" y="6864"/>
                        </a:lnTo>
                        <a:lnTo>
                          <a:pt x="8013" y="6841"/>
                        </a:lnTo>
                        <a:cubicBezTo>
                          <a:pt x="8022" y="6843"/>
                          <a:pt x="8032" y="6844"/>
                          <a:pt x="8041" y="6844"/>
                        </a:cubicBezTo>
                        <a:cubicBezTo>
                          <a:pt x="8155" y="6844"/>
                          <a:pt x="8224" y="6646"/>
                          <a:pt x="8180" y="6591"/>
                        </a:cubicBezTo>
                        <a:lnTo>
                          <a:pt x="7858" y="5924"/>
                        </a:lnTo>
                        <a:cubicBezTo>
                          <a:pt x="7837" y="5924"/>
                          <a:pt x="7785" y="6022"/>
                          <a:pt x="7758" y="6022"/>
                        </a:cubicBezTo>
                        <a:cubicBezTo>
                          <a:pt x="7756" y="6022"/>
                          <a:pt x="7753" y="6021"/>
                          <a:pt x="7751" y="6019"/>
                        </a:cubicBezTo>
                        <a:cubicBezTo>
                          <a:pt x="6742" y="4662"/>
                          <a:pt x="6031" y="4455"/>
                          <a:pt x="5692" y="4455"/>
                        </a:cubicBezTo>
                        <a:cubicBezTo>
                          <a:pt x="5543" y="4455"/>
                          <a:pt x="5465" y="4495"/>
                          <a:pt x="5465" y="4495"/>
                        </a:cubicBezTo>
                        <a:lnTo>
                          <a:pt x="5346" y="4567"/>
                        </a:lnTo>
                        <a:cubicBezTo>
                          <a:pt x="5197" y="4610"/>
                          <a:pt x="5075" y="4629"/>
                          <a:pt x="4973" y="4629"/>
                        </a:cubicBezTo>
                        <a:cubicBezTo>
                          <a:pt x="4740" y="4629"/>
                          <a:pt x="4612" y="4529"/>
                          <a:pt x="4513" y="4388"/>
                        </a:cubicBezTo>
                        <a:cubicBezTo>
                          <a:pt x="4441" y="4174"/>
                          <a:pt x="4441" y="3935"/>
                          <a:pt x="4846" y="3614"/>
                        </a:cubicBezTo>
                        <a:lnTo>
                          <a:pt x="4929" y="3554"/>
                        </a:lnTo>
                        <a:cubicBezTo>
                          <a:pt x="4929" y="3554"/>
                          <a:pt x="5727" y="3078"/>
                          <a:pt x="5025" y="757"/>
                        </a:cubicBezTo>
                        <a:cubicBezTo>
                          <a:pt x="5013" y="733"/>
                          <a:pt x="5025" y="614"/>
                          <a:pt x="5013" y="614"/>
                        </a:cubicBezTo>
                        <a:lnTo>
                          <a:pt x="4798" y="78"/>
                        </a:lnTo>
                        <a:cubicBezTo>
                          <a:pt x="4787" y="44"/>
                          <a:pt x="4767" y="29"/>
                          <a:pt x="4745" y="29"/>
                        </a:cubicBezTo>
                        <a:cubicBezTo>
                          <a:pt x="4720" y="29"/>
                          <a:pt x="4692" y="47"/>
                          <a:pt x="4667" y="78"/>
                        </a:cubicBezTo>
                        <a:lnTo>
                          <a:pt x="4310" y="518"/>
                        </a:lnTo>
                        <a:lnTo>
                          <a:pt x="4274" y="554"/>
                        </a:lnTo>
                        <a:lnTo>
                          <a:pt x="4263" y="518"/>
                        </a:lnTo>
                        <a:lnTo>
                          <a:pt x="3941" y="42"/>
                        </a:lnTo>
                        <a:cubicBezTo>
                          <a:pt x="3919" y="15"/>
                          <a:pt x="3895" y="0"/>
                          <a:pt x="3872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20" name="Google Shape;1920;p46"/>
                  <p:cNvSpPr/>
                  <p:nvPr/>
                </p:nvSpPr>
                <p:spPr>
                  <a:xfrm>
                    <a:off x="6975144" y="6548998"/>
                    <a:ext cx="166670" cy="187433"/>
                  </a:xfrm>
                  <a:custGeom>
                    <a:rect b="b" l="l" r="r" t="t"/>
                    <a:pathLst>
                      <a:path extrusionOk="0" h="9280" w="8252">
                        <a:moveTo>
                          <a:pt x="3799" y="1"/>
                        </a:moveTo>
                        <a:cubicBezTo>
                          <a:pt x="3737" y="1"/>
                          <a:pt x="3647" y="62"/>
                          <a:pt x="3620" y="116"/>
                        </a:cubicBezTo>
                        <a:lnTo>
                          <a:pt x="3382" y="711"/>
                        </a:lnTo>
                        <a:lnTo>
                          <a:pt x="3358" y="723"/>
                        </a:lnTo>
                        <a:cubicBezTo>
                          <a:pt x="2549" y="3140"/>
                          <a:pt x="3311" y="3617"/>
                          <a:pt x="3311" y="3617"/>
                        </a:cubicBezTo>
                        <a:lnTo>
                          <a:pt x="3382" y="3676"/>
                        </a:lnTo>
                        <a:cubicBezTo>
                          <a:pt x="3787" y="3998"/>
                          <a:pt x="3787" y="4236"/>
                          <a:pt x="3692" y="4462"/>
                        </a:cubicBezTo>
                        <a:cubicBezTo>
                          <a:pt x="3599" y="4596"/>
                          <a:pt x="3472" y="4701"/>
                          <a:pt x="3229" y="4701"/>
                        </a:cubicBezTo>
                        <a:cubicBezTo>
                          <a:pt x="3127" y="4701"/>
                          <a:pt x="3006" y="4683"/>
                          <a:pt x="2858" y="4640"/>
                        </a:cubicBezTo>
                        <a:lnTo>
                          <a:pt x="2763" y="4605"/>
                        </a:lnTo>
                        <a:cubicBezTo>
                          <a:pt x="2763" y="4605"/>
                          <a:pt x="2704" y="4578"/>
                          <a:pt x="2589" y="4578"/>
                        </a:cubicBezTo>
                        <a:cubicBezTo>
                          <a:pt x="2273" y="4578"/>
                          <a:pt x="1531" y="4777"/>
                          <a:pt x="406" y="6260"/>
                        </a:cubicBezTo>
                        <a:lnTo>
                          <a:pt x="48" y="6736"/>
                        </a:lnTo>
                        <a:cubicBezTo>
                          <a:pt x="1" y="6795"/>
                          <a:pt x="37" y="6855"/>
                          <a:pt x="108" y="6855"/>
                        </a:cubicBezTo>
                        <a:lnTo>
                          <a:pt x="656" y="6891"/>
                        </a:lnTo>
                        <a:lnTo>
                          <a:pt x="691" y="6891"/>
                        </a:lnTo>
                        <a:lnTo>
                          <a:pt x="679" y="6915"/>
                        </a:lnTo>
                        <a:lnTo>
                          <a:pt x="477" y="7450"/>
                        </a:lnTo>
                        <a:cubicBezTo>
                          <a:pt x="457" y="7509"/>
                          <a:pt x="486" y="7552"/>
                          <a:pt x="537" y="7552"/>
                        </a:cubicBezTo>
                        <a:cubicBezTo>
                          <a:pt x="548" y="7552"/>
                          <a:pt x="560" y="7550"/>
                          <a:pt x="572" y="7546"/>
                        </a:cubicBezTo>
                        <a:lnTo>
                          <a:pt x="1072" y="7403"/>
                        </a:lnTo>
                        <a:lnTo>
                          <a:pt x="1132" y="7391"/>
                        </a:lnTo>
                        <a:lnTo>
                          <a:pt x="1120" y="7462"/>
                        </a:lnTo>
                        <a:lnTo>
                          <a:pt x="1049" y="7998"/>
                        </a:lnTo>
                        <a:cubicBezTo>
                          <a:pt x="1039" y="8068"/>
                          <a:pt x="1079" y="8096"/>
                          <a:pt x="1128" y="8096"/>
                        </a:cubicBezTo>
                        <a:cubicBezTo>
                          <a:pt x="1137" y="8096"/>
                          <a:pt x="1146" y="8095"/>
                          <a:pt x="1156" y="8093"/>
                        </a:cubicBezTo>
                        <a:lnTo>
                          <a:pt x="1644" y="7879"/>
                        </a:lnTo>
                        <a:lnTo>
                          <a:pt x="1656" y="7903"/>
                        </a:lnTo>
                        <a:lnTo>
                          <a:pt x="1608" y="8403"/>
                        </a:lnTo>
                        <a:cubicBezTo>
                          <a:pt x="1608" y="8455"/>
                          <a:pt x="1634" y="8488"/>
                          <a:pt x="1671" y="8488"/>
                        </a:cubicBezTo>
                        <a:cubicBezTo>
                          <a:pt x="1684" y="8488"/>
                          <a:pt x="1699" y="8484"/>
                          <a:pt x="1715" y="8474"/>
                        </a:cubicBezTo>
                        <a:lnTo>
                          <a:pt x="2192" y="8224"/>
                        </a:lnTo>
                        <a:lnTo>
                          <a:pt x="2263" y="8177"/>
                        </a:lnTo>
                        <a:lnTo>
                          <a:pt x="2263" y="8260"/>
                        </a:lnTo>
                        <a:lnTo>
                          <a:pt x="2287" y="8712"/>
                        </a:lnTo>
                        <a:lnTo>
                          <a:pt x="2299" y="8700"/>
                        </a:lnTo>
                        <a:lnTo>
                          <a:pt x="2644" y="8236"/>
                        </a:lnTo>
                        <a:lnTo>
                          <a:pt x="2656" y="8224"/>
                        </a:lnTo>
                        <a:lnTo>
                          <a:pt x="2763" y="8391"/>
                        </a:lnTo>
                        <a:lnTo>
                          <a:pt x="2906" y="8986"/>
                        </a:lnTo>
                        <a:cubicBezTo>
                          <a:pt x="2915" y="9038"/>
                          <a:pt x="2960" y="9077"/>
                          <a:pt x="3007" y="9077"/>
                        </a:cubicBezTo>
                        <a:cubicBezTo>
                          <a:pt x="3026" y="9077"/>
                          <a:pt x="3044" y="9071"/>
                          <a:pt x="3061" y="9058"/>
                        </a:cubicBezTo>
                        <a:lnTo>
                          <a:pt x="3442" y="8689"/>
                        </a:lnTo>
                        <a:lnTo>
                          <a:pt x="3501" y="8641"/>
                        </a:lnTo>
                        <a:lnTo>
                          <a:pt x="3537" y="8712"/>
                        </a:lnTo>
                        <a:lnTo>
                          <a:pt x="3727" y="9224"/>
                        </a:lnTo>
                        <a:cubicBezTo>
                          <a:pt x="3740" y="9262"/>
                          <a:pt x="3762" y="9280"/>
                          <a:pt x="3787" y="9280"/>
                        </a:cubicBezTo>
                        <a:cubicBezTo>
                          <a:pt x="3810" y="9280"/>
                          <a:pt x="3836" y="9265"/>
                          <a:pt x="3858" y="9236"/>
                        </a:cubicBezTo>
                        <a:lnTo>
                          <a:pt x="4192" y="8772"/>
                        </a:lnTo>
                        <a:lnTo>
                          <a:pt x="4204" y="8748"/>
                        </a:lnTo>
                        <a:lnTo>
                          <a:pt x="4216" y="8772"/>
                        </a:lnTo>
                        <a:lnTo>
                          <a:pt x="4561" y="9212"/>
                        </a:lnTo>
                        <a:cubicBezTo>
                          <a:pt x="4575" y="9227"/>
                          <a:pt x="4599" y="9233"/>
                          <a:pt x="4627" y="9233"/>
                        </a:cubicBezTo>
                        <a:cubicBezTo>
                          <a:pt x="4717" y="9233"/>
                          <a:pt x="4852" y="9172"/>
                          <a:pt x="4870" y="9117"/>
                        </a:cubicBezTo>
                        <a:lnTo>
                          <a:pt x="5228" y="8474"/>
                        </a:lnTo>
                        <a:cubicBezTo>
                          <a:pt x="5216" y="8450"/>
                          <a:pt x="5085" y="8462"/>
                          <a:pt x="5097" y="8427"/>
                        </a:cubicBezTo>
                        <a:cubicBezTo>
                          <a:pt x="5835" y="6129"/>
                          <a:pt x="5001" y="5688"/>
                          <a:pt x="5001" y="5688"/>
                        </a:cubicBezTo>
                        <a:lnTo>
                          <a:pt x="4870" y="5652"/>
                        </a:lnTo>
                        <a:cubicBezTo>
                          <a:pt x="4489" y="5319"/>
                          <a:pt x="4454" y="5093"/>
                          <a:pt x="4525" y="4879"/>
                        </a:cubicBezTo>
                        <a:cubicBezTo>
                          <a:pt x="4625" y="4738"/>
                          <a:pt x="4747" y="4637"/>
                          <a:pt x="4977" y="4637"/>
                        </a:cubicBezTo>
                        <a:cubicBezTo>
                          <a:pt x="5077" y="4637"/>
                          <a:pt x="5198" y="4657"/>
                          <a:pt x="5347" y="4700"/>
                        </a:cubicBezTo>
                        <a:lnTo>
                          <a:pt x="5442" y="4748"/>
                        </a:lnTo>
                        <a:cubicBezTo>
                          <a:pt x="5442" y="4748"/>
                          <a:pt x="5504" y="4774"/>
                          <a:pt x="5623" y="4774"/>
                        </a:cubicBezTo>
                        <a:cubicBezTo>
                          <a:pt x="5946" y="4774"/>
                          <a:pt x="6690" y="4584"/>
                          <a:pt x="7776" y="3176"/>
                        </a:cubicBezTo>
                        <a:cubicBezTo>
                          <a:pt x="7799" y="3152"/>
                          <a:pt x="7895" y="3093"/>
                          <a:pt x="7895" y="3093"/>
                        </a:cubicBezTo>
                        <a:lnTo>
                          <a:pt x="8204" y="2616"/>
                        </a:lnTo>
                        <a:cubicBezTo>
                          <a:pt x="8252" y="2557"/>
                          <a:pt x="8204" y="2509"/>
                          <a:pt x="8133" y="2497"/>
                        </a:cubicBezTo>
                        <a:lnTo>
                          <a:pt x="7561" y="2462"/>
                        </a:lnTo>
                        <a:lnTo>
                          <a:pt x="7537" y="2462"/>
                        </a:lnTo>
                        <a:lnTo>
                          <a:pt x="7549" y="2438"/>
                        </a:lnTo>
                        <a:lnTo>
                          <a:pt x="7740" y="1902"/>
                        </a:lnTo>
                        <a:cubicBezTo>
                          <a:pt x="7769" y="1843"/>
                          <a:pt x="7742" y="1801"/>
                          <a:pt x="7692" y="1801"/>
                        </a:cubicBezTo>
                        <a:cubicBezTo>
                          <a:pt x="7681" y="1801"/>
                          <a:pt x="7669" y="1803"/>
                          <a:pt x="7657" y="1807"/>
                        </a:cubicBezTo>
                        <a:lnTo>
                          <a:pt x="7311" y="1950"/>
                        </a:lnTo>
                        <a:lnTo>
                          <a:pt x="7311" y="1926"/>
                        </a:lnTo>
                        <a:lnTo>
                          <a:pt x="7299" y="1378"/>
                        </a:lnTo>
                        <a:cubicBezTo>
                          <a:pt x="7308" y="1323"/>
                          <a:pt x="7248" y="1283"/>
                          <a:pt x="7187" y="1283"/>
                        </a:cubicBezTo>
                        <a:cubicBezTo>
                          <a:pt x="7168" y="1283"/>
                          <a:pt x="7149" y="1286"/>
                          <a:pt x="7133" y="1295"/>
                        </a:cubicBezTo>
                        <a:lnTo>
                          <a:pt x="6609" y="1497"/>
                        </a:lnTo>
                        <a:lnTo>
                          <a:pt x="6585" y="1497"/>
                        </a:lnTo>
                        <a:lnTo>
                          <a:pt x="6585" y="1473"/>
                        </a:lnTo>
                        <a:lnTo>
                          <a:pt x="6597" y="914"/>
                        </a:lnTo>
                        <a:cubicBezTo>
                          <a:pt x="6597" y="865"/>
                          <a:pt x="6574" y="838"/>
                          <a:pt x="6537" y="838"/>
                        </a:cubicBezTo>
                        <a:cubicBezTo>
                          <a:pt x="6520" y="838"/>
                          <a:pt x="6500" y="843"/>
                          <a:pt x="6478" y="854"/>
                        </a:cubicBezTo>
                        <a:lnTo>
                          <a:pt x="6037" y="1140"/>
                        </a:lnTo>
                        <a:lnTo>
                          <a:pt x="5978" y="1188"/>
                        </a:lnTo>
                        <a:lnTo>
                          <a:pt x="5954" y="1116"/>
                        </a:lnTo>
                        <a:lnTo>
                          <a:pt x="5918" y="580"/>
                        </a:lnTo>
                        <a:cubicBezTo>
                          <a:pt x="5918" y="529"/>
                          <a:pt x="5895" y="500"/>
                          <a:pt x="5863" y="500"/>
                        </a:cubicBezTo>
                        <a:cubicBezTo>
                          <a:pt x="5844" y="500"/>
                          <a:pt x="5822" y="510"/>
                          <a:pt x="5799" y="533"/>
                        </a:cubicBezTo>
                        <a:lnTo>
                          <a:pt x="5394" y="854"/>
                        </a:lnTo>
                        <a:cubicBezTo>
                          <a:pt x="5394" y="854"/>
                          <a:pt x="5382" y="854"/>
                          <a:pt x="5382" y="842"/>
                        </a:cubicBezTo>
                        <a:lnTo>
                          <a:pt x="5275" y="319"/>
                        </a:lnTo>
                        <a:cubicBezTo>
                          <a:pt x="5268" y="276"/>
                          <a:pt x="5244" y="254"/>
                          <a:pt x="5215" y="254"/>
                        </a:cubicBezTo>
                        <a:cubicBezTo>
                          <a:pt x="5196" y="254"/>
                          <a:pt x="5175" y="264"/>
                          <a:pt x="5156" y="283"/>
                        </a:cubicBezTo>
                        <a:lnTo>
                          <a:pt x="4787" y="664"/>
                        </a:lnTo>
                        <a:lnTo>
                          <a:pt x="4728" y="723"/>
                        </a:lnTo>
                        <a:lnTo>
                          <a:pt x="4692" y="652"/>
                        </a:lnTo>
                        <a:lnTo>
                          <a:pt x="4501" y="140"/>
                        </a:lnTo>
                        <a:cubicBezTo>
                          <a:pt x="4483" y="103"/>
                          <a:pt x="4458" y="85"/>
                          <a:pt x="4433" y="85"/>
                        </a:cubicBezTo>
                        <a:cubicBezTo>
                          <a:pt x="4410" y="85"/>
                          <a:pt x="4387" y="100"/>
                          <a:pt x="4370" y="128"/>
                        </a:cubicBezTo>
                        <a:lnTo>
                          <a:pt x="4287" y="283"/>
                        </a:lnTo>
                        <a:lnTo>
                          <a:pt x="3847" y="21"/>
                        </a:lnTo>
                        <a:cubicBezTo>
                          <a:pt x="3835" y="7"/>
                          <a:pt x="3818" y="1"/>
                          <a:pt x="3799" y="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21" name="Google Shape;1921;p46"/>
                  <p:cNvSpPr/>
                  <p:nvPr/>
                </p:nvSpPr>
                <p:spPr>
                  <a:xfrm>
                    <a:off x="7542189" y="6481215"/>
                    <a:ext cx="180869" cy="185716"/>
                  </a:xfrm>
                  <a:custGeom>
                    <a:rect b="b" l="l" r="r" t="t"/>
                    <a:pathLst>
                      <a:path extrusionOk="0" h="9195" w="8955">
                        <a:moveTo>
                          <a:pt x="4017" y="0"/>
                        </a:moveTo>
                        <a:cubicBezTo>
                          <a:pt x="3986" y="0"/>
                          <a:pt x="3957" y="25"/>
                          <a:pt x="3942" y="55"/>
                        </a:cubicBezTo>
                        <a:lnTo>
                          <a:pt x="3704" y="579"/>
                        </a:lnTo>
                        <a:lnTo>
                          <a:pt x="3692" y="615"/>
                        </a:lnTo>
                        <a:lnTo>
                          <a:pt x="3656" y="591"/>
                        </a:lnTo>
                        <a:lnTo>
                          <a:pt x="3227" y="222"/>
                        </a:lnTo>
                        <a:cubicBezTo>
                          <a:pt x="3206" y="205"/>
                          <a:pt x="3187" y="197"/>
                          <a:pt x="3170" y="197"/>
                        </a:cubicBezTo>
                        <a:cubicBezTo>
                          <a:pt x="3139" y="197"/>
                          <a:pt x="3116" y="223"/>
                          <a:pt x="3108" y="269"/>
                        </a:cubicBezTo>
                        <a:lnTo>
                          <a:pt x="3108" y="638"/>
                        </a:lnTo>
                        <a:lnTo>
                          <a:pt x="3096" y="627"/>
                        </a:lnTo>
                        <a:lnTo>
                          <a:pt x="2573" y="448"/>
                        </a:lnTo>
                        <a:cubicBezTo>
                          <a:pt x="2561" y="439"/>
                          <a:pt x="2549" y="435"/>
                          <a:pt x="2536" y="435"/>
                        </a:cubicBezTo>
                        <a:cubicBezTo>
                          <a:pt x="2481" y="435"/>
                          <a:pt x="2418" y="509"/>
                          <a:pt x="2418" y="567"/>
                        </a:cubicBezTo>
                        <a:lnTo>
                          <a:pt x="2418" y="1138"/>
                        </a:lnTo>
                        <a:lnTo>
                          <a:pt x="2418" y="1162"/>
                        </a:lnTo>
                        <a:lnTo>
                          <a:pt x="2394" y="1162"/>
                        </a:lnTo>
                        <a:lnTo>
                          <a:pt x="1882" y="960"/>
                        </a:lnTo>
                        <a:cubicBezTo>
                          <a:pt x="1865" y="952"/>
                          <a:pt x="1850" y="948"/>
                          <a:pt x="1836" y="948"/>
                        </a:cubicBezTo>
                        <a:cubicBezTo>
                          <a:pt x="1792" y="948"/>
                          <a:pt x="1768" y="989"/>
                          <a:pt x="1787" y="1043"/>
                        </a:cubicBezTo>
                        <a:lnTo>
                          <a:pt x="1882" y="1567"/>
                        </a:lnTo>
                        <a:lnTo>
                          <a:pt x="1906" y="1639"/>
                        </a:lnTo>
                        <a:lnTo>
                          <a:pt x="1906" y="1639"/>
                        </a:lnTo>
                        <a:lnTo>
                          <a:pt x="1822" y="1627"/>
                        </a:lnTo>
                        <a:lnTo>
                          <a:pt x="1310" y="1472"/>
                        </a:lnTo>
                        <a:cubicBezTo>
                          <a:pt x="1300" y="1470"/>
                          <a:pt x="1290" y="1470"/>
                          <a:pt x="1281" y="1470"/>
                        </a:cubicBezTo>
                        <a:cubicBezTo>
                          <a:pt x="1219" y="1470"/>
                          <a:pt x="1194" y="1505"/>
                          <a:pt x="1215" y="1567"/>
                        </a:cubicBezTo>
                        <a:lnTo>
                          <a:pt x="1382" y="2055"/>
                        </a:lnTo>
                        <a:lnTo>
                          <a:pt x="1370" y="2067"/>
                        </a:lnTo>
                        <a:lnTo>
                          <a:pt x="846" y="1984"/>
                        </a:lnTo>
                        <a:cubicBezTo>
                          <a:pt x="837" y="1982"/>
                          <a:pt x="829" y="1982"/>
                          <a:pt x="821" y="1982"/>
                        </a:cubicBezTo>
                        <a:cubicBezTo>
                          <a:pt x="767" y="1982"/>
                          <a:pt x="743" y="2018"/>
                          <a:pt x="775" y="2091"/>
                        </a:cubicBezTo>
                        <a:lnTo>
                          <a:pt x="989" y="2579"/>
                        </a:lnTo>
                        <a:lnTo>
                          <a:pt x="1025" y="2651"/>
                        </a:lnTo>
                        <a:lnTo>
                          <a:pt x="417" y="2651"/>
                        </a:lnTo>
                        <a:cubicBezTo>
                          <a:pt x="334" y="2651"/>
                          <a:pt x="310" y="2698"/>
                          <a:pt x="358" y="2770"/>
                        </a:cubicBezTo>
                        <a:lnTo>
                          <a:pt x="477" y="2889"/>
                        </a:lnTo>
                        <a:lnTo>
                          <a:pt x="72" y="3222"/>
                        </a:lnTo>
                        <a:cubicBezTo>
                          <a:pt x="1" y="3234"/>
                          <a:pt x="13" y="3413"/>
                          <a:pt x="72" y="3460"/>
                        </a:cubicBezTo>
                        <a:lnTo>
                          <a:pt x="548" y="3889"/>
                        </a:lnTo>
                        <a:lnTo>
                          <a:pt x="560" y="3913"/>
                        </a:lnTo>
                        <a:cubicBezTo>
                          <a:pt x="1739" y="4897"/>
                          <a:pt x="2471" y="5092"/>
                          <a:pt x="2866" y="5092"/>
                        </a:cubicBezTo>
                        <a:cubicBezTo>
                          <a:pt x="3125" y="5092"/>
                          <a:pt x="3239" y="5008"/>
                          <a:pt x="3239" y="5008"/>
                        </a:cubicBezTo>
                        <a:lnTo>
                          <a:pt x="3335" y="4960"/>
                        </a:lnTo>
                        <a:cubicBezTo>
                          <a:pt x="3536" y="4846"/>
                          <a:pt x="3692" y="4801"/>
                          <a:pt x="3820" y="4801"/>
                        </a:cubicBezTo>
                        <a:cubicBezTo>
                          <a:pt x="3972" y="4801"/>
                          <a:pt x="4083" y="4864"/>
                          <a:pt x="4180" y="4948"/>
                        </a:cubicBezTo>
                        <a:cubicBezTo>
                          <a:pt x="4311" y="5139"/>
                          <a:pt x="4358" y="5377"/>
                          <a:pt x="4049" y="5782"/>
                        </a:cubicBezTo>
                        <a:lnTo>
                          <a:pt x="3977" y="5853"/>
                        </a:lnTo>
                        <a:cubicBezTo>
                          <a:pt x="3977" y="5853"/>
                          <a:pt x="3335" y="6496"/>
                          <a:pt x="4656" y="8651"/>
                        </a:cubicBezTo>
                        <a:lnTo>
                          <a:pt x="4966" y="9151"/>
                        </a:lnTo>
                        <a:cubicBezTo>
                          <a:pt x="4988" y="9180"/>
                          <a:pt x="5014" y="9195"/>
                          <a:pt x="5038" y="9195"/>
                        </a:cubicBezTo>
                        <a:cubicBezTo>
                          <a:pt x="5065" y="9195"/>
                          <a:pt x="5090" y="9177"/>
                          <a:pt x="5109" y="9139"/>
                        </a:cubicBezTo>
                        <a:lnTo>
                          <a:pt x="5323" y="8639"/>
                        </a:lnTo>
                        <a:lnTo>
                          <a:pt x="5347" y="8604"/>
                        </a:lnTo>
                        <a:lnTo>
                          <a:pt x="5370" y="8616"/>
                        </a:lnTo>
                        <a:lnTo>
                          <a:pt x="5799" y="8997"/>
                        </a:lnTo>
                        <a:cubicBezTo>
                          <a:pt x="5820" y="9009"/>
                          <a:pt x="5840" y="9016"/>
                          <a:pt x="5857" y="9016"/>
                        </a:cubicBezTo>
                        <a:cubicBezTo>
                          <a:pt x="5888" y="9016"/>
                          <a:pt x="5911" y="8995"/>
                          <a:pt x="5918" y="8949"/>
                        </a:cubicBezTo>
                        <a:lnTo>
                          <a:pt x="5978" y="8437"/>
                        </a:lnTo>
                        <a:lnTo>
                          <a:pt x="5978" y="8377"/>
                        </a:lnTo>
                        <a:lnTo>
                          <a:pt x="6037" y="8425"/>
                        </a:lnTo>
                        <a:lnTo>
                          <a:pt x="6502" y="8699"/>
                        </a:lnTo>
                        <a:cubicBezTo>
                          <a:pt x="6517" y="8708"/>
                          <a:pt x="6533" y="8713"/>
                          <a:pt x="6547" y="8713"/>
                        </a:cubicBezTo>
                        <a:cubicBezTo>
                          <a:pt x="6588" y="8713"/>
                          <a:pt x="6621" y="8677"/>
                          <a:pt x="6621" y="8616"/>
                        </a:cubicBezTo>
                        <a:lnTo>
                          <a:pt x="6609" y="8080"/>
                        </a:lnTo>
                        <a:lnTo>
                          <a:pt x="6621" y="8068"/>
                        </a:lnTo>
                        <a:lnTo>
                          <a:pt x="7085" y="8294"/>
                        </a:lnTo>
                        <a:cubicBezTo>
                          <a:pt x="7103" y="8300"/>
                          <a:pt x="7119" y="8303"/>
                          <a:pt x="7134" y="8303"/>
                        </a:cubicBezTo>
                        <a:cubicBezTo>
                          <a:pt x="7177" y="8303"/>
                          <a:pt x="7201" y="8276"/>
                          <a:pt x="7192" y="8223"/>
                        </a:cubicBezTo>
                        <a:lnTo>
                          <a:pt x="7109" y="7687"/>
                        </a:lnTo>
                        <a:lnTo>
                          <a:pt x="7097" y="7604"/>
                        </a:lnTo>
                        <a:lnTo>
                          <a:pt x="7168" y="7639"/>
                        </a:lnTo>
                        <a:lnTo>
                          <a:pt x="7597" y="7782"/>
                        </a:lnTo>
                        <a:lnTo>
                          <a:pt x="7597" y="7782"/>
                        </a:lnTo>
                        <a:lnTo>
                          <a:pt x="7585" y="7770"/>
                        </a:lnTo>
                        <a:lnTo>
                          <a:pt x="7275" y="7282"/>
                        </a:lnTo>
                        <a:lnTo>
                          <a:pt x="7275" y="7270"/>
                        </a:lnTo>
                        <a:lnTo>
                          <a:pt x="7466" y="7223"/>
                        </a:lnTo>
                        <a:lnTo>
                          <a:pt x="8073" y="7294"/>
                        </a:lnTo>
                        <a:cubicBezTo>
                          <a:pt x="8080" y="7295"/>
                          <a:pt x="8088" y="7296"/>
                          <a:pt x="8094" y="7296"/>
                        </a:cubicBezTo>
                        <a:cubicBezTo>
                          <a:pt x="8168" y="7296"/>
                          <a:pt x="8225" y="7240"/>
                          <a:pt x="8192" y="7175"/>
                        </a:cubicBezTo>
                        <a:lnTo>
                          <a:pt x="8002" y="6687"/>
                        </a:lnTo>
                        <a:lnTo>
                          <a:pt x="7990" y="6615"/>
                        </a:lnTo>
                        <a:lnTo>
                          <a:pt x="8609" y="6615"/>
                        </a:lnTo>
                        <a:cubicBezTo>
                          <a:pt x="8692" y="6615"/>
                          <a:pt x="8716" y="6568"/>
                          <a:pt x="8669" y="6496"/>
                        </a:cubicBezTo>
                        <a:lnTo>
                          <a:pt x="8359" y="6020"/>
                        </a:lnTo>
                        <a:lnTo>
                          <a:pt x="8347" y="5984"/>
                        </a:lnTo>
                        <a:lnTo>
                          <a:pt x="8371" y="5972"/>
                        </a:lnTo>
                        <a:lnTo>
                          <a:pt x="8907" y="5818"/>
                        </a:lnTo>
                        <a:cubicBezTo>
                          <a:pt x="8954" y="5794"/>
                          <a:pt x="8954" y="5556"/>
                          <a:pt x="8919" y="5508"/>
                        </a:cubicBezTo>
                        <a:lnTo>
                          <a:pt x="8454" y="4948"/>
                        </a:lnTo>
                        <a:cubicBezTo>
                          <a:pt x="8423" y="4959"/>
                          <a:pt x="8401" y="5050"/>
                          <a:pt x="8372" y="5050"/>
                        </a:cubicBezTo>
                        <a:cubicBezTo>
                          <a:pt x="8368" y="5050"/>
                          <a:pt x="8364" y="5048"/>
                          <a:pt x="8359" y="5044"/>
                        </a:cubicBezTo>
                        <a:cubicBezTo>
                          <a:pt x="7333" y="4201"/>
                          <a:pt x="6658" y="4010"/>
                          <a:pt x="6259" y="4010"/>
                        </a:cubicBezTo>
                        <a:cubicBezTo>
                          <a:pt x="5930" y="4010"/>
                          <a:pt x="5787" y="4139"/>
                          <a:pt x="5787" y="4139"/>
                        </a:cubicBezTo>
                        <a:lnTo>
                          <a:pt x="5704" y="4246"/>
                        </a:lnTo>
                        <a:cubicBezTo>
                          <a:pt x="5481" y="4369"/>
                          <a:pt x="5313" y="4417"/>
                          <a:pt x="5179" y="4417"/>
                        </a:cubicBezTo>
                        <a:cubicBezTo>
                          <a:pt x="5040" y="4417"/>
                          <a:pt x="4937" y="4366"/>
                          <a:pt x="4847" y="4294"/>
                        </a:cubicBezTo>
                        <a:cubicBezTo>
                          <a:pt x="4716" y="4091"/>
                          <a:pt x="4668" y="3877"/>
                          <a:pt x="4978" y="3460"/>
                        </a:cubicBezTo>
                        <a:lnTo>
                          <a:pt x="5061" y="3377"/>
                        </a:lnTo>
                        <a:cubicBezTo>
                          <a:pt x="5061" y="3377"/>
                          <a:pt x="5692" y="2722"/>
                          <a:pt x="4442" y="638"/>
                        </a:cubicBezTo>
                        <a:cubicBezTo>
                          <a:pt x="4430" y="615"/>
                          <a:pt x="4418" y="496"/>
                          <a:pt x="4406" y="496"/>
                        </a:cubicBezTo>
                        <a:lnTo>
                          <a:pt x="4073" y="31"/>
                        </a:lnTo>
                        <a:cubicBezTo>
                          <a:pt x="4055" y="9"/>
                          <a:pt x="4035" y="0"/>
                          <a:pt x="4017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22" name="Google Shape;1922;p46"/>
                  <p:cNvSpPr/>
                  <p:nvPr/>
                </p:nvSpPr>
                <p:spPr>
                  <a:xfrm>
                    <a:off x="7250012" y="6682281"/>
                    <a:ext cx="188079" cy="161014"/>
                  </a:xfrm>
                  <a:custGeom>
                    <a:rect b="b" l="l" r="r" t="t"/>
                    <a:pathLst>
                      <a:path extrusionOk="0" h="7972" w="9312">
                        <a:moveTo>
                          <a:pt x="2426" y="1"/>
                        </a:moveTo>
                        <a:cubicBezTo>
                          <a:pt x="2389" y="1"/>
                          <a:pt x="2364" y="50"/>
                          <a:pt x="2346" y="113"/>
                        </a:cubicBezTo>
                        <a:lnTo>
                          <a:pt x="2346" y="673"/>
                        </a:lnTo>
                        <a:lnTo>
                          <a:pt x="2346" y="708"/>
                        </a:lnTo>
                        <a:lnTo>
                          <a:pt x="2322" y="685"/>
                        </a:lnTo>
                        <a:lnTo>
                          <a:pt x="1775" y="506"/>
                        </a:lnTo>
                        <a:cubicBezTo>
                          <a:pt x="1764" y="505"/>
                          <a:pt x="1754" y="504"/>
                          <a:pt x="1745" y="504"/>
                        </a:cubicBezTo>
                        <a:cubicBezTo>
                          <a:pt x="1683" y="504"/>
                          <a:pt x="1659" y="539"/>
                          <a:pt x="1679" y="601"/>
                        </a:cubicBezTo>
                        <a:lnTo>
                          <a:pt x="1834" y="947"/>
                        </a:lnTo>
                        <a:lnTo>
                          <a:pt x="1810" y="947"/>
                        </a:lnTo>
                        <a:lnTo>
                          <a:pt x="1263" y="982"/>
                        </a:lnTo>
                        <a:cubicBezTo>
                          <a:pt x="1259" y="982"/>
                          <a:pt x="1255" y="981"/>
                          <a:pt x="1252" y="981"/>
                        </a:cubicBezTo>
                        <a:cubicBezTo>
                          <a:pt x="1187" y="981"/>
                          <a:pt x="1146" y="1081"/>
                          <a:pt x="1179" y="1149"/>
                        </a:cubicBezTo>
                        <a:lnTo>
                          <a:pt x="1394" y="1661"/>
                        </a:lnTo>
                        <a:lnTo>
                          <a:pt x="1418" y="1685"/>
                        </a:lnTo>
                        <a:lnTo>
                          <a:pt x="1382" y="1697"/>
                        </a:lnTo>
                        <a:lnTo>
                          <a:pt x="834" y="1720"/>
                        </a:lnTo>
                        <a:cubicBezTo>
                          <a:pt x="763" y="1720"/>
                          <a:pt x="727" y="1780"/>
                          <a:pt x="775" y="1840"/>
                        </a:cubicBezTo>
                        <a:lnTo>
                          <a:pt x="1072" y="2268"/>
                        </a:lnTo>
                        <a:lnTo>
                          <a:pt x="1108" y="2328"/>
                        </a:lnTo>
                        <a:lnTo>
                          <a:pt x="1037" y="2340"/>
                        </a:lnTo>
                        <a:lnTo>
                          <a:pt x="501" y="2411"/>
                        </a:lnTo>
                        <a:cubicBezTo>
                          <a:pt x="429" y="2435"/>
                          <a:pt x="417" y="2471"/>
                          <a:pt x="465" y="2530"/>
                        </a:cubicBezTo>
                        <a:lnTo>
                          <a:pt x="798" y="2923"/>
                        </a:lnTo>
                        <a:lnTo>
                          <a:pt x="798" y="2935"/>
                        </a:lnTo>
                        <a:lnTo>
                          <a:pt x="275" y="3054"/>
                        </a:lnTo>
                        <a:cubicBezTo>
                          <a:pt x="203" y="3066"/>
                          <a:pt x="191" y="3125"/>
                          <a:pt x="251" y="3173"/>
                        </a:cubicBezTo>
                        <a:lnTo>
                          <a:pt x="656" y="3530"/>
                        </a:lnTo>
                        <a:lnTo>
                          <a:pt x="715" y="3578"/>
                        </a:lnTo>
                        <a:lnTo>
                          <a:pt x="632" y="3602"/>
                        </a:lnTo>
                        <a:lnTo>
                          <a:pt x="144" y="3816"/>
                        </a:lnTo>
                        <a:cubicBezTo>
                          <a:pt x="72" y="3840"/>
                          <a:pt x="72" y="3899"/>
                          <a:pt x="132" y="3947"/>
                        </a:cubicBezTo>
                        <a:lnTo>
                          <a:pt x="298" y="4006"/>
                        </a:lnTo>
                        <a:lnTo>
                          <a:pt x="60" y="4471"/>
                        </a:lnTo>
                        <a:cubicBezTo>
                          <a:pt x="1" y="4518"/>
                          <a:pt x="84" y="4661"/>
                          <a:pt x="167" y="4697"/>
                        </a:cubicBezTo>
                        <a:lnTo>
                          <a:pt x="775" y="4899"/>
                        </a:lnTo>
                        <a:lnTo>
                          <a:pt x="786" y="4935"/>
                        </a:lnTo>
                        <a:cubicBezTo>
                          <a:pt x="1539" y="5148"/>
                          <a:pt x="2103" y="5222"/>
                          <a:pt x="2523" y="5222"/>
                        </a:cubicBezTo>
                        <a:cubicBezTo>
                          <a:pt x="3463" y="5222"/>
                          <a:pt x="3680" y="4852"/>
                          <a:pt x="3680" y="4852"/>
                        </a:cubicBezTo>
                        <a:lnTo>
                          <a:pt x="3739" y="4768"/>
                        </a:lnTo>
                        <a:cubicBezTo>
                          <a:pt x="3968" y="4470"/>
                          <a:pt x="4157" y="4385"/>
                          <a:pt x="4332" y="4385"/>
                        </a:cubicBezTo>
                        <a:cubicBezTo>
                          <a:pt x="4394" y="4385"/>
                          <a:pt x="4454" y="4396"/>
                          <a:pt x="4513" y="4411"/>
                        </a:cubicBezTo>
                        <a:cubicBezTo>
                          <a:pt x="4704" y="4542"/>
                          <a:pt x="4847" y="4733"/>
                          <a:pt x="4716" y="5233"/>
                        </a:cubicBezTo>
                        <a:lnTo>
                          <a:pt x="4692" y="5328"/>
                        </a:lnTo>
                        <a:cubicBezTo>
                          <a:pt x="4692" y="5328"/>
                          <a:pt x="4358" y="6162"/>
                          <a:pt x="6442" y="7614"/>
                        </a:cubicBezTo>
                        <a:lnTo>
                          <a:pt x="6930" y="7947"/>
                        </a:lnTo>
                        <a:cubicBezTo>
                          <a:pt x="6951" y="7964"/>
                          <a:pt x="6971" y="7972"/>
                          <a:pt x="6989" y="7972"/>
                        </a:cubicBezTo>
                        <a:cubicBezTo>
                          <a:pt x="7023" y="7972"/>
                          <a:pt x="7049" y="7943"/>
                          <a:pt x="7049" y="7888"/>
                        </a:cubicBezTo>
                        <a:lnTo>
                          <a:pt x="7049" y="7340"/>
                        </a:lnTo>
                        <a:lnTo>
                          <a:pt x="7049" y="7316"/>
                        </a:lnTo>
                        <a:lnTo>
                          <a:pt x="7085" y="7328"/>
                        </a:lnTo>
                        <a:lnTo>
                          <a:pt x="7633" y="7507"/>
                        </a:lnTo>
                        <a:cubicBezTo>
                          <a:pt x="7647" y="7512"/>
                          <a:pt x="7661" y="7514"/>
                          <a:pt x="7673" y="7514"/>
                        </a:cubicBezTo>
                        <a:cubicBezTo>
                          <a:pt x="7720" y="7514"/>
                          <a:pt x="7747" y="7478"/>
                          <a:pt x="7728" y="7412"/>
                        </a:cubicBezTo>
                        <a:lnTo>
                          <a:pt x="7573" y="6924"/>
                        </a:lnTo>
                        <a:lnTo>
                          <a:pt x="7537" y="6864"/>
                        </a:lnTo>
                        <a:lnTo>
                          <a:pt x="7621" y="6876"/>
                        </a:lnTo>
                        <a:lnTo>
                          <a:pt x="8156" y="6935"/>
                        </a:lnTo>
                        <a:cubicBezTo>
                          <a:pt x="8168" y="6939"/>
                          <a:pt x="8178" y="6941"/>
                          <a:pt x="8187" y="6941"/>
                        </a:cubicBezTo>
                        <a:cubicBezTo>
                          <a:pt x="8237" y="6941"/>
                          <a:pt x="8258" y="6890"/>
                          <a:pt x="8228" y="6840"/>
                        </a:cubicBezTo>
                        <a:lnTo>
                          <a:pt x="8002" y="6340"/>
                        </a:lnTo>
                        <a:lnTo>
                          <a:pt x="8025" y="6328"/>
                        </a:lnTo>
                        <a:lnTo>
                          <a:pt x="8537" y="6364"/>
                        </a:lnTo>
                        <a:cubicBezTo>
                          <a:pt x="8621" y="6364"/>
                          <a:pt x="8645" y="6316"/>
                          <a:pt x="8597" y="6245"/>
                        </a:cubicBezTo>
                        <a:lnTo>
                          <a:pt x="8323" y="5781"/>
                        </a:lnTo>
                        <a:lnTo>
                          <a:pt x="8276" y="5721"/>
                        </a:lnTo>
                        <a:lnTo>
                          <a:pt x="8347" y="5721"/>
                        </a:lnTo>
                        <a:lnTo>
                          <a:pt x="8811" y="5685"/>
                        </a:lnTo>
                        <a:lnTo>
                          <a:pt x="8799" y="5673"/>
                        </a:lnTo>
                        <a:lnTo>
                          <a:pt x="8323" y="5352"/>
                        </a:lnTo>
                        <a:lnTo>
                          <a:pt x="8299" y="5328"/>
                        </a:lnTo>
                        <a:lnTo>
                          <a:pt x="8466" y="5209"/>
                        </a:lnTo>
                        <a:lnTo>
                          <a:pt x="9049" y="5030"/>
                        </a:lnTo>
                        <a:cubicBezTo>
                          <a:pt x="9121" y="5019"/>
                          <a:pt x="9168" y="4935"/>
                          <a:pt x="9109" y="4888"/>
                        </a:cubicBezTo>
                        <a:lnTo>
                          <a:pt x="8716" y="4518"/>
                        </a:lnTo>
                        <a:lnTo>
                          <a:pt x="8668" y="4459"/>
                        </a:lnTo>
                        <a:lnTo>
                          <a:pt x="8752" y="4423"/>
                        </a:lnTo>
                        <a:lnTo>
                          <a:pt x="9240" y="4221"/>
                        </a:lnTo>
                        <a:cubicBezTo>
                          <a:pt x="9311" y="4185"/>
                          <a:pt x="9311" y="4126"/>
                          <a:pt x="9252" y="4078"/>
                        </a:cubicBezTo>
                        <a:lnTo>
                          <a:pt x="8776" y="3768"/>
                        </a:lnTo>
                        <a:lnTo>
                          <a:pt x="8752" y="3756"/>
                        </a:lnTo>
                        <a:lnTo>
                          <a:pt x="8776" y="3745"/>
                        </a:lnTo>
                        <a:lnTo>
                          <a:pt x="9192" y="3387"/>
                        </a:lnTo>
                        <a:cubicBezTo>
                          <a:pt x="9288" y="3364"/>
                          <a:pt x="9192" y="3149"/>
                          <a:pt x="9121" y="3114"/>
                        </a:cubicBezTo>
                        <a:lnTo>
                          <a:pt x="8466" y="2768"/>
                        </a:lnTo>
                        <a:cubicBezTo>
                          <a:pt x="8443" y="2780"/>
                          <a:pt x="8464" y="2912"/>
                          <a:pt x="8424" y="2912"/>
                        </a:cubicBezTo>
                        <a:cubicBezTo>
                          <a:pt x="8422" y="2912"/>
                          <a:pt x="8420" y="2912"/>
                          <a:pt x="8418" y="2911"/>
                        </a:cubicBezTo>
                        <a:cubicBezTo>
                          <a:pt x="7773" y="2730"/>
                          <a:pt x="7278" y="2665"/>
                          <a:pt x="6898" y="2665"/>
                        </a:cubicBezTo>
                        <a:cubicBezTo>
                          <a:pt x="5903" y="2665"/>
                          <a:pt x="5704" y="3114"/>
                          <a:pt x="5704" y="3114"/>
                        </a:cubicBezTo>
                        <a:lnTo>
                          <a:pt x="5656" y="3244"/>
                        </a:lnTo>
                        <a:cubicBezTo>
                          <a:pt x="5421" y="3551"/>
                          <a:pt x="5235" y="3653"/>
                          <a:pt x="5059" y="3653"/>
                        </a:cubicBezTo>
                        <a:cubicBezTo>
                          <a:pt x="5003" y="3653"/>
                          <a:pt x="4949" y="3643"/>
                          <a:pt x="4894" y="3625"/>
                        </a:cubicBezTo>
                        <a:cubicBezTo>
                          <a:pt x="4704" y="3483"/>
                          <a:pt x="4573" y="3304"/>
                          <a:pt x="4692" y="2804"/>
                        </a:cubicBezTo>
                        <a:lnTo>
                          <a:pt x="4716" y="2697"/>
                        </a:lnTo>
                        <a:cubicBezTo>
                          <a:pt x="4716" y="2697"/>
                          <a:pt x="5049" y="1840"/>
                          <a:pt x="3061" y="435"/>
                        </a:cubicBezTo>
                        <a:cubicBezTo>
                          <a:pt x="3037" y="423"/>
                          <a:pt x="2977" y="316"/>
                          <a:pt x="2965" y="316"/>
                        </a:cubicBezTo>
                        <a:lnTo>
                          <a:pt x="2465" y="18"/>
                        </a:lnTo>
                        <a:cubicBezTo>
                          <a:pt x="2451" y="6"/>
                          <a:pt x="2437" y="1"/>
                          <a:pt x="242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23" name="Google Shape;1923;p46"/>
                  <p:cNvSpPr/>
                  <p:nvPr/>
                </p:nvSpPr>
                <p:spPr>
                  <a:xfrm>
                    <a:off x="7144198" y="6514925"/>
                    <a:ext cx="188079" cy="161237"/>
                  </a:xfrm>
                  <a:custGeom>
                    <a:rect b="b" l="l" r="r" t="t"/>
                    <a:pathLst>
                      <a:path extrusionOk="0" h="7983" w="9312">
                        <a:moveTo>
                          <a:pt x="2412" y="0"/>
                        </a:moveTo>
                        <a:cubicBezTo>
                          <a:pt x="2373" y="0"/>
                          <a:pt x="2346" y="47"/>
                          <a:pt x="2346" y="101"/>
                        </a:cubicBezTo>
                        <a:lnTo>
                          <a:pt x="2346" y="672"/>
                        </a:lnTo>
                        <a:lnTo>
                          <a:pt x="2346" y="720"/>
                        </a:lnTo>
                        <a:lnTo>
                          <a:pt x="2323" y="696"/>
                        </a:lnTo>
                        <a:lnTo>
                          <a:pt x="1775" y="517"/>
                        </a:lnTo>
                        <a:cubicBezTo>
                          <a:pt x="1764" y="516"/>
                          <a:pt x="1755" y="515"/>
                          <a:pt x="1746" y="515"/>
                        </a:cubicBezTo>
                        <a:cubicBezTo>
                          <a:pt x="1683" y="515"/>
                          <a:pt x="1659" y="550"/>
                          <a:pt x="1680" y="612"/>
                        </a:cubicBezTo>
                        <a:lnTo>
                          <a:pt x="1834" y="958"/>
                        </a:lnTo>
                        <a:lnTo>
                          <a:pt x="1811" y="958"/>
                        </a:lnTo>
                        <a:lnTo>
                          <a:pt x="1263" y="993"/>
                        </a:lnTo>
                        <a:cubicBezTo>
                          <a:pt x="1259" y="993"/>
                          <a:pt x="1256" y="993"/>
                          <a:pt x="1252" y="993"/>
                        </a:cubicBezTo>
                        <a:cubicBezTo>
                          <a:pt x="1187" y="993"/>
                          <a:pt x="1145" y="1092"/>
                          <a:pt x="1168" y="1160"/>
                        </a:cubicBezTo>
                        <a:lnTo>
                          <a:pt x="1394" y="1672"/>
                        </a:lnTo>
                        <a:lnTo>
                          <a:pt x="1406" y="1696"/>
                        </a:lnTo>
                        <a:lnTo>
                          <a:pt x="1382" y="1708"/>
                        </a:lnTo>
                        <a:lnTo>
                          <a:pt x="834" y="1732"/>
                        </a:lnTo>
                        <a:cubicBezTo>
                          <a:pt x="751" y="1732"/>
                          <a:pt x="727" y="1791"/>
                          <a:pt x="775" y="1851"/>
                        </a:cubicBezTo>
                        <a:lnTo>
                          <a:pt x="1072" y="2279"/>
                        </a:lnTo>
                        <a:lnTo>
                          <a:pt x="1108" y="2339"/>
                        </a:lnTo>
                        <a:lnTo>
                          <a:pt x="1037" y="2351"/>
                        </a:lnTo>
                        <a:lnTo>
                          <a:pt x="501" y="2422"/>
                        </a:lnTo>
                        <a:cubicBezTo>
                          <a:pt x="430" y="2446"/>
                          <a:pt x="418" y="2482"/>
                          <a:pt x="453" y="2541"/>
                        </a:cubicBezTo>
                        <a:lnTo>
                          <a:pt x="799" y="2934"/>
                        </a:lnTo>
                        <a:lnTo>
                          <a:pt x="799" y="2946"/>
                        </a:lnTo>
                        <a:lnTo>
                          <a:pt x="275" y="3065"/>
                        </a:lnTo>
                        <a:cubicBezTo>
                          <a:pt x="203" y="3077"/>
                          <a:pt x="191" y="3137"/>
                          <a:pt x="251" y="3184"/>
                        </a:cubicBezTo>
                        <a:lnTo>
                          <a:pt x="656" y="3541"/>
                        </a:lnTo>
                        <a:lnTo>
                          <a:pt x="715" y="3589"/>
                        </a:lnTo>
                        <a:lnTo>
                          <a:pt x="632" y="3613"/>
                        </a:lnTo>
                        <a:lnTo>
                          <a:pt x="144" y="3827"/>
                        </a:lnTo>
                        <a:cubicBezTo>
                          <a:pt x="72" y="3851"/>
                          <a:pt x="72" y="3911"/>
                          <a:pt x="132" y="3958"/>
                        </a:cubicBezTo>
                        <a:lnTo>
                          <a:pt x="299" y="4018"/>
                        </a:lnTo>
                        <a:lnTo>
                          <a:pt x="60" y="4482"/>
                        </a:lnTo>
                        <a:cubicBezTo>
                          <a:pt x="1" y="4530"/>
                          <a:pt x="84" y="4673"/>
                          <a:pt x="156" y="4708"/>
                        </a:cubicBezTo>
                        <a:lnTo>
                          <a:pt x="775" y="4911"/>
                        </a:lnTo>
                        <a:lnTo>
                          <a:pt x="787" y="4946"/>
                        </a:lnTo>
                        <a:cubicBezTo>
                          <a:pt x="1540" y="5159"/>
                          <a:pt x="2102" y="5233"/>
                          <a:pt x="2520" y="5233"/>
                        </a:cubicBezTo>
                        <a:cubicBezTo>
                          <a:pt x="3457" y="5233"/>
                          <a:pt x="3668" y="4863"/>
                          <a:pt x="3668" y="4863"/>
                        </a:cubicBezTo>
                        <a:lnTo>
                          <a:pt x="3728" y="4780"/>
                        </a:lnTo>
                        <a:cubicBezTo>
                          <a:pt x="3965" y="4481"/>
                          <a:pt x="4157" y="4396"/>
                          <a:pt x="4327" y="4396"/>
                        </a:cubicBezTo>
                        <a:cubicBezTo>
                          <a:pt x="4387" y="4396"/>
                          <a:pt x="4445" y="4407"/>
                          <a:pt x="4501" y="4422"/>
                        </a:cubicBezTo>
                        <a:cubicBezTo>
                          <a:pt x="4704" y="4553"/>
                          <a:pt x="4847" y="4744"/>
                          <a:pt x="4716" y="5244"/>
                        </a:cubicBezTo>
                        <a:lnTo>
                          <a:pt x="4680" y="5339"/>
                        </a:lnTo>
                        <a:cubicBezTo>
                          <a:pt x="4680" y="5339"/>
                          <a:pt x="4359" y="6173"/>
                          <a:pt x="6442" y="7625"/>
                        </a:cubicBezTo>
                        <a:lnTo>
                          <a:pt x="6930" y="7959"/>
                        </a:lnTo>
                        <a:cubicBezTo>
                          <a:pt x="6951" y="7975"/>
                          <a:pt x="6971" y="7983"/>
                          <a:pt x="6989" y="7983"/>
                        </a:cubicBezTo>
                        <a:cubicBezTo>
                          <a:pt x="7024" y="7983"/>
                          <a:pt x="7049" y="7954"/>
                          <a:pt x="7049" y="7899"/>
                        </a:cubicBezTo>
                        <a:lnTo>
                          <a:pt x="7049" y="7351"/>
                        </a:lnTo>
                        <a:lnTo>
                          <a:pt x="7049" y="7328"/>
                        </a:lnTo>
                        <a:lnTo>
                          <a:pt x="7085" y="7339"/>
                        </a:lnTo>
                        <a:lnTo>
                          <a:pt x="7633" y="7518"/>
                        </a:lnTo>
                        <a:cubicBezTo>
                          <a:pt x="7644" y="7520"/>
                          <a:pt x="7655" y="7521"/>
                          <a:pt x="7665" y="7521"/>
                        </a:cubicBezTo>
                        <a:cubicBezTo>
                          <a:pt x="7717" y="7521"/>
                          <a:pt x="7746" y="7493"/>
                          <a:pt x="7716" y="7423"/>
                        </a:cubicBezTo>
                        <a:lnTo>
                          <a:pt x="7573" y="6935"/>
                        </a:lnTo>
                        <a:lnTo>
                          <a:pt x="7538" y="6875"/>
                        </a:lnTo>
                        <a:lnTo>
                          <a:pt x="7621" y="6887"/>
                        </a:lnTo>
                        <a:lnTo>
                          <a:pt x="8157" y="6947"/>
                        </a:lnTo>
                        <a:cubicBezTo>
                          <a:pt x="8167" y="6950"/>
                          <a:pt x="8177" y="6952"/>
                          <a:pt x="8186" y="6952"/>
                        </a:cubicBezTo>
                        <a:cubicBezTo>
                          <a:pt x="8234" y="6952"/>
                          <a:pt x="8248" y="6898"/>
                          <a:pt x="8228" y="6828"/>
                        </a:cubicBezTo>
                        <a:lnTo>
                          <a:pt x="8002" y="6339"/>
                        </a:lnTo>
                        <a:lnTo>
                          <a:pt x="8014" y="6327"/>
                        </a:lnTo>
                        <a:lnTo>
                          <a:pt x="8538" y="6339"/>
                        </a:lnTo>
                        <a:cubicBezTo>
                          <a:pt x="8609" y="6339"/>
                          <a:pt x="8645" y="6292"/>
                          <a:pt x="8597" y="6220"/>
                        </a:cubicBezTo>
                        <a:lnTo>
                          <a:pt x="8311" y="5756"/>
                        </a:lnTo>
                        <a:lnTo>
                          <a:pt x="8276" y="5696"/>
                        </a:lnTo>
                        <a:lnTo>
                          <a:pt x="8347" y="5696"/>
                        </a:lnTo>
                        <a:lnTo>
                          <a:pt x="8812" y="5673"/>
                        </a:lnTo>
                        <a:lnTo>
                          <a:pt x="8788" y="5661"/>
                        </a:lnTo>
                        <a:lnTo>
                          <a:pt x="8311" y="5327"/>
                        </a:lnTo>
                        <a:lnTo>
                          <a:pt x="8300" y="5315"/>
                        </a:lnTo>
                        <a:lnTo>
                          <a:pt x="8466" y="5196"/>
                        </a:lnTo>
                        <a:lnTo>
                          <a:pt x="9050" y="5018"/>
                        </a:lnTo>
                        <a:cubicBezTo>
                          <a:pt x="9121" y="5006"/>
                          <a:pt x="9169" y="4911"/>
                          <a:pt x="9109" y="4863"/>
                        </a:cubicBezTo>
                        <a:lnTo>
                          <a:pt x="8716" y="4494"/>
                        </a:lnTo>
                        <a:lnTo>
                          <a:pt x="8669" y="4434"/>
                        </a:lnTo>
                        <a:lnTo>
                          <a:pt x="8752" y="4411"/>
                        </a:lnTo>
                        <a:lnTo>
                          <a:pt x="9240" y="4196"/>
                        </a:lnTo>
                        <a:cubicBezTo>
                          <a:pt x="9312" y="4172"/>
                          <a:pt x="9312" y="4113"/>
                          <a:pt x="9252" y="4065"/>
                        </a:cubicBezTo>
                        <a:lnTo>
                          <a:pt x="8776" y="3756"/>
                        </a:lnTo>
                        <a:lnTo>
                          <a:pt x="8752" y="3732"/>
                        </a:lnTo>
                        <a:lnTo>
                          <a:pt x="8776" y="3720"/>
                        </a:lnTo>
                        <a:lnTo>
                          <a:pt x="9193" y="3363"/>
                        </a:lnTo>
                        <a:cubicBezTo>
                          <a:pt x="9252" y="3339"/>
                          <a:pt x="9169" y="3113"/>
                          <a:pt x="9109" y="3101"/>
                        </a:cubicBezTo>
                        <a:lnTo>
                          <a:pt x="8454" y="2756"/>
                        </a:lnTo>
                        <a:cubicBezTo>
                          <a:pt x="8420" y="2767"/>
                          <a:pt x="8451" y="2887"/>
                          <a:pt x="8412" y="2887"/>
                        </a:cubicBezTo>
                        <a:cubicBezTo>
                          <a:pt x="8411" y="2887"/>
                          <a:pt x="8409" y="2887"/>
                          <a:pt x="8407" y="2887"/>
                        </a:cubicBezTo>
                        <a:cubicBezTo>
                          <a:pt x="7768" y="2707"/>
                          <a:pt x="7275" y="2642"/>
                          <a:pt x="6895" y="2642"/>
                        </a:cubicBezTo>
                        <a:cubicBezTo>
                          <a:pt x="5887" y="2642"/>
                          <a:pt x="5680" y="3101"/>
                          <a:pt x="5680" y="3101"/>
                        </a:cubicBezTo>
                        <a:lnTo>
                          <a:pt x="5644" y="3232"/>
                        </a:lnTo>
                        <a:cubicBezTo>
                          <a:pt x="5405" y="3534"/>
                          <a:pt x="5225" y="3630"/>
                          <a:pt x="5055" y="3630"/>
                        </a:cubicBezTo>
                        <a:cubicBezTo>
                          <a:pt x="4997" y="3630"/>
                          <a:pt x="4940" y="3619"/>
                          <a:pt x="4882" y="3601"/>
                        </a:cubicBezTo>
                        <a:cubicBezTo>
                          <a:pt x="4692" y="3470"/>
                          <a:pt x="4549" y="3291"/>
                          <a:pt x="4668" y="2779"/>
                        </a:cubicBezTo>
                        <a:lnTo>
                          <a:pt x="4704" y="2696"/>
                        </a:lnTo>
                        <a:cubicBezTo>
                          <a:pt x="4704" y="2696"/>
                          <a:pt x="5025" y="1827"/>
                          <a:pt x="3049" y="434"/>
                        </a:cubicBezTo>
                        <a:cubicBezTo>
                          <a:pt x="3025" y="422"/>
                          <a:pt x="2966" y="315"/>
                          <a:pt x="2942" y="315"/>
                        </a:cubicBezTo>
                        <a:lnTo>
                          <a:pt x="2454" y="17"/>
                        </a:lnTo>
                        <a:cubicBezTo>
                          <a:pt x="2439" y="5"/>
                          <a:pt x="2425" y="0"/>
                          <a:pt x="2412" y="0"/>
                        </a:cubicBezTo>
                        <a:close/>
                      </a:path>
                    </a:pathLst>
                  </a:custGeom>
                  <a:solidFill>
                    <a:srgbClr val="EF9825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24" name="Google Shape;1924;p46"/>
                  <p:cNvSpPr/>
                  <p:nvPr/>
                </p:nvSpPr>
                <p:spPr>
                  <a:xfrm>
                    <a:off x="7252658" y="6863655"/>
                    <a:ext cx="188564" cy="179758"/>
                  </a:xfrm>
                  <a:custGeom>
                    <a:rect b="b" l="l" r="r" t="t"/>
                    <a:pathLst>
                      <a:path extrusionOk="0" h="8900" w="9336">
                        <a:moveTo>
                          <a:pt x="3497" y="0"/>
                        </a:moveTo>
                        <a:cubicBezTo>
                          <a:pt x="3466" y="0"/>
                          <a:pt x="3430" y="38"/>
                          <a:pt x="3406" y="87"/>
                        </a:cubicBezTo>
                        <a:lnTo>
                          <a:pt x="3263" y="634"/>
                        </a:lnTo>
                        <a:lnTo>
                          <a:pt x="3239" y="670"/>
                        </a:lnTo>
                        <a:lnTo>
                          <a:pt x="3215" y="646"/>
                        </a:lnTo>
                        <a:lnTo>
                          <a:pt x="2727" y="349"/>
                        </a:lnTo>
                        <a:cubicBezTo>
                          <a:pt x="2709" y="338"/>
                          <a:pt x="2690" y="332"/>
                          <a:pt x="2674" y="332"/>
                        </a:cubicBezTo>
                        <a:cubicBezTo>
                          <a:pt x="2638" y="332"/>
                          <a:pt x="2612" y="359"/>
                          <a:pt x="2620" y="408"/>
                        </a:cubicBezTo>
                        <a:lnTo>
                          <a:pt x="2680" y="789"/>
                        </a:lnTo>
                        <a:lnTo>
                          <a:pt x="2668" y="789"/>
                        </a:lnTo>
                        <a:lnTo>
                          <a:pt x="2132" y="694"/>
                        </a:lnTo>
                        <a:cubicBezTo>
                          <a:pt x="2122" y="691"/>
                          <a:pt x="2112" y="690"/>
                          <a:pt x="2103" y="690"/>
                        </a:cubicBezTo>
                        <a:cubicBezTo>
                          <a:pt x="2036" y="690"/>
                          <a:pt x="1992" y="762"/>
                          <a:pt x="2013" y="825"/>
                        </a:cubicBezTo>
                        <a:lnTo>
                          <a:pt x="2096" y="1384"/>
                        </a:lnTo>
                        <a:lnTo>
                          <a:pt x="2096" y="1408"/>
                        </a:lnTo>
                        <a:lnTo>
                          <a:pt x="2072" y="1408"/>
                        </a:lnTo>
                        <a:lnTo>
                          <a:pt x="1537" y="1289"/>
                        </a:lnTo>
                        <a:cubicBezTo>
                          <a:pt x="1528" y="1288"/>
                          <a:pt x="1520" y="1287"/>
                          <a:pt x="1513" y="1287"/>
                        </a:cubicBezTo>
                        <a:cubicBezTo>
                          <a:pt x="1449" y="1287"/>
                          <a:pt x="1431" y="1332"/>
                          <a:pt x="1441" y="1396"/>
                        </a:cubicBezTo>
                        <a:lnTo>
                          <a:pt x="1620" y="1884"/>
                        </a:lnTo>
                        <a:lnTo>
                          <a:pt x="1656" y="1956"/>
                        </a:lnTo>
                        <a:lnTo>
                          <a:pt x="1572" y="1944"/>
                        </a:lnTo>
                        <a:lnTo>
                          <a:pt x="1036" y="1884"/>
                        </a:lnTo>
                        <a:cubicBezTo>
                          <a:pt x="1030" y="1883"/>
                          <a:pt x="1024" y="1883"/>
                          <a:pt x="1019" y="1883"/>
                        </a:cubicBezTo>
                        <a:cubicBezTo>
                          <a:pt x="961" y="1883"/>
                          <a:pt x="943" y="1937"/>
                          <a:pt x="965" y="1992"/>
                        </a:cubicBezTo>
                        <a:lnTo>
                          <a:pt x="1203" y="2456"/>
                        </a:lnTo>
                        <a:lnTo>
                          <a:pt x="1191" y="2468"/>
                        </a:lnTo>
                        <a:lnTo>
                          <a:pt x="655" y="2468"/>
                        </a:lnTo>
                        <a:cubicBezTo>
                          <a:pt x="584" y="2468"/>
                          <a:pt x="548" y="2516"/>
                          <a:pt x="596" y="2587"/>
                        </a:cubicBezTo>
                        <a:lnTo>
                          <a:pt x="894" y="3027"/>
                        </a:lnTo>
                        <a:lnTo>
                          <a:pt x="941" y="3087"/>
                        </a:lnTo>
                        <a:lnTo>
                          <a:pt x="858" y="3111"/>
                        </a:lnTo>
                        <a:lnTo>
                          <a:pt x="322" y="3194"/>
                        </a:lnTo>
                        <a:cubicBezTo>
                          <a:pt x="251" y="3206"/>
                          <a:pt x="239" y="3254"/>
                          <a:pt x="286" y="3313"/>
                        </a:cubicBezTo>
                        <a:lnTo>
                          <a:pt x="417" y="3420"/>
                        </a:lnTo>
                        <a:lnTo>
                          <a:pt x="72" y="3801"/>
                        </a:lnTo>
                        <a:cubicBezTo>
                          <a:pt x="1" y="3837"/>
                          <a:pt x="48" y="4004"/>
                          <a:pt x="120" y="4040"/>
                        </a:cubicBezTo>
                        <a:lnTo>
                          <a:pt x="655" y="4397"/>
                        </a:lnTo>
                        <a:lnTo>
                          <a:pt x="667" y="4432"/>
                        </a:lnTo>
                        <a:cubicBezTo>
                          <a:pt x="1748" y="5061"/>
                          <a:pt x="2446" y="5220"/>
                          <a:pt x="2876" y="5220"/>
                        </a:cubicBezTo>
                        <a:cubicBezTo>
                          <a:pt x="3318" y="5220"/>
                          <a:pt x="3477" y="5052"/>
                          <a:pt x="3477" y="5052"/>
                        </a:cubicBezTo>
                        <a:lnTo>
                          <a:pt x="3573" y="4992"/>
                        </a:lnTo>
                        <a:cubicBezTo>
                          <a:pt x="3795" y="4815"/>
                          <a:pt x="3967" y="4754"/>
                          <a:pt x="4108" y="4754"/>
                        </a:cubicBezTo>
                        <a:cubicBezTo>
                          <a:pt x="4224" y="4754"/>
                          <a:pt x="4320" y="4795"/>
                          <a:pt x="4406" y="4849"/>
                        </a:cubicBezTo>
                        <a:cubicBezTo>
                          <a:pt x="4573" y="5028"/>
                          <a:pt x="4656" y="5254"/>
                          <a:pt x="4418" y="5694"/>
                        </a:cubicBezTo>
                        <a:lnTo>
                          <a:pt x="4358" y="5790"/>
                        </a:lnTo>
                        <a:cubicBezTo>
                          <a:pt x="4358" y="5790"/>
                          <a:pt x="3834" y="6516"/>
                          <a:pt x="5501" y="8421"/>
                        </a:cubicBezTo>
                        <a:lnTo>
                          <a:pt x="5894" y="8862"/>
                        </a:lnTo>
                        <a:cubicBezTo>
                          <a:pt x="5915" y="8887"/>
                          <a:pt x="5938" y="8900"/>
                          <a:pt x="5958" y="8900"/>
                        </a:cubicBezTo>
                        <a:cubicBezTo>
                          <a:pt x="5984" y="8900"/>
                          <a:pt x="6007" y="8878"/>
                          <a:pt x="6013" y="8838"/>
                        </a:cubicBezTo>
                        <a:lnTo>
                          <a:pt x="6144" y="8302"/>
                        </a:lnTo>
                        <a:lnTo>
                          <a:pt x="6156" y="8266"/>
                        </a:lnTo>
                        <a:lnTo>
                          <a:pt x="6192" y="8290"/>
                        </a:lnTo>
                        <a:lnTo>
                          <a:pt x="6680" y="8588"/>
                        </a:lnTo>
                        <a:cubicBezTo>
                          <a:pt x="6698" y="8599"/>
                          <a:pt x="6717" y="8604"/>
                          <a:pt x="6733" y="8604"/>
                        </a:cubicBezTo>
                        <a:cubicBezTo>
                          <a:pt x="6770" y="8604"/>
                          <a:pt x="6795" y="8577"/>
                          <a:pt x="6787" y="8528"/>
                        </a:cubicBezTo>
                        <a:lnTo>
                          <a:pt x="6751" y="8004"/>
                        </a:lnTo>
                        <a:lnTo>
                          <a:pt x="6740" y="7945"/>
                        </a:lnTo>
                        <a:lnTo>
                          <a:pt x="6811" y="7969"/>
                        </a:lnTo>
                        <a:lnTo>
                          <a:pt x="7323" y="8171"/>
                        </a:lnTo>
                        <a:cubicBezTo>
                          <a:pt x="7336" y="8175"/>
                          <a:pt x="7348" y="8177"/>
                          <a:pt x="7358" y="8177"/>
                        </a:cubicBezTo>
                        <a:cubicBezTo>
                          <a:pt x="7409" y="8177"/>
                          <a:pt x="7440" y="8134"/>
                          <a:pt x="7430" y="8076"/>
                        </a:cubicBezTo>
                        <a:lnTo>
                          <a:pt x="7323" y="7552"/>
                        </a:lnTo>
                        <a:lnTo>
                          <a:pt x="7335" y="7540"/>
                        </a:lnTo>
                        <a:lnTo>
                          <a:pt x="7823" y="7695"/>
                        </a:lnTo>
                        <a:cubicBezTo>
                          <a:pt x="7834" y="7696"/>
                          <a:pt x="7843" y="7697"/>
                          <a:pt x="7852" y="7697"/>
                        </a:cubicBezTo>
                        <a:cubicBezTo>
                          <a:pt x="7914" y="7697"/>
                          <a:pt x="7939" y="7662"/>
                          <a:pt x="7918" y="7599"/>
                        </a:cubicBezTo>
                        <a:lnTo>
                          <a:pt x="7752" y="7099"/>
                        </a:lnTo>
                        <a:lnTo>
                          <a:pt x="7728" y="7016"/>
                        </a:lnTo>
                        <a:lnTo>
                          <a:pt x="7799" y="7040"/>
                        </a:lnTo>
                        <a:lnTo>
                          <a:pt x="8240" y="7111"/>
                        </a:lnTo>
                        <a:lnTo>
                          <a:pt x="8228" y="7099"/>
                        </a:lnTo>
                        <a:lnTo>
                          <a:pt x="7847" y="6659"/>
                        </a:lnTo>
                        <a:lnTo>
                          <a:pt x="7823" y="6647"/>
                        </a:lnTo>
                        <a:lnTo>
                          <a:pt x="8002" y="6576"/>
                        </a:lnTo>
                        <a:lnTo>
                          <a:pt x="8621" y="6540"/>
                        </a:lnTo>
                        <a:cubicBezTo>
                          <a:pt x="8692" y="6540"/>
                          <a:pt x="8764" y="6468"/>
                          <a:pt x="8716" y="6409"/>
                        </a:cubicBezTo>
                        <a:lnTo>
                          <a:pt x="8442" y="5944"/>
                        </a:lnTo>
                        <a:lnTo>
                          <a:pt x="8406" y="5873"/>
                        </a:lnTo>
                        <a:lnTo>
                          <a:pt x="8502" y="5861"/>
                        </a:lnTo>
                        <a:lnTo>
                          <a:pt x="9037" y="5766"/>
                        </a:lnTo>
                        <a:cubicBezTo>
                          <a:pt x="9109" y="5754"/>
                          <a:pt x="9121" y="5706"/>
                          <a:pt x="9073" y="5647"/>
                        </a:cubicBezTo>
                        <a:lnTo>
                          <a:pt x="8692" y="5230"/>
                        </a:lnTo>
                        <a:lnTo>
                          <a:pt x="8680" y="5206"/>
                        </a:lnTo>
                        <a:lnTo>
                          <a:pt x="8704" y="5194"/>
                        </a:lnTo>
                        <a:lnTo>
                          <a:pt x="9192" y="4956"/>
                        </a:lnTo>
                        <a:cubicBezTo>
                          <a:pt x="9335" y="4909"/>
                          <a:pt x="9323" y="4671"/>
                          <a:pt x="9240" y="4623"/>
                        </a:cubicBezTo>
                        <a:lnTo>
                          <a:pt x="8692" y="4135"/>
                        </a:lnTo>
                        <a:cubicBezTo>
                          <a:pt x="8658" y="4146"/>
                          <a:pt x="8646" y="4255"/>
                          <a:pt x="8624" y="4255"/>
                        </a:cubicBezTo>
                        <a:cubicBezTo>
                          <a:pt x="8623" y="4255"/>
                          <a:pt x="8622" y="4254"/>
                          <a:pt x="8621" y="4254"/>
                        </a:cubicBezTo>
                        <a:cubicBezTo>
                          <a:pt x="7666" y="3717"/>
                          <a:pt x="7023" y="3570"/>
                          <a:pt x="6605" y="3570"/>
                        </a:cubicBezTo>
                        <a:cubicBezTo>
                          <a:pt x="6094" y="3570"/>
                          <a:pt x="5918" y="3789"/>
                          <a:pt x="5918" y="3789"/>
                        </a:cubicBezTo>
                        <a:lnTo>
                          <a:pt x="5847" y="3909"/>
                        </a:lnTo>
                        <a:cubicBezTo>
                          <a:pt x="5610" y="4103"/>
                          <a:pt x="5439" y="4172"/>
                          <a:pt x="5295" y="4172"/>
                        </a:cubicBezTo>
                        <a:cubicBezTo>
                          <a:pt x="5192" y="4172"/>
                          <a:pt x="5102" y="4137"/>
                          <a:pt x="5013" y="4087"/>
                        </a:cubicBezTo>
                        <a:cubicBezTo>
                          <a:pt x="4846" y="3909"/>
                          <a:pt x="4763" y="3706"/>
                          <a:pt x="5013" y="3254"/>
                        </a:cubicBezTo>
                        <a:lnTo>
                          <a:pt x="5073" y="3170"/>
                        </a:lnTo>
                        <a:cubicBezTo>
                          <a:pt x="5073" y="3170"/>
                          <a:pt x="5597" y="2408"/>
                          <a:pt x="4013" y="563"/>
                        </a:cubicBezTo>
                        <a:cubicBezTo>
                          <a:pt x="3989" y="527"/>
                          <a:pt x="3954" y="432"/>
                          <a:pt x="3942" y="432"/>
                        </a:cubicBezTo>
                        <a:lnTo>
                          <a:pt x="3537" y="27"/>
                        </a:lnTo>
                        <a:cubicBezTo>
                          <a:pt x="3525" y="8"/>
                          <a:pt x="3512" y="0"/>
                          <a:pt x="3497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25" name="Google Shape;1925;p46"/>
                  <p:cNvSpPr/>
                  <p:nvPr/>
                </p:nvSpPr>
                <p:spPr>
                  <a:xfrm>
                    <a:off x="7167627" y="6613953"/>
                    <a:ext cx="146290" cy="185251"/>
                  </a:xfrm>
                  <a:custGeom>
                    <a:rect b="b" l="l" r="r" t="t"/>
                    <a:pathLst>
                      <a:path extrusionOk="0" h="9172" w="7243">
                        <a:moveTo>
                          <a:pt x="2937" y="0"/>
                        </a:moveTo>
                        <a:cubicBezTo>
                          <a:pt x="2912" y="0"/>
                          <a:pt x="2890" y="18"/>
                          <a:pt x="2877" y="55"/>
                        </a:cubicBezTo>
                        <a:lnTo>
                          <a:pt x="2841" y="222"/>
                        </a:lnTo>
                        <a:lnTo>
                          <a:pt x="2353" y="55"/>
                        </a:lnTo>
                        <a:cubicBezTo>
                          <a:pt x="2343" y="47"/>
                          <a:pt x="2331" y="43"/>
                          <a:pt x="2317" y="43"/>
                        </a:cubicBezTo>
                        <a:cubicBezTo>
                          <a:pt x="2253" y="43"/>
                          <a:pt x="2163" y="127"/>
                          <a:pt x="2163" y="186"/>
                        </a:cubicBezTo>
                        <a:lnTo>
                          <a:pt x="2056" y="829"/>
                        </a:lnTo>
                        <a:lnTo>
                          <a:pt x="2020" y="853"/>
                        </a:lnTo>
                        <a:cubicBezTo>
                          <a:pt x="1722" y="3377"/>
                          <a:pt x="2556" y="3687"/>
                          <a:pt x="2556" y="3687"/>
                        </a:cubicBezTo>
                        <a:lnTo>
                          <a:pt x="2651" y="3734"/>
                        </a:lnTo>
                        <a:cubicBezTo>
                          <a:pt x="3091" y="3972"/>
                          <a:pt x="3151" y="4211"/>
                          <a:pt x="3127" y="4449"/>
                        </a:cubicBezTo>
                        <a:cubicBezTo>
                          <a:pt x="3043" y="4638"/>
                          <a:pt x="2894" y="4790"/>
                          <a:pt x="2515" y="4790"/>
                        </a:cubicBezTo>
                        <a:cubicBezTo>
                          <a:pt x="2465" y="4790"/>
                          <a:pt x="2411" y="4788"/>
                          <a:pt x="2353" y="4782"/>
                        </a:cubicBezTo>
                        <a:lnTo>
                          <a:pt x="2246" y="4770"/>
                        </a:lnTo>
                        <a:cubicBezTo>
                          <a:pt x="2246" y="4770"/>
                          <a:pt x="2228" y="4766"/>
                          <a:pt x="2194" y="4766"/>
                        </a:cubicBezTo>
                        <a:cubicBezTo>
                          <a:pt x="1990" y="4766"/>
                          <a:pt x="1210" y="4906"/>
                          <a:pt x="282" y="6866"/>
                        </a:cubicBezTo>
                        <a:lnTo>
                          <a:pt x="32" y="7401"/>
                        </a:lnTo>
                        <a:cubicBezTo>
                          <a:pt x="0" y="7474"/>
                          <a:pt x="24" y="7511"/>
                          <a:pt x="78" y="7511"/>
                        </a:cubicBezTo>
                        <a:cubicBezTo>
                          <a:pt x="86" y="7511"/>
                          <a:pt x="94" y="7510"/>
                          <a:pt x="103" y="7509"/>
                        </a:cubicBezTo>
                        <a:lnTo>
                          <a:pt x="651" y="7425"/>
                        </a:lnTo>
                        <a:lnTo>
                          <a:pt x="686" y="7425"/>
                        </a:lnTo>
                        <a:lnTo>
                          <a:pt x="686" y="7449"/>
                        </a:lnTo>
                        <a:lnTo>
                          <a:pt x="615" y="8021"/>
                        </a:lnTo>
                        <a:cubicBezTo>
                          <a:pt x="597" y="8074"/>
                          <a:pt x="619" y="8101"/>
                          <a:pt x="662" y="8101"/>
                        </a:cubicBezTo>
                        <a:cubicBezTo>
                          <a:pt x="676" y="8101"/>
                          <a:pt x="692" y="8098"/>
                          <a:pt x="710" y="8092"/>
                        </a:cubicBezTo>
                        <a:lnTo>
                          <a:pt x="1175" y="7866"/>
                        </a:lnTo>
                        <a:lnTo>
                          <a:pt x="1222" y="7842"/>
                        </a:lnTo>
                        <a:lnTo>
                          <a:pt x="1222" y="7913"/>
                        </a:lnTo>
                        <a:lnTo>
                          <a:pt x="1246" y="8449"/>
                        </a:lnTo>
                        <a:cubicBezTo>
                          <a:pt x="1246" y="8498"/>
                          <a:pt x="1274" y="8530"/>
                          <a:pt x="1311" y="8530"/>
                        </a:cubicBezTo>
                        <a:cubicBezTo>
                          <a:pt x="1328" y="8530"/>
                          <a:pt x="1346" y="8524"/>
                          <a:pt x="1365" y="8509"/>
                        </a:cubicBezTo>
                        <a:lnTo>
                          <a:pt x="1817" y="8211"/>
                        </a:lnTo>
                        <a:cubicBezTo>
                          <a:pt x="1817" y="8211"/>
                          <a:pt x="1829" y="8211"/>
                          <a:pt x="1841" y="8223"/>
                        </a:cubicBezTo>
                        <a:lnTo>
                          <a:pt x="1901" y="8735"/>
                        </a:lnTo>
                        <a:cubicBezTo>
                          <a:pt x="1915" y="8778"/>
                          <a:pt x="1934" y="8799"/>
                          <a:pt x="1959" y="8799"/>
                        </a:cubicBezTo>
                        <a:cubicBezTo>
                          <a:pt x="1976" y="8799"/>
                          <a:pt x="1996" y="8790"/>
                          <a:pt x="2020" y="8771"/>
                        </a:cubicBezTo>
                        <a:lnTo>
                          <a:pt x="2425" y="8437"/>
                        </a:lnTo>
                        <a:lnTo>
                          <a:pt x="2484" y="8390"/>
                        </a:lnTo>
                        <a:lnTo>
                          <a:pt x="2496" y="8461"/>
                        </a:lnTo>
                        <a:lnTo>
                          <a:pt x="2603" y="8913"/>
                        </a:lnTo>
                        <a:cubicBezTo>
                          <a:pt x="2603" y="8913"/>
                          <a:pt x="2603" y="8890"/>
                          <a:pt x="2615" y="8890"/>
                        </a:cubicBezTo>
                        <a:lnTo>
                          <a:pt x="2853" y="8378"/>
                        </a:lnTo>
                        <a:lnTo>
                          <a:pt x="2877" y="8354"/>
                        </a:lnTo>
                        <a:lnTo>
                          <a:pt x="3008" y="8497"/>
                        </a:lnTo>
                        <a:lnTo>
                          <a:pt x="3270" y="9044"/>
                        </a:lnTo>
                        <a:cubicBezTo>
                          <a:pt x="3293" y="9091"/>
                          <a:pt x="3336" y="9122"/>
                          <a:pt x="3377" y="9122"/>
                        </a:cubicBezTo>
                        <a:cubicBezTo>
                          <a:pt x="3399" y="9122"/>
                          <a:pt x="3420" y="9113"/>
                          <a:pt x="3437" y="9092"/>
                        </a:cubicBezTo>
                        <a:lnTo>
                          <a:pt x="3746" y="8652"/>
                        </a:lnTo>
                        <a:lnTo>
                          <a:pt x="3794" y="8592"/>
                        </a:lnTo>
                        <a:lnTo>
                          <a:pt x="3842" y="8675"/>
                        </a:lnTo>
                        <a:lnTo>
                          <a:pt x="4127" y="9128"/>
                        </a:lnTo>
                        <a:cubicBezTo>
                          <a:pt x="4144" y="9156"/>
                          <a:pt x="4167" y="9171"/>
                          <a:pt x="4190" y="9171"/>
                        </a:cubicBezTo>
                        <a:cubicBezTo>
                          <a:pt x="4214" y="9171"/>
                          <a:pt x="4240" y="9153"/>
                          <a:pt x="4258" y="9116"/>
                        </a:cubicBezTo>
                        <a:lnTo>
                          <a:pt x="4496" y="8592"/>
                        </a:lnTo>
                        <a:lnTo>
                          <a:pt x="4508" y="8568"/>
                        </a:lnTo>
                        <a:lnTo>
                          <a:pt x="4544" y="8580"/>
                        </a:lnTo>
                        <a:lnTo>
                          <a:pt x="4961" y="8937"/>
                        </a:lnTo>
                        <a:cubicBezTo>
                          <a:pt x="4964" y="8938"/>
                          <a:pt x="4968" y="8938"/>
                          <a:pt x="4972" y="8938"/>
                        </a:cubicBezTo>
                        <a:cubicBezTo>
                          <a:pt x="5051" y="8938"/>
                          <a:pt x="5236" y="8827"/>
                          <a:pt x="5258" y="8759"/>
                        </a:cubicBezTo>
                        <a:lnTo>
                          <a:pt x="5473" y="8056"/>
                        </a:lnTo>
                        <a:cubicBezTo>
                          <a:pt x="5469" y="8054"/>
                          <a:pt x="5463" y="8054"/>
                          <a:pt x="5456" y="8054"/>
                        </a:cubicBezTo>
                        <a:cubicBezTo>
                          <a:pt x="5432" y="8054"/>
                          <a:pt x="5394" y="8061"/>
                          <a:pt x="5368" y="8061"/>
                        </a:cubicBezTo>
                        <a:cubicBezTo>
                          <a:pt x="5350" y="8061"/>
                          <a:pt x="5337" y="8057"/>
                          <a:pt x="5342" y="8044"/>
                        </a:cubicBezTo>
                        <a:cubicBezTo>
                          <a:pt x="5592" y="5639"/>
                          <a:pt x="4699" y="5401"/>
                          <a:pt x="4699" y="5401"/>
                        </a:cubicBezTo>
                        <a:lnTo>
                          <a:pt x="4568" y="5377"/>
                        </a:lnTo>
                        <a:cubicBezTo>
                          <a:pt x="4127" y="5139"/>
                          <a:pt x="4044" y="4925"/>
                          <a:pt x="4080" y="4699"/>
                        </a:cubicBezTo>
                        <a:cubicBezTo>
                          <a:pt x="4180" y="4499"/>
                          <a:pt x="4310" y="4351"/>
                          <a:pt x="4752" y="4351"/>
                        </a:cubicBezTo>
                        <a:cubicBezTo>
                          <a:pt x="4784" y="4351"/>
                          <a:pt x="4818" y="4352"/>
                          <a:pt x="4854" y="4353"/>
                        </a:cubicBezTo>
                        <a:lnTo>
                          <a:pt x="4961" y="4365"/>
                        </a:lnTo>
                        <a:cubicBezTo>
                          <a:pt x="4961" y="4365"/>
                          <a:pt x="4979" y="4369"/>
                          <a:pt x="5012" y="4369"/>
                        </a:cubicBezTo>
                        <a:cubicBezTo>
                          <a:pt x="5219" y="4369"/>
                          <a:pt x="6015" y="4237"/>
                          <a:pt x="6925" y="2365"/>
                        </a:cubicBezTo>
                        <a:cubicBezTo>
                          <a:pt x="6937" y="2329"/>
                          <a:pt x="7021" y="2258"/>
                          <a:pt x="7009" y="2246"/>
                        </a:cubicBezTo>
                        <a:lnTo>
                          <a:pt x="7223" y="1710"/>
                        </a:lnTo>
                        <a:cubicBezTo>
                          <a:pt x="7243" y="1640"/>
                          <a:pt x="7204" y="1612"/>
                          <a:pt x="7149" y="1612"/>
                        </a:cubicBezTo>
                        <a:cubicBezTo>
                          <a:pt x="7138" y="1612"/>
                          <a:pt x="7127" y="1613"/>
                          <a:pt x="7116" y="1615"/>
                        </a:cubicBezTo>
                        <a:lnTo>
                          <a:pt x="6544" y="1710"/>
                        </a:lnTo>
                        <a:lnTo>
                          <a:pt x="6520" y="1710"/>
                        </a:lnTo>
                        <a:lnTo>
                          <a:pt x="6520" y="1675"/>
                        </a:lnTo>
                        <a:lnTo>
                          <a:pt x="6592" y="1115"/>
                        </a:lnTo>
                        <a:cubicBezTo>
                          <a:pt x="6601" y="1052"/>
                          <a:pt x="6569" y="1023"/>
                          <a:pt x="6527" y="1023"/>
                        </a:cubicBezTo>
                        <a:cubicBezTo>
                          <a:pt x="6514" y="1023"/>
                          <a:pt x="6499" y="1026"/>
                          <a:pt x="6485" y="1032"/>
                        </a:cubicBezTo>
                        <a:lnTo>
                          <a:pt x="6175" y="1234"/>
                        </a:lnTo>
                        <a:lnTo>
                          <a:pt x="6175" y="1210"/>
                        </a:lnTo>
                        <a:lnTo>
                          <a:pt x="6044" y="674"/>
                        </a:lnTo>
                        <a:cubicBezTo>
                          <a:pt x="6044" y="625"/>
                          <a:pt x="5987" y="598"/>
                          <a:pt x="5933" y="598"/>
                        </a:cubicBezTo>
                        <a:cubicBezTo>
                          <a:pt x="5908" y="598"/>
                          <a:pt x="5884" y="604"/>
                          <a:pt x="5866" y="615"/>
                        </a:cubicBezTo>
                        <a:lnTo>
                          <a:pt x="5401" y="936"/>
                        </a:lnTo>
                        <a:lnTo>
                          <a:pt x="5377" y="948"/>
                        </a:lnTo>
                        <a:lnTo>
                          <a:pt x="5354" y="913"/>
                        </a:lnTo>
                        <a:lnTo>
                          <a:pt x="5258" y="377"/>
                        </a:lnTo>
                        <a:cubicBezTo>
                          <a:pt x="5244" y="334"/>
                          <a:pt x="5217" y="312"/>
                          <a:pt x="5190" y="312"/>
                        </a:cubicBezTo>
                        <a:cubicBezTo>
                          <a:pt x="5172" y="312"/>
                          <a:pt x="5154" y="322"/>
                          <a:pt x="5139" y="341"/>
                        </a:cubicBezTo>
                        <a:lnTo>
                          <a:pt x="4746" y="710"/>
                        </a:lnTo>
                        <a:lnTo>
                          <a:pt x="4687" y="758"/>
                        </a:lnTo>
                        <a:lnTo>
                          <a:pt x="4663" y="674"/>
                        </a:lnTo>
                        <a:lnTo>
                          <a:pt x="4496" y="174"/>
                        </a:lnTo>
                        <a:cubicBezTo>
                          <a:pt x="4489" y="131"/>
                          <a:pt x="4464" y="105"/>
                          <a:pt x="4435" y="105"/>
                        </a:cubicBezTo>
                        <a:cubicBezTo>
                          <a:pt x="4416" y="105"/>
                          <a:pt x="4396" y="115"/>
                          <a:pt x="4377" y="139"/>
                        </a:cubicBezTo>
                        <a:lnTo>
                          <a:pt x="4044" y="543"/>
                        </a:lnTo>
                        <a:lnTo>
                          <a:pt x="4020" y="543"/>
                        </a:lnTo>
                        <a:lnTo>
                          <a:pt x="3806" y="55"/>
                        </a:lnTo>
                        <a:cubicBezTo>
                          <a:pt x="3793" y="18"/>
                          <a:pt x="3771" y="0"/>
                          <a:pt x="3746" y="0"/>
                        </a:cubicBezTo>
                        <a:cubicBezTo>
                          <a:pt x="3723" y="0"/>
                          <a:pt x="3698" y="15"/>
                          <a:pt x="3675" y="43"/>
                        </a:cubicBezTo>
                        <a:lnTo>
                          <a:pt x="3377" y="484"/>
                        </a:lnTo>
                        <a:lnTo>
                          <a:pt x="3330" y="543"/>
                        </a:lnTo>
                        <a:lnTo>
                          <a:pt x="3294" y="484"/>
                        </a:lnTo>
                        <a:lnTo>
                          <a:pt x="3008" y="43"/>
                        </a:lnTo>
                        <a:cubicBezTo>
                          <a:pt x="2985" y="15"/>
                          <a:pt x="2960" y="0"/>
                          <a:pt x="2937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26" name="Google Shape;1926;p46"/>
                  <p:cNvSpPr/>
                  <p:nvPr/>
                </p:nvSpPr>
                <p:spPr>
                  <a:xfrm>
                    <a:off x="7365502" y="6910453"/>
                    <a:ext cx="146270" cy="185494"/>
                  </a:xfrm>
                  <a:custGeom>
                    <a:rect b="b" l="l" r="r" t="t"/>
                    <a:pathLst>
                      <a:path extrusionOk="0" h="9184" w="7242">
                        <a:moveTo>
                          <a:pt x="2936" y="0"/>
                        </a:moveTo>
                        <a:cubicBezTo>
                          <a:pt x="2911" y="0"/>
                          <a:pt x="2886" y="18"/>
                          <a:pt x="2867" y="56"/>
                        </a:cubicBezTo>
                        <a:lnTo>
                          <a:pt x="2843" y="222"/>
                        </a:lnTo>
                        <a:lnTo>
                          <a:pt x="2343" y="56"/>
                        </a:lnTo>
                        <a:cubicBezTo>
                          <a:pt x="2334" y="50"/>
                          <a:pt x="2324" y="48"/>
                          <a:pt x="2313" y="48"/>
                        </a:cubicBezTo>
                        <a:cubicBezTo>
                          <a:pt x="2248" y="48"/>
                          <a:pt x="2153" y="128"/>
                          <a:pt x="2153" y="199"/>
                        </a:cubicBezTo>
                        <a:lnTo>
                          <a:pt x="2046" y="830"/>
                        </a:lnTo>
                        <a:lnTo>
                          <a:pt x="2022" y="865"/>
                        </a:lnTo>
                        <a:cubicBezTo>
                          <a:pt x="1724" y="3377"/>
                          <a:pt x="2558" y="3687"/>
                          <a:pt x="2558" y="3687"/>
                        </a:cubicBezTo>
                        <a:lnTo>
                          <a:pt x="2641" y="3735"/>
                        </a:lnTo>
                        <a:cubicBezTo>
                          <a:pt x="3105" y="3973"/>
                          <a:pt x="3153" y="4211"/>
                          <a:pt x="3117" y="4449"/>
                        </a:cubicBezTo>
                        <a:cubicBezTo>
                          <a:pt x="3043" y="4649"/>
                          <a:pt x="2895" y="4802"/>
                          <a:pt x="2508" y="4802"/>
                        </a:cubicBezTo>
                        <a:cubicBezTo>
                          <a:pt x="2457" y="4802"/>
                          <a:pt x="2403" y="4800"/>
                          <a:pt x="2343" y="4794"/>
                        </a:cubicBezTo>
                        <a:lnTo>
                          <a:pt x="2248" y="4782"/>
                        </a:lnTo>
                        <a:cubicBezTo>
                          <a:pt x="2248" y="4782"/>
                          <a:pt x="2228" y="4778"/>
                          <a:pt x="2191" y="4778"/>
                        </a:cubicBezTo>
                        <a:cubicBezTo>
                          <a:pt x="1979" y="4778"/>
                          <a:pt x="1205" y="4924"/>
                          <a:pt x="283" y="6878"/>
                        </a:cubicBezTo>
                        <a:lnTo>
                          <a:pt x="21" y="7414"/>
                        </a:lnTo>
                        <a:cubicBezTo>
                          <a:pt x="0" y="7478"/>
                          <a:pt x="17" y="7523"/>
                          <a:pt x="81" y="7523"/>
                        </a:cubicBezTo>
                        <a:cubicBezTo>
                          <a:pt x="88" y="7523"/>
                          <a:pt x="96" y="7522"/>
                          <a:pt x="105" y="7521"/>
                        </a:cubicBezTo>
                        <a:lnTo>
                          <a:pt x="653" y="7426"/>
                        </a:lnTo>
                        <a:lnTo>
                          <a:pt x="676" y="7426"/>
                        </a:lnTo>
                        <a:lnTo>
                          <a:pt x="676" y="7461"/>
                        </a:lnTo>
                        <a:lnTo>
                          <a:pt x="605" y="8021"/>
                        </a:lnTo>
                        <a:cubicBezTo>
                          <a:pt x="596" y="8073"/>
                          <a:pt x="619" y="8106"/>
                          <a:pt x="660" y="8106"/>
                        </a:cubicBezTo>
                        <a:cubicBezTo>
                          <a:pt x="675" y="8106"/>
                          <a:pt x="693" y="8102"/>
                          <a:pt x="712" y="8092"/>
                        </a:cubicBezTo>
                        <a:lnTo>
                          <a:pt x="1176" y="7878"/>
                        </a:lnTo>
                        <a:lnTo>
                          <a:pt x="1212" y="7842"/>
                        </a:lnTo>
                        <a:lnTo>
                          <a:pt x="1212" y="7914"/>
                        </a:lnTo>
                        <a:lnTo>
                          <a:pt x="1248" y="8461"/>
                        </a:lnTo>
                        <a:cubicBezTo>
                          <a:pt x="1248" y="8508"/>
                          <a:pt x="1273" y="8534"/>
                          <a:pt x="1306" y="8534"/>
                        </a:cubicBezTo>
                        <a:cubicBezTo>
                          <a:pt x="1325" y="8534"/>
                          <a:pt x="1346" y="8526"/>
                          <a:pt x="1367" y="8509"/>
                        </a:cubicBezTo>
                        <a:lnTo>
                          <a:pt x="1807" y="8211"/>
                        </a:lnTo>
                        <a:cubicBezTo>
                          <a:pt x="1807" y="8211"/>
                          <a:pt x="1831" y="8211"/>
                          <a:pt x="1843" y="8235"/>
                        </a:cubicBezTo>
                        <a:lnTo>
                          <a:pt x="1903" y="8735"/>
                        </a:lnTo>
                        <a:cubicBezTo>
                          <a:pt x="1910" y="8781"/>
                          <a:pt x="1933" y="8808"/>
                          <a:pt x="1964" y="8808"/>
                        </a:cubicBezTo>
                        <a:cubicBezTo>
                          <a:pt x="1981" y="8808"/>
                          <a:pt x="2001" y="8800"/>
                          <a:pt x="2022" y="8783"/>
                        </a:cubicBezTo>
                        <a:lnTo>
                          <a:pt x="2427" y="8438"/>
                        </a:lnTo>
                        <a:lnTo>
                          <a:pt x="2486" y="8390"/>
                        </a:lnTo>
                        <a:lnTo>
                          <a:pt x="2498" y="8473"/>
                        </a:lnTo>
                        <a:lnTo>
                          <a:pt x="2605" y="8914"/>
                        </a:lnTo>
                        <a:cubicBezTo>
                          <a:pt x="2605" y="8902"/>
                          <a:pt x="2605" y="8902"/>
                          <a:pt x="2617" y="8902"/>
                        </a:cubicBezTo>
                        <a:lnTo>
                          <a:pt x="2855" y="8378"/>
                        </a:lnTo>
                        <a:lnTo>
                          <a:pt x="2867" y="8366"/>
                        </a:lnTo>
                        <a:lnTo>
                          <a:pt x="2998" y="8497"/>
                        </a:lnTo>
                        <a:lnTo>
                          <a:pt x="3272" y="9045"/>
                        </a:lnTo>
                        <a:cubicBezTo>
                          <a:pt x="3287" y="9097"/>
                          <a:pt x="3329" y="9126"/>
                          <a:pt x="3371" y="9126"/>
                        </a:cubicBezTo>
                        <a:cubicBezTo>
                          <a:pt x="3396" y="9126"/>
                          <a:pt x="3421" y="9115"/>
                          <a:pt x="3439" y="9092"/>
                        </a:cubicBezTo>
                        <a:lnTo>
                          <a:pt x="3748" y="8664"/>
                        </a:lnTo>
                        <a:lnTo>
                          <a:pt x="3796" y="8604"/>
                        </a:lnTo>
                        <a:lnTo>
                          <a:pt x="3831" y="8676"/>
                        </a:lnTo>
                        <a:lnTo>
                          <a:pt x="4117" y="9140"/>
                        </a:lnTo>
                        <a:cubicBezTo>
                          <a:pt x="4140" y="9168"/>
                          <a:pt x="4165" y="9183"/>
                          <a:pt x="4188" y="9183"/>
                        </a:cubicBezTo>
                        <a:cubicBezTo>
                          <a:pt x="4214" y="9183"/>
                          <a:pt x="4236" y="9166"/>
                          <a:pt x="4248" y="9128"/>
                        </a:cubicBezTo>
                        <a:lnTo>
                          <a:pt x="4486" y="8604"/>
                        </a:lnTo>
                        <a:lnTo>
                          <a:pt x="4510" y="8569"/>
                        </a:lnTo>
                        <a:lnTo>
                          <a:pt x="4534" y="8592"/>
                        </a:lnTo>
                        <a:lnTo>
                          <a:pt x="4951" y="8950"/>
                        </a:lnTo>
                        <a:cubicBezTo>
                          <a:pt x="4956" y="8950"/>
                          <a:pt x="4961" y="8950"/>
                          <a:pt x="4966" y="8950"/>
                        </a:cubicBezTo>
                        <a:cubicBezTo>
                          <a:pt x="5076" y="8950"/>
                          <a:pt x="5260" y="8839"/>
                          <a:pt x="5260" y="8771"/>
                        </a:cubicBezTo>
                        <a:lnTo>
                          <a:pt x="5486" y="8069"/>
                        </a:lnTo>
                        <a:cubicBezTo>
                          <a:pt x="5481" y="8066"/>
                          <a:pt x="5471" y="8065"/>
                          <a:pt x="5458" y="8065"/>
                        </a:cubicBezTo>
                        <a:cubicBezTo>
                          <a:pt x="5436" y="8065"/>
                          <a:pt x="5406" y="8068"/>
                          <a:pt x="5384" y="8068"/>
                        </a:cubicBezTo>
                        <a:cubicBezTo>
                          <a:pt x="5365" y="8068"/>
                          <a:pt x="5351" y="8065"/>
                          <a:pt x="5355" y="8057"/>
                        </a:cubicBezTo>
                        <a:cubicBezTo>
                          <a:pt x="5606" y="5640"/>
                          <a:pt x="4713" y="5402"/>
                          <a:pt x="4713" y="5402"/>
                        </a:cubicBezTo>
                        <a:lnTo>
                          <a:pt x="4582" y="5390"/>
                        </a:lnTo>
                        <a:cubicBezTo>
                          <a:pt x="4129" y="5151"/>
                          <a:pt x="4058" y="4925"/>
                          <a:pt x="4093" y="4699"/>
                        </a:cubicBezTo>
                        <a:cubicBezTo>
                          <a:pt x="4180" y="4515"/>
                          <a:pt x="4316" y="4361"/>
                          <a:pt x="4714" y="4361"/>
                        </a:cubicBezTo>
                        <a:cubicBezTo>
                          <a:pt x="4755" y="4361"/>
                          <a:pt x="4798" y="4362"/>
                          <a:pt x="4844" y="4366"/>
                        </a:cubicBezTo>
                        <a:lnTo>
                          <a:pt x="4951" y="4378"/>
                        </a:lnTo>
                        <a:cubicBezTo>
                          <a:pt x="4951" y="4378"/>
                          <a:pt x="4968" y="4381"/>
                          <a:pt x="5002" y="4381"/>
                        </a:cubicBezTo>
                        <a:cubicBezTo>
                          <a:pt x="5207" y="4381"/>
                          <a:pt x="6004" y="4249"/>
                          <a:pt x="6915" y="2365"/>
                        </a:cubicBezTo>
                        <a:cubicBezTo>
                          <a:pt x="6927" y="2342"/>
                          <a:pt x="7022" y="2258"/>
                          <a:pt x="7010" y="2246"/>
                        </a:cubicBezTo>
                        <a:lnTo>
                          <a:pt x="7213" y="1711"/>
                        </a:lnTo>
                        <a:cubicBezTo>
                          <a:pt x="7241" y="1654"/>
                          <a:pt x="7210" y="1620"/>
                          <a:pt x="7154" y="1620"/>
                        </a:cubicBezTo>
                        <a:cubicBezTo>
                          <a:pt x="7139" y="1620"/>
                          <a:pt x="7123" y="1622"/>
                          <a:pt x="7106" y="1627"/>
                        </a:cubicBezTo>
                        <a:lnTo>
                          <a:pt x="6546" y="1711"/>
                        </a:lnTo>
                        <a:lnTo>
                          <a:pt x="6510" y="1711"/>
                        </a:lnTo>
                        <a:lnTo>
                          <a:pt x="6510" y="1687"/>
                        </a:lnTo>
                        <a:lnTo>
                          <a:pt x="6594" y="1115"/>
                        </a:lnTo>
                        <a:cubicBezTo>
                          <a:pt x="6602" y="1063"/>
                          <a:pt x="6573" y="1030"/>
                          <a:pt x="6533" y="1030"/>
                        </a:cubicBezTo>
                        <a:cubicBezTo>
                          <a:pt x="6518" y="1030"/>
                          <a:pt x="6503" y="1034"/>
                          <a:pt x="6487" y="1044"/>
                        </a:cubicBezTo>
                        <a:lnTo>
                          <a:pt x="6177" y="1234"/>
                        </a:lnTo>
                        <a:lnTo>
                          <a:pt x="6177" y="1222"/>
                        </a:lnTo>
                        <a:lnTo>
                          <a:pt x="6034" y="687"/>
                        </a:lnTo>
                        <a:cubicBezTo>
                          <a:pt x="6034" y="638"/>
                          <a:pt x="5978" y="605"/>
                          <a:pt x="5924" y="605"/>
                        </a:cubicBezTo>
                        <a:cubicBezTo>
                          <a:pt x="5899" y="605"/>
                          <a:pt x="5874" y="612"/>
                          <a:pt x="5856" y="627"/>
                        </a:cubicBezTo>
                        <a:lnTo>
                          <a:pt x="5403" y="937"/>
                        </a:lnTo>
                        <a:lnTo>
                          <a:pt x="5367" y="949"/>
                        </a:lnTo>
                        <a:lnTo>
                          <a:pt x="5355" y="925"/>
                        </a:lnTo>
                        <a:lnTo>
                          <a:pt x="5248" y="389"/>
                        </a:lnTo>
                        <a:cubicBezTo>
                          <a:pt x="5241" y="343"/>
                          <a:pt x="5213" y="317"/>
                          <a:pt x="5182" y="317"/>
                        </a:cubicBezTo>
                        <a:cubicBezTo>
                          <a:pt x="5164" y="317"/>
                          <a:pt x="5146" y="325"/>
                          <a:pt x="5129" y="341"/>
                        </a:cubicBezTo>
                        <a:lnTo>
                          <a:pt x="4748" y="710"/>
                        </a:lnTo>
                        <a:lnTo>
                          <a:pt x="4689" y="758"/>
                        </a:lnTo>
                        <a:lnTo>
                          <a:pt x="4653" y="687"/>
                        </a:lnTo>
                        <a:lnTo>
                          <a:pt x="4486" y="175"/>
                        </a:lnTo>
                        <a:cubicBezTo>
                          <a:pt x="4480" y="134"/>
                          <a:pt x="4457" y="113"/>
                          <a:pt x="4431" y="113"/>
                        </a:cubicBezTo>
                        <a:cubicBezTo>
                          <a:pt x="4411" y="113"/>
                          <a:pt x="4388" y="125"/>
                          <a:pt x="4367" y="151"/>
                        </a:cubicBezTo>
                        <a:lnTo>
                          <a:pt x="4046" y="556"/>
                        </a:lnTo>
                        <a:lnTo>
                          <a:pt x="4010" y="556"/>
                        </a:lnTo>
                        <a:lnTo>
                          <a:pt x="3808" y="56"/>
                        </a:lnTo>
                        <a:cubicBezTo>
                          <a:pt x="3789" y="18"/>
                          <a:pt x="3764" y="0"/>
                          <a:pt x="3739" y="0"/>
                        </a:cubicBezTo>
                        <a:cubicBezTo>
                          <a:pt x="3716" y="0"/>
                          <a:pt x="3694" y="15"/>
                          <a:pt x="3677" y="44"/>
                        </a:cubicBezTo>
                        <a:lnTo>
                          <a:pt x="3379" y="496"/>
                        </a:lnTo>
                        <a:lnTo>
                          <a:pt x="3331" y="556"/>
                        </a:lnTo>
                        <a:lnTo>
                          <a:pt x="3284" y="496"/>
                        </a:lnTo>
                        <a:lnTo>
                          <a:pt x="2998" y="44"/>
                        </a:lnTo>
                        <a:cubicBezTo>
                          <a:pt x="2981" y="15"/>
                          <a:pt x="2959" y="0"/>
                          <a:pt x="2936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27" name="Google Shape;1927;p46"/>
                  <p:cNvSpPr/>
                  <p:nvPr/>
                </p:nvSpPr>
                <p:spPr>
                  <a:xfrm>
                    <a:off x="6895627" y="6536072"/>
                    <a:ext cx="147826" cy="201066"/>
                  </a:xfrm>
                  <a:custGeom>
                    <a:rect b="b" l="l" r="r" t="t"/>
                    <a:pathLst>
                      <a:path extrusionOk="0" h="9955" w="7319">
                        <a:moveTo>
                          <a:pt x="3591" y="0"/>
                        </a:moveTo>
                        <a:cubicBezTo>
                          <a:pt x="3566" y="0"/>
                          <a:pt x="3539" y="18"/>
                          <a:pt x="3521" y="54"/>
                        </a:cubicBezTo>
                        <a:lnTo>
                          <a:pt x="3235" y="566"/>
                        </a:lnTo>
                        <a:lnTo>
                          <a:pt x="3200" y="637"/>
                        </a:lnTo>
                        <a:lnTo>
                          <a:pt x="3152" y="566"/>
                        </a:lnTo>
                        <a:lnTo>
                          <a:pt x="2807" y="89"/>
                        </a:lnTo>
                        <a:cubicBezTo>
                          <a:pt x="2790" y="61"/>
                          <a:pt x="2764" y="46"/>
                          <a:pt x="2740" y="46"/>
                        </a:cubicBezTo>
                        <a:cubicBezTo>
                          <a:pt x="2714" y="46"/>
                          <a:pt x="2688" y="64"/>
                          <a:pt x="2676" y="101"/>
                        </a:cubicBezTo>
                        <a:lnTo>
                          <a:pt x="2450" y="685"/>
                        </a:lnTo>
                        <a:lnTo>
                          <a:pt x="2438" y="708"/>
                        </a:lnTo>
                        <a:lnTo>
                          <a:pt x="2402" y="697"/>
                        </a:lnTo>
                        <a:lnTo>
                          <a:pt x="1926" y="339"/>
                        </a:lnTo>
                        <a:cubicBezTo>
                          <a:pt x="1903" y="322"/>
                          <a:pt x="1881" y="312"/>
                          <a:pt x="1862" y="312"/>
                        </a:cubicBezTo>
                        <a:cubicBezTo>
                          <a:pt x="1830" y="312"/>
                          <a:pt x="1807" y="339"/>
                          <a:pt x="1807" y="399"/>
                        </a:cubicBezTo>
                        <a:lnTo>
                          <a:pt x="1771" y="1054"/>
                        </a:lnTo>
                        <a:cubicBezTo>
                          <a:pt x="1604" y="3804"/>
                          <a:pt x="2545" y="4090"/>
                          <a:pt x="2545" y="4090"/>
                        </a:cubicBezTo>
                        <a:lnTo>
                          <a:pt x="2652" y="4137"/>
                        </a:lnTo>
                        <a:cubicBezTo>
                          <a:pt x="3152" y="4352"/>
                          <a:pt x="3223" y="4614"/>
                          <a:pt x="3212" y="4876"/>
                        </a:cubicBezTo>
                        <a:cubicBezTo>
                          <a:pt x="3128" y="5114"/>
                          <a:pt x="2950" y="5304"/>
                          <a:pt x="2390" y="5304"/>
                        </a:cubicBezTo>
                        <a:lnTo>
                          <a:pt x="2271" y="5292"/>
                        </a:lnTo>
                        <a:cubicBezTo>
                          <a:pt x="2271" y="5292"/>
                          <a:pt x="2261" y="5291"/>
                          <a:pt x="2243" y="5291"/>
                        </a:cubicBezTo>
                        <a:cubicBezTo>
                          <a:pt x="2077" y="5291"/>
                          <a:pt x="1203" y="5407"/>
                          <a:pt x="271" y="7709"/>
                        </a:cubicBezTo>
                        <a:lnTo>
                          <a:pt x="33" y="8317"/>
                        </a:lnTo>
                        <a:cubicBezTo>
                          <a:pt x="1" y="8381"/>
                          <a:pt x="36" y="8426"/>
                          <a:pt x="95" y="8426"/>
                        </a:cubicBezTo>
                        <a:cubicBezTo>
                          <a:pt x="101" y="8426"/>
                          <a:pt x="109" y="8425"/>
                          <a:pt x="116" y="8424"/>
                        </a:cubicBezTo>
                        <a:lnTo>
                          <a:pt x="699" y="8305"/>
                        </a:lnTo>
                        <a:lnTo>
                          <a:pt x="723" y="8281"/>
                        </a:lnTo>
                        <a:lnTo>
                          <a:pt x="723" y="8317"/>
                        </a:lnTo>
                        <a:lnTo>
                          <a:pt x="664" y="8936"/>
                        </a:lnTo>
                        <a:cubicBezTo>
                          <a:pt x="664" y="8997"/>
                          <a:pt x="690" y="9033"/>
                          <a:pt x="732" y="9033"/>
                        </a:cubicBezTo>
                        <a:cubicBezTo>
                          <a:pt x="747" y="9033"/>
                          <a:pt x="764" y="9028"/>
                          <a:pt x="783" y="9019"/>
                        </a:cubicBezTo>
                        <a:lnTo>
                          <a:pt x="1295" y="8733"/>
                        </a:lnTo>
                        <a:lnTo>
                          <a:pt x="1366" y="8686"/>
                        </a:lnTo>
                        <a:lnTo>
                          <a:pt x="1366" y="8781"/>
                        </a:lnTo>
                        <a:lnTo>
                          <a:pt x="1414" y="9352"/>
                        </a:lnTo>
                        <a:cubicBezTo>
                          <a:pt x="1414" y="9407"/>
                          <a:pt x="1439" y="9436"/>
                          <a:pt x="1477" y="9436"/>
                        </a:cubicBezTo>
                        <a:cubicBezTo>
                          <a:pt x="1497" y="9436"/>
                          <a:pt x="1520" y="9428"/>
                          <a:pt x="1545" y="9412"/>
                        </a:cubicBezTo>
                        <a:lnTo>
                          <a:pt x="2009" y="9055"/>
                        </a:lnTo>
                        <a:cubicBezTo>
                          <a:pt x="2009" y="9055"/>
                          <a:pt x="2021" y="9055"/>
                          <a:pt x="2033" y="9079"/>
                        </a:cubicBezTo>
                        <a:lnTo>
                          <a:pt x="2140" y="9626"/>
                        </a:lnTo>
                        <a:cubicBezTo>
                          <a:pt x="2126" y="9667"/>
                          <a:pt x="2140" y="9688"/>
                          <a:pt x="2165" y="9688"/>
                        </a:cubicBezTo>
                        <a:cubicBezTo>
                          <a:pt x="2184" y="9688"/>
                          <a:pt x="2209" y="9676"/>
                          <a:pt x="2235" y="9650"/>
                        </a:cubicBezTo>
                        <a:lnTo>
                          <a:pt x="2640" y="9257"/>
                        </a:lnTo>
                        <a:lnTo>
                          <a:pt x="2700" y="9198"/>
                        </a:lnTo>
                        <a:lnTo>
                          <a:pt x="2735" y="9269"/>
                        </a:lnTo>
                        <a:lnTo>
                          <a:pt x="2902" y="9817"/>
                        </a:lnTo>
                        <a:cubicBezTo>
                          <a:pt x="2914" y="9854"/>
                          <a:pt x="2933" y="9872"/>
                          <a:pt x="2955" y="9872"/>
                        </a:cubicBezTo>
                        <a:cubicBezTo>
                          <a:pt x="2976" y="9872"/>
                          <a:pt x="2998" y="9857"/>
                          <a:pt x="3021" y="9829"/>
                        </a:cubicBezTo>
                        <a:lnTo>
                          <a:pt x="3378" y="9352"/>
                        </a:lnTo>
                        <a:lnTo>
                          <a:pt x="3390" y="9340"/>
                        </a:lnTo>
                        <a:lnTo>
                          <a:pt x="3426" y="9376"/>
                        </a:lnTo>
                        <a:lnTo>
                          <a:pt x="3688" y="9888"/>
                        </a:lnTo>
                        <a:cubicBezTo>
                          <a:pt x="3707" y="9933"/>
                          <a:pt x="3737" y="9954"/>
                          <a:pt x="3766" y="9954"/>
                        </a:cubicBezTo>
                        <a:cubicBezTo>
                          <a:pt x="3790" y="9954"/>
                          <a:pt x="3814" y="9939"/>
                          <a:pt x="3831" y="9912"/>
                        </a:cubicBezTo>
                        <a:lnTo>
                          <a:pt x="4128" y="9400"/>
                        </a:lnTo>
                        <a:lnTo>
                          <a:pt x="4176" y="9329"/>
                        </a:lnTo>
                        <a:lnTo>
                          <a:pt x="4224" y="9400"/>
                        </a:lnTo>
                        <a:lnTo>
                          <a:pt x="4569" y="9876"/>
                        </a:lnTo>
                        <a:cubicBezTo>
                          <a:pt x="4586" y="9905"/>
                          <a:pt x="4608" y="9920"/>
                          <a:pt x="4631" y="9920"/>
                        </a:cubicBezTo>
                        <a:cubicBezTo>
                          <a:pt x="4656" y="9920"/>
                          <a:pt x="4681" y="9902"/>
                          <a:pt x="4700" y="9864"/>
                        </a:cubicBezTo>
                        <a:lnTo>
                          <a:pt x="4926" y="9281"/>
                        </a:lnTo>
                        <a:lnTo>
                          <a:pt x="4938" y="9257"/>
                        </a:lnTo>
                        <a:lnTo>
                          <a:pt x="4962" y="9269"/>
                        </a:lnTo>
                        <a:lnTo>
                          <a:pt x="5438" y="9638"/>
                        </a:lnTo>
                        <a:cubicBezTo>
                          <a:pt x="5483" y="9674"/>
                          <a:pt x="5595" y="9750"/>
                          <a:pt x="5658" y="9750"/>
                        </a:cubicBezTo>
                        <a:cubicBezTo>
                          <a:pt x="5679" y="9750"/>
                          <a:pt x="5694" y="9742"/>
                          <a:pt x="5700" y="9721"/>
                        </a:cubicBezTo>
                        <a:lnTo>
                          <a:pt x="5855" y="9210"/>
                        </a:lnTo>
                        <a:cubicBezTo>
                          <a:pt x="5855" y="9198"/>
                          <a:pt x="5748" y="8983"/>
                          <a:pt x="5748" y="8936"/>
                        </a:cubicBezTo>
                        <a:cubicBezTo>
                          <a:pt x="5879" y="6304"/>
                          <a:pt x="4890" y="5959"/>
                          <a:pt x="4890" y="5959"/>
                        </a:cubicBezTo>
                        <a:lnTo>
                          <a:pt x="4759" y="5888"/>
                        </a:lnTo>
                        <a:cubicBezTo>
                          <a:pt x="4259" y="5661"/>
                          <a:pt x="4164" y="5400"/>
                          <a:pt x="4176" y="5126"/>
                        </a:cubicBezTo>
                        <a:cubicBezTo>
                          <a:pt x="4269" y="4894"/>
                          <a:pt x="4429" y="4697"/>
                          <a:pt x="4951" y="4697"/>
                        </a:cubicBezTo>
                        <a:cubicBezTo>
                          <a:pt x="4966" y="4697"/>
                          <a:pt x="4982" y="4697"/>
                          <a:pt x="4997" y="4697"/>
                        </a:cubicBezTo>
                        <a:lnTo>
                          <a:pt x="5117" y="4697"/>
                        </a:lnTo>
                        <a:cubicBezTo>
                          <a:pt x="5117" y="4697"/>
                          <a:pt x="5126" y="4699"/>
                          <a:pt x="5144" y="4699"/>
                        </a:cubicBezTo>
                        <a:cubicBezTo>
                          <a:pt x="5298" y="4699"/>
                          <a:pt x="6081" y="4584"/>
                          <a:pt x="6998" y="2399"/>
                        </a:cubicBezTo>
                        <a:cubicBezTo>
                          <a:pt x="7010" y="2363"/>
                          <a:pt x="6962" y="2328"/>
                          <a:pt x="6962" y="2280"/>
                        </a:cubicBezTo>
                        <a:lnTo>
                          <a:pt x="7295" y="1673"/>
                        </a:lnTo>
                        <a:cubicBezTo>
                          <a:pt x="7317" y="1609"/>
                          <a:pt x="7319" y="1564"/>
                          <a:pt x="7268" y="1564"/>
                        </a:cubicBezTo>
                        <a:cubicBezTo>
                          <a:pt x="7262" y="1564"/>
                          <a:pt x="7255" y="1564"/>
                          <a:pt x="7248" y="1566"/>
                        </a:cubicBezTo>
                        <a:lnTo>
                          <a:pt x="6498" y="1685"/>
                        </a:lnTo>
                        <a:lnTo>
                          <a:pt x="6319" y="1709"/>
                        </a:lnTo>
                        <a:lnTo>
                          <a:pt x="6319" y="1673"/>
                        </a:lnTo>
                        <a:lnTo>
                          <a:pt x="6545" y="1054"/>
                        </a:lnTo>
                        <a:cubicBezTo>
                          <a:pt x="6545" y="1002"/>
                          <a:pt x="6570" y="963"/>
                          <a:pt x="6553" y="963"/>
                        </a:cubicBezTo>
                        <a:cubicBezTo>
                          <a:pt x="6546" y="963"/>
                          <a:pt x="6533" y="969"/>
                          <a:pt x="6510" y="982"/>
                        </a:cubicBezTo>
                        <a:lnTo>
                          <a:pt x="6105" y="1256"/>
                        </a:lnTo>
                        <a:lnTo>
                          <a:pt x="6105" y="1185"/>
                        </a:lnTo>
                        <a:lnTo>
                          <a:pt x="6010" y="601"/>
                        </a:lnTo>
                        <a:cubicBezTo>
                          <a:pt x="6010" y="547"/>
                          <a:pt x="5969" y="523"/>
                          <a:pt x="5924" y="523"/>
                        </a:cubicBezTo>
                        <a:cubicBezTo>
                          <a:pt x="5900" y="523"/>
                          <a:pt x="5875" y="529"/>
                          <a:pt x="5855" y="542"/>
                        </a:cubicBezTo>
                        <a:lnTo>
                          <a:pt x="5402" y="899"/>
                        </a:lnTo>
                        <a:lnTo>
                          <a:pt x="5367" y="923"/>
                        </a:lnTo>
                        <a:lnTo>
                          <a:pt x="5355" y="887"/>
                        </a:lnTo>
                        <a:lnTo>
                          <a:pt x="5224" y="304"/>
                        </a:lnTo>
                        <a:cubicBezTo>
                          <a:pt x="5210" y="263"/>
                          <a:pt x="5185" y="242"/>
                          <a:pt x="5155" y="242"/>
                        </a:cubicBezTo>
                        <a:cubicBezTo>
                          <a:pt x="5132" y="242"/>
                          <a:pt x="5107" y="254"/>
                          <a:pt x="5081" y="280"/>
                        </a:cubicBezTo>
                        <a:lnTo>
                          <a:pt x="4700" y="697"/>
                        </a:lnTo>
                        <a:lnTo>
                          <a:pt x="4640" y="756"/>
                        </a:lnTo>
                        <a:lnTo>
                          <a:pt x="4605" y="685"/>
                        </a:lnTo>
                        <a:lnTo>
                          <a:pt x="4402" y="125"/>
                        </a:lnTo>
                        <a:cubicBezTo>
                          <a:pt x="4383" y="86"/>
                          <a:pt x="4357" y="65"/>
                          <a:pt x="4331" y="65"/>
                        </a:cubicBezTo>
                        <a:cubicBezTo>
                          <a:pt x="4309" y="65"/>
                          <a:pt x="4288" y="80"/>
                          <a:pt x="4271" y="113"/>
                        </a:cubicBezTo>
                        <a:lnTo>
                          <a:pt x="3938" y="578"/>
                        </a:lnTo>
                        <a:lnTo>
                          <a:pt x="3914" y="578"/>
                        </a:lnTo>
                        <a:lnTo>
                          <a:pt x="3652" y="54"/>
                        </a:lnTo>
                        <a:cubicBezTo>
                          <a:pt x="3640" y="18"/>
                          <a:pt x="3616" y="0"/>
                          <a:pt x="359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28" name="Google Shape;1928;p46"/>
                  <p:cNvSpPr/>
                  <p:nvPr/>
                </p:nvSpPr>
                <p:spPr>
                  <a:xfrm>
                    <a:off x="6974054" y="6584627"/>
                    <a:ext cx="59502" cy="47606"/>
                  </a:xfrm>
                  <a:custGeom>
                    <a:rect b="b" l="l" r="r" t="t"/>
                    <a:pathLst>
                      <a:path extrusionOk="0" h="2357" w="2946">
                        <a:moveTo>
                          <a:pt x="1461" y="0"/>
                        </a:moveTo>
                        <a:cubicBezTo>
                          <a:pt x="1409" y="0"/>
                          <a:pt x="1357" y="2"/>
                          <a:pt x="1305" y="7"/>
                        </a:cubicBezTo>
                        <a:cubicBezTo>
                          <a:pt x="638" y="43"/>
                          <a:pt x="138" y="1829"/>
                          <a:pt x="19" y="2293"/>
                        </a:cubicBezTo>
                        <a:cubicBezTo>
                          <a:pt x="1" y="2339"/>
                          <a:pt x="18" y="2357"/>
                          <a:pt x="49" y="2357"/>
                        </a:cubicBezTo>
                        <a:cubicBezTo>
                          <a:pt x="58" y="2357"/>
                          <a:pt x="68" y="2355"/>
                          <a:pt x="79" y="2353"/>
                        </a:cubicBezTo>
                        <a:cubicBezTo>
                          <a:pt x="2946" y="677"/>
                          <a:pt x="2330" y="0"/>
                          <a:pt x="146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29" name="Google Shape;1929;p46"/>
                  <p:cNvSpPr/>
                  <p:nvPr/>
                </p:nvSpPr>
                <p:spPr>
                  <a:xfrm>
                    <a:off x="6936385" y="6572468"/>
                    <a:ext cx="39749" cy="58068"/>
                  </a:xfrm>
                  <a:custGeom>
                    <a:rect b="b" l="l" r="r" t="t"/>
                    <a:pathLst>
                      <a:path extrusionOk="0" h="2875" w="1968">
                        <a:moveTo>
                          <a:pt x="761" y="1"/>
                        </a:moveTo>
                        <a:cubicBezTo>
                          <a:pt x="215" y="1"/>
                          <a:pt x="0" y="661"/>
                          <a:pt x="1479" y="2836"/>
                        </a:cubicBezTo>
                        <a:cubicBezTo>
                          <a:pt x="1501" y="2862"/>
                          <a:pt x="1517" y="2875"/>
                          <a:pt x="1530" y="2875"/>
                        </a:cubicBezTo>
                        <a:cubicBezTo>
                          <a:pt x="1546" y="2875"/>
                          <a:pt x="1556" y="2856"/>
                          <a:pt x="1563" y="2824"/>
                        </a:cubicBezTo>
                        <a:cubicBezTo>
                          <a:pt x="1658" y="2359"/>
                          <a:pt x="1967" y="526"/>
                          <a:pt x="1372" y="192"/>
                        </a:cubicBezTo>
                        <a:cubicBezTo>
                          <a:pt x="1165" y="76"/>
                          <a:pt x="944" y="1"/>
                          <a:pt x="76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30" name="Google Shape;1930;p46"/>
                  <p:cNvSpPr/>
                  <p:nvPr/>
                </p:nvSpPr>
                <p:spPr>
                  <a:xfrm>
                    <a:off x="6962885" y="6644189"/>
                    <a:ext cx="40011" cy="57926"/>
                  </a:xfrm>
                  <a:custGeom>
                    <a:rect b="b" l="l" r="r" t="t"/>
                    <a:pathLst>
                      <a:path extrusionOk="0" h="2868" w="1981">
                        <a:moveTo>
                          <a:pt x="436" y="0"/>
                        </a:moveTo>
                        <a:cubicBezTo>
                          <a:pt x="421" y="0"/>
                          <a:pt x="412" y="15"/>
                          <a:pt x="405" y="47"/>
                        </a:cubicBezTo>
                        <a:cubicBezTo>
                          <a:pt x="310" y="511"/>
                          <a:pt x="1" y="2333"/>
                          <a:pt x="596" y="2678"/>
                        </a:cubicBezTo>
                        <a:cubicBezTo>
                          <a:pt x="801" y="2794"/>
                          <a:pt x="1022" y="2868"/>
                          <a:pt x="1205" y="2868"/>
                        </a:cubicBezTo>
                        <a:cubicBezTo>
                          <a:pt x="1757" y="2868"/>
                          <a:pt x="1980" y="2205"/>
                          <a:pt x="489" y="35"/>
                        </a:cubicBezTo>
                        <a:cubicBezTo>
                          <a:pt x="466" y="12"/>
                          <a:pt x="449" y="0"/>
                          <a:pt x="43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31" name="Google Shape;1931;p46"/>
                  <p:cNvSpPr/>
                  <p:nvPr/>
                </p:nvSpPr>
                <p:spPr>
                  <a:xfrm>
                    <a:off x="6905463" y="6642432"/>
                    <a:ext cx="59542" cy="47807"/>
                  </a:xfrm>
                  <a:custGeom>
                    <a:rect b="b" l="l" r="r" t="t"/>
                    <a:pathLst>
                      <a:path extrusionOk="0" h="2367" w="2948">
                        <a:moveTo>
                          <a:pt x="2903" y="0"/>
                        </a:moveTo>
                        <a:cubicBezTo>
                          <a:pt x="2893" y="0"/>
                          <a:pt x="2881" y="5"/>
                          <a:pt x="2867" y="14"/>
                        </a:cubicBezTo>
                        <a:cubicBezTo>
                          <a:pt x="0" y="1690"/>
                          <a:pt x="616" y="2367"/>
                          <a:pt x="1485" y="2367"/>
                        </a:cubicBezTo>
                        <a:cubicBezTo>
                          <a:pt x="1537" y="2367"/>
                          <a:pt x="1589" y="2365"/>
                          <a:pt x="1641" y="2360"/>
                        </a:cubicBezTo>
                        <a:cubicBezTo>
                          <a:pt x="2308" y="2324"/>
                          <a:pt x="2820" y="538"/>
                          <a:pt x="2939" y="74"/>
                        </a:cubicBezTo>
                        <a:cubicBezTo>
                          <a:pt x="2947" y="31"/>
                          <a:pt x="2931" y="0"/>
                          <a:pt x="290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32" name="Google Shape;1932;p46"/>
                  <p:cNvSpPr/>
                  <p:nvPr/>
                </p:nvSpPr>
                <p:spPr>
                  <a:xfrm>
                    <a:off x="7122566" y="6713608"/>
                    <a:ext cx="200097" cy="123467"/>
                  </a:xfrm>
                  <a:custGeom>
                    <a:rect b="b" l="l" r="r" t="t"/>
                    <a:pathLst>
                      <a:path extrusionOk="0" h="6113" w="9907">
                        <a:moveTo>
                          <a:pt x="1091" y="1"/>
                        </a:moveTo>
                        <a:cubicBezTo>
                          <a:pt x="1028" y="1"/>
                          <a:pt x="1003" y="37"/>
                          <a:pt x="1024" y="110"/>
                        </a:cubicBezTo>
                        <a:lnTo>
                          <a:pt x="1251" y="670"/>
                        </a:lnTo>
                        <a:lnTo>
                          <a:pt x="1262" y="705"/>
                        </a:lnTo>
                        <a:lnTo>
                          <a:pt x="1227" y="705"/>
                        </a:lnTo>
                        <a:lnTo>
                          <a:pt x="608" y="741"/>
                        </a:lnTo>
                        <a:cubicBezTo>
                          <a:pt x="536" y="741"/>
                          <a:pt x="500" y="801"/>
                          <a:pt x="548" y="884"/>
                        </a:cubicBezTo>
                        <a:lnTo>
                          <a:pt x="905" y="1336"/>
                        </a:lnTo>
                        <a:lnTo>
                          <a:pt x="965" y="1396"/>
                        </a:lnTo>
                        <a:lnTo>
                          <a:pt x="870" y="1420"/>
                        </a:lnTo>
                        <a:lnTo>
                          <a:pt x="310" y="1551"/>
                        </a:lnTo>
                        <a:cubicBezTo>
                          <a:pt x="238" y="1563"/>
                          <a:pt x="215" y="1622"/>
                          <a:pt x="274" y="1682"/>
                        </a:cubicBezTo>
                        <a:lnTo>
                          <a:pt x="715" y="2074"/>
                        </a:lnTo>
                        <a:lnTo>
                          <a:pt x="715" y="2098"/>
                        </a:lnTo>
                        <a:lnTo>
                          <a:pt x="179" y="2289"/>
                        </a:lnTo>
                        <a:cubicBezTo>
                          <a:pt x="72" y="2325"/>
                          <a:pt x="60" y="2384"/>
                          <a:pt x="119" y="2432"/>
                        </a:cubicBezTo>
                        <a:lnTo>
                          <a:pt x="584" y="2765"/>
                        </a:lnTo>
                        <a:lnTo>
                          <a:pt x="655" y="2813"/>
                        </a:lnTo>
                        <a:lnTo>
                          <a:pt x="584" y="2860"/>
                        </a:lnTo>
                        <a:lnTo>
                          <a:pt x="72" y="3110"/>
                        </a:lnTo>
                        <a:cubicBezTo>
                          <a:pt x="0" y="3146"/>
                          <a:pt x="12" y="3182"/>
                          <a:pt x="84" y="3229"/>
                        </a:cubicBezTo>
                        <a:lnTo>
                          <a:pt x="619" y="3515"/>
                        </a:lnTo>
                        <a:lnTo>
                          <a:pt x="643" y="3527"/>
                        </a:lnTo>
                        <a:lnTo>
                          <a:pt x="608" y="3563"/>
                        </a:lnTo>
                        <a:lnTo>
                          <a:pt x="131" y="3920"/>
                        </a:lnTo>
                        <a:cubicBezTo>
                          <a:pt x="72" y="3956"/>
                          <a:pt x="72" y="4039"/>
                          <a:pt x="143" y="4063"/>
                        </a:cubicBezTo>
                        <a:lnTo>
                          <a:pt x="703" y="4277"/>
                        </a:lnTo>
                        <a:lnTo>
                          <a:pt x="774" y="4301"/>
                        </a:lnTo>
                        <a:lnTo>
                          <a:pt x="715" y="4360"/>
                        </a:lnTo>
                        <a:lnTo>
                          <a:pt x="298" y="4777"/>
                        </a:lnTo>
                        <a:cubicBezTo>
                          <a:pt x="238" y="4837"/>
                          <a:pt x="250" y="4896"/>
                          <a:pt x="346" y="4908"/>
                        </a:cubicBezTo>
                        <a:lnTo>
                          <a:pt x="953" y="5027"/>
                        </a:lnTo>
                        <a:lnTo>
                          <a:pt x="977" y="5051"/>
                        </a:lnTo>
                        <a:lnTo>
                          <a:pt x="965" y="5075"/>
                        </a:lnTo>
                        <a:lnTo>
                          <a:pt x="679" y="5611"/>
                        </a:lnTo>
                        <a:cubicBezTo>
                          <a:pt x="645" y="5680"/>
                          <a:pt x="566" y="5837"/>
                          <a:pt x="635" y="5837"/>
                        </a:cubicBezTo>
                        <a:cubicBezTo>
                          <a:pt x="638" y="5837"/>
                          <a:pt x="640" y="5837"/>
                          <a:pt x="643" y="5837"/>
                        </a:cubicBezTo>
                        <a:lnTo>
                          <a:pt x="1179" y="5884"/>
                        </a:lnTo>
                        <a:cubicBezTo>
                          <a:pt x="1191" y="5884"/>
                          <a:pt x="1381" y="5765"/>
                          <a:pt x="1417" y="5765"/>
                        </a:cubicBezTo>
                        <a:cubicBezTo>
                          <a:pt x="4037" y="5468"/>
                          <a:pt x="4215" y="4456"/>
                          <a:pt x="4215" y="4456"/>
                        </a:cubicBezTo>
                        <a:lnTo>
                          <a:pt x="4251" y="4301"/>
                        </a:lnTo>
                        <a:cubicBezTo>
                          <a:pt x="4406" y="3765"/>
                          <a:pt x="4644" y="3634"/>
                          <a:pt x="4906" y="3622"/>
                        </a:cubicBezTo>
                        <a:cubicBezTo>
                          <a:pt x="5168" y="3682"/>
                          <a:pt x="5382" y="3801"/>
                          <a:pt x="5477" y="4349"/>
                        </a:cubicBezTo>
                        <a:lnTo>
                          <a:pt x="5489" y="4468"/>
                        </a:lnTo>
                        <a:cubicBezTo>
                          <a:pt x="5489" y="4468"/>
                          <a:pt x="5489" y="5325"/>
                          <a:pt x="8061" y="5944"/>
                        </a:cubicBezTo>
                        <a:cubicBezTo>
                          <a:pt x="8065" y="5945"/>
                          <a:pt x="8068" y="5945"/>
                          <a:pt x="8072" y="5945"/>
                        </a:cubicBezTo>
                        <a:cubicBezTo>
                          <a:pt x="8114" y="5945"/>
                          <a:pt x="8147" y="5884"/>
                          <a:pt x="8180" y="5884"/>
                        </a:cubicBezTo>
                        <a:lnTo>
                          <a:pt x="8823" y="6099"/>
                        </a:lnTo>
                        <a:cubicBezTo>
                          <a:pt x="8848" y="6107"/>
                          <a:pt x="8870" y="6112"/>
                          <a:pt x="8886" y="6112"/>
                        </a:cubicBezTo>
                        <a:cubicBezTo>
                          <a:pt x="8917" y="6112"/>
                          <a:pt x="8929" y="6094"/>
                          <a:pt x="8906" y="6039"/>
                        </a:cubicBezTo>
                        <a:lnTo>
                          <a:pt x="8668" y="5420"/>
                        </a:lnTo>
                        <a:lnTo>
                          <a:pt x="8644" y="5313"/>
                        </a:lnTo>
                        <a:lnTo>
                          <a:pt x="8668" y="5313"/>
                        </a:lnTo>
                        <a:lnTo>
                          <a:pt x="9311" y="5361"/>
                        </a:lnTo>
                        <a:cubicBezTo>
                          <a:pt x="9382" y="5361"/>
                          <a:pt x="9430" y="5349"/>
                          <a:pt x="9371" y="5289"/>
                        </a:cubicBezTo>
                        <a:lnTo>
                          <a:pt x="9013" y="4849"/>
                        </a:lnTo>
                        <a:lnTo>
                          <a:pt x="8966" y="4789"/>
                        </a:lnTo>
                        <a:lnTo>
                          <a:pt x="9061" y="4777"/>
                        </a:lnTo>
                        <a:lnTo>
                          <a:pt x="9621" y="4646"/>
                        </a:lnTo>
                        <a:cubicBezTo>
                          <a:pt x="9704" y="4634"/>
                          <a:pt x="9716" y="4575"/>
                          <a:pt x="9656" y="4515"/>
                        </a:cubicBezTo>
                        <a:lnTo>
                          <a:pt x="9228" y="4122"/>
                        </a:lnTo>
                        <a:lnTo>
                          <a:pt x="9204" y="4110"/>
                        </a:lnTo>
                        <a:lnTo>
                          <a:pt x="9240" y="4099"/>
                        </a:lnTo>
                        <a:lnTo>
                          <a:pt x="9787" y="3860"/>
                        </a:lnTo>
                        <a:cubicBezTo>
                          <a:pt x="9871" y="3825"/>
                          <a:pt x="9883" y="3765"/>
                          <a:pt x="9811" y="3718"/>
                        </a:cubicBezTo>
                        <a:lnTo>
                          <a:pt x="9335" y="3408"/>
                        </a:lnTo>
                        <a:lnTo>
                          <a:pt x="9252" y="3360"/>
                        </a:lnTo>
                        <a:lnTo>
                          <a:pt x="9335" y="3325"/>
                        </a:lnTo>
                        <a:lnTo>
                          <a:pt x="9835" y="3027"/>
                        </a:lnTo>
                        <a:cubicBezTo>
                          <a:pt x="9906" y="2979"/>
                          <a:pt x="9906" y="2920"/>
                          <a:pt x="9835" y="2884"/>
                        </a:cubicBezTo>
                        <a:lnTo>
                          <a:pt x="9335" y="2634"/>
                        </a:lnTo>
                        <a:lnTo>
                          <a:pt x="9335" y="2610"/>
                        </a:lnTo>
                        <a:lnTo>
                          <a:pt x="9811" y="2265"/>
                        </a:lnTo>
                        <a:cubicBezTo>
                          <a:pt x="9871" y="2217"/>
                          <a:pt x="9871" y="2158"/>
                          <a:pt x="9787" y="2134"/>
                        </a:cubicBezTo>
                        <a:lnTo>
                          <a:pt x="9240" y="1920"/>
                        </a:lnTo>
                        <a:lnTo>
                          <a:pt x="9168" y="1896"/>
                        </a:lnTo>
                        <a:lnTo>
                          <a:pt x="9228" y="1836"/>
                        </a:lnTo>
                        <a:lnTo>
                          <a:pt x="9644" y="1420"/>
                        </a:lnTo>
                        <a:cubicBezTo>
                          <a:pt x="9704" y="1360"/>
                          <a:pt x="9680" y="1301"/>
                          <a:pt x="9597" y="1277"/>
                        </a:cubicBezTo>
                        <a:lnTo>
                          <a:pt x="8990" y="1158"/>
                        </a:lnTo>
                        <a:lnTo>
                          <a:pt x="8954" y="1158"/>
                        </a:lnTo>
                        <a:lnTo>
                          <a:pt x="8966" y="1134"/>
                        </a:lnTo>
                        <a:lnTo>
                          <a:pt x="9252" y="598"/>
                        </a:lnTo>
                        <a:cubicBezTo>
                          <a:pt x="9299" y="527"/>
                          <a:pt x="9252" y="479"/>
                          <a:pt x="9180" y="479"/>
                        </a:cubicBezTo>
                        <a:lnTo>
                          <a:pt x="8537" y="539"/>
                        </a:lnTo>
                        <a:cubicBezTo>
                          <a:pt x="5787" y="824"/>
                          <a:pt x="5668" y="1801"/>
                          <a:pt x="5668" y="1801"/>
                        </a:cubicBezTo>
                        <a:lnTo>
                          <a:pt x="5656" y="1920"/>
                        </a:lnTo>
                        <a:cubicBezTo>
                          <a:pt x="5501" y="2455"/>
                          <a:pt x="5263" y="2575"/>
                          <a:pt x="5013" y="2586"/>
                        </a:cubicBezTo>
                        <a:cubicBezTo>
                          <a:pt x="4763" y="2551"/>
                          <a:pt x="4537" y="2396"/>
                          <a:pt x="4465" y="1848"/>
                        </a:cubicBezTo>
                        <a:lnTo>
                          <a:pt x="4441" y="1729"/>
                        </a:lnTo>
                        <a:cubicBezTo>
                          <a:pt x="4441" y="1729"/>
                          <a:pt x="4441" y="741"/>
                          <a:pt x="1751" y="134"/>
                        </a:cubicBezTo>
                        <a:lnTo>
                          <a:pt x="1120" y="3"/>
                        </a:lnTo>
                        <a:cubicBezTo>
                          <a:pt x="1109" y="1"/>
                          <a:pt x="1099" y="1"/>
                          <a:pt x="109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33" name="Google Shape;1933;p46"/>
                  <p:cNvSpPr/>
                  <p:nvPr/>
                </p:nvSpPr>
                <p:spPr>
                  <a:xfrm>
                    <a:off x="7227654" y="6779553"/>
                    <a:ext cx="53806" cy="37204"/>
                  </a:xfrm>
                  <a:custGeom>
                    <a:rect b="b" l="l" r="r" t="t"/>
                    <a:pathLst>
                      <a:path extrusionOk="0" h="1842" w="2664">
                        <a:moveTo>
                          <a:pt x="84" y="0"/>
                        </a:moveTo>
                        <a:cubicBezTo>
                          <a:pt x="24" y="0"/>
                          <a:pt x="0" y="24"/>
                          <a:pt x="36" y="72"/>
                        </a:cubicBezTo>
                        <a:cubicBezTo>
                          <a:pt x="1129" y="1399"/>
                          <a:pt x="1809" y="1842"/>
                          <a:pt x="2191" y="1842"/>
                        </a:cubicBezTo>
                        <a:cubicBezTo>
                          <a:pt x="2587" y="1842"/>
                          <a:pt x="2663" y="1366"/>
                          <a:pt x="2548" y="905"/>
                        </a:cubicBezTo>
                        <a:cubicBezTo>
                          <a:pt x="2405" y="250"/>
                          <a:pt x="560" y="36"/>
                          <a:pt x="84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34" name="Google Shape;1934;p46"/>
                  <p:cNvSpPr/>
                  <p:nvPr/>
                </p:nvSpPr>
                <p:spPr>
                  <a:xfrm>
                    <a:off x="7228138" y="6740996"/>
                    <a:ext cx="56634" cy="32235"/>
                  </a:xfrm>
                  <a:custGeom>
                    <a:rect b="b" l="l" r="r" t="t"/>
                    <a:pathLst>
                      <a:path extrusionOk="0" h="1596" w="2804">
                        <a:moveTo>
                          <a:pt x="2323" y="1"/>
                        </a:moveTo>
                        <a:cubicBezTo>
                          <a:pt x="1929" y="1"/>
                          <a:pt x="1216" y="386"/>
                          <a:pt x="36" y="1516"/>
                        </a:cubicBezTo>
                        <a:cubicBezTo>
                          <a:pt x="0" y="1552"/>
                          <a:pt x="12" y="1588"/>
                          <a:pt x="72" y="1588"/>
                        </a:cubicBezTo>
                        <a:cubicBezTo>
                          <a:pt x="155" y="1592"/>
                          <a:pt x="280" y="1596"/>
                          <a:pt x="432" y="1596"/>
                        </a:cubicBezTo>
                        <a:cubicBezTo>
                          <a:pt x="1147" y="1596"/>
                          <a:pt x="2445" y="1511"/>
                          <a:pt x="2631" y="980"/>
                        </a:cubicBezTo>
                        <a:cubicBezTo>
                          <a:pt x="2803" y="509"/>
                          <a:pt x="2774" y="1"/>
                          <a:pt x="232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35" name="Google Shape;1935;p46"/>
                  <p:cNvSpPr/>
                  <p:nvPr/>
                </p:nvSpPr>
                <p:spPr>
                  <a:xfrm>
                    <a:off x="7159245" y="6778502"/>
                    <a:ext cx="56876" cy="32154"/>
                  </a:xfrm>
                  <a:custGeom>
                    <a:rect b="b" l="l" r="r" t="t"/>
                    <a:pathLst>
                      <a:path extrusionOk="0" h="1592" w="2816">
                        <a:moveTo>
                          <a:pt x="2432" y="1"/>
                        </a:moveTo>
                        <a:cubicBezTo>
                          <a:pt x="1732" y="1"/>
                          <a:pt x="365" y="66"/>
                          <a:pt x="173" y="612"/>
                        </a:cubicBezTo>
                        <a:cubicBezTo>
                          <a:pt x="1" y="1083"/>
                          <a:pt x="30" y="1591"/>
                          <a:pt x="482" y="1591"/>
                        </a:cubicBezTo>
                        <a:cubicBezTo>
                          <a:pt x="875" y="1591"/>
                          <a:pt x="1588" y="1206"/>
                          <a:pt x="2768" y="76"/>
                        </a:cubicBezTo>
                        <a:cubicBezTo>
                          <a:pt x="2816" y="52"/>
                          <a:pt x="2816" y="16"/>
                          <a:pt x="2733" y="4"/>
                        </a:cubicBezTo>
                        <a:cubicBezTo>
                          <a:pt x="2661" y="3"/>
                          <a:pt x="2557" y="1"/>
                          <a:pt x="243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36" name="Google Shape;1936;p46"/>
                  <p:cNvSpPr/>
                  <p:nvPr/>
                </p:nvSpPr>
                <p:spPr>
                  <a:xfrm>
                    <a:off x="7162921" y="6734896"/>
                    <a:ext cx="53645" cy="37487"/>
                  </a:xfrm>
                  <a:custGeom>
                    <a:rect b="b" l="l" r="r" t="t"/>
                    <a:pathLst>
                      <a:path extrusionOk="0" h="1856" w="2656">
                        <a:moveTo>
                          <a:pt x="473" y="1"/>
                        </a:moveTo>
                        <a:cubicBezTo>
                          <a:pt x="77" y="1"/>
                          <a:pt x="1" y="477"/>
                          <a:pt x="110" y="937"/>
                        </a:cubicBezTo>
                        <a:cubicBezTo>
                          <a:pt x="265" y="1592"/>
                          <a:pt x="2110" y="1806"/>
                          <a:pt x="2586" y="1854"/>
                        </a:cubicBezTo>
                        <a:cubicBezTo>
                          <a:pt x="2593" y="1855"/>
                          <a:pt x="2598" y="1856"/>
                          <a:pt x="2604" y="1856"/>
                        </a:cubicBezTo>
                        <a:cubicBezTo>
                          <a:pt x="2648" y="1856"/>
                          <a:pt x="2655" y="1813"/>
                          <a:pt x="2634" y="1771"/>
                        </a:cubicBezTo>
                        <a:cubicBezTo>
                          <a:pt x="1535" y="444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37" name="Google Shape;1937;p46"/>
                  <p:cNvSpPr/>
                  <p:nvPr/>
                </p:nvSpPr>
                <p:spPr>
                  <a:xfrm>
                    <a:off x="7310140" y="6610722"/>
                    <a:ext cx="202258" cy="187089"/>
                  </a:xfrm>
                  <a:custGeom>
                    <a:rect b="b" l="l" r="r" t="t"/>
                    <a:pathLst>
                      <a:path extrusionOk="0" h="9263" w="10014">
                        <a:moveTo>
                          <a:pt x="7101" y="0"/>
                        </a:moveTo>
                        <a:cubicBezTo>
                          <a:pt x="7083" y="0"/>
                          <a:pt x="7061" y="8"/>
                          <a:pt x="7037" y="25"/>
                        </a:cubicBezTo>
                        <a:lnTo>
                          <a:pt x="6549" y="441"/>
                        </a:lnTo>
                        <a:cubicBezTo>
                          <a:pt x="4429" y="2192"/>
                          <a:pt x="4882" y="3097"/>
                          <a:pt x="4882" y="3097"/>
                        </a:cubicBezTo>
                        <a:lnTo>
                          <a:pt x="4929" y="3204"/>
                        </a:lnTo>
                        <a:cubicBezTo>
                          <a:pt x="5108" y="3728"/>
                          <a:pt x="4965" y="3966"/>
                          <a:pt x="4775" y="4109"/>
                        </a:cubicBezTo>
                        <a:cubicBezTo>
                          <a:pt x="4694" y="4145"/>
                          <a:pt x="4611" y="4169"/>
                          <a:pt x="4523" y="4169"/>
                        </a:cubicBezTo>
                        <a:cubicBezTo>
                          <a:pt x="4350" y="4169"/>
                          <a:pt x="4153" y="4078"/>
                          <a:pt x="3894" y="3811"/>
                        </a:cubicBezTo>
                        <a:lnTo>
                          <a:pt x="3822" y="3728"/>
                        </a:lnTo>
                        <a:cubicBezTo>
                          <a:pt x="3822" y="3728"/>
                          <a:pt x="3615" y="3421"/>
                          <a:pt x="2856" y="3421"/>
                        </a:cubicBezTo>
                        <a:cubicBezTo>
                          <a:pt x="2382" y="3421"/>
                          <a:pt x="1692" y="3541"/>
                          <a:pt x="703" y="3930"/>
                        </a:cubicBezTo>
                        <a:lnTo>
                          <a:pt x="84" y="4168"/>
                        </a:lnTo>
                        <a:cubicBezTo>
                          <a:pt x="12" y="4204"/>
                          <a:pt x="0" y="4263"/>
                          <a:pt x="72" y="4311"/>
                        </a:cubicBezTo>
                        <a:lnTo>
                          <a:pt x="560" y="4644"/>
                        </a:lnTo>
                        <a:lnTo>
                          <a:pt x="596" y="4668"/>
                        </a:lnTo>
                        <a:lnTo>
                          <a:pt x="560" y="4692"/>
                        </a:lnTo>
                        <a:lnTo>
                          <a:pt x="107" y="5085"/>
                        </a:lnTo>
                        <a:cubicBezTo>
                          <a:pt x="48" y="5121"/>
                          <a:pt x="48" y="5204"/>
                          <a:pt x="131" y="5216"/>
                        </a:cubicBezTo>
                        <a:lnTo>
                          <a:pt x="679" y="5394"/>
                        </a:lnTo>
                        <a:lnTo>
                          <a:pt x="762" y="5418"/>
                        </a:lnTo>
                        <a:lnTo>
                          <a:pt x="703" y="5478"/>
                        </a:lnTo>
                        <a:lnTo>
                          <a:pt x="310" y="5918"/>
                        </a:lnTo>
                        <a:cubicBezTo>
                          <a:pt x="250" y="5978"/>
                          <a:pt x="286" y="6037"/>
                          <a:pt x="357" y="6049"/>
                        </a:cubicBezTo>
                        <a:lnTo>
                          <a:pt x="941" y="6133"/>
                        </a:lnTo>
                        <a:cubicBezTo>
                          <a:pt x="941" y="6156"/>
                          <a:pt x="941" y="6156"/>
                          <a:pt x="953" y="6168"/>
                        </a:cubicBezTo>
                        <a:lnTo>
                          <a:pt x="619" y="6609"/>
                        </a:lnTo>
                        <a:cubicBezTo>
                          <a:pt x="560" y="6668"/>
                          <a:pt x="596" y="6728"/>
                          <a:pt x="667" y="6728"/>
                        </a:cubicBezTo>
                        <a:lnTo>
                          <a:pt x="1250" y="6764"/>
                        </a:lnTo>
                        <a:lnTo>
                          <a:pt x="1334" y="6764"/>
                        </a:lnTo>
                        <a:lnTo>
                          <a:pt x="1298" y="6835"/>
                        </a:lnTo>
                        <a:lnTo>
                          <a:pt x="1012" y="7347"/>
                        </a:lnTo>
                        <a:cubicBezTo>
                          <a:pt x="972" y="7407"/>
                          <a:pt x="999" y="7433"/>
                          <a:pt x="1051" y="7433"/>
                        </a:cubicBezTo>
                        <a:cubicBezTo>
                          <a:pt x="1061" y="7433"/>
                          <a:pt x="1072" y="7432"/>
                          <a:pt x="1084" y="7430"/>
                        </a:cubicBezTo>
                        <a:lnTo>
                          <a:pt x="1679" y="7359"/>
                        </a:lnTo>
                        <a:lnTo>
                          <a:pt x="1715" y="7359"/>
                        </a:lnTo>
                        <a:lnTo>
                          <a:pt x="1715" y="7407"/>
                        </a:lnTo>
                        <a:lnTo>
                          <a:pt x="1512" y="7966"/>
                        </a:lnTo>
                        <a:cubicBezTo>
                          <a:pt x="1492" y="8027"/>
                          <a:pt x="1523" y="8079"/>
                          <a:pt x="1577" y="8079"/>
                        </a:cubicBezTo>
                        <a:cubicBezTo>
                          <a:pt x="1586" y="8079"/>
                          <a:pt x="1597" y="8077"/>
                          <a:pt x="1608" y="8073"/>
                        </a:cubicBezTo>
                        <a:lnTo>
                          <a:pt x="2167" y="7942"/>
                        </a:lnTo>
                        <a:lnTo>
                          <a:pt x="2262" y="7919"/>
                        </a:lnTo>
                        <a:lnTo>
                          <a:pt x="2262" y="7919"/>
                        </a:lnTo>
                        <a:lnTo>
                          <a:pt x="2251" y="8014"/>
                        </a:lnTo>
                        <a:lnTo>
                          <a:pt x="2143" y="8573"/>
                        </a:lnTo>
                        <a:cubicBezTo>
                          <a:pt x="2134" y="8640"/>
                          <a:pt x="2155" y="8676"/>
                          <a:pt x="2205" y="8676"/>
                        </a:cubicBezTo>
                        <a:cubicBezTo>
                          <a:pt x="2218" y="8676"/>
                          <a:pt x="2233" y="8674"/>
                          <a:pt x="2251" y="8669"/>
                        </a:cubicBezTo>
                        <a:lnTo>
                          <a:pt x="2822" y="8431"/>
                        </a:lnTo>
                        <a:lnTo>
                          <a:pt x="2858" y="8419"/>
                        </a:lnTo>
                        <a:lnTo>
                          <a:pt x="2858" y="8442"/>
                        </a:lnTo>
                        <a:lnTo>
                          <a:pt x="2917" y="9038"/>
                        </a:lnTo>
                        <a:cubicBezTo>
                          <a:pt x="2928" y="9100"/>
                          <a:pt x="2938" y="9263"/>
                          <a:pt x="2980" y="9263"/>
                        </a:cubicBezTo>
                        <a:cubicBezTo>
                          <a:pt x="2986" y="9263"/>
                          <a:pt x="2993" y="9260"/>
                          <a:pt x="3001" y="9252"/>
                        </a:cubicBezTo>
                        <a:lnTo>
                          <a:pt x="3465" y="8978"/>
                        </a:lnTo>
                        <a:cubicBezTo>
                          <a:pt x="3477" y="8966"/>
                          <a:pt x="3572" y="8776"/>
                          <a:pt x="3596" y="8740"/>
                        </a:cubicBezTo>
                        <a:cubicBezTo>
                          <a:pt x="5596" y="7014"/>
                          <a:pt x="5179" y="6097"/>
                          <a:pt x="5179" y="6097"/>
                        </a:cubicBezTo>
                        <a:lnTo>
                          <a:pt x="5132" y="5942"/>
                        </a:lnTo>
                        <a:cubicBezTo>
                          <a:pt x="4953" y="5418"/>
                          <a:pt x="5084" y="5168"/>
                          <a:pt x="5287" y="5002"/>
                        </a:cubicBezTo>
                        <a:cubicBezTo>
                          <a:pt x="5370" y="4968"/>
                          <a:pt x="5456" y="4944"/>
                          <a:pt x="5549" y="4944"/>
                        </a:cubicBezTo>
                        <a:cubicBezTo>
                          <a:pt x="5721" y="4944"/>
                          <a:pt x="5916" y="5028"/>
                          <a:pt x="6156" y="5299"/>
                        </a:cubicBezTo>
                        <a:lnTo>
                          <a:pt x="6239" y="5394"/>
                        </a:lnTo>
                        <a:cubicBezTo>
                          <a:pt x="6239" y="5394"/>
                          <a:pt x="6417" y="5654"/>
                          <a:pt x="7098" y="5654"/>
                        </a:cubicBezTo>
                        <a:cubicBezTo>
                          <a:pt x="7547" y="5654"/>
                          <a:pt x="8213" y="5542"/>
                          <a:pt x="9192" y="5168"/>
                        </a:cubicBezTo>
                        <a:cubicBezTo>
                          <a:pt x="9239" y="5156"/>
                          <a:pt x="9228" y="5073"/>
                          <a:pt x="9251" y="5049"/>
                        </a:cubicBezTo>
                        <a:lnTo>
                          <a:pt x="9906" y="4882"/>
                        </a:lnTo>
                        <a:cubicBezTo>
                          <a:pt x="9990" y="4859"/>
                          <a:pt x="10013" y="4823"/>
                          <a:pt x="9954" y="4775"/>
                        </a:cubicBezTo>
                        <a:lnTo>
                          <a:pt x="9406" y="4394"/>
                        </a:lnTo>
                        <a:lnTo>
                          <a:pt x="9335" y="4323"/>
                        </a:lnTo>
                        <a:lnTo>
                          <a:pt x="9359" y="4311"/>
                        </a:lnTo>
                        <a:lnTo>
                          <a:pt x="9906" y="3978"/>
                        </a:lnTo>
                        <a:cubicBezTo>
                          <a:pt x="9966" y="3930"/>
                          <a:pt x="10001" y="3906"/>
                          <a:pt x="9906" y="3870"/>
                        </a:cubicBezTo>
                        <a:lnTo>
                          <a:pt x="9370" y="3716"/>
                        </a:lnTo>
                        <a:lnTo>
                          <a:pt x="9299" y="3692"/>
                        </a:lnTo>
                        <a:lnTo>
                          <a:pt x="9359" y="3632"/>
                        </a:lnTo>
                        <a:lnTo>
                          <a:pt x="9763" y="3204"/>
                        </a:lnTo>
                        <a:cubicBezTo>
                          <a:pt x="9823" y="3144"/>
                          <a:pt x="9787" y="3085"/>
                          <a:pt x="9716" y="3073"/>
                        </a:cubicBezTo>
                        <a:lnTo>
                          <a:pt x="9132" y="2977"/>
                        </a:lnTo>
                        <a:lnTo>
                          <a:pt x="9109" y="2977"/>
                        </a:lnTo>
                        <a:lnTo>
                          <a:pt x="9120" y="2966"/>
                        </a:lnTo>
                        <a:lnTo>
                          <a:pt x="9454" y="2466"/>
                        </a:lnTo>
                        <a:cubicBezTo>
                          <a:pt x="9490" y="2382"/>
                          <a:pt x="9466" y="2346"/>
                          <a:pt x="9370" y="2346"/>
                        </a:cubicBezTo>
                        <a:lnTo>
                          <a:pt x="8811" y="2358"/>
                        </a:lnTo>
                        <a:lnTo>
                          <a:pt x="8716" y="2358"/>
                        </a:lnTo>
                        <a:lnTo>
                          <a:pt x="8763" y="2287"/>
                        </a:lnTo>
                        <a:lnTo>
                          <a:pt x="9013" y="1763"/>
                        </a:lnTo>
                        <a:cubicBezTo>
                          <a:pt x="9049" y="1692"/>
                          <a:pt x="9013" y="1644"/>
                          <a:pt x="8942" y="1644"/>
                        </a:cubicBezTo>
                        <a:lnTo>
                          <a:pt x="8394" y="1715"/>
                        </a:lnTo>
                        <a:lnTo>
                          <a:pt x="8382" y="1704"/>
                        </a:lnTo>
                        <a:lnTo>
                          <a:pt x="8573" y="1156"/>
                        </a:lnTo>
                        <a:cubicBezTo>
                          <a:pt x="8594" y="1083"/>
                          <a:pt x="8569" y="1046"/>
                          <a:pt x="8506" y="1046"/>
                        </a:cubicBezTo>
                        <a:cubicBezTo>
                          <a:pt x="8498" y="1046"/>
                          <a:pt x="8488" y="1047"/>
                          <a:pt x="8477" y="1049"/>
                        </a:cubicBezTo>
                        <a:lnTo>
                          <a:pt x="7918" y="1180"/>
                        </a:lnTo>
                        <a:lnTo>
                          <a:pt x="7823" y="1192"/>
                        </a:lnTo>
                        <a:lnTo>
                          <a:pt x="7823" y="1192"/>
                        </a:lnTo>
                        <a:lnTo>
                          <a:pt x="7846" y="1108"/>
                        </a:lnTo>
                        <a:lnTo>
                          <a:pt x="7942" y="537"/>
                        </a:lnTo>
                        <a:cubicBezTo>
                          <a:pt x="7960" y="482"/>
                          <a:pt x="7936" y="441"/>
                          <a:pt x="7892" y="441"/>
                        </a:cubicBezTo>
                        <a:cubicBezTo>
                          <a:pt x="7879" y="441"/>
                          <a:pt x="7863" y="445"/>
                          <a:pt x="7846" y="453"/>
                        </a:cubicBezTo>
                        <a:lnTo>
                          <a:pt x="7263" y="692"/>
                        </a:lnTo>
                        <a:lnTo>
                          <a:pt x="7227" y="703"/>
                        </a:lnTo>
                        <a:lnTo>
                          <a:pt x="7227" y="680"/>
                        </a:lnTo>
                        <a:lnTo>
                          <a:pt x="7168" y="84"/>
                        </a:lnTo>
                        <a:cubicBezTo>
                          <a:pt x="7160" y="30"/>
                          <a:pt x="7137" y="0"/>
                          <a:pt x="710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38" name="Google Shape;1938;p46"/>
                  <p:cNvSpPr/>
                  <p:nvPr/>
                </p:nvSpPr>
                <p:spPr>
                  <a:xfrm>
                    <a:off x="7418358" y="6686260"/>
                    <a:ext cx="67136" cy="25489"/>
                  </a:xfrm>
                  <a:custGeom>
                    <a:rect b="b" l="l" r="r" t="t"/>
                    <a:pathLst>
                      <a:path extrusionOk="0" h="1262" w="3324">
                        <a:moveTo>
                          <a:pt x="2189" y="1"/>
                        </a:moveTo>
                        <a:cubicBezTo>
                          <a:pt x="1495" y="1"/>
                          <a:pt x="392" y="584"/>
                          <a:pt x="60" y="773"/>
                        </a:cubicBezTo>
                        <a:cubicBezTo>
                          <a:pt x="0" y="809"/>
                          <a:pt x="0" y="845"/>
                          <a:pt x="71" y="869"/>
                        </a:cubicBezTo>
                        <a:cubicBezTo>
                          <a:pt x="1045" y="1151"/>
                          <a:pt x="1727" y="1262"/>
                          <a:pt x="2188" y="1262"/>
                        </a:cubicBezTo>
                        <a:cubicBezTo>
                          <a:pt x="3324" y="1262"/>
                          <a:pt x="3119" y="588"/>
                          <a:pt x="2619" y="130"/>
                        </a:cubicBezTo>
                        <a:cubicBezTo>
                          <a:pt x="2515" y="39"/>
                          <a:pt x="2365" y="1"/>
                          <a:pt x="2189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39" name="Google Shape;1939;p46"/>
                  <p:cNvSpPr/>
                  <p:nvPr/>
                </p:nvSpPr>
                <p:spPr>
                  <a:xfrm>
                    <a:off x="7414642" y="6642715"/>
                    <a:ext cx="41001" cy="54109"/>
                  </a:xfrm>
                  <a:custGeom>
                    <a:rect b="b" l="l" r="r" t="t"/>
                    <a:pathLst>
                      <a:path extrusionOk="0" h="2679" w="2030">
                        <a:moveTo>
                          <a:pt x="1283" y="0"/>
                        </a:moveTo>
                        <a:cubicBezTo>
                          <a:pt x="913" y="0"/>
                          <a:pt x="437" y="626"/>
                          <a:pt x="17" y="2608"/>
                        </a:cubicBezTo>
                        <a:cubicBezTo>
                          <a:pt x="1" y="2658"/>
                          <a:pt x="7" y="2679"/>
                          <a:pt x="33" y="2679"/>
                        </a:cubicBezTo>
                        <a:cubicBezTo>
                          <a:pt x="44" y="2679"/>
                          <a:pt x="59" y="2675"/>
                          <a:pt x="77" y="2667"/>
                        </a:cubicBezTo>
                        <a:cubicBezTo>
                          <a:pt x="482" y="2406"/>
                          <a:pt x="2030" y="1370"/>
                          <a:pt x="1863" y="715"/>
                        </a:cubicBezTo>
                        <a:cubicBezTo>
                          <a:pt x="1767" y="333"/>
                          <a:pt x="1553" y="0"/>
                          <a:pt x="1283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40" name="Google Shape;1940;p46"/>
                  <p:cNvSpPr/>
                  <p:nvPr/>
                </p:nvSpPr>
                <p:spPr>
                  <a:xfrm>
                    <a:off x="7367602" y="6709144"/>
                    <a:ext cx="40779" cy="54069"/>
                  </a:xfrm>
                  <a:custGeom>
                    <a:rect b="b" l="l" r="r" t="t"/>
                    <a:pathLst>
                      <a:path extrusionOk="0" h="2677" w="2019">
                        <a:moveTo>
                          <a:pt x="1975" y="0"/>
                        </a:moveTo>
                        <a:cubicBezTo>
                          <a:pt x="1965" y="0"/>
                          <a:pt x="1954" y="3"/>
                          <a:pt x="1942" y="9"/>
                        </a:cubicBezTo>
                        <a:cubicBezTo>
                          <a:pt x="1549" y="260"/>
                          <a:pt x="1" y="1307"/>
                          <a:pt x="156" y="1962"/>
                        </a:cubicBezTo>
                        <a:cubicBezTo>
                          <a:pt x="251" y="2344"/>
                          <a:pt x="465" y="2677"/>
                          <a:pt x="735" y="2677"/>
                        </a:cubicBezTo>
                        <a:cubicBezTo>
                          <a:pt x="1106" y="2677"/>
                          <a:pt x="1581" y="2051"/>
                          <a:pt x="2001" y="69"/>
                        </a:cubicBezTo>
                        <a:cubicBezTo>
                          <a:pt x="2019" y="25"/>
                          <a:pt x="2004" y="0"/>
                          <a:pt x="197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41" name="Google Shape;1941;p46"/>
                  <p:cNvSpPr/>
                  <p:nvPr/>
                </p:nvSpPr>
                <p:spPr>
                  <a:xfrm>
                    <a:off x="7337750" y="6694178"/>
                    <a:ext cx="66672" cy="25489"/>
                  </a:xfrm>
                  <a:custGeom>
                    <a:rect b="b" l="l" r="r" t="t"/>
                    <a:pathLst>
                      <a:path extrusionOk="0" h="1262" w="3301">
                        <a:moveTo>
                          <a:pt x="1132" y="0"/>
                        </a:moveTo>
                        <a:cubicBezTo>
                          <a:pt x="1" y="0"/>
                          <a:pt x="205" y="674"/>
                          <a:pt x="705" y="1131"/>
                        </a:cubicBezTo>
                        <a:cubicBezTo>
                          <a:pt x="806" y="1223"/>
                          <a:pt x="955" y="1261"/>
                          <a:pt x="1131" y="1261"/>
                        </a:cubicBezTo>
                        <a:cubicBezTo>
                          <a:pt x="1822" y="1261"/>
                          <a:pt x="2933" y="678"/>
                          <a:pt x="3265" y="489"/>
                        </a:cubicBezTo>
                        <a:cubicBezTo>
                          <a:pt x="3300" y="453"/>
                          <a:pt x="3300" y="429"/>
                          <a:pt x="3241" y="393"/>
                        </a:cubicBezTo>
                        <a:cubicBezTo>
                          <a:pt x="2271" y="111"/>
                          <a:pt x="1592" y="0"/>
                          <a:pt x="1132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42" name="Google Shape;1942;p46"/>
                  <p:cNvSpPr/>
                  <p:nvPr/>
                </p:nvSpPr>
                <p:spPr>
                  <a:xfrm>
                    <a:off x="7324804" y="6786642"/>
                    <a:ext cx="200581" cy="125729"/>
                  </a:xfrm>
                  <a:custGeom>
                    <a:rect b="b" l="l" r="r" t="t"/>
                    <a:pathLst>
                      <a:path extrusionOk="0" h="6225" w="9931">
                        <a:moveTo>
                          <a:pt x="1096" y="0"/>
                        </a:moveTo>
                        <a:cubicBezTo>
                          <a:pt x="1046" y="0"/>
                          <a:pt x="1019" y="43"/>
                          <a:pt x="1048" y="102"/>
                        </a:cubicBezTo>
                        <a:lnTo>
                          <a:pt x="1263" y="673"/>
                        </a:lnTo>
                        <a:lnTo>
                          <a:pt x="1286" y="697"/>
                        </a:lnTo>
                        <a:lnTo>
                          <a:pt x="1251" y="697"/>
                        </a:lnTo>
                        <a:lnTo>
                          <a:pt x="632" y="744"/>
                        </a:lnTo>
                        <a:cubicBezTo>
                          <a:pt x="548" y="744"/>
                          <a:pt x="524" y="804"/>
                          <a:pt x="572" y="875"/>
                        </a:cubicBezTo>
                        <a:lnTo>
                          <a:pt x="929" y="1340"/>
                        </a:lnTo>
                        <a:lnTo>
                          <a:pt x="965" y="1399"/>
                        </a:lnTo>
                        <a:lnTo>
                          <a:pt x="882" y="1411"/>
                        </a:lnTo>
                        <a:lnTo>
                          <a:pt x="310" y="1554"/>
                        </a:lnTo>
                        <a:cubicBezTo>
                          <a:pt x="239" y="1566"/>
                          <a:pt x="227" y="1626"/>
                          <a:pt x="286" y="1685"/>
                        </a:cubicBezTo>
                        <a:lnTo>
                          <a:pt x="715" y="2066"/>
                        </a:lnTo>
                        <a:lnTo>
                          <a:pt x="715" y="2102"/>
                        </a:lnTo>
                        <a:lnTo>
                          <a:pt x="179" y="2292"/>
                        </a:lnTo>
                        <a:cubicBezTo>
                          <a:pt x="60" y="2352"/>
                          <a:pt x="60" y="2411"/>
                          <a:pt x="120" y="2459"/>
                        </a:cubicBezTo>
                        <a:lnTo>
                          <a:pt x="584" y="2804"/>
                        </a:lnTo>
                        <a:lnTo>
                          <a:pt x="655" y="2840"/>
                        </a:lnTo>
                        <a:lnTo>
                          <a:pt x="584" y="2888"/>
                        </a:lnTo>
                        <a:lnTo>
                          <a:pt x="72" y="3138"/>
                        </a:lnTo>
                        <a:cubicBezTo>
                          <a:pt x="1" y="3173"/>
                          <a:pt x="12" y="3221"/>
                          <a:pt x="96" y="3257"/>
                        </a:cubicBezTo>
                        <a:lnTo>
                          <a:pt x="632" y="3542"/>
                        </a:lnTo>
                        <a:lnTo>
                          <a:pt x="643" y="3554"/>
                        </a:lnTo>
                        <a:lnTo>
                          <a:pt x="608" y="3590"/>
                        </a:lnTo>
                        <a:lnTo>
                          <a:pt x="131" y="3947"/>
                        </a:lnTo>
                        <a:cubicBezTo>
                          <a:pt x="72" y="3995"/>
                          <a:pt x="72" y="4066"/>
                          <a:pt x="155" y="4090"/>
                        </a:cubicBezTo>
                        <a:lnTo>
                          <a:pt x="703" y="4304"/>
                        </a:lnTo>
                        <a:lnTo>
                          <a:pt x="774" y="4328"/>
                        </a:lnTo>
                        <a:lnTo>
                          <a:pt x="715" y="4388"/>
                        </a:lnTo>
                        <a:lnTo>
                          <a:pt x="298" y="4805"/>
                        </a:lnTo>
                        <a:cubicBezTo>
                          <a:pt x="239" y="4864"/>
                          <a:pt x="251" y="4924"/>
                          <a:pt x="346" y="4935"/>
                        </a:cubicBezTo>
                        <a:lnTo>
                          <a:pt x="953" y="5055"/>
                        </a:lnTo>
                        <a:lnTo>
                          <a:pt x="989" y="5078"/>
                        </a:lnTo>
                        <a:lnTo>
                          <a:pt x="965" y="5102"/>
                        </a:lnTo>
                        <a:lnTo>
                          <a:pt x="691" y="5638"/>
                        </a:lnTo>
                        <a:cubicBezTo>
                          <a:pt x="645" y="5707"/>
                          <a:pt x="576" y="5912"/>
                          <a:pt x="638" y="5912"/>
                        </a:cubicBezTo>
                        <a:cubicBezTo>
                          <a:pt x="640" y="5912"/>
                          <a:pt x="642" y="5912"/>
                          <a:pt x="643" y="5912"/>
                        </a:cubicBezTo>
                        <a:lnTo>
                          <a:pt x="1179" y="5995"/>
                        </a:lnTo>
                        <a:cubicBezTo>
                          <a:pt x="1191" y="5995"/>
                          <a:pt x="1382" y="5828"/>
                          <a:pt x="1417" y="5828"/>
                        </a:cubicBezTo>
                        <a:cubicBezTo>
                          <a:pt x="4037" y="5531"/>
                          <a:pt x="4215" y="4507"/>
                          <a:pt x="4215" y="4507"/>
                        </a:cubicBezTo>
                        <a:lnTo>
                          <a:pt x="4263" y="4364"/>
                        </a:lnTo>
                        <a:cubicBezTo>
                          <a:pt x="4406" y="3828"/>
                          <a:pt x="4656" y="3697"/>
                          <a:pt x="4918" y="3673"/>
                        </a:cubicBezTo>
                        <a:cubicBezTo>
                          <a:pt x="5168" y="3733"/>
                          <a:pt x="5394" y="3852"/>
                          <a:pt x="5477" y="4400"/>
                        </a:cubicBezTo>
                        <a:lnTo>
                          <a:pt x="5489" y="4519"/>
                        </a:lnTo>
                        <a:cubicBezTo>
                          <a:pt x="5489" y="4519"/>
                          <a:pt x="5489" y="5436"/>
                          <a:pt x="8073" y="6043"/>
                        </a:cubicBezTo>
                        <a:cubicBezTo>
                          <a:pt x="8080" y="6045"/>
                          <a:pt x="8087" y="6046"/>
                          <a:pt x="8094" y="6046"/>
                        </a:cubicBezTo>
                        <a:cubicBezTo>
                          <a:pt x="8123" y="6046"/>
                          <a:pt x="8154" y="6031"/>
                          <a:pt x="8192" y="6031"/>
                        </a:cubicBezTo>
                        <a:lnTo>
                          <a:pt x="8823" y="6221"/>
                        </a:lnTo>
                        <a:cubicBezTo>
                          <a:pt x="8836" y="6223"/>
                          <a:pt x="8848" y="6224"/>
                          <a:pt x="8859" y="6224"/>
                        </a:cubicBezTo>
                        <a:cubicBezTo>
                          <a:pt x="8916" y="6224"/>
                          <a:pt x="8938" y="6196"/>
                          <a:pt x="8918" y="6126"/>
                        </a:cubicBezTo>
                        <a:lnTo>
                          <a:pt x="8680" y="5495"/>
                        </a:lnTo>
                        <a:lnTo>
                          <a:pt x="8644" y="5388"/>
                        </a:lnTo>
                        <a:lnTo>
                          <a:pt x="8680" y="5388"/>
                        </a:lnTo>
                        <a:lnTo>
                          <a:pt x="9323" y="5436"/>
                        </a:lnTo>
                        <a:cubicBezTo>
                          <a:pt x="9395" y="5436"/>
                          <a:pt x="9430" y="5412"/>
                          <a:pt x="9383" y="5340"/>
                        </a:cubicBezTo>
                        <a:lnTo>
                          <a:pt x="9049" y="4852"/>
                        </a:lnTo>
                        <a:lnTo>
                          <a:pt x="9002" y="4793"/>
                        </a:lnTo>
                        <a:lnTo>
                          <a:pt x="9097" y="4781"/>
                        </a:lnTo>
                        <a:lnTo>
                          <a:pt x="9656" y="4650"/>
                        </a:lnTo>
                        <a:cubicBezTo>
                          <a:pt x="9740" y="4626"/>
                          <a:pt x="9752" y="4566"/>
                          <a:pt x="9692" y="4507"/>
                        </a:cubicBezTo>
                        <a:lnTo>
                          <a:pt x="9264" y="4126"/>
                        </a:lnTo>
                        <a:lnTo>
                          <a:pt x="9240" y="4114"/>
                        </a:lnTo>
                        <a:lnTo>
                          <a:pt x="9264" y="4090"/>
                        </a:lnTo>
                        <a:lnTo>
                          <a:pt x="9811" y="3852"/>
                        </a:lnTo>
                        <a:cubicBezTo>
                          <a:pt x="9883" y="3828"/>
                          <a:pt x="9883" y="3769"/>
                          <a:pt x="9823" y="3721"/>
                        </a:cubicBezTo>
                        <a:lnTo>
                          <a:pt x="9347" y="3411"/>
                        </a:lnTo>
                        <a:lnTo>
                          <a:pt x="9275" y="3364"/>
                        </a:lnTo>
                        <a:lnTo>
                          <a:pt x="9347" y="3316"/>
                        </a:lnTo>
                        <a:lnTo>
                          <a:pt x="9859" y="3019"/>
                        </a:lnTo>
                        <a:cubicBezTo>
                          <a:pt x="9930" y="2971"/>
                          <a:pt x="9930" y="2911"/>
                          <a:pt x="9859" y="2888"/>
                        </a:cubicBezTo>
                        <a:lnTo>
                          <a:pt x="9347" y="2638"/>
                        </a:lnTo>
                        <a:lnTo>
                          <a:pt x="9347" y="2602"/>
                        </a:lnTo>
                        <a:lnTo>
                          <a:pt x="9823" y="2257"/>
                        </a:lnTo>
                        <a:cubicBezTo>
                          <a:pt x="9883" y="2221"/>
                          <a:pt x="9883" y="2161"/>
                          <a:pt x="9811" y="2126"/>
                        </a:cubicBezTo>
                        <a:lnTo>
                          <a:pt x="9264" y="1923"/>
                        </a:lnTo>
                        <a:lnTo>
                          <a:pt x="9180" y="1887"/>
                        </a:lnTo>
                        <a:lnTo>
                          <a:pt x="9240" y="1828"/>
                        </a:lnTo>
                        <a:lnTo>
                          <a:pt x="9656" y="1411"/>
                        </a:lnTo>
                        <a:cubicBezTo>
                          <a:pt x="9716" y="1352"/>
                          <a:pt x="9704" y="1292"/>
                          <a:pt x="9621" y="1280"/>
                        </a:cubicBezTo>
                        <a:lnTo>
                          <a:pt x="9002" y="1161"/>
                        </a:lnTo>
                        <a:lnTo>
                          <a:pt x="8978" y="1161"/>
                        </a:lnTo>
                        <a:lnTo>
                          <a:pt x="8990" y="1137"/>
                        </a:lnTo>
                        <a:lnTo>
                          <a:pt x="9275" y="602"/>
                        </a:lnTo>
                        <a:cubicBezTo>
                          <a:pt x="9323" y="518"/>
                          <a:pt x="9275" y="483"/>
                          <a:pt x="9204" y="483"/>
                        </a:cubicBezTo>
                        <a:lnTo>
                          <a:pt x="8561" y="542"/>
                        </a:lnTo>
                        <a:cubicBezTo>
                          <a:pt x="5811" y="816"/>
                          <a:pt x="5692" y="1804"/>
                          <a:pt x="5692" y="1804"/>
                        </a:cubicBezTo>
                        <a:lnTo>
                          <a:pt x="5668" y="1923"/>
                        </a:lnTo>
                        <a:cubicBezTo>
                          <a:pt x="5525" y="2459"/>
                          <a:pt x="5287" y="2578"/>
                          <a:pt x="5037" y="2590"/>
                        </a:cubicBezTo>
                        <a:cubicBezTo>
                          <a:pt x="4775" y="2542"/>
                          <a:pt x="4561" y="2399"/>
                          <a:pt x="4477" y="1852"/>
                        </a:cubicBezTo>
                        <a:lnTo>
                          <a:pt x="4465" y="1733"/>
                        </a:lnTo>
                        <a:cubicBezTo>
                          <a:pt x="4465" y="1733"/>
                          <a:pt x="4465" y="744"/>
                          <a:pt x="1775" y="137"/>
                        </a:cubicBezTo>
                        <a:lnTo>
                          <a:pt x="1132" y="6"/>
                        </a:lnTo>
                        <a:cubicBezTo>
                          <a:pt x="1119" y="2"/>
                          <a:pt x="1107" y="0"/>
                          <a:pt x="10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43" name="Google Shape;1943;p46"/>
                  <p:cNvSpPr/>
                  <p:nvPr/>
                </p:nvSpPr>
                <p:spPr>
                  <a:xfrm>
                    <a:off x="7429649" y="6853132"/>
                    <a:ext cx="54049" cy="37305"/>
                  </a:xfrm>
                  <a:custGeom>
                    <a:rect b="b" l="l" r="r" t="t"/>
                    <a:pathLst>
                      <a:path extrusionOk="0" h="1847" w="2676">
                        <a:moveTo>
                          <a:pt x="96" y="0"/>
                        </a:moveTo>
                        <a:cubicBezTo>
                          <a:pt x="36" y="0"/>
                          <a:pt x="1" y="24"/>
                          <a:pt x="48" y="72"/>
                        </a:cubicBezTo>
                        <a:cubicBezTo>
                          <a:pt x="1146" y="1403"/>
                          <a:pt x="1825" y="1846"/>
                          <a:pt x="2206" y="1846"/>
                        </a:cubicBezTo>
                        <a:cubicBezTo>
                          <a:pt x="2602" y="1846"/>
                          <a:pt x="2676" y="1367"/>
                          <a:pt x="2560" y="905"/>
                        </a:cubicBezTo>
                        <a:cubicBezTo>
                          <a:pt x="2418" y="250"/>
                          <a:pt x="572" y="48"/>
                          <a:pt x="96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44" name="Google Shape;1944;p46"/>
                  <p:cNvSpPr/>
                  <p:nvPr/>
                </p:nvSpPr>
                <p:spPr>
                  <a:xfrm>
                    <a:off x="7430376" y="6814595"/>
                    <a:ext cx="56755" cy="32215"/>
                  </a:xfrm>
                  <a:custGeom>
                    <a:rect b="b" l="l" r="r" t="t"/>
                    <a:pathLst>
                      <a:path extrusionOk="0" h="1595" w="2810">
                        <a:moveTo>
                          <a:pt x="2329" y="0"/>
                        </a:moveTo>
                        <a:cubicBezTo>
                          <a:pt x="1936" y="0"/>
                          <a:pt x="1223" y="385"/>
                          <a:pt x="48" y="1516"/>
                        </a:cubicBezTo>
                        <a:cubicBezTo>
                          <a:pt x="0" y="1551"/>
                          <a:pt x="12" y="1587"/>
                          <a:pt x="72" y="1587"/>
                        </a:cubicBezTo>
                        <a:cubicBezTo>
                          <a:pt x="155" y="1591"/>
                          <a:pt x="281" y="1595"/>
                          <a:pt x="432" y="1595"/>
                        </a:cubicBezTo>
                        <a:cubicBezTo>
                          <a:pt x="1148" y="1595"/>
                          <a:pt x="2445" y="1510"/>
                          <a:pt x="2632" y="980"/>
                        </a:cubicBezTo>
                        <a:cubicBezTo>
                          <a:pt x="2810" y="509"/>
                          <a:pt x="2780" y="0"/>
                          <a:pt x="2329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45" name="Google Shape;1945;p46"/>
                  <p:cNvSpPr/>
                  <p:nvPr/>
                </p:nvSpPr>
                <p:spPr>
                  <a:xfrm>
                    <a:off x="7361482" y="6852102"/>
                    <a:ext cx="56896" cy="32134"/>
                  </a:xfrm>
                  <a:custGeom>
                    <a:rect b="b" l="l" r="r" t="t"/>
                    <a:pathLst>
                      <a:path extrusionOk="0" h="1591" w="2817">
                        <a:moveTo>
                          <a:pt x="2477" y="1"/>
                        </a:moveTo>
                        <a:cubicBezTo>
                          <a:pt x="1781" y="1"/>
                          <a:pt x="368" y="66"/>
                          <a:pt x="173" y="611"/>
                        </a:cubicBezTo>
                        <a:cubicBezTo>
                          <a:pt x="1" y="1082"/>
                          <a:pt x="30" y="1591"/>
                          <a:pt x="482" y="1591"/>
                        </a:cubicBezTo>
                        <a:cubicBezTo>
                          <a:pt x="875" y="1591"/>
                          <a:pt x="1588" y="1205"/>
                          <a:pt x="2768" y="75"/>
                        </a:cubicBezTo>
                        <a:cubicBezTo>
                          <a:pt x="2816" y="51"/>
                          <a:pt x="2804" y="4"/>
                          <a:pt x="2745" y="4"/>
                        </a:cubicBezTo>
                        <a:cubicBezTo>
                          <a:pt x="2678" y="2"/>
                          <a:pt x="2586" y="1"/>
                          <a:pt x="247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46" name="Google Shape;1946;p46"/>
                  <p:cNvSpPr/>
                  <p:nvPr/>
                </p:nvSpPr>
                <p:spPr>
                  <a:xfrm>
                    <a:off x="7364916" y="6808536"/>
                    <a:ext cx="53927" cy="37406"/>
                  </a:xfrm>
                  <a:custGeom>
                    <a:rect b="b" l="l" r="r" t="t"/>
                    <a:pathLst>
                      <a:path extrusionOk="0" h="1852" w="2670">
                        <a:moveTo>
                          <a:pt x="473" y="1"/>
                        </a:moveTo>
                        <a:cubicBezTo>
                          <a:pt x="77" y="1"/>
                          <a:pt x="1" y="480"/>
                          <a:pt x="110" y="946"/>
                        </a:cubicBezTo>
                        <a:cubicBezTo>
                          <a:pt x="265" y="1601"/>
                          <a:pt x="2110" y="1804"/>
                          <a:pt x="2587" y="1851"/>
                        </a:cubicBezTo>
                        <a:cubicBezTo>
                          <a:pt x="2646" y="1851"/>
                          <a:pt x="2670" y="1816"/>
                          <a:pt x="2634" y="1780"/>
                        </a:cubicBezTo>
                        <a:cubicBezTo>
                          <a:pt x="1535" y="447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47" name="Google Shape;1947;p46"/>
                  <p:cNvSpPr/>
                  <p:nvPr/>
                </p:nvSpPr>
                <p:spPr>
                  <a:xfrm>
                    <a:off x="7127131" y="6815464"/>
                    <a:ext cx="185191" cy="200804"/>
                  </a:xfrm>
                  <a:custGeom>
                    <a:rect b="b" l="l" r="r" t="t"/>
                    <a:pathLst>
                      <a:path extrusionOk="0" h="9942" w="9169">
                        <a:moveTo>
                          <a:pt x="4228" y="1"/>
                        </a:moveTo>
                        <a:cubicBezTo>
                          <a:pt x="4202" y="1"/>
                          <a:pt x="4180" y="18"/>
                          <a:pt x="4168" y="56"/>
                        </a:cubicBezTo>
                        <a:lnTo>
                          <a:pt x="3965" y="615"/>
                        </a:lnTo>
                        <a:lnTo>
                          <a:pt x="3942" y="687"/>
                        </a:lnTo>
                        <a:lnTo>
                          <a:pt x="3882" y="627"/>
                        </a:lnTo>
                        <a:lnTo>
                          <a:pt x="3465" y="222"/>
                        </a:lnTo>
                        <a:cubicBezTo>
                          <a:pt x="3441" y="198"/>
                          <a:pt x="3417" y="186"/>
                          <a:pt x="3396" y="186"/>
                        </a:cubicBezTo>
                        <a:cubicBezTo>
                          <a:pt x="3365" y="186"/>
                          <a:pt x="3341" y="213"/>
                          <a:pt x="3334" y="270"/>
                        </a:cubicBezTo>
                        <a:lnTo>
                          <a:pt x="3227" y="830"/>
                        </a:lnTo>
                        <a:cubicBezTo>
                          <a:pt x="3227" y="830"/>
                          <a:pt x="3215" y="830"/>
                          <a:pt x="3191" y="853"/>
                        </a:cubicBezTo>
                        <a:lnTo>
                          <a:pt x="2751" y="508"/>
                        </a:lnTo>
                        <a:cubicBezTo>
                          <a:pt x="2719" y="471"/>
                          <a:pt x="2692" y="455"/>
                          <a:pt x="2671" y="455"/>
                        </a:cubicBezTo>
                        <a:cubicBezTo>
                          <a:pt x="2644" y="455"/>
                          <a:pt x="2627" y="480"/>
                          <a:pt x="2620" y="520"/>
                        </a:cubicBezTo>
                        <a:lnTo>
                          <a:pt x="2572" y="1103"/>
                        </a:lnTo>
                        <a:lnTo>
                          <a:pt x="2572" y="1199"/>
                        </a:lnTo>
                        <a:lnTo>
                          <a:pt x="2501" y="1151"/>
                        </a:lnTo>
                        <a:lnTo>
                          <a:pt x="2001" y="853"/>
                        </a:lnTo>
                        <a:cubicBezTo>
                          <a:pt x="1977" y="838"/>
                          <a:pt x="1958" y="830"/>
                          <a:pt x="1945" y="830"/>
                        </a:cubicBezTo>
                        <a:cubicBezTo>
                          <a:pt x="1917" y="830"/>
                          <a:pt x="1910" y="861"/>
                          <a:pt x="1917" y="925"/>
                        </a:cubicBezTo>
                        <a:lnTo>
                          <a:pt x="1965" y="1520"/>
                        </a:lnTo>
                        <a:lnTo>
                          <a:pt x="1965" y="1544"/>
                        </a:lnTo>
                        <a:lnTo>
                          <a:pt x="1917" y="1532"/>
                        </a:lnTo>
                        <a:lnTo>
                          <a:pt x="1370" y="1330"/>
                        </a:lnTo>
                        <a:cubicBezTo>
                          <a:pt x="1350" y="1321"/>
                          <a:pt x="1332" y="1317"/>
                          <a:pt x="1316" y="1317"/>
                        </a:cubicBezTo>
                        <a:cubicBezTo>
                          <a:pt x="1263" y="1317"/>
                          <a:pt x="1232" y="1358"/>
                          <a:pt x="1251" y="1413"/>
                        </a:cubicBezTo>
                        <a:lnTo>
                          <a:pt x="1370" y="1996"/>
                        </a:lnTo>
                        <a:lnTo>
                          <a:pt x="1382" y="2092"/>
                        </a:lnTo>
                        <a:lnTo>
                          <a:pt x="1286" y="2068"/>
                        </a:lnTo>
                        <a:lnTo>
                          <a:pt x="727" y="1937"/>
                        </a:lnTo>
                        <a:cubicBezTo>
                          <a:pt x="719" y="1936"/>
                          <a:pt x="712" y="1935"/>
                          <a:pt x="706" y="1935"/>
                        </a:cubicBezTo>
                        <a:cubicBezTo>
                          <a:pt x="646" y="1935"/>
                          <a:pt x="610" y="1980"/>
                          <a:pt x="632" y="2044"/>
                        </a:cubicBezTo>
                        <a:lnTo>
                          <a:pt x="858" y="2616"/>
                        </a:lnTo>
                        <a:lnTo>
                          <a:pt x="870" y="2651"/>
                        </a:lnTo>
                        <a:lnTo>
                          <a:pt x="846" y="2651"/>
                        </a:lnTo>
                        <a:lnTo>
                          <a:pt x="251" y="2699"/>
                        </a:lnTo>
                        <a:cubicBezTo>
                          <a:pt x="179" y="2699"/>
                          <a:pt x="1" y="2723"/>
                          <a:pt x="36" y="2782"/>
                        </a:cubicBezTo>
                        <a:lnTo>
                          <a:pt x="298" y="3258"/>
                        </a:lnTo>
                        <a:cubicBezTo>
                          <a:pt x="298" y="3282"/>
                          <a:pt x="489" y="3366"/>
                          <a:pt x="513" y="3389"/>
                        </a:cubicBezTo>
                        <a:cubicBezTo>
                          <a:pt x="1719" y="4880"/>
                          <a:pt x="2545" y="5086"/>
                          <a:pt x="2909" y="5086"/>
                        </a:cubicBezTo>
                        <a:cubicBezTo>
                          <a:pt x="3048" y="5086"/>
                          <a:pt x="3120" y="5056"/>
                          <a:pt x="3120" y="5056"/>
                        </a:cubicBezTo>
                        <a:lnTo>
                          <a:pt x="3275" y="5032"/>
                        </a:lnTo>
                        <a:cubicBezTo>
                          <a:pt x="3444" y="4980"/>
                          <a:pt x="3584" y="4957"/>
                          <a:pt x="3700" y="4957"/>
                        </a:cubicBezTo>
                        <a:cubicBezTo>
                          <a:pt x="3952" y="4957"/>
                          <a:pt x="4094" y="5064"/>
                          <a:pt x="4192" y="5211"/>
                        </a:cubicBezTo>
                        <a:cubicBezTo>
                          <a:pt x="4287" y="5449"/>
                          <a:pt x="4299" y="5711"/>
                          <a:pt x="3882" y="6068"/>
                        </a:cubicBezTo>
                        <a:lnTo>
                          <a:pt x="3787" y="6152"/>
                        </a:lnTo>
                        <a:cubicBezTo>
                          <a:pt x="3787" y="6152"/>
                          <a:pt x="3060" y="6604"/>
                          <a:pt x="3930" y="9104"/>
                        </a:cubicBezTo>
                        <a:cubicBezTo>
                          <a:pt x="3942" y="9152"/>
                          <a:pt x="4013" y="9140"/>
                          <a:pt x="4049" y="9188"/>
                        </a:cubicBezTo>
                        <a:lnTo>
                          <a:pt x="4192" y="9854"/>
                        </a:lnTo>
                        <a:cubicBezTo>
                          <a:pt x="4215" y="9901"/>
                          <a:pt x="4233" y="9932"/>
                          <a:pt x="4256" y="9932"/>
                        </a:cubicBezTo>
                        <a:cubicBezTo>
                          <a:pt x="4268" y="9932"/>
                          <a:pt x="4282" y="9923"/>
                          <a:pt x="4299" y="9902"/>
                        </a:cubicBezTo>
                        <a:lnTo>
                          <a:pt x="4704" y="9366"/>
                        </a:lnTo>
                        <a:lnTo>
                          <a:pt x="4775" y="9283"/>
                        </a:lnTo>
                        <a:lnTo>
                          <a:pt x="4787" y="9319"/>
                        </a:lnTo>
                        <a:lnTo>
                          <a:pt x="5096" y="9878"/>
                        </a:lnTo>
                        <a:cubicBezTo>
                          <a:pt x="5125" y="9914"/>
                          <a:pt x="5150" y="9942"/>
                          <a:pt x="5170" y="9942"/>
                        </a:cubicBezTo>
                        <a:cubicBezTo>
                          <a:pt x="5183" y="9942"/>
                          <a:pt x="5194" y="9930"/>
                          <a:pt x="5204" y="9902"/>
                        </a:cubicBezTo>
                        <a:lnTo>
                          <a:pt x="5382" y="9366"/>
                        </a:lnTo>
                        <a:lnTo>
                          <a:pt x="5394" y="9283"/>
                        </a:lnTo>
                        <a:lnTo>
                          <a:pt x="5454" y="9343"/>
                        </a:lnTo>
                        <a:lnTo>
                          <a:pt x="5870" y="9747"/>
                        </a:lnTo>
                        <a:cubicBezTo>
                          <a:pt x="5894" y="9771"/>
                          <a:pt x="5918" y="9784"/>
                          <a:pt x="5940" y="9784"/>
                        </a:cubicBezTo>
                        <a:cubicBezTo>
                          <a:pt x="5972" y="9784"/>
                          <a:pt x="5999" y="9757"/>
                          <a:pt x="6013" y="9700"/>
                        </a:cubicBezTo>
                        <a:lnTo>
                          <a:pt x="6108" y="9140"/>
                        </a:lnTo>
                        <a:lnTo>
                          <a:pt x="6108" y="9104"/>
                        </a:lnTo>
                        <a:lnTo>
                          <a:pt x="6132" y="9128"/>
                        </a:lnTo>
                        <a:lnTo>
                          <a:pt x="6620" y="9462"/>
                        </a:lnTo>
                        <a:cubicBezTo>
                          <a:pt x="6645" y="9478"/>
                          <a:pt x="6667" y="9486"/>
                          <a:pt x="6685" y="9486"/>
                        </a:cubicBezTo>
                        <a:cubicBezTo>
                          <a:pt x="6719" y="9486"/>
                          <a:pt x="6740" y="9457"/>
                          <a:pt x="6740" y="9402"/>
                        </a:cubicBezTo>
                        <a:lnTo>
                          <a:pt x="6751" y="8842"/>
                        </a:lnTo>
                        <a:lnTo>
                          <a:pt x="6751" y="8747"/>
                        </a:lnTo>
                        <a:lnTo>
                          <a:pt x="6823" y="8795"/>
                        </a:lnTo>
                        <a:lnTo>
                          <a:pt x="7347" y="9069"/>
                        </a:lnTo>
                        <a:cubicBezTo>
                          <a:pt x="7365" y="9078"/>
                          <a:pt x="7382" y="9082"/>
                          <a:pt x="7397" y="9082"/>
                        </a:cubicBezTo>
                        <a:cubicBezTo>
                          <a:pt x="7440" y="9082"/>
                          <a:pt x="7466" y="9047"/>
                          <a:pt x="7466" y="8985"/>
                        </a:cubicBezTo>
                        <a:lnTo>
                          <a:pt x="7406" y="8426"/>
                        </a:lnTo>
                        <a:cubicBezTo>
                          <a:pt x="7418" y="8426"/>
                          <a:pt x="7418" y="8414"/>
                          <a:pt x="7418" y="8414"/>
                        </a:cubicBezTo>
                        <a:lnTo>
                          <a:pt x="7954" y="8628"/>
                        </a:lnTo>
                        <a:cubicBezTo>
                          <a:pt x="7973" y="8637"/>
                          <a:pt x="7990" y="8640"/>
                          <a:pt x="8005" y="8640"/>
                        </a:cubicBezTo>
                        <a:cubicBezTo>
                          <a:pt x="8051" y="8640"/>
                          <a:pt x="8070" y="8600"/>
                          <a:pt x="8061" y="8545"/>
                        </a:cubicBezTo>
                        <a:lnTo>
                          <a:pt x="7942" y="7973"/>
                        </a:lnTo>
                        <a:lnTo>
                          <a:pt x="7930" y="7890"/>
                        </a:lnTo>
                        <a:lnTo>
                          <a:pt x="8013" y="7902"/>
                        </a:lnTo>
                        <a:lnTo>
                          <a:pt x="8585" y="8033"/>
                        </a:lnTo>
                        <a:cubicBezTo>
                          <a:pt x="8598" y="8037"/>
                          <a:pt x="8610" y="8039"/>
                          <a:pt x="8620" y="8039"/>
                        </a:cubicBezTo>
                        <a:cubicBezTo>
                          <a:pt x="8671" y="8039"/>
                          <a:pt x="8698" y="7996"/>
                          <a:pt x="8668" y="7938"/>
                        </a:cubicBezTo>
                        <a:lnTo>
                          <a:pt x="8454" y="7354"/>
                        </a:lnTo>
                        <a:lnTo>
                          <a:pt x="8430" y="7318"/>
                        </a:lnTo>
                        <a:lnTo>
                          <a:pt x="8466" y="7318"/>
                        </a:lnTo>
                        <a:lnTo>
                          <a:pt x="9061" y="7283"/>
                        </a:lnTo>
                        <a:cubicBezTo>
                          <a:pt x="9133" y="7283"/>
                          <a:pt x="9168" y="7223"/>
                          <a:pt x="9121" y="7140"/>
                        </a:cubicBezTo>
                        <a:lnTo>
                          <a:pt x="8716" y="6640"/>
                        </a:lnTo>
                        <a:lnTo>
                          <a:pt x="8716" y="6628"/>
                        </a:lnTo>
                        <a:cubicBezTo>
                          <a:pt x="7486" y="5064"/>
                          <a:pt x="6678" y="4844"/>
                          <a:pt x="6320" y="4844"/>
                        </a:cubicBezTo>
                        <a:cubicBezTo>
                          <a:pt x="6180" y="4844"/>
                          <a:pt x="6108" y="4878"/>
                          <a:pt x="6108" y="4878"/>
                        </a:cubicBezTo>
                        <a:lnTo>
                          <a:pt x="6013" y="4925"/>
                        </a:lnTo>
                        <a:cubicBezTo>
                          <a:pt x="5844" y="4978"/>
                          <a:pt x="5706" y="5001"/>
                          <a:pt x="5591" y="5001"/>
                        </a:cubicBezTo>
                        <a:cubicBezTo>
                          <a:pt x="5342" y="5001"/>
                          <a:pt x="5202" y="4893"/>
                          <a:pt x="5096" y="4747"/>
                        </a:cubicBezTo>
                        <a:cubicBezTo>
                          <a:pt x="5013" y="4509"/>
                          <a:pt x="5013" y="4247"/>
                          <a:pt x="5430" y="3889"/>
                        </a:cubicBezTo>
                        <a:lnTo>
                          <a:pt x="5513" y="3806"/>
                        </a:lnTo>
                        <a:cubicBezTo>
                          <a:pt x="5513" y="3806"/>
                          <a:pt x="6347" y="3270"/>
                          <a:pt x="5418" y="687"/>
                        </a:cubicBezTo>
                        <a:lnTo>
                          <a:pt x="5192" y="79"/>
                        </a:lnTo>
                        <a:cubicBezTo>
                          <a:pt x="5172" y="33"/>
                          <a:pt x="5144" y="9"/>
                          <a:pt x="5118" y="9"/>
                        </a:cubicBezTo>
                        <a:cubicBezTo>
                          <a:pt x="5097" y="9"/>
                          <a:pt x="5077" y="24"/>
                          <a:pt x="5061" y="56"/>
                        </a:cubicBezTo>
                        <a:lnTo>
                          <a:pt x="4704" y="556"/>
                        </a:lnTo>
                        <a:lnTo>
                          <a:pt x="4680" y="580"/>
                        </a:lnTo>
                        <a:lnTo>
                          <a:pt x="4668" y="556"/>
                        </a:lnTo>
                        <a:lnTo>
                          <a:pt x="4299" y="44"/>
                        </a:lnTo>
                        <a:cubicBezTo>
                          <a:pt x="4276" y="15"/>
                          <a:pt x="4251" y="1"/>
                          <a:pt x="4228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48" name="Google Shape;1948;p46"/>
                  <p:cNvSpPr/>
                  <p:nvPr/>
                </p:nvSpPr>
                <p:spPr>
                  <a:xfrm>
                    <a:off x="7205295" y="6922288"/>
                    <a:ext cx="37042" cy="60391"/>
                  </a:xfrm>
                  <a:custGeom>
                    <a:rect b="b" l="l" r="r" t="t"/>
                    <a:pathLst>
                      <a:path extrusionOk="0" h="2990" w="1834">
                        <a:moveTo>
                          <a:pt x="766" y="1"/>
                        </a:moveTo>
                        <a:cubicBezTo>
                          <a:pt x="749" y="1"/>
                          <a:pt x="733" y="16"/>
                          <a:pt x="726" y="41"/>
                        </a:cubicBezTo>
                        <a:cubicBezTo>
                          <a:pt x="1" y="2298"/>
                          <a:pt x="258" y="2989"/>
                          <a:pt x="703" y="2989"/>
                        </a:cubicBezTo>
                        <a:cubicBezTo>
                          <a:pt x="915" y="2989"/>
                          <a:pt x="1170" y="2832"/>
                          <a:pt x="1381" y="2613"/>
                        </a:cubicBezTo>
                        <a:cubicBezTo>
                          <a:pt x="1834" y="2125"/>
                          <a:pt x="1036" y="458"/>
                          <a:pt x="810" y="41"/>
                        </a:cubicBezTo>
                        <a:cubicBezTo>
                          <a:pt x="798" y="13"/>
                          <a:pt x="782" y="1"/>
                          <a:pt x="76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49" name="Google Shape;1949;p46"/>
                  <p:cNvSpPr/>
                  <p:nvPr/>
                </p:nvSpPr>
                <p:spPr>
                  <a:xfrm>
                    <a:off x="7226684" y="6918592"/>
                    <a:ext cx="70489" cy="39082"/>
                  </a:xfrm>
                  <a:custGeom>
                    <a:rect b="b" l="l" r="r" t="t"/>
                    <a:pathLst>
                      <a:path extrusionOk="0" h="1935" w="3490">
                        <a:moveTo>
                          <a:pt x="45" y="1"/>
                        </a:moveTo>
                        <a:cubicBezTo>
                          <a:pt x="12" y="1"/>
                          <a:pt x="1" y="28"/>
                          <a:pt x="36" y="81"/>
                        </a:cubicBezTo>
                        <a:cubicBezTo>
                          <a:pt x="265" y="459"/>
                          <a:pt x="1197" y="1934"/>
                          <a:pt x="1850" y="1934"/>
                        </a:cubicBezTo>
                        <a:cubicBezTo>
                          <a:pt x="1877" y="1934"/>
                          <a:pt x="1904" y="1932"/>
                          <a:pt x="1930" y="1927"/>
                        </a:cubicBezTo>
                        <a:cubicBezTo>
                          <a:pt x="2846" y="1724"/>
                          <a:pt x="3489" y="855"/>
                          <a:pt x="84" y="10"/>
                        </a:cubicBezTo>
                        <a:cubicBezTo>
                          <a:pt x="69" y="4"/>
                          <a:pt x="56" y="1"/>
                          <a:pt x="45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50" name="Google Shape;1950;p46"/>
                  <p:cNvSpPr/>
                  <p:nvPr/>
                </p:nvSpPr>
                <p:spPr>
                  <a:xfrm>
                    <a:off x="7144682" y="6873107"/>
                    <a:ext cx="70388" cy="38759"/>
                  </a:xfrm>
                  <a:custGeom>
                    <a:rect b="b" l="l" r="r" t="t"/>
                    <a:pathLst>
                      <a:path extrusionOk="0" h="1919" w="3485">
                        <a:moveTo>
                          <a:pt x="1656" y="1"/>
                        </a:moveTo>
                        <a:cubicBezTo>
                          <a:pt x="1624" y="1"/>
                          <a:pt x="1592" y="4"/>
                          <a:pt x="1560" y="12"/>
                        </a:cubicBezTo>
                        <a:cubicBezTo>
                          <a:pt x="644" y="202"/>
                          <a:pt x="1" y="1071"/>
                          <a:pt x="3406" y="1917"/>
                        </a:cubicBezTo>
                        <a:cubicBezTo>
                          <a:pt x="3415" y="1918"/>
                          <a:pt x="3423" y="1919"/>
                          <a:pt x="3431" y="1919"/>
                        </a:cubicBezTo>
                        <a:cubicBezTo>
                          <a:pt x="3480" y="1919"/>
                          <a:pt x="3485" y="1885"/>
                          <a:pt x="3454" y="1833"/>
                        </a:cubicBezTo>
                        <a:cubicBezTo>
                          <a:pt x="3227" y="1436"/>
                          <a:pt x="2318" y="1"/>
                          <a:pt x="165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51" name="Google Shape;1951;p46"/>
                  <p:cNvSpPr/>
                  <p:nvPr/>
                </p:nvSpPr>
                <p:spPr>
                  <a:xfrm>
                    <a:off x="7199519" y="6847699"/>
                    <a:ext cx="37285" cy="60370"/>
                  </a:xfrm>
                  <a:custGeom>
                    <a:rect b="b" l="l" r="r" t="t"/>
                    <a:pathLst>
                      <a:path extrusionOk="0" h="2989" w="1846">
                        <a:moveTo>
                          <a:pt x="1143" y="0"/>
                        </a:moveTo>
                        <a:cubicBezTo>
                          <a:pt x="931" y="0"/>
                          <a:pt x="676" y="157"/>
                          <a:pt x="465" y="377"/>
                        </a:cubicBezTo>
                        <a:cubicBezTo>
                          <a:pt x="0" y="865"/>
                          <a:pt x="798" y="2520"/>
                          <a:pt x="1024" y="2948"/>
                        </a:cubicBezTo>
                        <a:cubicBezTo>
                          <a:pt x="1041" y="2976"/>
                          <a:pt x="1055" y="2989"/>
                          <a:pt x="1069" y="2989"/>
                        </a:cubicBezTo>
                        <a:cubicBezTo>
                          <a:pt x="1085" y="2989"/>
                          <a:pt x="1101" y="2973"/>
                          <a:pt x="1120" y="2948"/>
                        </a:cubicBezTo>
                        <a:cubicBezTo>
                          <a:pt x="1845" y="691"/>
                          <a:pt x="1588" y="0"/>
                          <a:pt x="1143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52" name="Google Shape;1952;p46"/>
                  <p:cNvSpPr/>
                  <p:nvPr/>
                </p:nvSpPr>
                <p:spPr>
                  <a:xfrm>
                    <a:off x="7277905" y="6895789"/>
                    <a:ext cx="196259" cy="203833"/>
                  </a:xfrm>
                  <a:custGeom>
                    <a:rect b="b" l="l" r="r" t="t"/>
                    <a:pathLst>
                      <a:path extrusionOk="0" h="10092" w="9717">
                        <a:moveTo>
                          <a:pt x="5418" y="0"/>
                        </a:moveTo>
                        <a:cubicBezTo>
                          <a:pt x="5395" y="0"/>
                          <a:pt x="5369" y="15"/>
                          <a:pt x="5347" y="43"/>
                        </a:cubicBezTo>
                        <a:lnTo>
                          <a:pt x="5001" y="591"/>
                        </a:lnTo>
                        <a:cubicBezTo>
                          <a:pt x="3549" y="2949"/>
                          <a:pt x="4239" y="3627"/>
                          <a:pt x="4239" y="3627"/>
                        </a:cubicBezTo>
                        <a:lnTo>
                          <a:pt x="4323" y="3722"/>
                        </a:lnTo>
                        <a:cubicBezTo>
                          <a:pt x="4656" y="4163"/>
                          <a:pt x="4597" y="4413"/>
                          <a:pt x="4466" y="4639"/>
                        </a:cubicBezTo>
                        <a:cubicBezTo>
                          <a:pt x="4363" y="4729"/>
                          <a:pt x="4246" y="4795"/>
                          <a:pt x="4083" y="4795"/>
                        </a:cubicBezTo>
                        <a:cubicBezTo>
                          <a:pt x="3945" y="4795"/>
                          <a:pt x="3773" y="4748"/>
                          <a:pt x="3549" y="4627"/>
                        </a:cubicBezTo>
                        <a:lnTo>
                          <a:pt x="3454" y="4568"/>
                        </a:lnTo>
                        <a:cubicBezTo>
                          <a:pt x="3454" y="4568"/>
                          <a:pt x="3325" y="4470"/>
                          <a:pt x="3031" y="4470"/>
                        </a:cubicBezTo>
                        <a:cubicBezTo>
                          <a:pt x="2599" y="4470"/>
                          <a:pt x="1810" y="4681"/>
                          <a:pt x="548" y="5723"/>
                        </a:cubicBezTo>
                        <a:lnTo>
                          <a:pt x="548" y="5747"/>
                        </a:lnTo>
                        <a:lnTo>
                          <a:pt x="60" y="6163"/>
                        </a:lnTo>
                        <a:cubicBezTo>
                          <a:pt x="1" y="6223"/>
                          <a:pt x="13" y="6282"/>
                          <a:pt x="96" y="6294"/>
                        </a:cubicBezTo>
                        <a:lnTo>
                          <a:pt x="668" y="6461"/>
                        </a:lnTo>
                        <a:lnTo>
                          <a:pt x="703" y="6473"/>
                        </a:lnTo>
                        <a:lnTo>
                          <a:pt x="691" y="6497"/>
                        </a:lnTo>
                        <a:lnTo>
                          <a:pt x="346" y="7020"/>
                        </a:lnTo>
                        <a:cubicBezTo>
                          <a:pt x="298" y="7104"/>
                          <a:pt x="334" y="7140"/>
                          <a:pt x="418" y="7140"/>
                        </a:cubicBezTo>
                        <a:lnTo>
                          <a:pt x="1084" y="7140"/>
                        </a:lnTo>
                        <a:lnTo>
                          <a:pt x="1060" y="7223"/>
                        </a:lnTo>
                        <a:lnTo>
                          <a:pt x="822" y="7759"/>
                        </a:lnTo>
                        <a:cubicBezTo>
                          <a:pt x="793" y="7817"/>
                          <a:pt x="812" y="7860"/>
                          <a:pt x="866" y="7860"/>
                        </a:cubicBezTo>
                        <a:cubicBezTo>
                          <a:pt x="878" y="7860"/>
                          <a:pt x="891" y="7858"/>
                          <a:pt x="906" y="7854"/>
                        </a:cubicBezTo>
                        <a:lnTo>
                          <a:pt x="1477" y="7759"/>
                        </a:lnTo>
                        <a:lnTo>
                          <a:pt x="1489" y="7771"/>
                        </a:lnTo>
                        <a:lnTo>
                          <a:pt x="1310" y="8306"/>
                        </a:lnTo>
                        <a:cubicBezTo>
                          <a:pt x="1221" y="8406"/>
                          <a:pt x="1239" y="8455"/>
                          <a:pt x="1289" y="8455"/>
                        </a:cubicBezTo>
                        <a:cubicBezTo>
                          <a:pt x="1299" y="8455"/>
                          <a:pt x="1310" y="8453"/>
                          <a:pt x="1322" y="8449"/>
                        </a:cubicBezTo>
                        <a:lnTo>
                          <a:pt x="1894" y="8294"/>
                        </a:lnTo>
                        <a:lnTo>
                          <a:pt x="1977" y="8259"/>
                        </a:lnTo>
                        <a:lnTo>
                          <a:pt x="1977" y="8259"/>
                        </a:lnTo>
                        <a:lnTo>
                          <a:pt x="1965" y="8330"/>
                        </a:lnTo>
                        <a:lnTo>
                          <a:pt x="1858" y="8902"/>
                        </a:lnTo>
                        <a:cubicBezTo>
                          <a:pt x="1850" y="8951"/>
                          <a:pt x="1870" y="8983"/>
                          <a:pt x="1906" y="8983"/>
                        </a:cubicBezTo>
                        <a:cubicBezTo>
                          <a:pt x="1923" y="8983"/>
                          <a:pt x="1943" y="8976"/>
                          <a:pt x="1965" y="8961"/>
                        </a:cubicBezTo>
                        <a:lnTo>
                          <a:pt x="2513" y="8711"/>
                        </a:lnTo>
                        <a:lnTo>
                          <a:pt x="2549" y="8687"/>
                        </a:lnTo>
                        <a:lnTo>
                          <a:pt x="2561" y="8735"/>
                        </a:lnTo>
                        <a:lnTo>
                          <a:pt x="2549" y="9330"/>
                        </a:lnTo>
                        <a:cubicBezTo>
                          <a:pt x="2549" y="9394"/>
                          <a:pt x="2575" y="9426"/>
                          <a:pt x="2610" y="9426"/>
                        </a:cubicBezTo>
                        <a:cubicBezTo>
                          <a:pt x="2628" y="9426"/>
                          <a:pt x="2648" y="9418"/>
                          <a:pt x="2668" y="9402"/>
                        </a:cubicBezTo>
                        <a:lnTo>
                          <a:pt x="3156" y="9092"/>
                        </a:lnTo>
                        <a:lnTo>
                          <a:pt x="3227" y="9045"/>
                        </a:lnTo>
                        <a:lnTo>
                          <a:pt x="3251" y="9140"/>
                        </a:lnTo>
                        <a:lnTo>
                          <a:pt x="3323" y="9711"/>
                        </a:lnTo>
                        <a:cubicBezTo>
                          <a:pt x="3330" y="9763"/>
                          <a:pt x="3356" y="9792"/>
                          <a:pt x="3389" y="9792"/>
                        </a:cubicBezTo>
                        <a:cubicBezTo>
                          <a:pt x="3409" y="9792"/>
                          <a:pt x="3431" y="9781"/>
                          <a:pt x="3454" y="9759"/>
                        </a:cubicBezTo>
                        <a:lnTo>
                          <a:pt x="3930" y="9342"/>
                        </a:lnTo>
                        <a:lnTo>
                          <a:pt x="3966" y="9330"/>
                        </a:lnTo>
                        <a:lnTo>
                          <a:pt x="3977" y="9354"/>
                        </a:lnTo>
                        <a:lnTo>
                          <a:pt x="4228" y="9914"/>
                        </a:lnTo>
                        <a:cubicBezTo>
                          <a:pt x="4256" y="9971"/>
                          <a:pt x="4309" y="10091"/>
                          <a:pt x="4353" y="10091"/>
                        </a:cubicBezTo>
                        <a:cubicBezTo>
                          <a:pt x="4363" y="10091"/>
                          <a:pt x="4373" y="10085"/>
                          <a:pt x="4382" y="10068"/>
                        </a:cubicBezTo>
                        <a:lnTo>
                          <a:pt x="4739" y="9676"/>
                        </a:lnTo>
                        <a:cubicBezTo>
                          <a:pt x="4739" y="9652"/>
                          <a:pt x="4763" y="9437"/>
                          <a:pt x="4799" y="9402"/>
                        </a:cubicBezTo>
                        <a:cubicBezTo>
                          <a:pt x="6168" y="7140"/>
                          <a:pt x="5478" y="6378"/>
                          <a:pt x="5478" y="6378"/>
                        </a:cubicBezTo>
                        <a:lnTo>
                          <a:pt x="5406" y="6247"/>
                        </a:lnTo>
                        <a:cubicBezTo>
                          <a:pt x="5061" y="5806"/>
                          <a:pt x="5120" y="5532"/>
                          <a:pt x="5251" y="5306"/>
                        </a:cubicBezTo>
                        <a:cubicBezTo>
                          <a:pt x="5365" y="5219"/>
                          <a:pt x="5494" y="5147"/>
                          <a:pt x="5669" y="5147"/>
                        </a:cubicBezTo>
                        <a:cubicBezTo>
                          <a:pt x="5806" y="5147"/>
                          <a:pt x="5971" y="5191"/>
                          <a:pt x="6180" y="5306"/>
                        </a:cubicBezTo>
                        <a:lnTo>
                          <a:pt x="6287" y="5366"/>
                        </a:lnTo>
                        <a:cubicBezTo>
                          <a:pt x="6287" y="5366"/>
                          <a:pt x="6389" y="5444"/>
                          <a:pt x="6634" y="5444"/>
                        </a:cubicBezTo>
                        <a:cubicBezTo>
                          <a:pt x="7021" y="5444"/>
                          <a:pt x="7764" y="5248"/>
                          <a:pt x="9026" y="4234"/>
                        </a:cubicBezTo>
                        <a:cubicBezTo>
                          <a:pt x="9050" y="4211"/>
                          <a:pt x="9026" y="4139"/>
                          <a:pt x="9050" y="4103"/>
                        </a:cubicBezTo>
                        <a:lnTo>
                          <a:pt x="9633" y="3734"/>
                        </a:lnTo>
                        <a:cubicBezTo>
                          <a:pt x="9692" y="3687"/>
                          <a:pt x="9716" y="3639"/>
                          <a:pt x="9633" y="3627"/>
                        </a:cubicBezTo>
                        <a:lnTo>
                          <a:pt x="8990" y="3437"/>
                        </a:lnTo>
                        <a:lnTo>
                          <a:pt x="8907" y="3389"/>
                        </a:lnTo>
                        <a:lnTo>
                          <a:pt x="8919" y="3365"/>
                        </a:lnTo>
                        <a:lnTo>
                          <a:pt x="9335" y="2889"/>
                        </a:lnTo>
                        <a:cubicBezTo>
                          <a:pt x="9383" y="2806"/>
                          <a:pt x="9395" y="2782"/>
                          <a:pt x="9300" y="2782"/>
                        </a:cubicBezTo>
                        <a:lnTo>
                          <a:pt x="8740" y="2794"/>
                        </a:lnTo>
                        <a:lnTo>
                          <a:pt x="8669" y="2806"/>
                        </a:lnTo>
                        <a:lnTo>
                          <a:pt x="8669" y="2806"/>
                        </a:lnTo>
                        <a:lnTo>
                          <a:pt x="8704" y="2734"/>
                        </a:lnTo>
                        <a:lnTo>
                          <a:pt x="8942" y="2198"/>
                        </a:lnTo>
                        <a:cubicBezTo>
                          <a:pt x="8974" y="2134"/>
                          <a:pt x="8949" y="2089"/>
                          <a:pt x="8883" y="2089"/>
                        </a:cubicBezTo>
                        <a:cubicBezTo>
                          <a:pt x="8876" y="2089"/>
                          <a:pt x="8868" y="2090"/>
                          <a:pt x="8859" y="2091"/>
                        </a:cubicBezTo>
                        <a:lnTo>
                          <a:pt x="8288" y="2198"/>
                        </a:lnTo>
                        <a:lnTo>
                          <a:pt x="8264" y="2198"/>
                        </a:lnTo>
                        <a:lnTo>
                          <a:pt x="8264" y="2175"/>
                        </a:lnTo>
                        <a:lnTo>
                          <a:pt x="8407" y="1591"/>
                        </a:lnTo>
                        <a:cubicBezTo>
                          <a:pt x="8426" y="1532"/>
                          <a:pt x="8397" y="1490"/>
                          <a:pt x="8347" y="1490"/>
                        </a:cubicBezTo>
                        <a:cubicBezTo>
                          <a:pt x="8336" y="1490"/>
                          <a:pt x="8324" y="1492"/>
                          <a:pt x="8311" y="1496"/>
                        </a:cubicBezTo>
                        <a:lnTo>
                          <a:pt x="7776" y="1698"/>
                        </a:lnTo>
                        <a:lnTo>
                          <a:pt x="7692" y="1722"/>
                        </a:lnTo>
                        <a:lnTo>
                          <a:pt x="7692" y="1722"/>
                        </a:lnTo>
                        <a:lnTo>
                          <a:pt x="7716" y="1639"/>
                        </a:lnTo>
                        <a:lnTo>
                          <a:pt x="7787" y="1055"/>
                        </a:lnTo>
                        <a:cubicBezTo>
                          <a:pt x="7797" y="997"/>
                          <a:pt x="7759" y="954"/>
                          <a:pt x="7705" y="954"/>
                        </a:cubicBezTo>
                        <a:cubicBezTo>
                          <a:pt x="7693" y="954"/>
                          <a:pt x="7681" y="956"/>
                          <a:pt x="7668" y="960"/>
                        </a:cubicBezTo>
                        <a:lnTo>
                          <a:pt x="7156" y="1222"/>
                        </a:lnTo>
                        <a:cubicBezTo>
                          <a:pt x="7145" y="1222"/>
                          <a:pt x="7145" y="1198"/>
                          <a:pt x="7145" y="1198"/>
                        </a:cubicBezTo>
                        <a:lnTo>
                          <a:pt x="7156" y="627"/>
                        </a:lnTo>
                        <a:cubicBezTo>
                          <a:pt x="7156" y="565"/>
                          <a:pt x="7137" y="530"/>
                          <a:pt x="7093" y="530"/>
                        </a:cubicBezTo>
                        <a:cubicBezTo>
                          <a:pt x="7078" y="530"/>
                          <a:pt x="7059" y="534"/>
                          <a:pt x="7037" y="544"/>
                        </a:cubicBezTo>
                        <a:lnTo>
                          <a:pt x="6549" y="865"/>
                        </a:lnTo>
                        <a:lnTo>
                          <a:pt x="6478" y="901"/>
                        </a:lnTo>
                        <a:lnTo>
                          <a:pt x="6466" y="817"/>
                        </a:lnTo>
                        <a:lnTo>
                          <a:pt x="6383" y="234"/>
                        </a:lnTo>
                        <a:cubicBezTo>
                          <a:pt x="6375" y="188"/>
                          <a:pt x="6347" y="156"/>
                          <a:pt x="6312" y="156"/>
                        </a:cubicBezTo>
                        <a:cubicBezTo>
                          <a:pt x="6293" y="156"/>
                          <a:pt x="6272" y="165"/>
                          <a:pt x="6252" y="186"/>
                        </a:cubicBezTo>
                        <a:lnTo>
                          <a:pt x="5775" y="603"/>
                        </a:lnTo>
                        <a:lnTo>
                          <a:pt x="5752" y="639"/>
                        </a:lnTo>
                        <a:lnTo>
                          <a:pt x="5728" y="603"/>
                        </a:lnTo>
                        <a:lnTo>
                          <a:pt x="5478" y="55"/>
                        </a:lnTo>
                        <a:cubicBezTo>
                          <a:pt x="5465" y="18"/>
                          <a:pt x="5443" y="0"/>
                          <a:pt x="5418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53" name="Google Shape;1953;p46"/>
                  <p:cNvSpPr/>
                  <p:nvPr/>
                </p:nvSpPr>
                <p:spPr>
                  <a:xfrm>
                    <a:off x="7380973" y="6964744"/>
                    <a:ext cx="72267" cy="30902"/>
                  </a:xfrm>
                  <a:custGeom>
                    <a:rect b="b" l="l" r="r" t="t"/>
                    <a:pathLst>
                      <a:path extrusionOk="0" h="1530" w="3578">
                        <a:moveTo>
                          <a:pt x="2085" y="1"/>
                        </a:moveTo>
                        <a:cubicBezTo>
                          <a:pt x="1417" y="1"/>
                          <a:pt x="333" y="1126"/>
                          <a:pt x="29" y="1451"/>
                        </a:cubicBezTo>
                        <a:cubicBezTo>
                          <a:pt x="0" y="1490"/>
                          <a:pt x="11" y="1529"/>
                          <a:pt x="48" y="1529"/>
                        </a:cubicBezTo>
                        <a:cubicBezTo>
                          <a:pt x="56" y="1529"/>
                          <a:pt x="66" y="1527"/>
                          <a:pt x="77" y="1523"/>
                        </a:cubicBezTo>
                        <a:cubicBezTo>
                          <a:pt x="3577" y="1404"/>
                          <a:pt x="3125" y="428"/>
                          <a:pt x="2268" y="35"/>
                        </a:cubicBezTo>
                        <a:cubicBezTo>
                          <a:pt x="2212" y="11"/>
                          <a:pt x="2150" y="1"/>
                          <a:pt x="208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54" name="Google Shape;1954;p46"/>
                  <p:cNvSpPr/>
                  <p:nvPr/>
                </p:nvSpPr>
                <p:spPr>
                  <a:xfrm>
                    <a:off x="7370571" y="6930852"/>
                    <a:ext cx="35527" cy="59704"/>
                  </a:xfrm>
                  <a:custGeom>
                    <a:rect b="b" l="l" r="r" t="t"/>
                    <a:pathLst>
                      <a:path extrusionOk="0" h="2956" w="1759">
                        <a:moveTo>
                          <a:pt x="731" y="1"/>
                        </a:moveTo>
                        <a:cubicBezTo>
                          <a:pt x="329" y="1"/>
                          <a:pt x="0" y="681"/>
                          <a:pt x="235" y="2891"/>
                        </a:cubicBezTo>
                        <a:cubicBezTo>
                          <a:pt x="235" y="2934"/>
                          <a:pt x="252" y="2956"/>
                          <a:pt x="271" y="2956"/>
                        </a:cubicBezTo>
                        <a:cubicBezTo>
                          <a:pt x="283" y="2956"/>
                          <a:pt x="297" y="2946"/>
                          <a:pt x="306" y="2927"/>
                        </a:cubicBezTo>
                        <a:cubicBezTo>
                          <a:pt x="604" y="2546"/>
                          <a:pt x="1759" y="1094"/>
                          <a:pt x="1402" y="510"/>
                        </a:cubicBezTo>
                        <a:cubicBezTo>
                          <a:pt x="1215" y="224"/>
                          <a:pt x="961" y="1"/>
                          <a:pt x="73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55" name="Google Shape;1955;p46"/>
                  <p:cNvSpPr/>
                  <p:nvPr/>
                </p:nvSpPr>
                <p:spPr>
                  <a:xfrm>
                    <a:off x="7342840" y="7004714"/>
                    <a:ext cx="35548" cy="59522"/>
                  </a:xfrm>
                  <a:custGeom>
                    <a:rect b="b" l="l" r="r" t="t"/>
                    <a:pathLst>
                      <a:path extrusionOk="0" h="2947" w="1760">
                        <a:moveTo>
                          <a:pt x="1488" y="0"/>
                        </a:moveTo>
                        <a:cubicBezTo>
                          <a:pt x="1475" y="0"/>
                          <a:pt x="1459" y="7"/>
                          <a:pt x="1441" y="20"/>
                        </a:cubicBezTo>
                        <a:cubicBezTo>
                          <a:pt x="1143" y="401"/>
                          <a:pt x="0" y="1854"/>
                          <a:pt x="358" y="2437"/>
                        </a:cubicBezTo>
                        <a:cubicBezTo>
                          <a:pt x="544" y="2723"/>
                          <a:pt x="798" y="2946"/>
                          <a:pt x="1029" y="2946"/>
                        </a:cubicBezTo>
                        <a:cubicBezTo>
                          <a:pt x="1431" y="2946"/>
                          <a:pt x="1759" y="2266"/>
                          <a:pt x="1524" y="56"/>
                        </a:cubicBezTo>
                        <a:cubicBezTo>
                          <a:pt x="1524" y="19"/>
                          <a:pt x="1511" y="0"/>
                          <a:pt x="1488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56" name="Google Shape;1956;p46"/>
                  <p:cNvSpPr/>
                  <p:nvPr/>
                </p:nvSpPr>
                <p:spPr>
                  <a:xfrm>
                    <a:off x="7295699" y="6999584"/>
                    <a:ext cx="72408" cy="30761"/>
                  </a:xfrm>
                  <a:custGeom>
                    <a:rect b="b" l="l" r="r" t="t"/>
                    <a:pathLst>
                      <a:path extrusionOk="0" h="1523" w="3585">
                        <a:moveTo>
                          <a:pt x="3513" y="0"/>
                        </a:moveTo>
                        <a:cubicBezTo>
                          <a:pt x="1" y="119"/>
                          <a:pt x="441" y="1096"/>
                          <a:pt x="1311" y="1489"/>
                        </a:cubicBezTo>
                        <a:cubicBezTo>
                          <a:pt x="1366" y="1512"/>
                          <a:pt x="1426" y="1523"/>
                          <a:pt x="1491" y="1523"/>
                        </a:cubicBezTo>
                        <a:cubicBezTo>
                          <a:pt x="2151" y="1523"/>
                          <a:pt x="3244" y="397"/>
                          <a:pt x="3537" y="72"/>
                        </a:cubicBezTo>
                        <a:cubicBezTo>
                          <a:pt x="3585" y="24"/>
                          <a:pt x="3573" y="0"/>
                          <a:pt x="351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57" name="Google Shape;1957;p46"/>
                  <p:cNvSpPr/>
                  <p:nvPr/>
                </p:nvSpPr>
                <p:spPr>
                  <a:xfrm>
                    <a:off x="7324319" y="6345488"/>
                    <a:ext cx="200824" cy="140797"/>
                  </a:xfrm>
                  <a:custGeom>
                    <a:rect b="b" l="l" r="r" t="t"/>
                    <a:pathLst>
                      <a:path extrusionOk="0" h="6971" w="9943">
                        <a:moveTo>
                          <a:pt x="8566" y="0"/>
                        </a:moveTo>
                        <a:cubicBezTo>
                          <a:pt x="8551" y="0"/>
                          <a:pt x="8533" y="4"/>
                          <a:pt x="8514" y="12"/>
                        </a:cubicBezTo>
                        <a:lnTo>
                          <a:pt x="7895" y="203"/>
                        </a:lnTo>
                        <a:cubicBezTo>
                          <a:pt x="5275" y="1072"/>
                          <a:pt x="5370" y="2048"/>
                          <a:pt x="5370" y="2048"/>
                        </a:cubicBezTo>
                        <a:lnTo>
                          <a:pt x="5370" y="2167"/>
                        </a:lnTo>
                        <a:cubicBezTo>
                          <a:pt x="5335" y="2715"/>
                          <a:pt x="5132" y="2882"/>
                          <a:pt x="4894" y="2953"/>
                        </a:cubicBezTo>
                        <a:cubicBezTo>
                          <a:pt x="4644" y="2953"/>
                          <a:pt x="4382" y="2870"/>
                          <a:pt x="4192" y="2346"/>
                        </a:cubicBezTo>
                        <a:lnTo>
                          <a:pt x="4168" y="2227"/>
                        </a:lnTo>
                        <a:cubicBezTo>
                          <a:pt x="4168" y="2227"/>
                          <a:pt x="3954" y="1274"/>
                          <a:pt x="1191" y="1251"/>
                        </a:cubicBezTo>
                        <a:lnTo>
                          <a:pt x="536" y="1251"/>
                        </a:lnTo>
                        <a:cubicBezTo>
                          <a:pt x="453" y="1251"/>
                          <a:pt x="429" y="1310"/>
                          <a:pt x="477" y="1370"/>
                        </a:cubicBezTo>
                        <a:lnTo>
                          <a:pt x="798" y="1870"/>
                        </a:lnTo>
                        <a:lnTo>
                          <a:pt x="810" y="1905"/>
                        </a:lnTo>
                        <a:lnTo>
                          <a:pt x="787" y="1917"/>
                        </a:lnTo>
                        <a:lnTo>
                          <a:pt x="191" y="2096"/>
                        </a:lnTo>
                        <a:cubicBezTo>
                          <a:pt x="120" y="2120"/>
                          <a:pt x="96" y="2179"/>
                          <a:pt x="155" y="2227"/>
                        </a:cubicBezTo>
                        <a:lnTo>
                          <a:pt x="608" y="2596"/>
                        </a:lnTo>
                        <a:lnTo>
                          <a:pt x="667" y="2655"/>
                        </a:lnTo>
                        <a:lnTo>
                          <a:pt x="596" y="2703"/>
                        </a:lnTo>
                        <a:lnTo>
                          <a:pt x="72" y="2953"/>
                        </a:lnTo>
                        <a:cubicBezTo>
                          <a:pt x="1" y="2989"/>
                          <a:pt x="1" y="3060"/>
                          <a:pt x="72" y="3096"/>
                        </a:cubicBezTo>
                        <a:lnTo>
                          <a:pt x="572" y="3394"/>
                        </a:lnTo>
                        <a:lnTo>
                          <a:pt x="572" y="3417"/>
                        </a:lnTo>
                        <a:lnTo>
                          <a:pt x="96" y="3715"/>
                        </a:lnTo>
                        <a:cubicBezTo>
                          <a:pt x="91" y="3714"/>
                          <a:pt x="86" y="3714"/>
                          <a:pt x="81" y="3714"/>
                        </a:cubicBezTo>
                        <a:cubicBezTo>
                          <a:pt x="25" y="3714"/>
                          <a:pt x="30" y="3777"/>
                          <a:pt x="96" y="3810"/>
                        </a:cubicBezTo>
                        <a:lnTo>
                          <a:pt x="632" y="4048"/>
                        </a:lnTo>
                        <a:lnTo>
                          <a:pt x="715" y="4072"/>
                        </a:lnTo>
                        <a:lnTo>
                          <a:pt x="656" y="4132"/>
                        </a:lnTo>
                        <a:lnTo>
                          <a:pt x="203" y="4489"/>
                        </a:lnTo>
                        <a:cubicBezTo>
                          <a:pt x="144" y="4537"/>
                          <a:pt x="155" y="4584"/>
                          <a:pt x="239" y="4608"/>
                        </a:cubicBezTo>
                        <a:lnTo>
                          <a:pt x="810" y="4775"/>
                        </a:lnTo>
                        <a:lnTo>
                          <a:pt x="846" y="4787"/>
                        </a:lnTo>
                        <a:lnTo>
                          <a:pt x="810" y="4834"/>
                        </a:lnTo>
                        <a:lnTo>
                          <a:pt x="429" y="5275"/>
                        </a:lnTo>
                        <a:cubicBezTo>
                          <a:pt x="370" y="5334"/>
                          <a:pt x="394" y="5394"/>
                          <a:pt x="477" y="5418"/>
                        </a:cubicBezTo>
                        <a:lnTo>
                          <a:pt x="1048" y="5501"/>
                        </a:lnTo>
                        <a:lnTo>
                          <a:pt x="1144" y="5513"/>
                        </a:lnTo>
                        <a:lnTo>
                          <a:pt x="1096" y="5596"/>
                        </a:lnTo>
                        <a:lnTo>
                          <a:pt x="787" y="6084"/>
                        </a:lnTo>
                        <a:cubicBezTo>
                          <a:pt x="739" y="6156"/>
                          <a:pt x="775" y="6287"/>
                          <a:pt x="858" y="6287"/>
                        </a:cubicBezTo>
                        <a:lnTo>
                          <a:pt x="1483" y="6369"/>
                        </a:lnTo>
                        <a:lnTo>
                          <a:pt x="1483" y="6369"/>
                        </a:lnTo>
                        <a:lnTo>
                          <a:pt x="1334" y="6846"/>
                        </a:lnTo>
                        <a:cubicBezTo>
                          <a:pt x="1314" y="6908"/>
                          <a:pt x="1275" y="6970"/>
                          <a:pt x="1319" y="6970"/>
                        </a:cubicBezTo>
                        <a:cubicBezTo>
                          <a:pt x="1326" y="6970"/>
                          <a:pt x="1335" y="6969"/>
                          <a:pt x="1346" y="6966"/>
                        </a:cubicBezTo>
                        <a:lnTo>
                          <a:pt x="1882" y="6799"/>
                        </a:lnTo>
                        <a:cubicBezTo>
                          <a:pt x="1906" y="6799"/>
                          <a:pt x="2060" y="6727"/>
                          <a:pt x="2096" y="6704"/>
                        </a:cubicBezTo>
                        <a:cubicBezTo>
                          <a:pt x="4597" y="5858"/>
                          <a:pt x="4549" y="4882"/>
                          <a:pt x="4549" y="4882"/>
                        </a:cubicBezTo>
                        <a:lnTo>
                          <a:pt x="4561" y="4739"/>
                        </a:lnTo>
                        <a:cubicBezTo>
                          <a:pt x="4597" y="4191"/>
                          <a:pt x="4799" y="4013"/>
                          <a:pt x="5061" y="3941"/>
                        </a:cubicBezTo>
                        <a:cubicBezTo>
                          <a:pt x="5311" y="3941"/>
                          <a:pt x="5561" y="4025"/>
                          <a:pt x="5751" y="4549"/>
                        </a:cubicBezTo>
                        <a:lnTo>
                          <a:pt x="5787" y="4668"/>
                        </a:lnTo>
                        <a:cubicBezTo>
                          <a:pt x="5787" y="4668"/>
                          <a:pt x="5978" y="5620"/>
                          <a:pt x="8609" y="5680"/>
                        </a:cubicBezTo>
                        <a:cubicBezTo>
                          <a:pt x="8657" y="5680"/>
                          <a:pt x="8668" y="5715"/>
                          <a:pt x="8716" y="5715"/>
                        </a:cubicBezTo>
                        <a:lnTo>
                          <a:pt x="9407" y="5680"/>
                        </a:lnTo>
                        <a:cubicBezTo>
                          <a:pt x="9478" y="5680"/>
                          <a:pt x="9526" y="5608"/>
                          <a:pt x="9478" y="5549"/>
                        </a:cubicBezTo>
                        <a:lnTo>
                          <a:pt x="9121" y="4953"/>
                        </a:lnTo>
                        <a:lnTo>
                          <a:pt x="9073" y="4846"/>
                        </a:lnTo>
                        <a:lnTo>
                          <a:pt x="9109" y="4834"/>
                        </a:lnTo>
                        <a:lnTo>
                          <a:pt x="9728" y="4739"/>
                        </a:lnTo>
                        <a:cubicBezTo>
                          <a:pt x="9800" y="4715"/>
                          <a:pt x="9835" y="4703"/>
                          <a:pt x="9776" y="4656"/>
                        </a:cubicBezTo>
                        <a:lnTo>
                          <a:pt x="9323" y="4299"/>
                        </a:lnTo>
                        <a:lnTo>
                          <a:pt x="9264" y="4251"/>
                        </a:lnTo>
                        <a:lnTo>
                          <a:pt x="9347" y="4227"/>
                        </a:lnTo>
                        <a:lnTo>
                          <a:pt x="9859" y="3965"/>
                        </a:lnTo>
                        <a:cubicBezTo>
                          <a:pt x="9942" y="3941"/>
                          <a:pt x="9942" y="3882"/>
                          <a:pt x="9859" y="3834"/>
                        </a:cubicBezTo>
                        <a:lnTo>
                          <a:pt x="9359" y="3537"/>
                        </a:lnTo>
                        <a:lnTo>
                          <a:pt x="9347" y="3525"/>
                        </a:lnTo>
                        <a:lnTo>
                          <a:pt x="9359" y="3513"/>
                        </a:lnTo>
                        <a:lnTo>
                          <a:pt x="9847" y="3167"/>
                        </a:lnTo>
                        <a:cubicBezTo>
                          <a:pt x="9907" y="3120"/>
                          <a:pt x="9907" y="3060"/>
                          <a:pt x="9835" y="3036"/>
                        </a:cubicBezTo>
                        <a:lnTo>
                          <a:pt x="9299" y="2822"/>
                        </a:lnTo>
                        <a:lnTo>
                          <a:pt x="9228" y="2798"/>
                        </a:lnTo>
                        <a:lnTo>
                          <a:pt x="9288" y="2739"/>
                        </a:lnTo>
                        <a:lnTo>
                          <a:pt x="9716" y="2346"/>
                        </a:lnTo>
                        <a:cubicBezTo>
                          <a:pt x="9776" y="2286"/>
                          <a:pt x="9764" y="2227"/>
                          <a:pt x="9680" y="2215"/>
                        </a:cubicBezTo>
                        <a:lnTo>
                          <a:pt x="9133" y="2084"/>
                        </a:lnTo>
                        <a:lnTo>
                          <a:pt x="9133" y="2048"/>
                        </a:lnTo>
                        <a:lnTo>
                          <a:pt x="9526" y="1620"/>
                        </a:lnTo>
                        <a:cubicBezTo>
                          <a:pt x="9585" y="1560"/>
                          <a:pt x="9550" y="1501"/>
                          <a:pt x="9478" y="1489"/>
                        </a:cubicBezTo>
                        <a:lnTo>
                          <a:pt x="8895" y="1393"/>
                        </a:lnTo>
                        <a:lnTo>
                          <a:pt x="8811" y="1381"/>
                        </a:lnTo>
                        <a:lnTo>
                          <a:pt x="8847" y="1310"/>
                        </a:lnTo>
                        <a:lnTo>
                          <a:pt x="9169" y="810"/>
                        </a:lnTo>
                        <a:cubicBezTo>
                          <a:pt x="9204" y="739"/>
                          <a:pt x="9180" y="691"/>
                          <a:pt x="9085" y="691"/>
                        </a:cubicBezTo>
                        <a:lnTo>
                          <a:pt x="8466" y="715"/>
                        </a:lnTo>
                        <a:lnTo>
                          <a:pt x="8430" y="715"/>
                        </a:lnTo>
                        <a:lnTo>
                          <a:pt x="8454" y="679"/>
                        </a:lnTo>
                        <a:lnTo>
                          <a:pt x="8609" y="96"/>
                        </a:lnTo>
                        <a:cubicBezTo>
                          <a:pt x="8636" y="41"/>
                          <a:pt x="8615" y="0"/>
                          <a:pt x="856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58" name="Google Shape;1958;p46"/>
                  <p:cNvSpPr/>
                  <p:nvPr/>
                </p:nvSpPr>
                <p:spPr>
                  <a:xfrm>
                    <a:off x="7430376" y="6415149"/>
                    <a:ext cx="58916" cy="29125"/>
                  </a:xfrm>
                  <a:custGeom>
                    <a:rect b="b" l="l" r="r" t="t"/>
                    <a:pathLst>
                      <a:path extrusionOk="0" h="1442" w="2917">
                        <a:moveTo>
                          <a:pt x="1216" y="0"/>
                        </a:moveTo>
                        <a:cubicBezTo>
                          <a:pt x="736" y="0"/>
                          <a:pt x="277" y="50"/>
                          <a:pt x="72" y="76"/>
                        </a:cubicBezTo>
                        <a:cubicBezTo>
                          <a:pt x="12" y="88"/>
                          <a:pt x="0" y="123"/>
                          <a:pt x="36" y="147"/>
                        </a:cubicBezTo>
                        <a:cubicBezTo>
                          <a:pt x="1254" y="1108"/>
                          <a:pt x="1991" y="1441"/>
                          <a:pt x="2399" y="1441"/>
                        </a:cubicBezTo>
                        <a:cubicBezTo>
                          <a:pt x="2916" y="1441"/>
                          <a:pt x="2906" y="905"/>
                          <a:pt x="2679" y="433"/>
                        </a:cubicBezTo>
                        <a:cubicBezTo>
                          <a:pt x="2517" y="87"/>
                          <a:pt x="1849" y="0"/>
                          <a:pt x="121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59" name="Google Shape;1959;p46"/>
                  <p:cNvSpPr/>
                  <p:nvPr/>
                </p:nvSpPr>
                <p:spPr>
                  <a:xfrm>
                    <a:off x="7429285" y="6368937"/>
                    <a:ext cx="51100" cy="41546"/>
                  </a:xfrm>
                  <a:custGeom>
                    <a:rect b="b" l="l" r="r" t="t"/>
                    <a:pathLst>
                      <a:path extrusionOk="0" h="2057" w="2530">
                        <a:moveTo>
                          <a:pt x="2067" y="1"/>
                        </a:moveTo>
                        <a:cubicBezTo>
                          <a:pt x="1695" y="1"/>
                          <a:pt x="1048" y="490"/>
                          <a:pt x="42" y="1971"/>
                        </a:cubicBezTo>
                        <a:cubicBezTo>
                          <a:pt x="1" y="2023"/>
                          <a:pt x="14" y="2056"/>
                          <a:pt x="57" y="2056"/>
                        </a:cubicBezTo>
                        <a:cubicBezTo>
                          <a:pt x="63" y="2056"/>
                          <a:pt x="70" y="2056"/>
                          <a:pt x="78" y="2054"/>
                        </a:cubicBezTo>
                        <a:cubicBezTo>
                          <a:pt x="543" y="1959"/>
                          <a:pt x="2364" y="1578"/>
                          <a:pt x="2459" y="899"/>
                        </a:cubicBezTo>
                        <a:cubicBezTo>
                          <a:pt x="2529" y="446"/>
                          <a:pt x="2423" y="1"/>
                          <a:pt x="206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60" name="Google Shape;1960;p46"/>
                  <p:cNvSpPr/>
                  <p:nvPr/>
                </p:nvSpPr>
                <p:spPr>
                  <a:xfrm>
                    <a:off x="7368006" y="6419007"/>
                    <a:ext cx="50756" cy="41486"/>
                  </a:xfrm>
                  <a:custGeom>
                    <a:rect b="b" l="l" r="r" t="t"/>
                    <a:pathLst>
                      <a:path extrusionOk="0" h="2054" w="2513">
                        <a:moveTo>
                          <a:pt x="2471" y="1"/>
                        </a:moveTo>
                        <a:cubicBezTo>
                          <a:pt x="2464" y="1"/>
                          <a:pt x="2455" y="2"/>
                          <a:pt x="2445" y="4"/>
                        </a:cubicBezTo>
                        <a:cubicBezTo>
                          <a:pt x="1969" y="87"/>
                          <a:pt x="171" y="480"/>
                          <a:pt x="64" y="1147"/>
                        </a:cubicBezTo>
                        <a:cubicBezTo>
                          <a:pt x="0" y="1606"/>
                          <a:pt x="109" y="2054"/>
                          <a:pt x="467" y="2054"/>
                        </a:cubicBezTo>
                        <a:cubicBezTo>
                          <a:pt x="841" y="2054"/>
                          <a:pt x="1488" y="1562"/>
                          <a:pt x="2493" y="75"/>
                        </a:cubicBezTo>
                        <a:cubicBezTo>
                          <a:pt x="2513" y="26"/>
                          <a:pt x="2508" y="1"/>
                          <a:pt x="247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61" name="Google Shape;1961;p46"/>
                  <p:cNvSpPr/>
                  <p:nvPr/>
                </p:nvSpPr>
                <p:spPr>
                  <a:xfrm>
                    <a:off x="7358493" y="6385116"/>
                    <a:ext cx="59158" cy="29246"/>
                  </a:xfrm>
                  <a:custGeom>
                    <a:rect b="b" l="l" r="r" t="t"/>
                    <a:pathLst>
                      <a:path extrusionOk="0" h="1448" w="2929">
                        <a:moveTo>
                          <a:pt x="516" y="1"/>
                        </a:moveTo>
                        <a:cubicBezTo>
                          <a:pt x="1" y="1"/>
                          <a:pt x="11" y="536"/>
                          <a:pt x="238" y="1015"/>
                        </a:cubicBezTo>
                        <a:cubicBezTo>
                          <a:pt x="407" y="1361"/>
                          <a:pt x="1078" y="1448"/>
                          <a:pt x="1712" y="1448"/>
                        </a:cubicBezTo>
                        <a:cubicBezTo>
                          <a:pt x="2192" y="1448"/>
                          <a:pt x="2652" y="1398"/>
                          <a:pt x="2857" y="1372"/>
                        </a:cubicBezTo>
                        <a:cubicBezTo>
                          <a:pt x="2916" y="1348"/>
                          <a:pt x="2928" y="1313"/>
                          <a:pt x="2869" y="1289"/>
                        </a:cubicBezTo>
                        <a:cubicBezTo>
                          <a:pt x="1656" y="333"/>
                          <a:pt x="923" y="1"/>
                          <a:pt x="51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62" name="Google Shape;1962;p46"/>
                  <p:cNvSpPr/>
                  <p:nvPr/>
                </p:nvSpPr>
                <p:spPr>
                  <a:xfrm>
                    <a:off x="7128807" y="6419916"/>
                    <a:ext cx="200339" cy="124518"/>
                  </a:xfrm>
                  <a:custGeom>
                    <a:rect b="b" l="l" r="r" t="t"/>
                    <a:pathLst>
                      <a:path extrusionOk="0" h="6165" w="9919">
                        <a:moveTo>
                          <a:pt x="1085" y="0"/>
                        </a:moveTo>
                        <a:cubicBezTo>
                          <a:pt x="1034" y="0"/>
                          <a:pt x="1005" y="43"/>
                          <a:pt x="1025" y="102"/>
                        </a:cubicBezTo>
                        <a:lnTo>
                          <a:pt x="1251" y="673"/>
                        </a:lnTo>
                        <a:lnTo>
                          <a:pt x="1263" y="697"/>
                        </a:lnTo>
                        <a:lnTo>
                          <a:pt x="1239" y="697"/>
                        </a:lnTo>
                        <a:lnTo>
                          <a:pt x="608" y="744"/>
                        </a:lnTo>
                        <a:cubicBezTo>
                          <a:pt x="537" y="744"/>
                          <a:pt x="501" y="804"/>
                          <a:pt x="549" y="875"/>
                        </a:cubicBezTo>
                        <a:lnTo>
                          <a:pt x="906" y="1340"/>
                        </a:lnTo>
                        <a:lnTo>
                          <a:pt x="965" y="1399"/>
                        </a:lnTo>
                        <a:lnTo>
                          <a:pt x="882" y="1411"/>
                        </a:lnTo>
                        <a:lnTo>
                          <a:pt x="310" y="1554"/>
                        </a:lnTo>
                        <a:cubicBezTo>
                          <a:pt x="239" y="1566"/>
                          <a:pt x="227" y="1626"/>
                          <a:pt x="287" y="1685"/>
                        </a:cubicBezTo>
                        <a:lnTo>
                          <a:pt x="715" y="2066"/>
                        </a:lnTo>
                        <a:lnTo>
                          <a:pt x="715" y="2102"/>
                        </a:lnTo>
                        <a:lnTo>
                          <a:pt x="180" y="2292"/>
                        </a:lnTo>
                        <a:cubicBezTo>
                          <a:pt x="60" y="2304"/>
                          <a:pt x="49" y="2364"/>
                          <a:pt x="120" y="2411"/>
                        </a:cubicBezTo>
                        <a:lnTo>
                          <a:pt x="584" y="2757"/>
                        </a:lnTo>
                        <a:lnTo>
                          <a:pt x="656" y="2804"/>
                        </a:lnTo>
                        <a:lnTo>
                          <a:pt x="584" y="2840"/>
                        </a:lnTo>
                        <a:lnTo>
                          <a:pt x="72" y="3102"/>
                        </a:lnTo>
                        <a:cubicBezTo>
                          <a:pt x="1" y="3126"/>
                          <a:pt x="13" y="3173"/>
                          <a:pt x="96" y="3221"/>
                        </a:cubicBezTo>
                        <a:lnTo>
                          <a:pt x="632" y="3495"/>
                        </a:lnTo>
                        <a:lnTo>
                          <a:pt x="644" y="3519"/>
                        </a:lnTo>
                        <a:lnTo>
                          <a:pt x="608" y="3542"/>
                        </a:lnTo>
                        <a:lnTo>
                          <a:pt x="132" y="3900"/>
                        </a:lnTo>
                        <a:cubicBezTo>
                          <a:pt x="72" y="3947"/>
                          <a:pt x="72" y="4019"/>
                          <a:pt x="156" y="4054"/>
                        </a:cubicBezTo>
                        <a:lnTo>
                          <a:pt x="703" y="4257"/>
                        </a:lnTo>
                        <a:lnTo>
                          <a:pt x="775" y="4293"/>
                        </a:lnTo>
                        <a:lnTo>
                          <a:pt x="715" y="4352"/>
                        </a:lnTo>
                        <a:lnTo>
                          <a:pt x="299" y="4769"/>
                        </a:lnTo>
                        <a:cubicBezTo>
                          <a:pt x="239" y="4828"/>
                          <a:pt x="251" y="4888"/>
                          <a:pt x="346" y="4900"/>
                        </a:cubicBezTo>
                        <a:lnTo>
                          <a:pt x="953" y="5019"/>
                        </a:lnTo>
                        <a:lnTo>
                          <a:pt x="989" y="5031"/>
                        </a:lnTo>
                        <a:lnTo>
                          <a:pt x="965" y="5066"/>
                        </a:lnTo>
                        <a:lnTo>
                          <a:pt x="691" y="5602"/>
                        </a:lnTo>
                        <a:cubicBezTo>
                          <a:pt x="645" y="5672"/>
                          <a:pt x="576" y="5865"/>
                          <a:pt x="638" y="5865"/>
                        </a:cubicBezTo>
                        <a:cubicBezTo>
                          <a:pt x="640" y="5865"/>
                          <a:pt x="642" y="5865"/>
                          <a:pt x="644" y="5864"/>
                        </a:cubicBezTo>
                        <a:lnTo>
                          <a:pt x="1180" y="5959"/>
                        </a:lnTo>
                        <a:cubicBezTo>
                          <a:pt x="1192" y="5959"/>
                          <a:pt x="1382" y="5793"/>
                          <a:pt x="1418" y="5793"/>
                        </a:cubicBezTo>
                        <a:cubicBezTo>
                          <a:pt x="4037" y="5495"/>
                          <a:pt x="4216" y="4471"/>
                          <a:pt x="4216" y="4471"/>
                        </a:cubicBezTo>
                        <a:lnTo>
                          <a:pt x="4263" y="4316"/>
                        </a:lnTo>
                        <a:cubicBezTo>
                          <a:pt x="4406" y="3781"/>
                          <a:pt x="4656" y="3650"/>
                          <a:pt x="4918" y="3638"/>
                        </a:cubicBezTo>
                        <a:cubicBezTo>
                          <a:pt x="5168" y="3697"/>
                          <a:pt x="5394" y="3816"/>
                          <a:pt x="5478" y="4364"/>
                        </a:cubicBezTo>
                        <a:lnTo>
                          <a:pt x="5490" y="4483"/>
                        </a:lnTo>
                        <a:cubicBezTo>
                          <a:pt x="5490" y="4483"/>
                          <a:pt x="5490" y="5388"/>
                          <a:pt x="8073" y="5995"/>
                        </a:cubicBezTo>
                        <a:cubicBezTo>
                          <a:pt x="8082" y="6001"/>
                          <a:pt x="8091" y="6003"/>
                          <a:pt x="8100" y="6003"/>
                        </a:cubicBezTo>
                        <a:cubicBezTo>
                          <a:pt x="8128" y="6003"/>
                          <a:pt x="8157" y="5983"/>
                          <a:pt x="8192" y="5983"/>
                        </a:cubicBezTo>
                        <a:lnTo>
                          <a:pt x="8823" y="6162"/>
                        </a:lnTo>
                        <a:cubicBezTo>
                          <a:pt x="8835" y="6164"/>
                          <a:pt x="8846" y="6165"/>
                          <a:pt x="8856" y="6165"/>
                        </a:cubicBezTo>
                        <a:cubicBezTo>
                          <a:pt x="8908" y="6165"/>
                          <a:pt x="8939" y="6138"/>
                          <a:pt x="8919" y="6078"/>
                        </a:cubicBezTo>
                        <a:lnTo>
                          <a:pt x="8681" y="5436"/>
                        </a:lnTo>
                        <a:lnTo>
                          <a:pt x="8645" y="5328"/>
                        </a:lnTo>
                        <a:lnTo>
                          <a:pt x="8681" y="5328"/>
                        </a:lnTo>
                        <a:lnTo>
                          <a:pt x="9312" y="5376"/>
                        </a:lnTo>
                        <a:cubicBezTo>
                          <a:pt x="9395" y="5376"/>
                          <a:pt x="9431" y="5364"/>
                          <a:pt x="9371" y="5281"/>
                        </a:cubicBezTo>
                        <a:lnTo>
                          <a:pt x="9014" y="4852"/>
                        </a:lnTo>
                        <a:lnTo>
                          <a:pt x="8978" y="4793"/>
                        </a:lnTo>
                        <a:lnTo>
                          <a:pt x="9062" y="4781"/>
                        </a:lnTo>
                        <a:lnTo>
                          <a:pt x="9633" y="4650"/>
                        </a:lnTo>
                        <a:cubicBezTo>
                          <a:pt x="9705" y="4626"/>
                          <a:pt x="9716" y="4566"/>
                          <a:pt x="9657" y="4507"/>
                        </a:cubicBezTo>
                        <a:lnTo>
                          <a:pt x="9228" y="4126"/>
                        </a:lnTo>
                        <a:lnTo>
                          <a:pt x="9216" y="4114"/>
                        </a:lnTo>
                        <a:lnTo>
                          <a:pt x="9240" y="4090"/>
                        </a:lnTo>
                        <a:lnTo>
                          <a:pt x="9800" y="3852"/>
                        </a:lnTo>
                        <a:cubicBezTo>
                          <a:pt x="9871" y="3828"/>
                          <a:pt x="9883" y="3769"/>
                          <a:pt x="9812" y="3721"/>
                        </a:cubicBezTo>
                        <a:lnTo>
                          <a:pt x="9335" y="3411"/>
                        </a:lnTo>
                        <a:lnTo>
                          <a:pt x="9264" y="3364"/>
                        </a:lnTo>
                        <a:lnTo>
                          <a:pt x="9335" y="3316"/>
                        </a:lnTo>
                        <a:lnTo>
                          <a:pt x="9835" y="3019"/>
                        </a:lnTo>
                        <a:cubicBezTo>
                          <a:pt x="9919" y="2983"/>
                          <a:pt x="9919" y="2923"/>
                          <a:pt x="9835" y="2888"/>
                        </a:cubicBezTo>
                        <a:lnTo>
                          <a:pt x="9335" y="2638"/>
                        </a:lnTo>
                        <a:lnTo>
                          <a:pt x="9335" y="2602"/>
                        </a:lnTo>
                        <a:lnTo>
                          <a:pt x="9812" y="2268"/>
                        </a:lnTo>
                        <a:cubicBezTo>
                          <a:pt x="9871" y="2221"/>
                          <a:pt x="9871" y="2161"/>
                          <a:pt x="9800" y="2126"/>
                        </a:cubicBezTo>
                        <a:lnTo>
                          <a:pt x="9240" y="1923"/>
                        </a:lnTo>
                        <a:lnTo>
                          <a:pt x="9169" y="1887"/>
                        </a:lnTo>
                        <a:lnTo>
                          <a:pt x="9228" y="1828"/>
                        </a:lnTo>
                        <a:lnTo>
                          <a:pt x="9645" y="1411"/>
                        </a:lnTo>
                        <a:cubicBezTo>
                          <a:pt x="9705" y="1352"/>
                          <a:pt x="9693" y="1292"/>
                          <a:pt x="9597" y="1280"/>
                        </a:cubicBezTo>
                        <a:lnTo>
                          <a:pt x="8990" y="1161"/>
                        </a:lnTo>
                        <a:lnTo>
                          <a:pt x="8954" y="1161"/>
                        </a:lnTo>
                        <a:lnTo>
                          <a:pt x="8978" y="1137"/>
                        </a:lnTo>
                        <a:lnTo>
                          <a:pt x="9264" y="602"/>
                        </a:lnTo>
                        <a:cubicBezTo>
                          <a:pt x="9300" y="518"/>
                          <a:pt x="9264" y="483"/>
                          <a:pt x="9181" y="483"/>
                        </a:cubicBezTo>
                        <a:lnTo>
                          <a:pt x="8550" y="542"/>
                        </a:lnTo>
                        <a:cubicBezTo>
                          <a:pt x="5787" y="816"/>
                          <a:pt x="5668" y="1804"/>
                          <a:pt x="5668" y="1804"/>
                        </a:cubicBezTo>
                        <a:lnTo>
                          <a:pt x="5656" y="1923"/>
                        </a:lnTo>
                        <a:cubicBezTo>
                          <a:pt x="5514" y="2459"/>
                          <a:pt x="5275" y="2578"/>
                          <a:pt x="5013" y="2590"/>
                        </a:cubicBezTo>
                        <a:cubicBezTo>
                          <a:pt x="4763" y="2542"/>
                          <a:pt x="4537" y="2399"/>
                          <a:pt x="4466" y="1852"/>
                        </a:cubicBezTo>
                        <a:lnTo>
                          <a:pt x="4454" y="1733"/>
                        </a:lnTo>
                        <a:cubicBezTo>
                          <a:pt x="4454" y="1733"/>
                          <a:pt x="4454" y="744"/>
                          <a:pt x="1751" y="137"/>
                        </a:cubicBezTo>
                        <a:lnTo>
                          <a:pt x="1120" y="6"/>
                        </a:lnTo>
                        <a:cubicBezTo>
                          <a:pt x="1107" y="2"/>
                          <a:pt x="1096" y="0"/>
                          <a:pt x="108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63" name="Google Shape;1963;p46"/>
                  <p:cNvSpPr/>
                  <p:nvPr/>
                </p:nvSpPr>
                <p:spPr>
                  <a:xfrm>
                    <a:off x="7233672" y="6485437"/>
                    <a:ext cx="54049" cy="37305"/>
                  </a:xfrm>
                  <a:custGeom>
                    <a:rect b="b" l="l" r="r" t="t"/>
                    <a:pathLst>
                      <a:path extrusionOk="0" h="1847" w="2676">
                        <a:moveTo>
                          <a:pt x="95" y="1"/>
                        </a:moveTo>
                        <a:cubicBezTo>
                          <a:pt x="24" y="1"/>
                          <a:pt x="0" y="37"/>
                          <a:pt x="48" y="72"/>
                        </a:cubicBezTo>
                        <a:cubicBezTo>
                          <a:pt x="1145" y="1403"/>
                          <a:pt x="1825" y="1847"/>
                          <a:pt x="2206" y="1847"/>
                        </a:cubicBezTo>
                        <a:cubicBezTo>
                          <a:pt x="2602" y="1847"/>
                          <a:pt x="2675" y="1367"/>
                          <a:pt x="2560" y="906"/>
                        </a:cubicBezTo>
                        <a:cubicBezTo>
                          <a:pt x="2417" y="251"/>
                          <a:pt x="572" y="48"/>
                          <a:pt x="95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64" name="Google Shape;1964;p46"/>
                  <p:cNvSpPr/>
                  <p:nvPr/>
                </p:nvSpPr>
                <p:spPr>
                  <a:xfrm>
                    <a:off x="7234379" y="6447142"/>
                    <a:ext cx="56775" cy="32134"/>
                  </a:xfrm>
                  <a:custGeom>
                    <a:rect b="b" l="l" r="r" t="t"/>
                    <a:pathLst>
                      <a:path extrusionOk="0" h="1591" w="2811">
                        <a:moveTo>
                          <a:pt x="2329" y="0"/>
                        </a:moveTo>
                        <a:cubicBezTo>
                          <a:pt x="1936" y="0"/>
                          <a:pt x="1223" y="386"/>
                          <a:pt x="48" y="1516"/>
                        </a:cubicBezTo>
                        <a:cubicBezTo>
                          <a:pt x="1" y="1540"/>
                          <a:pt x="13" y="1587"/>
                          <a:pt x="72" y="1587"/>
                        </a:cubicBezTo>
                        <a:cubicBezTo>
                          <a:pt x="137" y="1589"/>
                          <a:pt x="227" y="1590"/>
                          <a:pt x="336" y="1590"/>
                        </a:cubicBezTo>
                        <a:cubicBezTo>
                          <a:pt x="1024" y="1590"/>
                          <a:pt x="2437" y="1525"/>
                          <a:pt x="2632" y="980"/>
                        </a:cubicBezTo>
                        <a:cubicBezTo>
                          <a:pt x="2810" y="509"/>
                          <a:pt x="2781" y="0"/>
                          <a:pt x="232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65" name="Google Shape;1965;p46"/>
                  <p:cNvSpPr/>
                  <p:nvPr/>
                </p:nvSpPr>
                <p:spPr>
                  <a:xfrm>
                    <a:off x="7165607" y="6484407"/>
                    <a:ext cx="56775" cy="32215"/>
                  </a:xfrm>
                  <a:custGeom>
                    <a:rect b="b" l="l" r="r" t="t"/>
                    <a:pathLst>
                      <a:path extrusionOk="0" h="1595" w="2811">
                        <a:moveTo>
                          <a:pt x="2478" y="1"/>
                        </a:moveTo>
                        <a:cubicBezTo>
                          <a:pt x="1789" y="1"/>
                          <a:pt x="365" y="67"/>
                          <a:pt x="179" y="623"/>
                        </a:cubicBezTo>
                        <a:cubicBezTo>
                          <a:pt x="1" y="1088"/>
                          <a:pt x="27" y="1594"/>
                          <a:pt x="478" y="1594"/>
                        </a:cubicBezTo>
                        <a:cubicBezTo>
                          <a:pt x="870" y="1594"/>
                          <a:pt x="1583" y="1212"/>
                          <a:pt x="2763" y="88"/>
                        </a:cubicBezTo>
                        <a:cubicBezTo>
                          <a:pt x="2810" y="52"/>
                          <a:pt x="2799" y="4"/>
                          <a:pt x="2739" y="4"/>
                        </a:cubicBezTo>
                        <a:cubicBezTo>
                          <a:pt x="2675" y="3"/>
                          <a:pt x="2585" y="1"/>
                          <a:pt x="2478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66" name="Google Shape;1966;p46"/>
                  <p:cNvSpPr/>
                  <p:nvPr/>
                </p:nvSpPr>
                <p:spPr>
                  <a:xfrm>
                    <a:off x="7168940" y="6440942"/>
                    <a:ext cx="53685" cy="37305"/>
                  </a:xfrm>
                  <a:custGeom>
                    <a:rect b="b" l="l" r="r" t="t"/>
                    <a:pathLst>
                      <a:path extrusionOk="0" h="1847" w="2658">
                        <a:moveTo>
                          <a:pt x="474" y="1"/>
                        </a:moveTo>
                        <a:cubicBezTo>
                          <a:pt x="77" y="1"/>
                          <a:pt x="0" y="480"/>
                          <a:pt x="109" y="942"/>
                        </a:cubicBezTo>
                        <a:cubicBezTo>
                          <a:pt x="264" y="1597"/>
                          <a:pt x="2110" y="1799"/>
                          <a:pt x="2586" y="1847"/>
                        </a:cubicBezTo>
                        <a:cubicBezTo>
                          <a:pt x="2645" y="1847"/>
                          <a:pt x="2657" y="1823"/>
                          <a:pt x="2634" y="1775"/>
                        </a:cubicBezTo>
                        <a:cubicBezTo>
                          <a:pt x="1536" y="444"/>
                          <a:pt x="857" y="1"/>
                          <a:pt x="47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67" name="Google Shape;1967;p46"/>
                  <p:cNvSpPr/>
                  <p:nvPr/>
                </p:nvSpPr>
                <p:spPr>
                  <a:xfrm>
                    <a:off x="7475336" y="6559986"/>
                    <a:ext cx="202500" cy="200076"/>
                  </a:xfrm>
                  <a:custGeom>
                    <a:rect b="b" l="l" r="r" t="t"/>
                    <a:pathLst>
                      <a:path extrusionOk="0" h="9906" w="10026">
                        <a:moveTo>
                          <a:pt x="4479" y="0"/>
                        </a:moveTo>
                        <a:cubicBezTo>
                          <a:pt x="4452" y="0"/>
                          <a:pt x="4425" y="22"/>
                          <a:pt x="4406" y="60"/>
                        </a:cubicBezTo>
                        <a:lnTo>
                          <a:pt x="4168" y="608"/>
                        </a:lnTo>
                        <a:lnTo>
                          <a:pt x="4156" y="644"/>
                        </a:lnTo>
                        <a:lnTo>
                          <a:pt x="4132" y="608"/>
                        </a:lnTo>
                        <a:lnTo>
                          <a:pt x="3656" y="215"/>
                        </a:lnTo>
                        <a:cubicBezTo>
                          <a:pt x="3634" y="193"/>
                          <a:pt x="3612" y="183"/>
                          <a:pt x="3592" y="183"/>
                        </a:cubicBezTo>
                        <a:cubicBezTo>
                          <a:pt x="3558" y="183"/>
                          <a:pt x="3528" y="214"/>
                          <a:pt x="3513" y="275"/>
                        </a:cubicBezTo>
                        <a:lnTo>
                          <a:pt x="3454" y="846"/>
                        </a:lnTo>
                        <a:lnTo>
                          <a:pt x="3442" y="941"/>
                        </a:lnTo>
                        <a:lnTo>
                          <a:pt x="3370" y="894"/>
                        </a:lnTo>
                        <a:lnTo>
                          <a:pt x="2858" y="596"/>
                        </a:lnTo>
                        <a:cubicBezTo>
                          <a:pt x="2836" y="581"/>
                          <a:pt x="2817" y="575"/>
                          <a:pt x="2800" y="575"/>
                        </a:cubicBezTo>
                        <a:cubicBezTo>
                          <a:pt x="2762" y="575"/>
                          <a:pt x="2739" y="610"/>
                          <a:pt x="2739" y="667"/>
                        </a:cubicBezTo>
                        <a:lnTo>
                          <a:pt x="2775" y="1251"/>
                        </a:lnTo>
                        <a:lnTo>
                          <a:pt x="2763" y="1263"/>
                        </a:lnTo>
                        <a:lnTo>
                          <a:pt x="2251" y="1025"/>
                        </a:lnTo>
                        <a:cubicBezTo>
                          <a:pt x="2231" y="1004"/>
                          <a:pt x="2212" y="995"/>
                          <a:pt x="2196" y="995"/>
                        </a:cubicBezTo>
                        <a:cubicBezTo>
                          <a:pt x="2165" y="995"/>
                          <a:pt x="2144" y="1029"/>
                          <a:pt x="2144" y="1084"/>
                        </a:cubicBezTo>
                        <a:lnTo>
                          <a:pt x="2239" y="1668"/>
                        </a:lnTo>
                        <a:lnTo>
                          <a:pt x="2251" y="1763"/>
                        </a:lnTo>
                        <a:lnTo>
                          <a:pt x="2180" y="1727"/>
                        </a:lnTo>
                        <a:lnTo>
                          <a:pt x="1632" y="1549"/>
                        </a:lnTo>
                        <a:cubicBezTo>
                          <a:pt x="1615" y="1544"/>
                          <a:pt x="1600" y="1541"/>
                          <a:pt x="1588" y="1541"/>
                        </a:cubicBezTo>
                        <a:cubicBezTo>
                          <a:pt x="1541" y="1541"/>
                          <a:pt x="1530" y="1577"/>
                          <a:pt x="1549" y="1644"/>
                        </a:cubicBezTo>
                        <a:lnTo>
                          <a:pt x="1727" y="2203"/>
                        </a:lnTo>
                        <a:lnTo>
                          <a:pt x="1727" y="2239"/>
                        </a:lnTo>
                        <a:lnTo>
                          <a:pt x="1692" y="2239"/>
                        </a:lnTo>
                        <a:lnTo>
                          <a:pt x="1108" y="2144"/>
                        </a:lnTo>
                        <a:cubicBezTo>
                          <a:pt x="1102" y="2143"/>
                          <a:pt x="1096" y="2142"/>
                          <a:pt x="1090" y="2142"/>
                        </a:cubicBezTo>
                        <a:cubicBezTo>
                          <a:pt x="1029" y="2142"/>
                          <a:pt x="991" y="2198"/>
                          <a:pt x="1013" y="2263"/>
                        </a:cubicBezTo>
                        <a:lnTo>
                          <a:pt x="1251" y="2799"/>
                        </a:lnTo>
                        <a:lnTo>
                          <a:pt x="1287" y="2870"/>
                        </a:lnTo>
                        <a:lnTo>
                          <a:pt x="620" y="2870"/>
                        </a:lnTo>
                        <a:cubicBezTo>
                          <a:pt x="525" y="2870"/>
                          <a:pt x="513" y="2930"/>
                          <a:pt x="560" y="2989"/>
                        </a:cubicBezTo>
                        <a:lnTo>
                          <a:pt x="918" y="3513"/>
                        </a:lnTo>
                        <a:lnTo>
                          <a:pt x="930" y="3549"/>
                        </a:lnTo>
                        <a:lnTo>
                          <a:pt x="894" y="3561"/>
                        </a:lnTo>
                        <a:lnTo>
                          <a:pt x="322" y="3739"/>
                        </a:lnTo>
                        <a:cubicBezTo>
                          <a:pt x="239" y="3763"/>
                          <a:pt x="1" y="3823"/>
                          <a:pt x="84" y="3870"/>
                        </a:cubicBezTo>
                        <a:lnTo>
                          <a:pt x="382" y="4275"/>
                        </a:lnTo>
                        <a:cubicBezTo>
                          <a:pt x="382" y="4287"/>
                          <a:pt x="656" y="4335"/>
                          <a:pt x="691" y="4358"/>
                        </a:cubicBezTo>
                        <a:cubicBezTo>
                          <a:pt x="1906" y="5309"/>
                          <a:pt x="2700" y="5508"/>
                          <a:pt x="3151" y="5508"/>
                        </a:cubicBezTo>
                        <a:cubicBezTo>
                          <a:pt x="3473" y="5508"/>
                          <a:pt x="3620" y="5406"/>
                          <a:pt x="3620" y="5406"/>
                        </a:cubicBezTo>
                        <a:lnTo>
                          <a:pt x="3775" y="5347"/>
                        </a:lnTo>
                        <a:cubicBezTo>
                          <a:pt x="3998" y="5213"/>
                          <a:pt x="4176" y="5163"/>
                          <a:pt x="4323" y="5163"/>
                        </a:cubicBezTo>
                        <a:cubicBezTo>
                          <a:pt x="4492" y="5163"/>
                          <a:pt x="4620" y="5228"/>
                          <a:pt x="4728" y="5311"/>
                        </a:cubicBezTo>
                        <a:cubicBezTo>
                          <a:pt x="4870" y="5525"/>
                          <a:pt x="4942" y="5787"/>
                          <a:pt x="4609" y="6240"/>
                        </a:cubicBezTo>
                        <a:lnTo>
                          <a:pt x="4525" y="6323"/>
                        </a:lnTo>
                        <a:cubicBezTo>
                          <a:pt x="4525" y="6323"/>
                          <a:pt x="3918" y="6954"/>
                          <a:pt x="5335" y="9180"/>
                        </a:cubicBezTo>
                        <a:cubicBezTo>
                          <a:pt x="5359" y="9216"/>
                          <a:pt x="5442" y="9204"/>
                          <a:pt x="5466" y="9228"/>
                        </a:cubicBezTo>
                        <a:lnTo>
                          <a:pt x="5763" y="9835"/>
                        </a:lnTo>
                        <a:cubicBezTo>
                          <a:pt x="5790" y="9882"/>
                          <a:pt x="5809" y="9906"/>
                          <a:pt x="5827" y="9906"/>
                        </a:cubicBezTo>
                        <a:cubicBezTo>
                          <a:pt x="5841" y="9906"/>
                          <a:pt x="5855" y="9891"/>
                          <a:pt x="5871" y="9859"/>
                        </a:cubicBezTo>
                        <a:lnTo>
                          <a:pt x="6156" y="9240"/>
                        </a:lnTo>
                        <a:lnTo>
                          <a:pt x="6192" y="9157"/>
                        </a:lnTo>
                        <a:lnTo>
                          <a:pt x="6228" y="9180"/>
                        </a:lnTo>
                        <a:lnTo>
                          <a:pt x="6645" y="9657"/>
                        </a:lnTo>
                        <a:cubicBezTo>
                          <a:pt x="6674" y="9686"/>
                          <a:pt x="6695" y="9704"/>
                          <a:pt x="6711" y="9704"/>
                        </a:cubicBezTo>
                        <a:cubicBezTo>
                          <a:pt x="6728" y="9704"/>
                          <a:pt x="6740" y="9686"/>
                          <a:pt x="6752" y="9645"/>
                        </a:cubicBezTo>
                        <a:lnTo>
                          <a:pt x="6787" y="9073"/>
                        </a:lnTo>
                        <a:lnTo>
                          <a:pt x="6787" y="9002"/>
                        </a:lnTo>
                        <a:lnTo>
                          <a:pt x="6871" y="9049"/>
                        </a:lnTo>
                        <a:lnTo>
                          <a:pt x="7371" y="9347"/>
                        </a:lnTo>
                        <a:cubicBezTo>
                          <a:pt x="7393" y="9362"/>
                          <a:pt x="7412" y="9368"/>
                          <a:pt x="7429" y="9368"/>
                        </a:cubicBezTo>
                        <a:cubicBezTo>
                          <a:pt x="7467" y="9368"/>
                          <a:pt x="7490" y="9334"/>
                          <a:pt x="7490" y="9276"/>
                        </a:cubicBezTo>
                        <a:lnTo>
                          <a:pt x="7466" y="8692"/>
                        </a:lnTo>
                        <a:lnTo>
                          <a:pt x="7466" y="8668"/>
                        </a:lnTo>
                        <a:lnTo>
                          <a:pt x="7490" y="8680"/>
                        </a:lnTo>
                        <a:lnTo>
                          <a:pt x="8038" y="8907"/>
                        </a:lnTo>
                        <a:cubicBezTo>
                          <a:pt x="8052" y="8911"/>
                          <a:pt x="8066" y="8913"/>
                          <a:pt x="8077" y="8913"/>
                        </a:cubicBezTo>
                        <a:cubicBezTo>
                          <a:pt x="8132" y="8913"/>
                          <a:pt x="8154" y="8870"/>
                          <a:pt x="8145" y="8811"/>
                        </a:cubicBezTo>
                        <a:lnTo>
                          <a:pt x="8026" y="8240"/>
                        </a:lnTo>
                        <a:lnTo>
                          <a:pt x="8014" y="8168"/>
                        </a:lnTo>
                        <a:lnTo>
                          <a:pt x="8097" y="8180"/>
                        </a:lnTo>
                        <a:lnTo>
                          <a:pt x="8669" y="8335"/>
                        </a:lnTo>
                        <a:cubicBezTo>
                          <a:pt x="8677" y="8337"/>
                          <a:pt x="8686" y="8337"/>
                          <a:pt x="8694" y="8337"/>
                        </a:cubicBezTo>
                        <a:cubicBezTo>
                          <a:pt x="8751" y="8337"/>
                          <a:pt x="8783" y="8301"/>
                          <a:pt x="8752" y="8228"/>
                        </a:cubicBezTo>
                        <a:lnTo>
                          <a:pt x="8573" y="7692"/>
                        </a:lnTo>
                        <a:cubicBezTo>
                          <a:pt x="8573" y="7680"/>
                          <a:pt x="8597" y="7680"/>
                          <a:pt x="8597" y="7680"/>
                        </a:cubicBezTo>
                        <a:lnTo>
                          <a:pt x="9169" y="7775"/>
                        </a:lnTo>
                        <a:cubicBezTo>
                          <a:pt x="9176" y="7777"/>
                          <a:pt x="9183" y="7777"/>
                          <a:pt x="9189" y="7777"/>
                        </a:cubicBezTo>
                        <a:cubicBezTo>
                          <a:pt x="9258" y="7777"/>
                          <a:pt x="9286" y="7723"/>
                          <a:pt x="9264" y="7668"/>
                        </a:cubicBezTo>
                        <a:lnTo>
                          <a:pt x="9014" y="7133"/>
                        </a:lnTo>
                        <a:lnTo>
                          <a:pt x="8966" y="7061"/>
                        </a:lnTo>
                        <a:lnTo>
                          <a:pt x="9633" y="7061"/>
                        </a:lnTo>
                        <a:cubicBezTo>
                          <a:pt x="9704" y="7061"/>
                          <a:pt x="9740" y="7002"/>
                          <a:pt x="9693" y="6942"/>
                        </a:cubicBezTo>
                        <a:lnTo>
                          <a:pt x="9335" y="6418"/>
                        </a:lnTo>
                        <a:lnTo>
                          <a:pt x="9323" y="6382"/>
                        </a:lnTo>
                        <a:lnTo>
                          <a:pt x="9347" y="6371"/>
                        </a:lnTo>
                        <a:lnTo>
                          <a:pt x="9931" y="6192"/>
                        </a:lnTo>
                        <a:cubicBezTo>
                          <a:pt x="10002" y="6168"/>
                          <a:pt x="10026" y="6109"/>
                          <a:pt x="9966" y="6061"/>
                        </a:cubicBezTo>
                        <a:lnTo>
                          <a:pt x="9454" y="5656"/>
                        </a:lnTo>
                        <a:cubicBezTo>
                          <a:pt x="8189" y="4643"/>
                          <a:pt x="7400" y="4433"/>
                          <a:pt x="6964" y="4433"/>
                        </a:cubicBezTo>
                        <a:cubicBezTo>
                          <a:pt x="6657" y="4433"/>
                          <a:pt x="6525" y="4537"/>
                          <a:pt x="6525" y="4537"/>
                        </a:cubicBezTo>
                        <a:lnTo>
                          <a:pt x="6430" y="4597"/>
                        </a:lnTo>
                        <a:cubicBezTo>
                          <a:pt x="6204" y="4732"/>
                          <a:pt x="6029" y="4785"/>
                          <a:pt x="5888" y="4785"/>
                        </a:cubicBezTo>
                        <a:cubicBezTo>
                          <a:pt x="5730" y="4785"/>
                          <a:pt x="5614" y="4720"/>
                          <a:pt x="5513" y="4632"/>
                        </a:cubicBezTo>
                        <a:cubicBezTo>
                          <a:pt x="5359" y="4418"/>
                          <a:pt x="5299" y="4168"/>
                          <a:pt x="5644" y="3704"/>
                        </a:cubicBezTo>
                        <a:lnTo>
                          <a:pt x="5716" y="3620"/>
                        </a:lnTo>
                        <a:cubicBezTo>
                          <a:pt x="5716" y="3620"/>
                          <a:pt x="6406" y="2918"/>
                          <a:pt x="4918" y="596"/>
                        </a:cubicBezTo>
                        <a:lnTo>
                          <a:pt x="4906" y="596"/>
                        </a:lnTo>
                        <a:lnTo>
                          <a:pt x="4549" y="48"/>
                        </a:lnTo>
                        <a:cubicBezTo>
                          <a:pt x="4527" y="16"/>
                          <a:pt x="4503" y="0"/>
                          <a:pt x="447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68" name="Google Shape;1968;p46"/>
                  <p:cNvSpPr/>
                  <p:nvPr/>
                </p:nvSpPr>
                <p:spPr>
                  <a:xfrm>
                    <a:off x="7575758" y="6666467"/>
                    <a:ext cx="35224" cy="59340"/>
                  </a:xfrm>
                  <a:custGeom>
                    <a:rect b="b" l="l" r="r" t="t"/>
                    <a:pathLst>
                      <a:path extrusionOk="0" h="2938" w="1744">
                        <a:moveTo>
                          <a:pt x="227" y="0"/>
                        </a:moveTo>
                        <a:cubicBezTo>
                          <a:pt x="209" y="0"/>
                          <a:pt x="196" y="17"/>
                          <a:pt x="196" y="39"/>
                        </a:cubicBezTo>
                        <a:cubicBezTo>
                          <a:pt x="0" y="2252"/>
                          <a:pt x="338" y="2938"/>
                          <a:pt x="736" y="2938"/>
                        </a:cubicBezTo>
                        <a:cubicBezTo>
                          <a:pt x="967" y="2938"/>
                          <a:pt x="1219" y="2706"/>
                          <a:pt x="1399" y="2408"/>
                        </a:cubicBezTo>
                        <a:cubicBezTo>
                          <a:pt x="1744" y="1825"/>
                          <a:pt x="589" y="384"/>
                          <a:pt x="268" y="27"/>
                        </a:cubicBezTo>
                        <a:cubicBezTo>
                          <a:pt x="253" y="8"/>
                          <a:pt x="239" y="0"/>
                          <a:pt x="22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69" name="Google Shape;1969;p46"/>
                  <p:cNvSpPr/>
                  <p:nvPr/>
                </p:nvSpPr>
                <p:spPr>
                  <a:xfrm>
                    <a:off x="7585311" y="6661195"/>
                    <a:ext cx="72327" cy="29973"/>
                  </a:xfrm>
                  <a:custGeom>
                    <a:rect b="b" l="l" r="r" t="t"/>
                    <a:pathLst>
                      <a:path extrusionOk="0" h="1484" w="3581">
                        <a:moveTo>
                          <a:pt x="60" y="0"/>
                        </a:moveTo>
                        <a:cubicBezTo>
                          <a:pt x="7" y="0"/>
                          <a:pt x="1" y="43"/>
                          <a:pt x="33" y="86"/>
                        </a:cubicBezTo>
                        <a:cubicBezTo>
                          <a:pt x="334" y="387"/>
                          <a:pt x="1430" y="1483"/>
                          <a:pt x="2096" y="1483"/>
                        </a:cubicBezTo>
                        <a:cubicBezTo>
                          <a:pt x="2168" y="1483"/>
                          <a:pt x="2235" y="1471"/>
                          <a:pt x="2295" y="1443"/>
                        </a:cubicBezTo>
                        <a:cubicBezTo>
                          <a:pt x="3152" y="1050"/>
                          <a:pt x="3581" y="62"/>
                          <a:pt x="80" y="2"/>
                        </a:cubicBezTo>
                        <a:cubicBezTo>
                          <a:pt x="73" y="1"/>
                          <a:pt x="66" y="0"/>
                          <a:pt x="6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70" name="Google Shape;1970;p46"/>
                  <p:cNvSpPr/>
                  <p:nvPr/>
                </p:nvSpPr>
                <p:spPr>
                  <a:xfrm>
                    <a:off x="7499876" y="6627708"/>
                    <a:ext cx="72408" cy="29933"/>
                  </a:xfrm>
                  <a:custGeom>
                    <a:rect b="b" l="l" r="r" t="t"/>
                    <a:pathLst>
                      <a:path extrusionOk="0" h="1482" w="3585">
                        <a:moveTo>
                          <a:pt x="1476" y="1"/>
                        </a:moveTo>
                        <a:cubicBezTo>
                          <a:pt x="1403" y="1"/>
                          <a:pt x="1336" y="13"/>
                          <a:pt x="1274" y="41"/>
                        </a:cubicBezTo>
                        <a:cubicBezTo>
                          <a:pt x="429" y="446"/>
                          <a:pt x="0" y="1422"/>
                          <a:pt x="3489" y="1482"/>
                        </a:cubicBezTo>
                        <a:cubicBezTo>
                          <a:pt x="3572" y="1482"/>
                          <a:pt x="3584" y="1458"/>
                          <a:pt x="3536" y="1410"/>
                        </a:cubicBezTo>
                        <a:cubicBezTo>
                          <a:pt x="3246" y="1098"/>
                          <a:pt x="2150" y="1"/>
                          <a:pt x="147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71" name="Google Shape;1971;p46"/>
                  <p:cNvSpPr/>
                  <p:nvPr/>
                </p:nvSpPr>
                <p:spPr>
                  <a:xfrm>
                    <a:off x="7546289" y="6592928"/>
                    <a:ext cx="35386" cy="59401"/>
                  </a:xfrm>
                  <a:custGeom>
                    <a:rect b="b" l="l" r="r" t="t"/>
                    <a:pathLst>
                      <a:path extrusionOk="0" h="2941" w="1752">
                        <a:moveTo>
                          <a:pt x="1012" y="1"/>
                        </a:moveTo>
                        <a:cubicBezTo>
                          <a:pt x="779" y="1"/>
                          <a:pt x="525" y="231"/>
                          <a:pt x="345" y="525"/>
                        </a:cubicBezTo>
                        <a:cubicBezTo>
                          <a:pt x="0" y="1108"/>
                          <a:pt x="1167" y="2549"/>
                          <a:pt x="1477" y="2906"/>
                        </a:cubicBezTo>
                        <a:cubicBezTo>
                          <a:pt x="1499" y="2928"/>
                          <a:pt x="1516" y="2940"/>
                          <a:pt x="1528" y="2940"/>
                        </a:cubicBezTo>
                        <a:cubicBezTo>
                          <a:pt x="1541" y="2940"/>
                          <a:pt x="1548" y="2926"/>
                          <a:pt x="1548" y="2894"/>
                        </a:cubicBezTo>
                        <a:cubicBezTo>
                          <a:pt x="1751" y="681"/>
                          <a:pt x="1412" y="1"/>
                          <a:pt x="1012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72" name="Google Shape;1972;p46"/>
                  <p:cNvSpPr/>
                  <p:nvPr/>
                </p:nvSpPr>
                <p:spPr>
                  <a:xfrm>
                    <a:off x="7465540" y="6897971"/>
                    <a:ext cx="140332" cy="200824"/>
                  </a:xfrm>
                  <a:custGeom>
                    <a:rect b="b" l="l" r="r" t="t"/>
                    <a:pathLst>
                      <a:path extrusionOk="0" h="9943" w="6948">
                        <a:moveTo>
                          <a:pt x="3050" y="1"/>
                        </a:moveTo>
                        <a:cubicBezTo>
                          <a:pt x="3025" y="1"/>
                          <a:pt x="2998" y="19"/>
                          <a:pt x="2974" y="55"/>
                        </a:cubicBezTo>
                        <a:lnTo>
                          <a:pt x="2724" y="578"/>
                        </a:lnTo>
                        <a:lnTo>
                          <a:pt x="2677" y="650"/>
                        </a:lnTo>
                        <a:lnTo>
                          <a:pt x="2617" y="590"/>
                        </a:lnTo>
                        <a:lnTo>
                          <a:pt x="2248" y="150"/>
                        </a:lnTo>
                        <a:cubicBezTo>
                          <a:pt x="2222" y="124"/>
                          <a:pt x="2196" y="112"/>
                          <a:pt x="2175" y="112"/>
                        </a:cubicBezTo>
                        <a:cubicBezTo>
                          <a:pt x="2146" y="112"/>
                          <a:pt x="2124" y="133"/>
                          <a:pt x="2117" y="174"/>
                        </a:cubicBezTo>
                        <a:lnTo>
                          <a:pt x="1926" y="769"/>
                        </a:lnTo>
                        <a:lnTo>
                          <a:pt x="1915" y="805"/>
                        </a:lnTo>
                        <a:lnTo>
                          <a:pt x="1891" y="781"/>
                        </a:lnTo>
                        <a:lnTo>
                          <a:pt x="1379" y="459"/>
                        </a:lnTo>
                        <a:cubicBezTo>
                          <a:pt x="1328" y="425"/>
                          <a:pt x="1175" y="362"/>
                          <a:pt x="1099" y="362"/>
                        </a:cubicBezTo>
                        <a:cubicBezTo>
                          <a:pt x="1068" y="362"/>
                          <a:pt x="1050" y="372"/>
                          <a:pt x="1057" y="400"/>
                        </a:cubicBezTo>
                        <a:lnTo>
                          <a:pt x="843" y="936"/>
                        </a:lnTo>
                        <a:cubicBezTo>
                          <a:pt x="843" y="947"/>
                          <a:pt x="1057" y="1138"/>
                          <a:pt x="1057" y="1186"/>
                        </a:cubicBezTo>
                        <a:cubicBezTo>
                          <a:pt x="1129" y="3817"/>
                          <a:pt x="2153" y="4091"/>
                          <a:pt x="2153" y="4091"/>
                        </a:cubicBezTo>
                        <a:lnTo>
                          <a:pt x="2319" y="4150"/>
                        </a:lnTo>
                        <a:cubicBezTo>
                          <a:pt x="2843" y="4341"/>
                          <a:pt x="2962" y="4591"/>
                          <a:pt x="2962" y="4865"/>
                        </a:cubicBezTo>
                        <a:cubicBezTo>
                          <a:pt x="2879" y="5115"/>
                          <a:pt x="2736" y="5329"/>
                          <a:pt x="2188" y="5353"/>
                        </a:cubicBezTo>
                        <a:lnTo>
                          <a:pt x="2069" y="5353"/>
                        </a:lnTo>
                        <a:cubicBezTo>
                          <a:pt x="2069" y="5353"/>
                          <a:pt x="2066" y="5353"/>
                          <a:pt x="2061" y="5353"/>
                        </a:cubicBezTo>
                        <a:cubicBezTo>
                          <a:pt x="1962" y="5353"/>
                          <a:pt x="1025" y="5416"/>
                          <a:pt x="248" y="7782"/>
                        </a:cubicBezTo>
                        <a:cubicBezTo>
                          <a:pt x="236" y="7829"/>
                          <a:pt x="176" y="7865"/>
                          <a:pt x="176" y="7901"/>
                        </a:cubicBezTo>
                        <a:lnTo>
                          <a:pt x="21" y="8520"/>
                        </a:lnTo>
                        <a:cubicBezTo>
                          <a:pt x="1" y="8593"/>
                          <a:pt x="53" y="8629"/>
                          <a:pt x="114" y="8629"/>
                        </a:cubicBezTo>
                        <a:cubicBezTo>
                          <a:pt x="123" y="8629"/>
                          <a:pt x="132" y="8628"/>
                          <a:pt x="141" y="8627"/>
                        </a:cubicBezTo>
                        <a:lnTo>
                          <a:pt x="831" y="8448"/>
                        </a:lnTo>
                        <a:lnTo>
                          <a:pt x="950" y="8436"/>
                        </a:lnTo>
                        <a:lnTo>
                          <a:pt x="950" y="8460"/>
                        </a:lnTo>
                        <a:lnTo>
                          <a:pt x="855" y="9091"/>
                        </a:lnTo>
                        <a:cubicBezTo>
                          <a:pt x="855" y="9149"/>
                          <a:pt x="866" y="9184"/>
                          <a:pt x="893" y="9184"/>
                        </a:cubicBezTo>
                        <a:cubicBezTo>
                          <a:pt x="905" y="9184"/>
                          <a:pt x="920" y="9177"/>
                          <a:pt x="938" y="9163"/>
                        </a:cubicBezTo>
                        <a:lnTo>
                          <a:pt x="1391" y="8853"/>
                        </a:lnTo>
                        <a:lnTo>
                          <a:pt x="1450" y="8806"/>
                        </a:lnTo>
                        <a:lnTo>
                          <a:pt x="1450" y="8901"/>
                        </a:lnTo>
                        <a:lnTo>
                          <a:pt x="1545" y="9472"/>
                        </a:lnTo>
                        <a:cubicBezTo>
                          <a:pt x="1553" y="9524"/>
                          <a:pt x="1579" y="9553"/>
                          <a:pt x="1612" y="9553"/>
                        </a:cubicBezTo>
                        <a:cubicBezTo>
                          <a:pt x="1631" y="9553"/>
                          <a:pt x="1654" y="9542"/>
                          <a:pt x="1676" y="9520"/>
                        </a:cubicBezTo>
                        <a:lnTo>
                          <a:pt x="2105" y="9127"/>
                        </a:lnTo>
                        <a:lnTo>
                          <a:pt x="2129" y="9115"/>
                        </a:lnTo>
                        <a:lnTo>
                          <a:pt x="2141" y="9151"/>
                        </a:lnTo>
                        <a:lnTo>
                          <a:pt x="2319" y="9710"/>
                        </a:lnTo>
                        <a:cubicBezTo>
                          <a:pt x="2334" y="9754"/>
                          <a:pt x="2362" y="9780"/>
                          <a:pt x="2392" y="9780"/>
                        </a:cubicBezTo>
                        <a:cubicBezTo>
                          <a:pt x="2411" y="9780"/>
                          <a:pt x="2432" y="9769"/>
                          <a:pt x="2450" y="9746"/>
                        </a:cubicBezTo>
                        <a:lnTo>
                          <a:pt x="2808" y="9294"/>
                        </a:lnTo>
                        <a:lnTo>
                          <a:pt x="2855" y="9234"/>
                        </a:lnTo>
                        <a:lnTo>
                          <a:pt x="2879" y="9306"/>
                        </a:lnTo>
                        <a:lnTo>
                          <a:pt x="3141" y="9853"/>
                        </a:lnTo>
                        <a:cubicBezTo>
                          <a:pt x="3153" y="9891"/>
                          <a:pt x="3176" y="9908"/>
                          <a:pt x="3201" y="9908"/>
                        </a:cubicBezTo>
                        <a:cubicBezTo>
                          <a:pt x="3224" y="9908"/>
                          <a:pt x="3249" y="9894"/>
                          <a:pt x="3272" y="9865"/>
                        </a:cubicBezTo>
                        <a:lnTo>
                          <a:pt x="3570" y="9389"/>
                        </a:lnTo>
                        <a:lnTo>
                          <a:pt x="3593" y="9389"/>
                        </a:lnTo>
                        <a:lnTo>
                          <a:pt x="3891" y="9889"/>
                        </a:lnTo>
                        <a:cubicBezTo>
                          <a:pt x="3913" y="9927"/>
                          <a:pt x="3937" y="9943"/>
                          <a:pt x="3961" y="9943"/>
                        </a:cubicBezTo>
                        <a:cubicBezTo>
                          <a:pt x="3988" y="9943"/>
                          <a:pt x="4015" y="9921"/>
                          <a:pt x="4034" y="9889"/>
                        </a:cubicBezTo>
                        <a:lnTo>
                          <a:pt x="4284" y="9353"/>
                        </a:lnTo>
                        <a:lnTo>
                          <a:pt x="4308" y="9282"/>
                        </a:lnTo>
                        <a:lnTo>
                          <a:pt x="4367" y="9341"/>
                        </a:lnTo>
                        <a:lnTo>
                          <a:pt x="4748" y="9782"/>
                        </a:lnTo>
                        <a:cubicBezTo>
                          <a:pt x="4764" y="9808"/>
                          <a:pt x="4788" y="9820"/>
                          <a:pt x="4812" y="9820"/>
                        </a:cubicBezTo>
                        <a:cubicBezTo>
                          <a:pt x="4843" y="9820"/>
                          <a:pt x="4872" y="9799"/>
                          <a:pt x="4879" y="9758"/>
                        </a:cubicBezTo>
                        <a:lnTo>
                          <a:pt x="5058" y="9163"/>
                        </a:lnTo>
                        <a:lnTo>
                          <a:pt x="5070" y="9127"/>
                        </a:lnTo>
                        <a:lnTo>
                          <a:pt x="5105" y="9151"/>
                        </a:lnTo>
                        <a:lnTo>
                          <a:pt x="5606" y="9472"/>
                        </a:lnTo>
                        <a:cubicBezTo>
                          <a:pt x="5630" y="9489"/>
                          <a:pt x="5652" y="9497"/>
                          <a:pt x="5670" y="9497"/>
                        </a:cubicBezTo>
                        <a:cubicBezTo>
                          <a:pt x="5704" y="9497"/>
                          <a:pt x="5725" y="9468"/>
                          <a:pt x="5725" y="9413"/>
                        </a:cubicBezTo>
                        <a:lnTo>
                          <a:pt x="5725" y="8758"/>
                        </a:lnTo>
                        <a:cubicBezTo>
                          <a:pt x="5677" y="5996"/>
                          <a:pt x="4724" y="5805"/>
                          <a:pt x="4724" y="5805"/>
                        </a:cubicBezTo>
                        <a:lnTo>
                          <a:pt x="4605" y="5769"/>
                        </a:lnTo>
                        <a:cubicBezTo>
                          <a:pt x="4093" y="5579"/>
                          <a:pt x="3998" y="5341"/>
                          <a:pt x="3998" y="5067"/>
                        </a:cubicBezTo>
                        <a:cubicBezTo>
                          <a:pt x="4070" y="4817"/>
                          <a:pt x="4224" y="4626"/>
                          <a:pt x="4784" y="4591"/>
                        </a:cubicBezTo>
                        <a:lnTo>
                          <a:pt x="4903" y="4591"/>
                        </a:lnTo>
                        <a:cubicBezTo>
                          <a:pt x="4903" y="4591"/>
                          <a:pt x="4907" y="4591"/>
                          <a:pt x="4913" y="4591"/>
                        </a:cubicBezTo>
                        <a:cubicBezTo>
                          <a:pt x="5021" y="4591"/>
                          <a:pt x="5941" y="4517"/>
                          <a:pt x="6725" y="2055"/>
                        </a:cubicBezTo>
                        <a:lnTo>
                          <a:pt x="6915" y="1424"/>
                        </a:lnTo>
                        <a:cubicBezTo>
                          <a:pt x="6947" y="1360"/>
                          <a:pt x="6912" y="1315"/>
                          <a:pt x="6836" y="1315"/>
                        </a:cubicBezTo>
                        <a:cubicBezTo>
                          <a:pt x="6827" y="1315"/>
                          <a:pt x="6818" y="1315"/>
                          <a:pt x="6808" y="1317"/>
                        </a:cubicBezTo>
                        <a:lnTo>
                          <a:pt x="6237" y="1483"/>
                        </a:lnTo>
                        <a:lnTo>
                          <a:pt x="6201" y="1495"/>
                        </a:lnTo>
                        <a:lnTo>
                          <a:pt x="6201" y="1471"/>
                        </a:lnTo>
                        <a:lnTo>
                          <a:pt x="6213" y="840"/>
                        </a:lnTo>
                        <a:cubicBezTo>
                          <a:pt x="6213" y="785"/>
                          <a:pt x="6187" y="751"/>
                          <a:pt x="6152" y="751"/>
                        </a:cubicBezTo>
                        <a:cubicBezTo>
                          <a:pt x="6134" y="751"/>
                          <a:pt x="6114" y="760"/>
                          <a:pt x="6094" y="781"/>
                        </a:cubicBezTo>
                        <a:lnTo>
                          <a:pt x="5606" y="1102"/>
                        </a:lnTo>
                        <a:lnTo>
                          <a:pt x="5534" y="1138"/>
                        </a:lnTo>
                        <a:lnTo>
                          <a:pt x="5522" y="1055"/>
                        </a:lnTo>
                        <a:lnTo>
                          <a:pt x="5427" y="471"/>
                        </a:lnTo>
                        <a:cubicBezTo>
                          <a:pt x="5419" y="425"/>
                          <a:pt x="5391" y="394"/>
                          <a:pt x="5357" y="394"/>
                        </a:cubicBezTo>
                        <a:cubicBezTo>
                          <a:pt x="5338" y="394"/>
                          <a:pt x="5317" y="403"/>
                          <a:pt x="5296" y="424"/>
                        </a:cubicBezTo>
                        <a:lnTo>
                          <a:pt x="4867" y="817"/>
                        </a:lnTo>
                        <a:lnTo>
                          <a:pt x="4832" y="817"/>
                        </a:lnTo>
                        <a:lnTo>
                          <a:pt x="4701" y="269"/>
                        </a:lnTo>
                        <a:cubicBezTo>
                          <a:pt x="4708" y="186"/>
                          <a:pt x="4687" y="151"/>
                          <a:pt x="4662" y="151"/>
                        </a:cubicBezTo>
                        <a:cubicBezTo>
                          <a:pt x="4647" y="151"/>
                          <a:pt x="4631" y="163"/>
                          <a:pt x="4617" y="185"/>
                        </a:cubicBezTo>
                        <a:lnTo>
                          <a:pt x="4224" y="614"/>
                        </a:lnTo>
                        <a:lnTo>
                          <a:pt x="4165" y="686"/>
                        </a:lnTo>
                        <a:lnTo>
                          <a:pt x="4141" y="602"/>
                        </a:lnTo>
                        <a:lnTo>
                          <a:pt x="3927" y="66"/>
                        </a:lnTo>
                        <a:cubicBezTo>
                          <a:pt x="3915" y="31"/>
                          <a:pt x="3897" y="13"/>
                          <a:pt x="3876" y="13"/>
                        </a:cubicBezTo>
                        <a:cubicBezTo>
                          <a:pt x="3855" y="13"/>
                          <a:pt x="3831" y="31"/>
                          <a:pt x="3808" y="66"/>
                        </a:cubicBezTo>
                        <a:lnTo>
                          <a:pt x="3486" y="578"/>
                        </a:lnTo>
                        <a:lnTo>
                          <a:pt x="3462" y="590"/>
                        </a:lnTo>
                        <a:lnTo>
                          <a:pt x="3439" y="566"/>
                        </a:lnTo>
                        <a:lnTo>
                          <a:pt x="3117" y="55"/>
                        </a:lnTo>
                        <a:cubicBezTo>
                          <a:pt x="3099" y="19"/>
                          <a:pt x="3075" y="1"/>
                          <a:pt x="305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73" name="Google Shape;1973;p46"/>
                  <p:cNvSpPr/>
                  <p:nvPr/>
                </p:nvSpPr>
                <p:spPr>
                  <a:xfrm>
                    <a:off x="7477981" y="7002715"/>
                    <a:ext cx="54776" cy="49726"/>
                  </a:xfrm>
                  <a:custGeom>
                    <a:rect b="b" l="l" r="r" t="t"/>
                    <a:pathLst>
                      <a:path extrusionOk="0" h="2462" w="2712">
                        <a:moveTo>
                          <a:pt x="2678" y="0"/>
                        </a:moveTo>
                        <a:cubicBezTo>
                          <a:pt x="2666" y="0"/>
                          <a:pt x="2651" y="4"/>
                          <a:pt x="2632" y="12"/>
                        </a:cubicBezTo>
                        <a:cubicBezTo>
                          <a:pt x="1" y="1813"/>
                          <a:pt x="505" y="2461"/>
                          <a:pt x="1313" y="2461"/>
                        </a:cubicBezTo>
                        <a:cubicBezTo>
                          <a:pt x="1398" y="2461"/>
                          <a:pt x="1485" y="2454"/>
                          <a:pt x="1572" y="2441"/>
                        </a:cubicBezTo>
                        <a:cubicBezTo>
                          <a:pt x="2251" y="2358"/>
                          <a:pt x="2608" y="524"/>
                          <a:pt x="2704" y="60"/>
                        </a:cubicBezTo>
                        <a:cubicBezTo>
                          <a:pt x="2712" y="19"/>
                          <a:pt x="2703" y="0"/>
                          <a:pt x="2678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74" name="Google Shape;1974;p46"/>
                  <p:cNvSpPr/>
                  <p:nvPr/>
                </p:nvSpPr>
                <p:spPr>
                  <a:xfrm>
                    <a:off x="7534009" y="7003906"/>
                    <a:ext cx="40860" cy="56614"/>
                  </a:xfrm>
                  <a:custGeom>
                    <a:rect b="b" l="l" r="r" t="t"/>
                    <a:pathLst>
                      <a:path extrusionOk="0" h="2803" w="2023">
                        <a:moveTo>
                          <a:pt x="280" y="0"/>
                        </a:moveTo>
                        <a:cubicBezTo>
                          <a:pt x="260" y="0"/>
                          <a:pt x="246" y="15"/>
                          <a:pt x="239" y="48"/>
                        </a:cubicBezTo>
                        <a:cubicBezTo>
                          <a:pt x="180" y="524"/>
                          <a:pt x="1" y="2370"/>
                          <a:pt x="632" y="2656"/>
                        </a:cubicBezTo>
                        <a:cubicBezTo>
                          <a:pt x="822" y="2747"/>
                          <a:pt x="1023" y="2802"/>
                          <a:pt x="1193" y="2802"/>
                        </a:cubicBezTo>
                        <a:cubicBezTo>
                          <a:pt x="1781" y="2802"/>
                          <a:pt x="2022" y="2146"/>
                          <a:pt x="334" y="24"/>
                        </a:cubicBezTo>
                        <a:cubicBezTo>
                          <a:pt x="314" y="9"/>
                          <a:pt x="295" y="0"/>
                          <a:pt x="28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75" name="Google Shape;1975;p46"/>
                  <p:cNvSpPr/>
                  <p:nvPr/>
                </p:nvSpPr>
                <p:spPr>
                  <a:xfrm>
                    <a:off x="7498401" y="6933983"/>
                    <a:ext cx="41163" cy="56654"/>
                  </a:xfrm>
                  <a:custGeom>
                    <a:rect b="b" l="l" r="r" t="t"/>
                    <a:pathLst>
                      <a:path extrusionOk="0" h="2805" w="2038">
                        <a:moveTo>
                          <a:pt x="851" y="0"/>
                        </a:moveTo>
                        <a:cubicBezTo>
                          <a:pt x="256" y="0"/>
                          <a:pt x="0" y="654"/>
                          <a:pt x="1704" y="2784"/>
                        </a:cubicBezTo>
                        <a:cubicBezTo>
                          <a:pt x="1722" y="2797"/>
                          <a:pt x="1740" y="2804"/>
                          <a:pt x="1755" y="2804"/>
                        </a:cubicBezTo>
                        <a:cubicBezTo>
                          <a:pt x="1781" y="2804"/>
                          <a:pt x="1800" y="2785"/>
                          <a:pt x="1800" y="2748"/>
                        </a:cubicBezTo>
                        <a:cubicBezTo>
                          <a:pt x="1859" y="2272"/>
                          <a:pt x="2038" y="427"/>
                          <a:pt x="1407" y="141"/>
                        </a:cubicBezTo>
                        <a:cubicBezTo>
                          <a:pt x="1219" y="54"/>
                          <a:pt x="1021" y="0"/>
                          <a:pt x="85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76" name="Google Shape;1976;p46"/>
                  <p:cNvSpPr/>
                  <p:nvPr/>
                </p:nvSpPr>
                <p:spPr>
                  <a:xfrm>
                    <a:off x="7540998" y="6942001"/>
                    <a:ext cx="54978" cy="49868"/>
                  </a:xfrm>
                  <a:custGeom>
                    <a:rect b="b" l="l" r="r" t="t"/>
                    <a:pathLst>
                      <a:path extrusionOk="0" h="2469" w="2722">
                        <a:moveTo>
                          <a:pt x="1371" y="0"/>
                        </a:moveTo>
                        <a:cubicBezTo>
                          <a:pt x="1293" y="0"/>
                          <a:pt x="1212" y="6"/>
                          <a:pt x="1131" y="18"/>
                        </a:cubicBezTo>
                        <a:cubicBezTo>
                          <a:pt x="441" y="113"/>
                          <a:pt x="84" y="1923"/>
                          <a:pt x="0" y="2399"/>
                        </a:cubicBezTo>
                        <a:cubicBezTo>
                          <a:pt x="0" y="2439"/>
                          <a:pt x="11" y="2469"/>
                          <a:pt x="33" y="2469"/>
                        </a:cubicBezTo>
                        <a:cubicBezTo>
                          <a:pt x="43" y="2469"/>
                          <a:pt x="56" y="2462"/>
                          <a:pt x="72" y="2446"/>
                        </a:cubicBezTo>
                        <a:cubicBezTo>
                          <a:pt x="2721" y="644"/>
                          <a:pt x="2182" y="0"/>
                          <a:pt x="137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77" name="Google Shape;1977;p46"/>
                  <p:cNvSpPr/>
                  <p:nvPr/>
                </p:nvSpPr>
                <p:spPr>
                  <a:xfrm>
                    <a:off x="7530414" y="6701308"/>
                    <a:ext cx="203470" cy="190786"/>
                  </a:xfrm>
                  <a:custGeom>
                    <a:rect b="b" l="l" r="r" t="t"/>
                    <a:pathLst>
                      <a:path extrusionOk="0" h="9446" w="10074">
                        <a:moveTo>
                          <a:pt x="6899" y="1"/>
                        </a:moveTo>
                        <a:cubicBezTo>
                          <a:pt x="6871" y="1"/>
                          <a:pt x="6835" y="28"/>
                          <a:pt x="6799" y="64"/>
                        </a:cubicBezTo>
                        <a:lnTo>
                          <a:pt x="6323" y="564"/>
                        </a:lnTo>
                        <a:cubicBezTo>
                          <a:pt x="4322" y="2326"/>
                          <a:pt x="4810" y="3243"/>
                          <a:pt x="4810" y="3243"/>
                        </a:cubicBezTo>
                        <a:lnTo>
                          <a:pt x="4858" y="3315"/>
                        </a:lnTo>
                        <a:cubicBezTo>
                          <a:pt x="5061" y="3838"/>
                          <a:pt x="4941" y="4053"/>
                          <a:pt x="4751" y="4231"/>
                        </a:cubicBezTo>
                        <a:cubicBezTo>
                          <a:pt x="4664" y="4275"/>
                          <a:pt x="4576" y="4304"/>
                          <a:pt x="4479" y="4304"/>
                        </a:cubicBezTo>
                        <a:cubicBezTo>
                          <a:pt x="4310" y="4304"/>
                          <a:pt x="4115" y="4215"/>
                          <a:pt x="3858" y="3957"/>
                        </a:cubicBezTo>
                        <a:lnTo>
                          <a:pt x="3775" y="3874"/>
                        </a:lnTo>
                        <a:cubicBezTo>
                          <a:pt x="3775" y="3874"/>
                          <a:pt x="3576" y="3608"/>
                          <a:pt x="2924" y="3608"/>
                        </a:cubicBezTo>
                        <a:cubicBezTo>
                          <a:pt x="2447" y="3608"/>
                          <a:pt x="1728" y="3750"/>
                          <a:pt x="667" y="4243"/>
                        </a:cubicBezTo>
                        <a:lnTo>
                          <a:pt x="72" y="4505"/>
                        </a:lnTo>
                        <a:cubicBezTo>
                          <a:pt x="0" y="4541"/>
                          <a:pt x="0" y="4600"/>
                          <a:pt x="60" y="4648"/>
                        </a:cubicBezTo>
                        <a:lnTo>
                          <a:pt x="560" y="4958"/>
                        </a:lnTo>
                        <a:lnTo>
                          <a:pt x="596" y="4969"/>
                        </a:lnTo>
                        <a:lnTo>
                          <a:pt x="560" y="5005"/>
                        </a:lnTo>
                        <a:lnTo>
                          <a:pt x="108" y="5422"/>
                        </a:lnTo>
                        <a:cubicBezTo>
                          <a:pt x="48" y="5481"/>
                          <a:pt x="60" y="5541"/>
                          <a:pt x="131" y="5553"/>
                        </a:cubicBezTo>
                        <a:lnTo>
                          <a:pt x="703" y="5696"/>
                        </a:lnTo>
                        <a:lnTo>
                          <a:pt x="774" y="5720"/>
                        </a:lnTo>
                        <a:lnTo>
                          <a:pt x="715" y="5779"/>
                        </a:lnTo>
                        <a:lnTo>
                          <a:pt x="346" y="6220"/>
                        </a:lnTo>
                        <a:cubicBezTo>
                          <a:pt x="286" y="6279"/>
                          <a:pt x="310" y="6339"/>
                          <a:pt x="405" y="6351"/>
                        </a:cubicBezTo>
                        <a:lnTo>
                          <a:pt x="977" y="6410"/>
                        </a:lnTo>
                        <a:cubicBezTo>
                          <a:pt x="977" y="6434"/>
                          <a:pt x="977" y="6434"/>
                          <a:pt x="1000" y="6446"/>
                        </a:cubicBezTo>
                        <a:lnTo>
                          <a:pt x="679" y="6922"/>
                        </a:lnTo>
                        <a:cubicBezTo>
                          <a:pt x="691" y="6982"/>
                          <a:pt x="715" y="7029"/>
                          <a:pt x="810" y="7029"/>
                        </a:cubicBezTo>
                        <a:lnTo>
                          <a:pt x="1477" y="7029"/>
                        </a:lnTo>
                        <a:lnTo>
                          <a:pt x="1441" y="7101"/>
                        </a:lnTo>
                        <a:lnTo>
                          <a:pt x="1191" y="7625"/>
                        </a:lnTo>
                        <a:cubicBezTo>
                          <a:pt x="1161" y="7684"/>
                          <a:pt x="1181" y="7711"/>
                          <a:pt x="1231" y="7711"/>
                        </a:cubicBezTo>
                        <a:cubicBezTo>
                          <a:pt x="1240" y="7711"/>
                          <a:pt x="1251" y="7710"/>
                          <a:pt x="1262" y="7708"/>
                        </a:cubicBezTo>
                        <a:lnTo>
                          <a:pt x="1858" y="7601"/>
                        </a:lnTo>
                        <a:lnTo>
                          <a:pt x="1893" y="7601"/>
                        </a:lnTo>
                        <a:lnTo>
                          <a:pt x="1893" y="7648"/>
                        </a:lnTo>
                        <a:lnTo>
                          <a:pt x="1727" y="8220"/>
                        </a:lnTo>
                        <a:cubicBezTo>
                          <a:pt x="1698" y="8277"/>
                          <a:pt x="1723" y="8326"/>
                          <a:pt x="1781" y="8326"/>
                        </a:cubicBezTo>
                        <a:cubicBezTo>
                          <a:pt x="1797" y="8326"/>
                          <a:pt x="1814" y="8322"/>
                          <a:pt x="1834" y="8315"/>
                        </a:cubicBezTo>
                        <a:lnTo>
                          <a:pt x="2394" y="8160"/>
                        </a:lnTo>
                        <a:lnTo>
                          <a:pt x="2477" y="8125"/>
                        </a:lnTo>
                        <a:lnTo>
                          <a:pt x="2453" y="8220"/>
                        </a:lnTo>
                        <a:lnTo>
                          <a:pt x="2382" y="8791"/>
                        </a:lnTo>
                        <a:cubicBezTo>
                          <a:pt x="2372" y="8858"/>
                          <a:pt x="2408" y="8894"/>
                          <a:pt x="2459" y="8894"/>
                        </a:cubicBezTo>
                        <a:cubicBezTo>
                          <a:pt x="2472" y="8894"/>
                          <a:pt x="2486" y="8891"/>
                          <a:pt x="2501" y="8887"/>
                        </a:cubicBezTo>
                        <a:lnTo>
                          <a:pt x="3060" y="8613"/>
                        </a:lnTo>
                        <a:lnTo>
                          <a:pt x="3096" y="8601"/>
                        </a:lnTo>
                        <a:lnTo>
                          <a:pt x="3096" y="8637"/>
                        </a:lnTo>
                        <a:lnTo>
                          <a:pt x="3179" y="9232"/>
                        </a:lnTo>
                        <a:cubicBezTo>
                          <a:pt x="3200" y="9294"/>
                          <a:pt x="3257" y="9446"/>
                          <a:pt x="3310" y="9446"/>
                        </a:cubicBezTo>
                        <a:cubicBezTo>
                          <a:pt x="3318" y="9446"/>
                          <a:pt x="3326" y="9442"/>
                          <a:pt x="3334" y="9434"/>
                        </a:cubicBezTo>
                        <a:lnTo>
                          <a:pt x="3822" y="9149"/>
                        </a:lnTo>
                        <a:cubicBezTo>
                          <a:pt x="3822" y="9137"/>
                          <a:pt x="3870" y="8934"/>
                          <a:pt x="3894" y="8899"/>
                        </a:cubicBezTo>
                        <a:cubicBezTo>
                          <a:pt x="5799" y="7065"/>
                          <a:pt x="5311" y="6160"/>
                          <a:pt x="5311" y="6160"/>
                        </a:cubicBezTo>
                        <a:lnTo>
                          <a:pt x="5251" y="6017"/>
                        </a:lnTo>
                        <a:cubicBezTo>
                          <a:pt x="5049" y="5493"/>
                          <a:pt x="5168" y="5243"/>
                          <a:pt x="5358" y="5077"/>
                        </a:cubicBezTo>
                        <a:cubicBezTo>
                          <a:pt x="5452" y="5035"/>
                          <a:pt x="5547" y="5002"/>
                          <a:pt x="5652" y="5002"/>
                        </a:cubicBezTo>
                        <a:cubicBezTo>
                          <a:pt x="5816" y="5002"/>
                          <a:pt x="6005" y="5081"/>
                          <a:pt x="6251" y="5327"/>
                        </a:cubicBezTo>
                        <a:lnTo>
                          <a:pt x="6323" y="5422"/>
                        </a:lnTo>
                        <a:cubicBezTo>
                          <a:pt x="6323" y="5422"/>
                          <a:pt x="6486" y="5634"/>
                          <a:pt x="7052" y="5634"/>
                        </a:cubicBezTo>
                        <a:cubicBezTo>
                          <a:pt x="7499" y="5634"/>
                          <a:pt x="8197" y="5502"/>
                          <a:pt x="9263" y="5029"/>
                        </a:cubicBezTo>
                        <a:cubicBezTo>
                          <a:pt x="9299" y="5017"/>
                          <a:pt x="9287" y="4922"/>
                          <a:pt x="9323" y="4910"/>
                        </a:cubicBezTo>
                        <a:lnTo>
                          <a:pt x="9966" y="4708"/>
                        </a:lnTo>
                        <a:cubicBezTo>
                          <a:pt x="10049" y="4672"/>
                          <a:pt x="10073" y="4648"/>
                          <a:pt x="10002" y="4600"/>
                        </a:cubicBezTo>
                        <a:lnTo>
                          <a:pt x="9442" y="4243"/>
                        </a:lnTo>
                        <a:lnTo>
                          <a:pt x="9359" y="4184"/>
                        </a:lnTo>
                        <a:lnTo>
                          <a:pt x="9394" y="4172"/>
                        </a:lnTo>
                        <a:lnTo>
                          <a:pt x="9930" y="3815"/>
                        </a:lnTo>
                        <a:cubicBezTo>
                          <a:pt x="9990" y="3755"/>
                          <a:pt x="10002" y="3719"/>
                          <a:pt x="9930" y="3707"/>
                        </a:cubicBezTo>
                        <a:lnTo>
                          <a:pt x="9382" y="3576"/>
                        </a:lnTo>
                        <a:lnTo>
                          <a:pt x="9299" y="3553"/>
                        </a:lnTo>
                        <a:lnTo>
                          <a:pt x="9359" y="3493"/>
                        </a:lnTo>
                        <a:lnTo>
                          <a:pt x="9740" y="3053"/>
                        </a:lnTo>
                        <a:cubicBezTo>
                          <a:pt x="9799" y="2993"/>
                          <a:pt x="9763" y="2934"/>
                          <a:pt x="9680" y="2922"/>
                        </a:cubicBezTo>
                        <a:lnTo>
                          <a:pt x="9097" y="2862"/>
                        </a:lnTo>
                        <a:lnTo>
                          <a:pt x="9061" y="2862"/>
                        </a:lnTo>
                        <a:lnTo>
                          <a:pt x="9085" y="2826"/>
                        </a:lnTo>
                        <a:lnTo>
                          <a:pt x="9382" y="2302"/>
                        </a:lnTo>
                        <a:cubicBezTo>
                          <a:pt x="9418" y="2231"/>
                          <a:pt x="9394" y="2183"/>
                          <a:pt x="9299" y="2183"/>
                        </a:cubicBezTo>
                        <a:lnTo>
                          <a:pt x="8740" y="2231"/>
                        </a:lnTo>
                        <a:lnTo>
                          <a:pt x="8644" y="2231"/>
                        </a:lnTo>
                        <a:lnTo>
                          <a:pt x="8680" y="2160"/>
                        </a:lnTo>
                        <a:lnTo>
                          <a:pt x="8906" y="1624"/>
                        </a:lnTo>
                        <a:cubicBezTo>
                          <a:pt x="8928" y="1560"/>
                          <a:pt x="8911" y="1515"/>
                          <a:pt x="8838" y="1515"/>
                        </a:cubicBezTo>
                        <a:cubicBezTo>
                          <a:pt x="8830" y="1515"/>
                          <a:pt x="8821" y="1515"/>
                          <a:pt x="8811" y="1517"/>
                        </a:cubicBezTo>
                        <a:lnTo>
                          <a:pt x="8263" y="1624"/>
                        </a:lnTo>
                        <a:lnTo>
                          <a:pt x="8251" y="1612"/>
                        </a:lnTo>
                        <a:lnTo>
                          <a:pt x="8406" y="1052"/>
                        </a:lnTo>
                        <a:cubicBezTo>
                          <a:pt x="8436" y="994"/>
                          <a:pt x="8409" y="951"/>
                          <a:pt x="8352" y="951"/>
                        </a:cubicBezTo>
                        <a:cubicBezTo>
                          <a:pt x="8339" y="951"/>
                          <a:pt x="8326" y="953"/>
                          <a:pt x="8311" y="957"/>
                        </a:cubicBezTo>
                        <a:lnTo>
                          <a:pt x="7739" y="1112"/>
                        </a:lnTo>
                        <a:lnTo>
                          <a:pt x="7656" y="1148"/>
                        </a:lnTo>
                        <a:lnTo>
                          <a:pt x="7656" y="1148"/>
                        </a:lnTo>
                        <a:lnTo>
                          <a:pt x="7668" y="1052"/>
                        </a:lnTo>
                        <a:lnTo>
                          <a:pt x="7739" y="481"/>
                        </a:lnTo>
                        <a:cubicBezTo>
                          <a:pt x="7749" y="415"/>
                          <a:pt x="7713" y="378"/>
                          <a:pt x="7662" y="378"/>
                        </a:cubicBezTo>
                        <a:cubicBezTo>
                          <a:pt x="7649" y="378"/>
                          <a:pt x="7635" y="381"/>
                          <a:pt x="7620" y="386"/>
                        </a:cubicBezTo>
                        <a:lnTo>
                          <a:pt x="7061" y="659"/>
                        </a:lnTo>
                        <a:lnTo>
                          <a:pt x="7025" y="671"/>
                        </a:lnTo>
                        <a:lnTo>
                          <a:pt x="7025" y="636"/>
                        </a:lnTo>
                        <a:lnTo>
                          <a:pt x="6942" y="40"/>
                        </a:lnTo>
                        <a:cubicBezTo>
                          <a:pt x="6932" y="12"/>
                          <a:pt x="6917" y="1"/>
                          <a:pt x="689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78" name="Google Shape;1978;p46"/>
                  <p:cNvSpPr/>
                  <p:nvPr/>
                </p:nvSpPr>
                <p:spPr>
                  <a:xfrm>
                    <a:off x="7638632" y="6775655"/>
                    <a:ext cx="67904" cy="25530"/>
                  </a:xfrm>
                  <a:custGeom>
                    <a:rect b="b" l="l" r="r" t="t"/>
                    <a:pathLst>
                      <a:path extrusionOk="0" h="1264" w="3362">
                        <a:moveTo>
                          <a:pt x="2205" y="0"/>
                        </a:moveTo>
                        <a:cubicBezTo>
                          <a:pt x="1526" y="0"/>
                          <a:pt x="392" y="679"/>
                          <a:pt x="60" y="884"/>
                        </a:cubicBezTo>
                        <a:cubicBezTo>
                          <a:pt x="0" y="919"/>
                          <a:pt x="12" y="967"/>
                          <a:pt x="72" y="979"/>
                        </a:cubicBezTo>
                        <a:cubicBezTo>
                          <a:pt x="939" y="1181"/>
                          <a:pt x="1574" y="1263"/>
                          <a:pt x="2028" y="1263"/>
                        </a:cubicBezTo>
                        <a:cubicBezTo>
                          <a:pt x="3362" y="1263"/>
                          <a:pt x="3123" y="554"/>
                          <a:pt x="2572" y="110"/>
                        </a:cubicBezTo>
                        <a:cubicBezTo>
                          <a:pt x="2480" y="33"/>
                          <a:pt x="2353" y="0"/>
                          <a:pt x="220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79" name="Google Shape;1979;p46"/>
                  <p:cNvSpPr/>
                  <p:nvPr/>
                </p:nvSpPr>
                <p:spPr>
                  <a:xfrm>
                    <a:off x="7634775" y="6733260"/>
                    <a:ext cx="39466" cy="55402"/>
                  </a:xfrm>
                  <a:custGeom>
                    <a:rect b="b" l="l" r="r" t="t"/>
                    <a:pathLst>
                      <a:path extrusionOk="0" h="2743" w="1954">
                        <a:moveTo>
                          <a:pt x="1147" y="0"/>
                        </a:moveTo>
                        <a:cubicBezTo>
                          <a:pt x="775" y="0"/>
                          <a:pt x="322" y="639"/>
                          <a:pt x="1" y="2673"/>
                        </a:cubicBezTo>
                        <a:cubicBezTo>
                          <a:pt x="1" y="2713"/>
                          <a:pt x="12" y="2743"/>
                          <a:pt x="33" y="2743"/>
                        </a:cubicBezTo>
                        <a:cubicBezTo>
                          <a:pt x="44" y="2743"/>
                          <a:pt x="57" y="2736"/>
                          <a:pt x="72" y="2721"/>
                        </a:cubicBezTo>
                        <a:cubicBezTo>
                          <a:pt x="465" y="2435"/>
                          <a:pt x="1953" y="1340"/>
                          <a:pt x="1739" y="685"/>
                        </a:cubicBezTo>
                        <a:cubicBezTo>
                          <a:pt x="1631" y="316"/>
                          <a:pt x="1409" y="0"/>
                          <a:pt x="114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80" name="Google Shape;1980;p46"/>
                  <p:cNvSpPr/>
                  <p:nvPr/>
                </p:nvSpPr>
                <p:spPr>
                  <a:xfrm>
                    <a:off x="7589573" y="6801427"/>
                    <a:ext cx="39627" cy="55220"/>
                  </a:xfrm>
                  <a:custGeom>
                    <a:rect b="b" l="l" r="r" t="t"/>
                    <a:pathLst>
                      <a:path extrusionOk="0" h="2734" w="1962">
                        <a:moveTo>
                          <a:pt x="1927" y="1"/>
                        </a:moveTo>
                        <a:cubicBezTo>
                          <a:pt x="1916" y="1"/>
                          <a:pt x="1900" y="5"/>
                          <a:pt x="1881" y="12"/>
                        </a:cubicBezTo>
                        <a:cubicBezTo>
                          <a:pt x="1489" y="298"/>
                          <a:pt x="0" y="1394"/>
                          <a:pt x="215" y="2048"/>
                        </a:cubicBezTo>
                        <a:cubicBezTo>
                          <a:pt x="323" y="2417"/>
                          <a:pt x="545" y="2733"/>
                          <a:pt x="806" y="2733"/>
                        </a:cubicBezTo>
                        <a:cubicBezTo>
                          <a:pt x="1178" y="2733"/>
                          <a:pt x="1631" y="2094"/>
                          <a:pt x="1953" y="60"/>
                        </a:cubicBezTo>
                        <a:cubicBezTo>
                          <a:pt x="1961" y="19"/>
                          <a:pt x="1953" y="1"/>
                          <a:pt x="192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81" name="Google Shape;1981;p46"/>
                  <p:cNvSpPr/>
                  <p:nvPr/>
                </p:nvSpPr>
                <p:spPr>
                  <a:xfrm>
                    <a:off x="7557721" y="6788944"/>
                    <a:ext cx="67460" cy="25530"/>
                  </a:xfrm>
                  <a:custGeom>
                    <a:rect b="b" l="l" r="r" t="t"/>
                    <a:pathLst>
                      <a:path extrusionOk="0" h="1264" w="3340">
                        <a:moveTo>
                          <a:pt x="1330" y="1"/>
                        </a:moveTo>
                        <a:cubicBezTo>
                          <a:pt x="1" y="1"/>
                          <a:pt x="238" y="710"/>
                          <a:pt x="780" y="1154"/>
                        </a:cubicBezTo>
                        <a:cubicBezTo>
                          <a:pt x="874" y="1231"/>
                          <a:pt x="1002" y="1264"/>
                          <a:pt x="1151" y="1264"/>
                        </a:cubicBezTo>
                        <a:cubicBezTo>
                          <a:pt x="1834" y="1264"/>
                          <a:pt x="2960" y="586"/>
                          <a:pt x="3292" y="380"/>
                        </a:cubicBezTo>
                        <a:cubicBezTo>
                          <a:pt x="3339" y="333"/>
                          <a:pt x="3339" y="309"/>
                          <a:pt x="3280" y="285"/>
                        </a:cubicBezTo>
                        <a:cubicBezTo>
                          <a:pt x="2416" y="83"/>
                          <a:pt x="1782" y="1"/>
                          <a:pt x="1330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82" name="Google Shape;1982;p46"/>
                  <p:cNvSpPr/>
                  <p:nvPr/>
                </p:nvSpPr>
                <p:spPr>
                  <a:xfrm>
                    <a:off x="6922005" y="6668446"/>
                    <a:ext cx="182060" cy="202500"/>
                  </a:xfrm>
                  <a:custGeom>
                    <a:rect b="b" l="l" r="r" t="t"/>
                    <a:pathLst>
                      <a:path extrusionOk="0" h="10026" w="9014">
                        <a:moveTo>
                          <a:pt x="4504" y="0"/>
                        </a:moveTo>
                        <a:cubicBezTo>
                          <a:pt x="4478" y="0"/>
                          <a:pt x="4454" y="21"/>
                          <a:pt x="4442" y="60"/>
                        </a:cubicBezTo>
                        <a:lnTo>
                          <a:pt x="4215" y="596"/>
                        </a:lnTo>
                        <a:lnTo>
                          <a:pt x="4180" y="679"/>
                        </a:lnTo>
                        <a:lnTo>
                          <a:pt x="4120" y="620"/>
                        </a:lnTo>
                        <a:lnTo>
                          <a:pt x="3715" y="179"/>
                        </a:lnTo>
                        <a:cubicBezTo>
                          <a:pt x="3690" y="154"/>
                          <a:pt x="3668" y="142"/>
                          <a:pt x="3648" y="142"/>
                        </a:cubicBezTo>
                        <a:cubicBezTo>
                          <a:pt x="3620" y="142"/>
                          <a:pt x="3598" y="166"/>
                          <a:pt x="3584" y="215"/>
                        </a:cubicBezTo>
                        <a:lnTo>
                          <a:pt x="3453" y="774"/>
                        </a:lnTo>
                        <a:cubicBezTo>
                          <a:pt x="3453" y="774"/>
                          <a:pt x="3441" y="774"/>
                          <a:pt x="3418" y="786"/>
                        </a:cubicBezTo>
                        <a:lnTo>
                          <a:pt x="3013" y="417"/>
                        </a:lnTo>
                        <a:cubicBezTo>
                          <a:pt x="2994" y="415"/>
                          <a:pt x="2976" y="413"/>
                          <a:pt x="2960" y="413"/>
                        </a:cubicBezTo>
                        <a:cubicBezTo>
                          <a:pt x="2896" y="413"/>
                          <a:pt x="2858" y="436"/>
                          <a:pt x="2858" y="512"/>
                        </a:cubicBezTo>
                        <a:lnTo>
                          <a:pt x="2787" y="1096"/>
                        </a:lnTo>
                        <a:lnTo>
                          <a:pt x="2763" y="1179"/>
                        </a:lnTo>
                        <a:lnTo>
                          <a:pt x="2691" y="1132"/>
                        </a:lnTo>
                        <a:lnTo>
                          <a:pt x="2215" y="810"/>
                        </a:lnTo>
                        <a:cubicBezTo>
                          <a:pt x="2193" y="795"/>
                          <a:pt x="2174" y="788"/>
                          <a:pt x="2158" y="788"/>
                        </a:cubicBezTo>
                        <a:cubicBezTo>
                          <a:pt x="2125" y="788"/>
                          <a:pt x="2108" y="821"/>
                          <a:pt x="2108" y="870"/>
                        </a:cubicBezTo>
                        <a:lnTo>
                          <a:pt x="2132" y="1465"/>
                        </a:lnTo>
                        <a:lnTo>
                          <a:pt x="2132" y="1489"/>
                        </a:lnTo>
                        <a:lnTo>
                          <a:pt x="2084" y="1477"/>
                        </a:lnTo>
                        <a:lnTo>
                          <a:pt x="1548" y="1227"/>
                        </a:lnTo>
                        <a:cubicBezTo>
                          <a:pt x="1530" y="1217"/>
                          <a:pt x="1512" y="1213"/>
                          <a:pt x="1496" y="1213"/>
                        </a:cubicBezTo>
                        <a:cubicBezTo>
                          <a:pt x="1451" y="1213"/>
                          <a:pt x="1420" y="1249"/>
                          <a:pt x="1429" y="1310"/>
                        </a:cubicBezTo>
                        <a:lnTo>
                          <a:pt x="1525" y="1894"/>
                        </a:lnTo>
                        <a:lnTo>
                          <a:pt x="1536" y="1989"/>
                        </a:lnTo>
                        <a:lnTo>
                          <a:pt x="1465" y="1965"/>
                        </a:lnTo>
                        <a:lnTo>
                          <a:pt x="894" y="1810"/>
                        </a:lnTo>
                        <a:cubicBezTo>
                          <a:pt x="881" y="1806"/>
                          <a:pt x="869" y="1804"/>
                          <a:pt x="858" y="1804"/>
                        </a:cubicBezTo>
                        <a:cubicBezTo>
                          <a:pt x="807" y="1804"/>
                          <a:pt x="777" y="1847"/>
                          <a:pt x="786" y="1905"/>
                        </a:cubicBezTo>
                        <a:lnTo>
                          <a:pt x="977" y="2501"/>
                        </a:lnTo>
                        <a:lnTo>
                          <a:pt x="1001" y="2536"/>
                        </a:lnTo>
                        <a:lnTo>
                          <a:pt x="965" y="2536"/>
                        </a:lnTo>
                        <a:lnTo>
                          <a:pt x="370" y="2548"/>
                        </a:lnTo>
                        <a:cubicBezTo>
                          <a:pt x="298" y="2548"/>
                          <a:pt x="1" y="2560"/>
                          <a:pt x="48" y="2620"/>
                        </a:cubicBezTo>
                        <a:lnTo>
                          <a:pt x="167" y="3120"/>
                        </a:lnTo>
                        <a:cubicBezTo>
                          <a:pt x="167" y="3132"/>
                          <a:pt x="477" y="3239"/>
                          <a:pt x="489" y="3263"/>
                        </a:cubicBezTo>
                        <a:cubicBezTo>
                          <a:pt x="1659" y="4884"/>
                          <a:pt x="2523" y="5081"/>
                          <a:pt x="2875" y="5081"/>
                        </a:cubicBezTo>
                        <a:cubicBezTo>
                          <a:pt x="2988" y="5081"/>
                          <a:pt x="3049" y="5061"/>
                          <a:pt x="3049" y="5061"/>
                        </a:cubicBezTo>
                        <a:lnTo>
                          <a:pt x="3227" y="5037"/>
                        </a:lnTo>
                        <a:cubicBezTo>
                          <a:pt x="3368" y="5002"/>
                          <a:pt x="3489" y="4987"/>
                          <a:pt x="3594" y="4987"/>
                        </a:cubicBezTo>
                        <a:cubicBezTo>
                          <a:pt x="3887" y="4987"/>
                          <a:pt x="4051" y="5108"/>
                          <a:pt x="4156" y="5275"/>
                        </a:cubicBezTo>
                        <a:cubicBezTo>
                          <a:pt x="4227" y="5525"/>
                          <a:pt x="4227" y="5775"/>
                          <a:pt x="3799" y="6120"/>
                        </a:cubicBezTo>
                        <a:lnTo>
                          <a:pt x="3703" y="6180"/>
                        </a:lnTo>
                        <a:cubicBezTo>
                          <a:pt x="3703" y="6180"/>
                          <a:pt x="2953" y="6608"/>
                          <a:pt x="3680" y="9144"/>
                        </a:cubicBezTo>
                        <a:cubicBezTo>
                          <a:pt x="3691" y="9192"/>
                          <a:pt x="3763" y="9192"/>
                          <a:pt x="3799" y="9216"/>
                        </a:cubicBezTo>
                        <a:lnTo>
                          <a:pt x="3918" y="9883"/>
                        </a:lnTo>
                        <a:cubicBezTo>
                          <a:pt x="3933" y="9935"/>
                          <a:pt x="3943" y="9969"/>
                          <a:pt x="3963" y="9969"/>
                        </a:cubicBezTo>
                        <a:cubicBezTo>
                          <a:pt x="3975" y="9969"/>
                          <a:pt x="3991" y="9957"/>
                          <a:pt x="4013" y="9930"/>
                        </a:cubicBezTo>
                        <a:lnTo>
                          <a:pt x="4453" y="9430"/>
                        </a:lnTo>
                        <a:lnTo>
                          <a:pt x="4525" y="9347"/>
                        </a:lnTo>
                        <a:lnTo>
                          <a:pt x="4537" y="9383"/>
                        </a:lnTo>
                        <a:lnTo>
                          <a:pt x="4811" y="9966"/>
                        </a:lnTo>
                        <a:cubicBezTo>
                          <a:pt x="4830" y="10005"/>
                          <a:pt x="4849" y="10026"/>
                          <a:pt x="4867" y="10026"/>
                        </a:cubicBezTo>
                        <a:cubicBezTo>
                          <a:pt x="4882" y="10026"/>
                          <a:pt x="4895" y="10011"/>
                          <a:pt x="4906" y="9978"/>
                        </a:cubicBezTo>
                        <a:lnTo>
                          <a:pt x="5120" y="9454"/>
                        </a:lnTo>
                        <a:lnTo>
                          <a:pt x="5144" y="9383"/>
                        </a:lnTo>
                        <a:lnTo>
                          <a:pt x="5204" y="9442"/>
                        </a:lnTo>
                        <a:lnTo>
                          <a:pt x="5608" y="9871"/>
                        </a:lnTo>
                        <a:cubicBezTo>
                          <a:pt x="5634" y="9896"/>
                          <a:pt x="5660" y="9909"/>
                          <a:pt x="5682" y="9909"/>
                        </a:cubicBezTo>
                        <a:cubicBezTo>
                          <a:pt x="5710" y="9909"/>
                          <a:pt x="5733" y="9887"/>
                          <a:pt x="5739" y="9847"/>
                        </a:cubicBezTo>
                        <a:lnTo>
                          <a:pt x="5882" y="9275"/>
                        </a:lnTo>
                        <a:lnTo>
                          <a:pt x="5882" y="9252"/>
                        </a:lnTo>
                        <a:lnTo>
                          <a:pt x="5894" y="9263"/>
                        </a:lnTo>
                        <a:lnTo>
                          <a:pt x="6370" y="9633"/>
                        </a:lnTo>
                        <a:cubicBezTo>
                          <a:pt x="6393" y="9650"/>
                          <a:pt x="6415" y="9660"/>
                          <a:pt x="6434" y="9660"/>
                        </a:cubicBezTo>
                        <a:cubicBezTo>
                          <a:pt x="6468" y="9660"/>
                          <a:pt x="6494" y="9633"/>
                          <a:pt x="6501" y="9573"/>
                        </a:cubicBezTo>
                        <a:lnTo>
                          <a:pt x="6549" y="9013"/>
                        </a:lnTo>
                        <a:lnTo>
                          <a:pt x="6549" y="8918"/>
                        </a:lnTo>
                        <a:lnTo>
                          <a:pt x="6620" y="8966"/>
                        </a:lnTo>
                        <a:lnTo>
                          <a:pt x="7132" y="9263"/>
                        </a:lnTo>
                        <a:cubicBezTo>
                          <a:pt x="7154" y="9278"/>
                          <a:pt x="7174" y="9285"/>
                          <a:pt x="7191" y="9285"/>
                        </a:cubicBezTo>
                        <a:cubicBezTo>
                          <a:pt x="7228" y="9285"/>
                          <a:pt x="7251" y="9250"/>
                          <a:pt x="7251" y="9192"/>
                        </a:cubicBezTo>
                        <a:lnTo>
                          <a:pt x="7216" y="8621"/>
                        </a:lnTo>
                        <a:cubicBezTo>
                          <a:pt x="7228" y="8621"/>
                          <a:pt x="7228" y="8609"/>
                          <a:pt x="7228" y="8609"/>
                        </a:cubicBezTo>
                        <a:lnTo>
                          <a:pt x="7752" y="8859"/>
                        </a:lnTo>
                        <a:cubicBezTo>
                          <a:pt x="7768" y="8864"/>
                          <a:pt x="7784" y="8867"/>
                          <a:pt x="7798" y="8867"/>
                        </a:cubicBezTo>
                        <a:cubicBezTo>
                          <a:pt x="7842" y="8867"/>
                          <a:pt x="7868" y="8836"/>
                          <a:pt x="7859" y="8763"/>
                        </a:cubicBezTo>
                        <a:lnTo>
                          <a:pt x="7763" y="8192"/>
                        </a:lnTo>
                        <a:lnTo>
                          <a:pt x="7752" y="8097"/>
                        </a:lnTo>
                        <a:lnTo>
                          <a:pt x="7752" y="8097"/>
                        </a:lnTo>
                        <a:lnTo>
                          <a:pt x="7847" y="8109"/>
                        </a:lnTo>
                        <a:lnTo>
                          <a:pt x="8406" y="8275"/>
                        </a:lnTo>
                        <a:cubicBezTo>
                          <a:pt x="8423" y="8283"/>
                          <a:pt x="8438" y="8287"/>
                          <a:pt x="8451" y="8287"/>
                        </a:cubicBezTo>
                        <a:cubicBezTo>
                          <a:pt x="8496" y="8287"/>
                          <a:pt x="8520" y="8244"/>
                          <a:pt x="8502" y="8180"/>
                        </a:cubicBezTo>
                        <a:lnTo>
                          <a:pt x="8299" y="7609"/>
                        </a:lnTo>
                        <a:lnTo>
                          <a:pt x="8323" y="7609"/>
                        </a:lnTo>
                        <a:lnTo>
                          <a:pt x="8918" y="7561"/>
                        </a:lnTo>
                        <a:cubicBezTo>
                          <a:pt x="9002" y="7561"/>
                          <a:pt x="9014" y="7489"/>
                          <a:pt x="8978" y="7430"/>
                        </a:cubicBezTo>
                        <a:lnTo>
                          <a:pt x="8597" y="6894"/>
                        </a:lnTo>
                        <a:lnTo>
                          <a:pt x="8597" y="6882"/>
                        </a:lnTo>
                        <a:cubicBezTo>
                          <a:pt x="7403" y="5177"/>
                          <a:pt x="6588" y="4967"/>
                          <a:pt x="6259" y="4967"/>
                        </a:cubicBezTo>
                        <a:cubicBezTo>
                          <a:pt x="6152" y="4967"/>
                          <a:pt x="6097" y="4989"/>
                          <a:pt x="6097" y="4989"/>
                        </a:cubicBezTo>
                        <a:lnTo>
                          <a:pt x="6001" y="5025"/>
                        </a:lnTo>
                        <a:cubicBezTo>
                          <a:pt x="5864" y="5058"/>
                          <a:pt x="5747" y="5073"/>
                          <a:pt x="5646" y="5073"/>
                        </a:cubicBezTo>
                        <a:cubicBezTo>
                          <a:pt x="5356" y="5073"/>
                          <a:pt x="5206" y="4949"/>
                          <a:pt x="5108" y="4799"/>
                        </a:cubicBezTo>
                        <a:cubicBezTo>
                          <a:pt x="5025" y="4549"/>
                          <a:pt x="5049" y="4287"/>
                          <a:pt x="5477" y="3953"/>
                        </a:cubicBezTo>
                        <a:lnTo>
                          <a:pt x="5585" y="3894"/>
                        </a:lnTo>
                        <a:cubicBezTo>
                          <a:pt x="5585" y="3894"/>
                          <a:pt x="6442" y="3394"/>
                          <a:pt x="5656" y="762"/>
                        </a:cubicBezTo>
                        <a:lnTo>
                          <a:pt x="5466" y="143"/>
                        </a:lnTo>
                        <a:cubicBezTo>
                          <a:pt x="5445" y="95"/>
                          <a:pt x="5416" y="70"/>
                          <a:pt x="5388" y="70"/>
                        </a:cubicBezTo>
                        <a:cubicBezTo>
                          <a:pt x="5368" y="70"/>
                          <a:pt x="5349" y="83"/>
                          <a:pt x="5335" y="108"/>
                        </a:cubicBezTo>
                        <a:lnTo>
                          <a:pt x="4942" y="572"/>
                        </a:lnTo>
                        <a:lnTo>
                          <a:pt x="4930" y="596"/>
                        </a:lnTo>
                        <a:lnTo>
                          <a:pt x="4906" y="572"/>
                        </a:lnTo>
                        <a:lnTo>
                          <a:pt x="4573" y="48"/>
                        </a:lnTo>
                        <a:cubicBezTo>
                          <a:pt x="4551" y="15"/>
                          <a:pt x="4526" y="0"/>
                          <a:pt x="450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83" name="Google Shape;1983;p46"/>
                  <p:cNvSpPr/>
                  <p:nvPr/>
                </p:nvSpPr>
                <p:spPr>
                  <a:xfrm>
                    <a:off x="6996291" y="6776967"/>
                    <a:ext cx="37790" cy="60431"/>
                  </a:xfrm>
                  <a:custGeom>
                    <a:rect b="b" l="l" r="r" t="t"/>
                    <a:pathLst>
                      <a:path extrusionOk="0" h="2992" w="1871">
                        <a:moveTo>
                          <a:pt x="918" y="0"/>
                        </a:moveTo>
                        <a:cubicBezTo>
                          <a:pt x="900" y="0"/>
                          <a:pt x="883" y="15"/>
                          <a:pt x="871" y="45"/>
                        </a:cubicBezTo>
                        <a:cubicBezTo>
                          <a:pt x="1" y="2302"/>
                          <a:pt x="245" y="2992"/>
                          <a:pt x="708" y="2992"/>
                        </a:cubicBezTo>
                        <a:cubicBezTo>
                          <a:pt x="916" y="2992"/>
                          <a:pt x="1168" y="2852"/>
                          <a:pt x="1383" y="2652"/>
                        </a:cubicBezTo>
                        <a:cubicBezTo>
                          <a:pt x="1871" y="2188"/>
                          <a:pt x="1156" y="485"/>
                          <a:pt x="966" y="45"/>
                        </a:cubicBezTo>
                        <a:cubicBezTo>
                          <a:pt x="954" y="15"/>
                          <a:pt x="936" y="0"/>
                          <a:pt x="918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84" name="Google Shape;1984;p46"/>
                  <p:cNvSpPr/>
                  <p:nvPr/>
                </p:nvSpPr>
                <p:spPr>
                  <a:xfrm>
                    <a:off x="7021033" y="6773837"/>
                    <a:ext cx="69318" cy="40940"/>
                  </a:xfrm>
                  <a:custGeom>
                    <a:rect b="b" l="l" r="r" t="t"/>
                    <a:pathLst>
                      <a:path extrusionOk="0" h="2027" w="3432">
                        <a:moveTo>
                          <a:pt x="46" y="0"/>
                        </a:moveTo>
                        <a:cubicBezTo>
                          <a:pt x="13" y="0"/>
                          <a:pt x="0" y="25"/>
                          <a:pt x="27" y="69"/>
                        </a:cubicBezTo>
                        <a:cubicBezTo>
                          <a:pt x="234" y="472"/>
                          <a:pt x="1079" y="2026"/>
                          <a:pt x="1748" y="2026"/>
                        </a:cubicBezTo>
                        <a:cubicBezTo>
                          <a:pt x="1770" y="2026"/>
                          <a:pt x="1791" y="2025"/>
                          <a:pt x="1813" y="2021"/>
                        </a:cubicBezTo>
                        <a:cubicBezTo>
                          <a:pt x="2729" y="1867"/>
                          <a:pt x="3432" y="1033"/>
                          <a:pt x="86" y="9"/>
                        </a:cubicBezTo>
                        <a:cubicBezTo>
                          <a:pt x="71" y="3"/>
                          <a:pt x="57" y="0"/>
                          <a:pt x="4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85" name="Google Shape;1985;p46"/>
                  <p:cNvSpPr/>
                  <p:nvPr/>
                </p:nvSpPr>
                <p:spPr>
                  <a:xfrm>
                    <a:off x="6940284" y="6725545"/>
                    <a:ext cx="69520" cy="40799"/>
                  </a:xfrm>
                  <a:custGeom>
                    <a:rect b="b" l="l" r="r" t="t"/>
                    <a:pathLst>
                      <a:path extrusionOk="0" h="2020" w="3442">
                        <a:moveTo>
                          <a:pt x="1702" y="1"/>
                        </a:moveTo>
                        <a:cubicBezTo>
                          <a:pt x="1679" y="1"/>
                          <a:pt x="1655" y="3"/>
                          <a:pt x="1632" y="7"/>
                        </a:cubicBezTo>
                        <a:cubicBezTo>
                          <a:pt x="703" y="150"/>
                          <a:pt x="0" y="972"/>
                          <a:pt x="3358" y="2019"/>
                        </a:cubicBezTo>
                        <a:cubicBezTo>
                          <a:pt x="3429" y="2019"/>
                          <a:pt x="3441" y="1984"/>
                          <a:pt x="3418" y="1936"/>
                        </a:cubicBezTo>
                        <a:cubicBezTo>
                          <a:pt x="3199" y="1534"/>
                          <a:pt x="2360" y="1"/>
                          <a:pt x="1702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86" name="Google Shape;1986;p46"/>
                  <p:cNvSpPr/>
                  <p:nvPr/>
                </p:nvSpPr>
                <p:spPr>
                  <a:xfrm>
                    <a:off x="6996796" y="6702459"/>
                    <a:ext cx="37790" cy="60269"/>
                  </a:xfrm>
                  <a:custGeom>
                    <a:rect b="b" l="l" r="r" t="t"/>
                    <a:pathLst>
                      <a:path extrusionOk="0" h="2984" w="1871">
                        <a:moveTo>
                          <a:pt x="1167" y="1"/>
                        </a:moveTo>
                        <a:cubicBezTo>
                          <a:pt x="961" y="1"/>
                          <a:pt x="711" y="141"/>
                          <a:pt x="500" y="340"/>
                        </a:cubicBezTo>
                        <a:cubicBezTo>
                          <a:pt x="0" y="805"/>
                          <a:pt x="715" y="2519"/>
                          <a:pt x="917" y="2948"/>
                        </a:cubicBezTo>
                        <a:cubicBezTo>
                          <a:pt x="923" y="2972"/>
                          <a:pt x="938" y="2984"/>
                          <a:pt x="954" y="2984"/>
                        </a:cubicBezTo>
                        <a:cubicBezTo>
                          <a:pt x="971" y="2984"/>
                          <a:pt x="989" y="2972"/>
                          <a:pt x="1001" y="2948"/>
                        </a:cubicBezTo>
                        <a:cubicBezTo>
                          <a:pt x="1871" y="691"/>
                          <a:pt x="1626" y="1"/>
                          <a:pt x="116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87" name="Google Shape;1987;p46"/>
                  <p:cNvSpPr/>
                  <p:nvPr/>
                </p:nvSpPr>
                <p:spPr>
                  <a:xfrm>
                    <a:off x="6986455" y="6929600"/>
                    <a:ext cx="202743" cy="174244"/>
                  </a:xfrm>
                  <a:custGeom>
                    <a:rect b="b" l="l" r="r" t="t"/>
                    <a:pathLst>
                      <a:path extrusionOk="0" h="8627" w="10038">
                        <a:moveTo>
                          <a:pt x="7707" y="1"/>
                        </a:moveTo>
                        <a:cubicBezTo>
                          <a:pt x="7689" y="1"/>
                          <a:pt x="7668" y="9"/>
                          <a:pt x="7644" y="24"/>
                        </a:cubicBezTo>
                        <a:lnTo>
                          <a:pt x="7097" y="358"/>
                        </a:lnTo>
                        <a:cubicBezTo>
                          <a:pt x="4763" y="1834"/>
                          <a:pt x="5072" y="2763"/>
                          <a:pt x="5072" y="2763"/>
                        </a:cubicBezTo>
                        <a:lnTo>
                          <a:pt x="5096" y="2882"/>
                        </a:lnTo>
                        <a:cubicBezTo>
                          <a:pt x="5203" y="3430"/>
                          <a:pt x="5037" y="3632"/>
                          <a:pt x="4822" y="3751"/>
                        </a:cubicBezTo>
                        <a:cubicBezTo>
                          <a:pt x="4757" y="3766"/>
                          <a:pt x="4692" y="3776"/>
                          <a:pt x="4627" y="3776"/>
                        </a:cubicBezTo>
                        <a:cubicBezTo>
                          <a:pt x="4432" y="3776"/>
                          <a:pt x="4233" y="3683"/>
                          <a:pt x="4001" y="3334"/>
                        </a:cubicBezTo>
                        <a:lnTo>
                          <a:pt x="3941" y="3239"/>
                        </a:lnTo>
                        <a:cubicBezTo>
                          <a:pt x="3941" y="3239"/>
                          <a:pt x="3699" y="2766"/>
                          <a:pt x="2515" y="2766"/>
                        </a:cubicBezTo>
                        <a:cubicBezTo>
                          <a:pt x="2083" y="2766"/>
                          <a:pt x="1526" y="2829"/>
                          <a:pt x="810" y="3001"/>
                        </a:cubicBezTo>
                        <a:lnTo>
                          <a:pt x="191" y="3144"/>
                        </a:lnTo>
                        <a:cubicBezTo>
                          <a:pt x="119" y="3156"/>
                          <a:pt x="96" y="3215"/>
                          <a:pt x="155" y="3275"/>
                        </a:cubicBezTo>
                        <a:lnTo>
                          <a:pt x="608" y="3680"/>
                        </a:lnTo>
                        <a:lnTo>
                          <a:pt x="631" y="3715"/>
                        </a:lnTo>
                        <a:lnTo>
                          <a:pt x="608" y="3727"/>
                        </a:lnTo>
                        <a:lnTo>
                          <a:pt x="72" y="4037"/>
                        </a:lnTo>
                        <a:cubicBezTo>
                          <a:pt x="0" y="4084"/>
                          <a:pt x="0" y="4144"/>
                          <a:pt x="72" y="4168"/>
                        </a:cubicBezTo>
                        <a:lnTo>
                          <a:pt x="596" y="4430"/>
                        </a:lnTo>
                        <a:lnTo>
                          <a:pt x="667" y="4465"/>
                        </a:lnTo>
                        <a:lnTo>
                          <a:pt x="608" y="4525"/>
                        </a:lnTo>
                        <a:lnTo>
                          <a:pt x="155" y="4906"/>
                        </a:lnTo>
                        <a:cubicBezTo>
                          <a:pt x="96" y="4942"/>
                          <a:pt x="119" y="5025"/>
                          <a:pt x="191" y="5037"/>
                        </a:cubicBezTo>
                        <a:lnTo>
                          <a:pt x="739" y="5204"/>
                        </a:lnTo>
                        <a:lnTo>
                          <a:pt x="739" y="5227"/>
                        </a:lnTo>
                        <a:lnTo>
                          <a:pt x="358" y="5632"/>
                        </a:lnTo>
                        <a:cubicBezTo>
                          <a:pt x="262" y="5704"/>
                          <a:pt x="298" y="5763"/>
                          <a:pt x="370" y="5787"/>
                        </a:cubicBezTo>
                        <a:lnTo>
                          <a:pt x="953" y="5882"/>
                        </a:lnTo>
                        <a:lnTo>
                          <a:pt x="1036" y="5906"/>
                        </a:lnTo>
                        <a:lnTo>
                          <a:pt x="989" y="5966"/>
                        </a:lnTo>
                        <a:lnTo>
                          <a:pt x="655" y="6418"/>
                        </a:lnTo>
                        <a:cubicBezTo>
                          <a:pt x="608" y="6478"/>
                          <a:pt x="631" y="6525"/>
                          <a:pt x="715" y="6525"/>
                        </a:cubicBezTo>
                        <a:lnTo>
                          <a:pt x="1310" y="6537"/>
                        </a:lnTo>
                        <a:lnTo>
                          <a:pt x="1334" y="6537"/>
                        </a:lnTo>
                        <a:lnTo>
                          <a:pt x="1322" y="6585"/>
                        </a:lnTo>
                        <a:lnTo>
                          <a:pt x="1048" y="7109"/>
                        </a:lnTo>
                        <a:cubicBezTo>
                          <a:pt x="1016" y="7174"/>
                          <a:pt x="1043" y="7229"/>
                          <a:pt x="1111" y="7229"/>
                        </a:cubicBezTo>
                        <a:cubicBezTo>
                          <a:pt x="1117" y="7229"/>
                          <a:pt x="1124" y="7229"/>
                          <a:pt x="1132" y="7228"/>
                        </a:cubicBezTo>
                        <a:lnTo>
                          <a:pt x="1703" y="7168"/>
                        </a:lnTo>
                        <a:lnTo>
                          <a:pt x="1798" y="7156"/>
                        </a:lnTo>
                        <a:lnTo>
                          <a:pt x="1763" y="7228"/>
                        </a:lnTo>
                        <a:lnTo>
                          <a:pt x="1572" y="7775"/>
                        </a:lnTo>
                        <a:cubicBezTo>
                          <a:pt x="1551" y="7839"/>
                          <a:pt x="1577" y="7884"/>
                          <a:pt x="1643" y="7884"/>
                        </a:cubicBezTo>
                        <a:cubicBezTo>
                          <a:pt x="1651" y="7884"/>
                          <a:pt x="1659" y="7884"/>
                          <a:pt x="1667" y="7883"/>
                        </a:cubicBezTo>
                        <a:lnTo>
                          <a:pt x="2275" y="7716"/>
                        </a:lnTo>
                        <a:lnTo>
                          <a:pt x="2298" y="7704"/>
                        </a:lnTo>
                        <a:lnTo>
                          <a:pt x="2298" y="7728"/>
                        </a:lnTo>
                        <a:lnTo>
                          <a:pt x="2286" y="8323"/>
                        </a:lnTo>
                        <a:cubicBezTo>
                          <a:pt x="2286" y="8400"/>
                          <a:pt x="2286" y="8626"/>
                          <a:pt x="2332" y="8626"/>
                        </a:cubicBezTo>
                        <a:cubicBezTo>
                          <a:pt x="2337" y="8626"/>
                          <a:pt x="2341" y="8625"/>
                          <a:pt x="2346" y="8621"/>
                        </a:cubicBezTo>
                        <a:lnTo>
                          <a:pt x="2858" y="8502"/>
                        </a:lnTo>
                        <a:cubicBezTo>
                          <a:pt x="2870" y="8502"/>
                          <a:pt x="2989" y="8240"/>
                          <a:pt x="3013" y="8204"/>
                        </a:cubicBezTo>
                        <a:cubicBezTo>
                          <a:pt x="5239" y="6775"/>
                          <a:pt x="4953" y="5763"/>
                          <a:pt x="4953" y="5763"/>
                        </a:cubicBezTo>
                        <a:lnTo>
                          <a:pt x="4942" y="5608"/>
                        </a:lnTo>
                        <a:cubicBezTo>
                          <a:pt x="4834" y="5049"/>
                          <a:pt x="5001" y="4823"/>
                          <a:pt x="5215" y="4692"/>
                        </a:cubicBezTo>
                        <a:cubicBezTo>
                          <a:pt x="5281" y="4677"/>
                          <a:pt x="5348" y="4666"/>
                          <a:pt x="5414" y="4666"/>
                        </a:cubicBezTo>
                        <a:cubicBezTo>
                          <a:pt x="5612" y="4666"/>
                          <a:pt x="5817" y="4758"/>
                          <a:pt x="6049" y="5096"/>
                        </a:cubicBezTo>
                        <a:lnTo>
                          <a:pt x="6108" y="5180"/>
                        </a:lnTo>
                        <a:cubicBezTo>
                          <a:pt x="6108" y="5180"/>
                          <a:pt x="6313" y="5583"/>
                          <a:pt x="7396" y="5583"/>
                        </a:cubicBezTo>
                        <a:cubicBezTo>
                          <a:pt x="7812" y="5583"/>
                          <a:pt x="8359" y="5524"/>
                          <a:pt x="9073" y="5358"/>
                        </a:cubicBezTo>
                        <a:cubicBezTo>
                          <a:pt x="9121" y="5346"/>
                          <a:pt x="9121" y="5275"/>
                          <a:pt x="9144" y="5263"/>
                        </a:cubicBezTo>
                        <a:lnTo>
                          <a:pt x="9835" y="5180"/>
                        </a:lnTo>
                        <a:cubicBezTo>
                          <a:pt x="9906" y="5168"/>
                          <a:pt x="9954" y="5144"/>
                          <a:pt x="9895" y="5096"/>
                        </a:cubicBezTo>
                        <a:lnTo>
                          <a:pt x="9406" y="4632"/>
                        </a:lnTo>
                        <a:lnTo>
                          <a:pt x="9323" y="4561"/>
                        </a:lnTo>
                        <a:lnTo>
                          <a:pt x="9359" y="4549"/>
                        </a:lnTo>
                        <a:lnTo>
                          <a:pt x="9954" y="4311"/>
                        </a:lnTo>
                        <a:cubicBezTo>
                          <a:pt x="10025" y="4263"/>
                          <a:pt x="10037" y="4251"/>
                          <a:pt x="9966" y="4203"/>
                        </a:cubicBezTo>
                        <a:lnTo>
                          <a:pt x="9466" y="3965"/>
                        </a:lnTo>
                        <a:lnTo>
                          <a:pt x="9383" y="3930"/>
                        </a:lnTo>
                        <a:lnTo>
                          <a:pt x="9466" y="3894"/>
                        </a:lnTo>
                        <a:lnTo>
                          <a:pt x="9906" y="3513"/>
                        </a:lnTo>
                        <a:cubicBezTo>
                          <a:pt x="9966" y="3477"/>
                          <a:pt x="9954" y="3418"/>
                          <a:pt x="9883" y="3382"/>
                        </a:cubicBezTo>
                        <a:lnTo>
                          <a:pt x="9323" y="3215"/>
                        </a:lnTo>
                        <a:lnTo>
                          <a:pt x="9299" y="3215"/>
                        </a:lnTo>
                        <a:lnTo>
                          <a:pt x="9311" y="3203"/>
                        </a:lnTo>
                        <a:lnTo>
                          <a:pt x="9704" y="2763"/>
                        </a:lnTo>
                        <a:cubicBezTo>
                          <a:pt x="9764" y="2703"/>
                          <a:pt x="9728" y="2644"/>
                          <a:pt x="9656" y="2620"/>
                        </a:cubicBezTo>
                        <a:lnTo>
                          <a:pt x="9085" y="2549"/>
                        </a:lnTo>
                        <a:lnTo>
                          <a:pt x="9002" y="2537"/>
                        </a:lnTo>
                        <a:lnTo>
                          <a:pt x="9049" y="2465"/>
                        </a:lnTo>
                        <a:lnTo>
                          <a:pt x="9371" y="1965"/>
                        </a:lnTo>
                        <a:cubicBezTo>
                          <a:pt x="9418" y="1906"/>
                          <a:pt x="9383" y="1846"/>
                          <a:pt x="9311" y="1846"/>
                        </a:cubicBezTo>
                        <a:lnTo>
                          <a:pt x="8752" y="1846"/>
                        </a:lnTo>
                        <a:cubicBezTo>
                          <a:pt x="8752" y="1834"/>
                          <a:pt x="8728" y="1834"/>
                          <a:pt x="8728" y="1822"/>
                        </a:cubicBezTo>
                        <a:lnTo>
                          <a:pt x="9002" y="1310"/>
                        </a:lnTo>
                        <a:cubicBezTo>
                          <a:pt x="9049" y="1239"/>
                          <a:pt x="9002" y="1191"/>
                          <a:pt x="8930" y="1191"/>
                        </a:cubicBezTo>
                        <a:lnTo>
                          <a:pt x="8347" y="1251"/>
                        </a:lnTo>
                        <a:lnTo>
                          <a:pt x="8251" y="1275"/>
                        </a:lnTo>
                        <a:lnTo>
                          <a:pt x="8287" y="1191"/>
                        </a:lnTo>
                        <a:lnTo>
                          <a:pt x="8478" y="644"/>
                        </a:lnTo>
                        <a:cubicBezTo>
                          <a:pt x="8510" y="579"/>
                          <a:pt x="8475" y="535"/>
                          <a:pt x="8416" y="535"/>
                        </a:cubicBezTo>
                        <a:cubicBezTo>
                          <a:pt x="8409" y="535"/>
                          <a:pt x="8402" y="535"/>
                          <a:pt x="8394" y="536"/>
                        </a:cubicBezTo>
                        <a:lnTo>
                          <a:pt x="7775" y="703"/>
                        </a:lnTo>
                        <a:lnTo>
                          <a:pt x="7751" y="715"/>
                        </a:lnTo>
                        <a:lnTo>
                          <a:pt x="7751" y="691"/>
                        </a:lnTo>
                        <a:lnTo>
                          <a:pt x="7763" y="96"/>
                        </a:lnTo>
                        <a:cubicBezTo>
                          <a:pt x="7763" y="32"/>
                          <a:pt x="7742" y="1"/>
                          <a:pt x="770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88" name="Google Shape;1988;p46"/>
                  <p:cNvSpPr/>
                  <p:nvPr/>
                </p:nvSpPr>
                <p:spPr>
                  <a:xfrm>
                    <a:off x="7093704" y="7005603"/>
                    <a:ext cx="64289" cy="25711"/>
                  </a:xfrm>
                  <a:custGeom>
                    <a:rect b="b" l="l" r="r" t="t"/>
                    <a:pathLst>
                      <a:path extrusionOk="0" h="1273" w="3183">
                        <a:moveTo>
                          <a:pt x="2068" y="1"/>
                        </a:moveTo>
                        <a:cubicBezTo>
                          <a:pt x="1375" y="1"/>
                          <a:pt x="378" y="368"/>
                          <a:pt x="60" y="488"/>
                        </a:cubicBezTo>
                        <a:cubicBezTo>
                          <a:pt x="1" y="512"/>
                          <a:pt x="1" y="548"/>
                          <a:pt x="60" y="560"/>
                        </a:cubicBezTo>
                        <a:cubicBezTo>
                          <a:pt x="1207" y="1079"/>
                          <a:pt x="1945" y="1272"/>
                          <a:pt x="2391" y="1272"/>
                        </a:cubicBezTo>
                        <a:cubicBezTo>
                          <a:pt x="3183" y="1272"/>
                          <a:pt x="3060" y="667"/>
                          <a:pt x="2680" y="202"/>
                        </a:cubicBezTo>
                        <a:cubicBezTo>
                          <a:pt x="2560" y="56"/>
                          <a:pt x="2337" y="1"/>
                          <a:pt x="2068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89" name="Google Shape;1989;p46"/>
                  <p:cNvSpPr/>
                  <p:nvPr/>
                </p:nvSpPr>
                <p:spPr>
                  <a:xfrm>
                    <a:off x="7090775" y="6959512"/>
                    <a:ext cx="44071" cy="50130"/>
                  </a:xfrm>
                  <a:custGeom>
                    <a:rect b="b" l="l" r="r" t="t"/>
                    <a:pathLst>
                      <a:path extrusionOk="0" h="2482" w="2182">
                        <a:moveTo>
                          <a:pt x="1600" y="0"/>
                        </a:moveTo>
                        <a:cubicBezTo>
                          <a:pt x="1234" y="0"/>
                          <a:pt x="695" y="587"/>
                          <a:pt x="27" y="2413"/>
                        </a:cubicBezTo>
                        <a:cubicBezTo>
                          <a:pt x="0" y="2457"/>
                          <a:pt x="13" y="2482"/>
                          <a:pt x="46" y="2482"/>
                        </a:cubicBezTo>
                        <a:cubicBezTo>
                          <a:pt x="57" y="2482"/>
                          <a:pt x="71" y="2479"/>
                          <a:pt x="86" y="2472"/>
                        </a:cubicBezTo>
                        <a:cubicBezTo>
                          <a:pt x="515" y="2282"/>
                          <a:pt x="2182" y="1460"/>
                          <a:pt x="2122" y="794"/>
                        </a:cubicBezTo>
                        <a:cubicBezTo>
                          <a:pt x="2074" y="376"/>
                          <a:pt x="1893" y="0"/>
                          <a:pt x="160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90" name="Google Shape;1990;p46"/>
                  <p:cNvSpPr/>
                  <p:nvPr/>
                </p:nvSpPr>
                <p:spPr>
                  <a:xfrm>
                    <a:off x="7038868" y="7020812"/>
                    <a:ext cx="44152" cy="50373"/>
                  </a:xfrm>
                  <a:custGeom>
                    <a:rect b="b" l="l" r="r" t="t"/>
                    <a:pathLst>
                      <a:path extrusionOk="0" h="2494" w="2186">
                        <a:moveTo>
                          <a:pt x="2146" y="0"/>
                        </a:moveTo>
                        <a:cubicBezTo>
                          <a:pt x="2136" y="0"/>
                          <a:pt x="2123" y="3"/>
                          <a:pt x="2108" y="9"/>
                        </a:cubicBezTo>
                        <a:cubicBezTo>
                          <a:pt x="1668" y="211"/>
                          <a:pt x="1" y="1033"/>
                          <a:pt x="61" y="1700"/>
                        </a:cubicBezTo>
                        <a:cubicBezTo>
                          <a:pt x="108" y="2118"/>
                          <a:pt x="290" y="2493"/>
                          <a:pt x="584" y="2493"/>
                        </a:cubicBezTo>
                        <a:cubicBezTo>
                          <a:pt x="951" y="2493"/>
                          <a:pt x="1493" y="1906"/>
                          <a:pt x="2168" y="80"/>
                        </a:cubicBezTo>
                        <a:cubicBezTo>
                          <a:pt x="2186" y="27"/>
                          <a:pt x="2177" y="0"/>
                          <a:pt x="214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91" name="Google Shape;1991;p46"/>
                  <p:cNvSpPr/>
                  <p:nvPr/>
                </p:nvSpPr>
                <p:spPr>
                  <a:xfrm>
                    <a:off x="7015721" y="6999140"/>
                    <a:ext cx="64066" cy="25691"/>
                  </a:xfrm>
                  <a:custGeom>
                    <a:rect b="b" l="l" r="r" t="t"/>
                    <a:pathLst>
                      <a:path extrusionOk="0" h="1272" w="3172">
                        <a:moveTo>
                          <a:pt x="795" y="0"/>
                        </a:moveTo>
                        <a:cubicBezTo>
                          <a:pt x="1" y="0"/>
                          <a:pt x="123" y="606"/>
                          <a:pt x="504" y="1070"/>
                        </a:cubicBezTo>
                        <a:cubicBezTo>
                          <a:pt x="627" y="1216"/>
                          <a:pt x="852" y="1272"/>
                          <a:pt x="1121" y="1272"/>
                        </a:cubicBezTo>
                        <a:cubicBezTo>
                          <a:pt x="1816" y="1272"/>
                          <a:pt x="2809" y="904"/>
                          <a:pt x="3135" y="784"/>
                        </a:cubicBezTo>
                        <a:cubicBezTo>
                          <a:pt x="3171" y="772"/>
                          <a:pt x="3171" y="737"/>
                          <a:pt x="3135" y="713"/>
                        </a:cubicBezTo>
                        <a:cubicBezTo>
                          <a:pt x="1984" y="193"/>
                          <a:pt x="1244" y="0"/>
                          <a:pt x="79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92" name="Google Shape;1992;p46"/>
                  <p:cNvSpPr/>
                  <p:nvPr/>
                </p:nvSpPr>
                <p:spPr>
                  <a:xfrm>
                    <a:off x="7147571" y="7031920"/>
                    <a:ext cx="200339" cy="123790"/>
                  </a:xfrm>
                  <a:custGeom>
                    <a:rect b="b" l="l" r="r" t="t"/>
                    <a:pathLst>
                      <a:path extrusionOk="0" h="6129" w="9919">
                        <a:moveTo>
                          <a:pt x="1092" y="0"/>
                        </a:moveTo>
                        <a:cubicBezTo>
                          <a:pt x="1038" y="0"/>
                          <a:pt x="1017" y="43"/>
                          <a:pt x="1036" y="102"/>
                        </a:cubicBezTo>
                        <a:lnTo>
                          <a:pt x="1263" y="673"/>
                        </a:lnTo>
                        <a:lnTo>
                          <a:pt x="1275" y="697"/>
                        </a:lnTo>
                        <a:lnTo>
                          <a:pt x="1251" y="697"/>
                        </a:lnTo>
                        <a:lnTo>
                          <a:pt x="620" y="745"/>
                        </a:lnTo>
                        <a:cubicBezTo>
                          <a:pt x="548" y="745"/>
                          <a:pt x="513" y="804"/>
                          <a:pt x="560" y="876"/>
                        </a:cubicBezTo>
                        <a:lnTo>
                          <a:pt x="917" y="1340"/>
                        </a:lnTo>
                        <a:lnTo>
                          <a:pt x="977" y="1400"/>
                        </a:lnTo>
                        <a:lnTo>
                          <a:pt x="882" y="1412"/>
                        </a:lnTo>
                        <a:lnTo>
                          <a:pt x="322" y="1554"/>
                        </a:lnTo>
                        <a:cubicBezTo>
                          <a:pt x="251" y="1566"/>
                          <a:pt x="227" y="1626"/>
                          <a:pt x="286" y="1685"/>
                        </a:cubicBezTo>
                        <a:lnTo>
                          <a:pt x="727" y="2066"/>
                        </a:lnTo>
                        <a:lnTo>
                          <a:pt x="727" y="2102"/>
                        </a:lnTo>
                        <a:lnTo>
                          <a:pt x="191" y="2293"/>
                        </a:lnTo>
                        <a:cubicBezTo>
                          <a:pt x="36" y="2340"/>
                          <a:pt x="36" y="2400"/>
                          <a:pt x="96" y="2447"/>
                        </a:cubicBezTo>
                        <a:lnTo>
                          <a:pt x="572" y="2781"/>
                        </a:lnTo>
                        <a:lnTo>
                          <a:pt x="655" y="2828"/>
                        </a:lnTo>
                        <a:lnTo>
                          <a:pt x="572" y="2876"/>
                        </a:lnTo>
                        <a:lnTo>
                          <a:pt x="72" y="3126"/>
                        </a:lnTo>
                        <a:cubicBezTo>
                          <a:pt x="1" y="3162"/>
                          <a:pt x="13" y="3198"/>
                          <a:pt x="84" y="3245"/>
                        </a:cubicBezTo>
                        <a:lnTo>
                          <a:pt x="620" y="3531"/>
                        </a:lnTo>
                        <a:lnTo>
                          <a:pt x="632" y="3543"/>
                        </a:lnTo>
                        <a:lnTo>
                          <a:pt x="608" y="3579"/>
                        </a:lnTo>
                        <a:lnTo>
                          <a:pt x="132" y="3936"/>
                        </a:lnTo>
                        <a:cubicBezTo>
                          <a:pt x="72" y="3971"/>
                          <a:pt x="72" y="4055"/>
                          <a:pt x="143" y="4079"/>
                        </a:cubicBezTo>
                        <a:lnTo>
                          <a:pt x="691" y="4281"/>
                        </a:lnTo>
                        <a:lnTo>
                          <a:pt x="775" y="4317"/>
                        </a:lnTo>
                        <a:lnTo>
                          <a:pt x="715" y="4376"/>
                        </a:lnTo>
                        <a:lnTo>
                          <a:pt x="298" y="4793"/>
                        </a:lnTo>
                        <a:cubicBezTo>
                          <a:pt x="239" y="4852"/>
                          <a:pt x="251" y="4912"/>
                          <a:pt x="334" y="4924"/>
                        </a:cubicBezTo>
                        <a:lnTo>
                          <a:pt x="953" y="5043"/>
                        </a:lnTo>
                        <a:lnTo>
                          <a:pt x="977" y="5055"/>
                        </a:lnTo>
                        <a:lnTo>
                          <a:pt x="965" y="5091"/>
                        </a:lnTo>
                        <a:lnTo>
                          <a:pt x="679" y="5626"/>
                        </a:lnTo>
                        <a:cubicBezTo>
                          <a:pt x="632" y="5698"/>
                          <a:pt x="560" y="5865"/>
                          <a:pt x="632" y="5865"/>
                        </a:cubicBezTo>
                        <a:lnTo>
                          <a:pt x="1167" y="5912"/>
                        </a:lnTo>
                        <a:cubicBezTo>
                          <a:pt x="1191" y="5912"/>
                          <a:pt x="1382" y="5793"/>
                          <a:pt x="1406" y="5781"/>
                        </a:cubicBezTo>
                        <a:cubicBezTo>
                          <a:pt x="4025" y="5484"/>
                          <a:pt x="4204" y="4471"/>
                          <a:pt x="4204" y="4471"/>
                        </a:cubicBezTo>
                        <a:lnTo>
                          <a:pt x="4263" y="4317"/>
                        </a:lnTo>
                        <a:cubicBezTo>
                          <a:pt x="4418" y="3781"/>
                          <a:pt x="4668" y="3650"/>
                          <a:pt x="4918" y="3638"/>
                        </a:cubicBezTo>
                        <a:cubicBezTo>
                          <a:pt x="5180" y="3686"/>
                          <a:pt x="5394" y="3817"/>
                          <a:pt x="5489" y="4364"/>
                        </a:cubicBezTo>
                        <a:lnTo>
                          <a:pt x="5501" y="4483"/>
                        </a:lnTo>
                        <a:cubicBezTo>
                          <a:pt x="5501" y="4483"/>
                          <a:pt x="5501" y="5341"/>
                          <a:pt x="8073" y="5948"/>
                        </a:cubicBezTo>
                        <a:cubicBezTo>
                          <a:pt x="8080" y="5951"/>
                          <a:pt x="8086" y="5953"/>
                          <a:pt x="8093" y="5953"/>
                        </a:cubicBezTo>
                        <a:cubicBezTo>
                          <a:pt x="8131" y="5953"/>
                          <a:pt x="8161" y="5900"/>
                          <a:pt x="8192" y="5900"/>
                        </a:cubicBezTo>
                        <a:lnTo>
                          <a:pt x="8835" y="6115"/>
                        </a:lnTo>
                        <a:cubicBezTo>
                          <a:pt x="8860" y="6123"/>
                          <a:pt x="8882" y="6128"/>
                          <a:pt x="8899" y="6128"/>
                        </a:cubicBezTo>
                        <a:cubicBezTo>
                          <a:pt x="8931" y="6128"/>
                          <a:pt x="8946" y="6109"/>
                          <a:pt x="8930" y="6055"/>
                        </a:cubicBezTo>
                        <a:lnTo>
                          <a:pt x="8692" y="5436"/>
                        </a:lnTo>
                        <a:lnTo>
                          <a:pt x="8656" y="5329"/>
                        </a:lnTo>
                        <a:lnTo>
                          <a:pt x="8692" y="5329"/>
                        </a:lnTo>
                        <a:lnTo>
                          <a:pt x="9323" y="5376"/>
                        </a:lnTo>
                        <a:cubicBezTo>
                          <a:pt x="9407" y="5376"/>
                          <a:pt x="9442" y="5364"/>
                          <a:pt x="9383" y="5281"/>
                        </a:cubicBezTo>
                        <a:lnTo>
                          <a:pt x="9026" y="4852"/>
                        </a:lnTo>
                        <a:lnTo>
                          <a:pt x="8990" y="4793"/>
                        </a:lnTo>
                        <a:lnTo>
                          <a:pt x="9073" y="4781"/>
                        </a:lnTo>
                        <a:lnTo>
                          <a:pt x="9645" y="4650"/>
                        </a:lnTo>
                        <a:cubicBezTo>
                          <a:pt x="9716" y="4626"/>
                          <a:pt x="9728" y="4567"/>
                          <a:pt x="9668" y="4507"/>
                        </a:cubicBezTo>
                        <a:lnTo>
                          <a:pt x="9240" y="4126"/>
                        </a:lnTo>
                        <a:lnTo>
                          <a:pt x="9228" y="4114"/>
                        </a:lnTo>
                        <a:lnTo>
                          <a:pt x="9252" y="4090"/>
                        </a:lnTo>
                        <a:lnTo>
                          <a:pt x="9799" y="3852"/>
                        </a:lnTo>
                        <a:cubicBezTo>
                          <a:pt x="9883" y="3829"/>
                          <a:pt x="9883" y="3769"/>
                          <a:pt x="9823" y="3721"/>
                        </a:cubicBezTo>
                        <a:lnTo>
                          <a:pt x="9347" y="3412"/>
                        </a:lnTo>
                        <a:lnTo>
                          <a:pt x="9264" y="3364"/>
                        </a:lnTo>
                        <a:lnTo>
                          <a:pt x="9347" y="3317"/>
                        </a:lnTo>
                        <a:lnTo>
                          <a:pt x="9847" y="3019"/>
                        </a:lnTo>
                        <a:cubicBezTo>
                          <a:pt x="9919" y="2971"/>
                          <a:pt x="9919" y="2924"/>
                          <a:pt x="9847" y="2888"/>
                        </a:cubicBezTo>
                        <a:lnTo>
                          <a:pt x="9347" y="2638"/>
                        </a:lnTo>
                        <a:lnTo>
                          <a:pt x="9347" y="2602"/>
                        </a:lnTo>
                        <a:lnTo>
                          <a:pt x="9823" y="2269"/>
                        </a:lnTo>
                        <a:cubicBezTo>
                          <a:pt x="9883" y="2221"/>
                          <a:pt x="9883" y="2162"/>
                          <a:pt x="9799" y="2126"/>
                        </a:cubicBezTo>
                        <a:lnTo>
                          <a:pt x="9252" y="1924"/>
                        </a:lnTo>
                        <a:lnTo>
                          <a:pt x="9180" y="1888"/>
                        </a:lnTo>
                        <a:lnTo>
                          <a:pt x="9240" y="1828"/>
                        </a:lnTo>
                        <a:lnTo>
                          <a:pt x="9657" y="1412"/>
                        </a:lnTo>
                        <a:cubicBezTo>
                          <a:pt x="9716" y="1352"/>
                          <a:pt x="9704" y="1293"/>
                          <a:pt x="9609" y="1281"/>
                        </a:cubicBezTo>
                        <a:lnTo>
                          <a:pt x="9002" y="1162"/>
                        </a:lnTo>
                        <a:lnTo>
                          <a:pt x="8966" y="1162"/>
                        </a:lnTo>
                        <a:lnTo>
                          <a:pt x="8990" y="1138"/>
                        </a:lnTo>
                        <a:lnTo>
                          <a:pt x="9264" y="602"/>
                        </a:lnTo>
                        <a:cubicBezTo>
                          <a:pt x="9311" y="519"/>
                          <a:pt x="9264" y="483"/>
                          <a:pt x="9192" y="483"/>
                        </a:cubicBezTo>
                        <a:lnTo>
                          <a:pt x="8549" y="542"/>
                        </a:lnTo>
                        <a:cubicBezTo>
                          <a:pt x="5799" y="816"/>
                          <a:pt x="5680" y="1804"/>
                          <a:pt x="5680" y="1804"/>
                        </a:cubicBezTo>
                        <a:lnTo>
                          <a:pt x="5668" y="1924"/>
                        </a:lnTo>
                        <a:cubicBezTo>
                          <a:pt x="5513" y="2459"/>
                          <a:pt x="5275" y="2578"/>
                          <a:pt x="5025" y="2590"/>
                        </a:cubicBezTo>
                        <a:cubicBezTo>
                          <a:pt x="4775" y="2543"/>
                          <a:pt x="4549" y="2400"/>
                          <a:pt x="4477" y="1852"/>
                        </a:cubicBezTo>
                        <a:lnTo>
                          <a:pt x="4465" y="1733"/>
                        </a:lnTo>
                        <a:cubicBezTo>
                          <a:pt x="4465" y="1733"/>
                          <a:pt x="4465" y="745"/>
                          <a:pt x="1763" y="138"/>
                        </a:cubicBezTo>
                        <a:lnTo>
                          <a:pt x="1132" y="7"/>
                        </a:lnTo>
                        <a:cubicBezTo>
                          <a:pt x="1117" y="2"/>
                          <a:pt x="1104" y="0"/>
                          <a:pt x="109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93" name="Google Shape;1993;p46"/>
                  <p:cNvSpPr/>
                  <p:nvPr/>
                </p:nvSpPr>
                <p:spPr>
                  <a:xfrm>
                    <a:off x="7252173" y="7098168"/>
                    <a:ext cx="53927" cy="37224"/>
                  </a:xfrm>
                  <a:custGeom>
                    <a:rect b="b" l="l" r="r" t="t"/>
                    <a:pathLst>
                      <a:path extrusionOk="0" h="1843" w="2670">
                        <a:moveTo>
                          <a:pt x="84" y="1"/>
                        </a:moveTo>
                        <a:cubicBezTo>
                          <a:pt x="25" y="1"/>
                          <a:pt x="1" y="25"/>
                          <a:pt x="37" y="72"/>
                        </a:cubicBezTo>
                        <a:cubicBezTo>
                          <a:pt x="1136" y="1399"/>
                          <a:pt x="1816" y="1842"/>
                          <a:pt x="2198" y="1842"/>
                        </a:cubicBezTo>
                        <a:cubicBezTo>
                          <a:pt x="2594" y="1842"/>
                          <a:pt x="2670" y="1366"/>
                          <a:pt x="2561" y="906"/>
                        </a:cubicBezTo>
                        <a:cubicBezTo>
                          <a:pt x="2406" y="251"/>
                          <a:pt x="560" y="37"/>
                          <a:pt x="8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94" name="Google Shape;1994;p46"/>
                  <p:cNvSpPr/>
                  <p:nvPr/>
                </p:nvSpPr>
                <p:spPr>
                  <a:xfrm>
                    <a:off x="7252658" y="7059631"/>
                    <a:ext cx="56775" cy="32235"/>
                  </a:xfrm>
                  <a:custGeom>
                    <a:rect b="b" l="l" r="r" t="t"/>
                    <a:pathLst>
                      <a:path extrusionOk="0" h="1596" w="2811">
                        <a:moveTo>
                          <a:pt x="2329" y="1"/>
                        </a:moveTo>
                        <a:cubicBezTo>
                          <a:pt x="1936" y="1"/>
                          <a:pt x="1223" y="386"/>
                          <a:pt x="48" y="1516"/>
                        </a:cubicBezTo>
                        <a:cubicBezTo>
                          <a:pt x="1" y="1552"/>
                          <a:pt x="13" y="1587"/>
                          <a:pt x="72" y="1587"/>
                        </a:cubicBezTo>
                        <a:cubicBezTo>
                          <a:pt x="155" y="1592"/>
                          <a:pt x="281" y="1595"/>
                          <a:pt x="433" y="1595"/>
                        </a:cubicBezTo>
                        <a:cubicBezTo>
                          <a:pt x="1151" y="1595"/>
                          <a:pt x="2455" y="1511"/>
                          <a:pt x="2632" y="980"/>
                        </a:cubicBezTo>
                        <a:cubicBezTo>
                          <a:pt x="2810" y="509"/>
                          <a:pt x="2781" y="1"/>
                          <a:pt x="232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95" name="Google Shape;1995;p46"/>
                  <p:cNvSpPr/>
                  <p:nvPr/>
                </p:nvSpPr>
                <p:spPr>
                  <a:xfrm>
                    <a:off x="7183886" y="7097138"/>
                    <a:ext cx="56775" cy="32154"/>
                  </a:xfrm>
                  <a:custGeom>
                    <a:rect b="b" l="l" r="r" t="t"/>
                    <a:pathLst>
                      <a:path extrusionOk="0" h="1592" w="2811">
                        <a:moveTo>
                          <a:pt x="2439" y="0"/>
                        </a:moveTo>
                        <a:cubicBezTo>
                          <a:pt x="1738" y="0"/>
                          <a:pt x="371" y="66"/>
                          <a:pt x="179" y="611"/>
                        </a:cubicBezTo>
                        <a:cubicBezTo>
                          <a:pt x="1" y="1083"/>
                          <a:pt x="30" y="1591"/>
                          <a:pt x="482" y="1591"/>
                        </a:cubicBezTo>
                        <a:cubicBezTo>
                          <a:pt x="875" y="1591"/>
                          <a:pt x="1588" y="1206"/>
                          <a:pt x="2763" y="76"/>
                        </a:cubicBezTo>
                        <a:cubicBezTo>
                          <a:pt x="2810" y="52"/>
                          <a:pt x="2798" y="16"/>
                          <a:pt x="2739" y="4"/>
                        </a:cubicBezTo>
                        <a:cubicBezTo>
                          <a:pt x="2667" y="2"/>
                          <a:pt x="2563" y="0"/>
                          <a:pt x="243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96" name="Google Shape;1996;p46"/>
                  <p:cNvSpPr/>
                  <p:nvPr/>
                </p:nvSpPr>
                <p:spPr>
                  <a:xfrm>
                    <a:off x="7187218" y="7053532"/>
                    <a:ext cx="54170" cy="37446"/>
                  </a:xfrm>
                  <a:custGeom>
                    <a:rect b="b" l="l" r="r" t="t"/>
                    <a:pathLst>
                      <a:path extrusionOk="0" h="1854" w="2682">
                        <a:moveTo>
                          <a:pt x="472" y="0"/>
                        </a:moveTo>
                        <a:cubicBezTo>
                          <a:pt x="76" y="0"/>
                          <a:pt x="0" y="476"/>
                          <a:pt x="109" y="937"/>
                        </a:cubicBezTo>
                        <a:cubicBezTo>
                          <a:pt x="264" y="1592"/>
                          <a:pt x="2110" y="1806"/>
                          <a:pt x="2586" y="1854"/>
                        </a:cubicBezTo>
                        <a:cubicBezTo>
                          <a:pt x="2645" y="1854"/>
                          <a:pt x="2681" y="1818"/>
                          <a:pt x="2633" y="1770"/>
                        </a:cubicBezTo>
                        <a:cubicBezTo>
                          <a:pt x="1534" y="443"/>
                          <a:pt x="854" y="0"/>
                          <a:pt x="47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97" name="Google Shape;1997;p46"/>
                  <p:cNvSpPr/>
                  <p:nvPr/>
                </p:nvSpPr>
                <p:spPr>
                  <a:xfrm>
                    <a:off x="7061489" y="6572932"/>
                    <a:ext cx="200339" cy="125144"/>
                  </a:xfrm>
                  <a:custGeom>
                    <a:rect b="b" l="l" r="r" t="t"/>
                    <a:pathLst>
                      <a:path extrusionOk="0" h="6196" w="9919">
                        <a:moveTo>
                          <a:pt x="1094" y="0"/>
                        </a:moveTo>
                        <a:cubicBezTo>
                          <a:pt x="1037" y="0"/>
                          <a:pt x="1003" y="37"/>
                          <a:pt x="1024" y="110"/>
                        </a:cubicBezTo>
                        <a:lnTo>
                          <a:pt x="1250" y="669"/>
                        </a:lnTo>
                        <a:lnTo>
                          <a:pt x="1262" y="705"/>
                        </a:lnTo>
                        <a:lnTo>
                          <a:pt x="1238" y="705"/>
                        </a:lnTo>
                        <a:lnTo>
                          <a:pt x="607" y="741"/>
                        </a:lnTo>
                        <a:cubicBezTo>
                          <a:pt x="536" y="741"/>
                          <a:pt x="500" y="800"/>
                          <a:pt x="548" y="884"/>
                        </a:cubicBezTo>
                        <a:lnTo>
                          <a:pt x="905" y="1336"/>
                        </a:lnTo>
                        <a:lnTo>
                          <a:pt x="953" y="1396"/>
                        </a:lnTo>
                        <a:lnTo>
                          <a:pt x="857" y="1420"/>
                        </a:lnTo>
                        <a:lnTo>
                          <a:pt x="298" y="1550"/>
                        </a:lnTo>
                        <a:cubicBezTo>
                          <a:pt x="226" y="1562"/>
                          <a:pt x="203" y="1622"/>
                          <a:pt x="262" y="1681"/>
                        </a:cubicBezTo>
                        <a:lnTo>
                          <a:pt x="703" y="2074"/>
                        </a:lnTo>
                        <a:lnTo>
                          <a:pt x="703" y="2098"/>
                        </a:lnTo>
                        <a:lnTo>
                          <a:pt x="167" y="2289"/>
                        </a:lnTo>
                        <a:cubicBezTo>
                          <a:pt x="60" y="2312"/>
                          <a:pt x="48" y="2372"/>
                          <a:pt x="107" y="2432"/>
                        </a:cubicBezTo>
                        <a:lnTo>
                          <a:pt x="584" y="2765"/>
                        </a:lnTo>
                        <a:lnTo>
                          <a:pt x="655" y="2813"/>
                        </a:lnTo>
                        <a:lnTo>
                          <a:pt x="584" y="2860"/>
                        </a:lnTo>
                        <a:lnTo>
                          <a:pt x="72" y="3110"/>
                        </a:lnTo>
                        <a:cubicBezTo>
                          <a:pt x="0" y="3146"/>
                          <a:pt x="12" y="3182"/>
                          <a:pt x="95" y="3229"/>
                        </a:cubicBezTo>
                        <a:lnTo>
                          <a:pt x="631" y="3515"/>
                        </a:lnTo>
                        <a:lnTo>
                          <a:pt x="643" y="3527"/>
                        </a:lnTo>
                        <a:lnTo>
                          <a:pt x="607" y="3563"/>
                        </a:lnTo>
                        <a:lnTo>
                          <a:pt x="131" y="3920"/>
                        </a:lnTo>
                        <a:cubicBezTo>
                          <a:pt x="72" y="3956"/>
                          <a:pt x="72" y="4039"/>
                          <a:pt x="155" y="4063"/>
                        </a:cubicBezTo>
                        <a:lnTo>
                          <a:pt x="703" y="4277"/>
                        </a:lnTo>
                        <a:lnTo>
                          <a:pt x="774" y="4301"/>
                        </a:lnTo>
                        <a:lnTo>
                          <a:pt x="715" y="4360"/>
                        </a:lnTo>
                        <a:lnTo>
                          <a:pt x="298" y="4777"/>
                        </a:lnTo>
                        <a:cubicBezTo>
                          <a:pt x="238" y="4837"/>
                          <a:pt x="250" y="4896"/>
                          <a:pt x="345" y="4908"/>
                        </a:cubicBezTo>
                        <a:lnTo>
                          <a:pt x="953" y="5027"/>
                        </a:lnTo>
                        <a:lnTo>
                          <a:pt x="988" y="5027"/>
                        </a:lnTo>
                        <a:lnTo>
                          <a:pt x="965" y="5063"/>
                        </a:lnTo>
                        <a:lnTo>
                          <a:pt x="691" y="5599"/>
                        </a:lnTo>
                        <a:cubicBezTo>
                          <a:pt x="644" y="5668"/>
                          <a:pt x="575" y="5909"/>
                          <a:pt x="638" y="5909"/>
                        </a:cubicBezTo>
                        <a:cubicBezTo>
                          <a:pt x="640" y="5909"/>
                          <a:pt x="641" y="5908"/>
                          <a:pt x="643" y="5908"/>
                        </a:cubicBezTo>
                        <a:lnTo>
                          <a:pt x="1179" y="6039"/>
                        </a:lnTo>
                        <a:cubicBezTo>
                          <a:pt x="1191" y="6039"/>
                          <a:pt x="1381" y="5837"/>
                          <a:pt x="1417" y="5837"/>
                        </a:cubicBezTo>
                        <a:cubicBezTo>
                          <a:pt x="4036" y="5539"/>
                          <a:pt x="4215" y="4479"/>
                          <a:pt x="4215" y="4479"/>
                        </a:cubicBezTo>
                        <a:lnTo>
                          <a:pt x="4263" y="4313"/>
                        </a:lnTo>
                        <a:cubicBezTo>
                          <a:pt x="4405" y="3777"/>
                          <a:pt x="4656" y="3646"/>
                          <a:pt x="4917" y="3622"/>
                        </a:cubicBezTo>
                        <a:cubicBezTo>
                          <a:pt x="5167" y="3682"/>
                          <a:pt x="5394" y="3801"/>
                          <a:pt x="5477" y="4348"/>
                        </a:cubicBezTo>
                        <a:lnTo>
                          <a:pt x="5489" y="4467"/>
                        </a:lnTo>
                        <a:cubicBezTo>
                          <a:pt x="5489" y="4467"/>
                          <a:pt x="5489" y="5420"/>
                          <a:pt x="8073" y="6027"/>
                        </a:cubicBezTo>
                        <a:cubicBezTo>
                          <a:pt x="8108" y="6039"/>
                          <a:pt x="8144" y="6063"/>
                          <a:pt x="8192" y="6063"/>
                        </a:cubicBezTo>
                        <a:lnTo>
                          <a:pt x="8823" y="6194"/>
                        </a:lnTo>
                        <a:cubicBezTo>
                          <a:pt x="8831" y="6195"/>
                          <a:pt x="8839" y="6196"/>
                          <a:pt x="8847" y="6196"/>
                        </a:cubicBezTo>
                        <a:cubicBezTo>
                          <a:pt x="8913" y="6196"/>
                          <a:pt x="8939" y="6151"/>
                          <a:pt x="8918" y="6087"/>
                        </a:cubicBezTo>
                        <a:lnTo>
                          <a:pt x="8680" y="5432"/>
                        </a:lnTo>
                        <a:lnTo>
                          <a:pt x="8644" y="5325"/>
                        </a:lnTo>
                        <a:lnTo>
                          <a:pt x="8680" y="5325"/>
                        </a:lnTo>
                        <a:lnTo>
                          <a:pt x="9311" y="5372"/>
                        </a:lnTo>
                        <a:cubicBezTo>
                          <a:pt x="9394" y="5372"/>
                          <a:pt x="9430" y="5360"/>
                          <a:pt x="9370" y="5289"/>
                        </a:cubicBezTo>
                        <a:lnTo>
                          <a:pt x="9013" y="4848"/>
                        </a:lnTo>
                        <a:lnTo>
                          <a:pt x="8977" y="4789"/>
                        </a:lnTo>
                        <a:lnTo>
                          <a:pt x="9061" y="4777"/>
                        </a:lnTo>
                        <a:lnTo>
                          <a:pt x="9632" y="4646"/>
                        </a:lnTo>
                        <a:cubicBezTo>
                          <a:pt x="9704" y="4634"/>
                          <a:pt x="9716" y="4575"/>
                          <a:pt x="9656" y="4515"/>
                        </a:cubicBezTo>
                        <a:lnTo>
                          <a:pt x="9228" y="4122"/>
                        </a:lnTo>
                        <a:lnTo>
                          <a:pt x="9216" y="4110"/>
                        </a:lnTo>
                        <a:lnTo>
                          <a:pt x="9239" y="4098"/>
                        </a:lnTo>
                        <a:lnTo>
                          <a:pt x="9799" y="3860"/>
                        </a:lnTo>
                        <a:cubicBezTo>
                          <a:pt x="9870" y="3825"/>
                          <a:pt x="9870" y="3765"/>
                          <a:pt x="9811" y="3717"/>
                        </a:cubicBezTo>
                        <a:lnTo>
                          <a:pt x="9335" y="3408"/>
                        </a:lnTo>
                        <a:lnTo>
                          <a:pt x="9263" y="3360"/>
                        </a:lnTo>
                        <a:lnTo>
                          <a:pt x="9335" y="3325"/>
                        </a:lnTo>
                        <a:lnTo>
                          <a:pt x="9835" y="3027"/>
                        </a:lnTo>
                        <a:cubicBezTo>
                          <a:pt x="9918" y="2979"/>
                          <a:pt x="9918" y="2920"/>
                          <a:pt x="9835" y="2884"/>
                        </a:cubicBezTo>
                        <a:lnTo>
                          <a:pt x="9335" y="2634"/>
                        </a:lnTo>
                        <a:lnTo>
                          <a:pt x="9335" y="2610"/>
                        </a:lnTo>
                        <a:lnTo>
                          <a:pt x="9811" y="2265"/>
                        </a:lnTo>
                        <a:cubicBezTo>
                          <a:pt x="9870" y="2217"/>
                          <a:pt x="9870" y="2158"/>
                          <a:pt x="9799" y="2134"/>
                        </a:cubicBezTo>
                        <a:lnTo>
                          <a:pt x="9239" y="1920"/>
                        </a:lnTo>
                        <a:lnTo>
                          <a:pt x="9168" y="1896"/>
                        </a:lnTo>
                        <a:lnTo>
                          <a:pt x="9228" y="1836"/>
                        </a:lnTo>
                        <a:lnTo>
                          <a:pt x="9644" y="1420"/>
                        </a:lnTo>
                        <a:cubicBezTo>
                          <a:pt x="9704" y="1360"/>
                          <a:pt x="9692" y="1300"/>
                          <a:pt x="9597" y="1277"/>
                        </a:cubicBezTo>
                        <a:lnTo>
                          <a:pt x="8989" y="1158"/>
                        </a:lnTo>
                        <a:lnTo>
                          <a:pt x="8954" y="1158"/>
                        </a:lnTo>
                        <a:lnTo>
                          <a:pt x="8977" y="1134"/>
                        </a:lnTo>
                        <a:lnTo>
                          <a:pt x="9251" y="598"/>
                        </a:lnTo>
                        <a:cubicBezTo>
                          <a:pt x="9299" y="527"/>
                          <a:pt x="9251" y="479"/>
                          <a:pt x="9180" y="479"/>
                        </a:cubicBezTo>
                        <a:lnTo>
                          <a:pt x="8549" y="538"/>
                        </a:lnTo>
                        <a:cubicBezTo>
                          <a:pt x="5787" y="824"/>
                          <a:pt x="5668" y="1801"/>
                          <a:pt x="5668" y="1801"/>
                        </a:cubicBezTo>
                        <a:lnTo>
                          <a:pt x="5656" y="1920"/>
                        </a:lnTo>
                        <a:cubicBezTo>
                          <a:pt x="5513" y="2455"/>
                          <a:pt x="5275" y="2574"/>
                          <a:pt x="5013" y="2586"/>
                        </a:cubicBezTo>
                        <a:cubicBezTo>
                          <a:pt x="4763" y="2551"/>
                          <a:pt x="4536" y="2396"/>
                          <a:pt x="4465" y="1848"/>
                        </a:cubicBezTo>
                        <a:lnTo>
                          <a:pt x="4453" y="1729"/>
                        </a:lnTo>
                        <a:cubicBezTo>
                          <a:pt x="4453" y="1729"/>
                          <a:pt x="4453" y="741"/>
                          <a:pt x="1762" y="134"/>
                        </a:cubicBezTo>
                        <a:lnTo>
                          <a:pt x="1119" y="3"/>
                        </a:lnTo>
                        <a:cubicBezTo>
                          <a:pt x="1110" y="1"/>
                          <a:pt x="1102" y="0"/>
                          <a:pt x="109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98" name="Google Shape;1998;p46"/>
                  <p:cNvSpPr/>
                  <p:nvPr/>
                </p:nvSpPr>
                <p:spPr>
                  <a:xfrm>
                    <a:off x="7166455" y="6638736"/>
                    <a:ext cx="53685" cy="37345"/>
                  </a:xfrm>
                  <a:custGeom>
                    <a:rect b="b" l="l" r="r" t="t"/>
                    <a:pathLst>
                      <a:path extrusionOk="0" h="1849" w="2658">
                        <a:moveTo>
                          <a:pt x="49" y="1"/>
                        </a:moveTo>
                        <a:cubicBezTo>
                          <a:pt x="11" y="1"/>
                          <a:pt x="1" y="40"/>
                          <a:pt x="30" y="78"/>
                        </a:cubicBezTo>
                        <a:cubicBezTo>
                          <a:pt x="1123" y="1405"/>
                          <a:pt x="1803" y="1848"/>
                          <a:pt x="2185" y="1848"/>
                        </a:cubicBezTo>
                        <a:cubicBezTo>
                          <a:pt x="2581" y="1848"/>
                          <a:pt x="2657" y="1372"/>
                          <a:pt x="2542" y="912"/>
                        </a:cubicBezTo>
                        <a:cubicBezTo>
                          <a:pt x="2399" y="257"/>
                          <a:pt x="554" y="43"/>
                          <a:pt x="78" y="7"/>
                        </a:cubicBezTo>
                        <a:cubicBezTo>
                          <a:pt x="67" y="3"/>
                          <a:pt x="57" y="1"/>
                          <a:pt x="49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1999" name="Google Shape;1999;p46"/>
                  <p:cNvSpPr/>
                  <p:nvPr/>
                </p:nvSpPr>
                <p:spPr>
                  <a:xfrm>
                    <a:off x="7167061" y="6600078"/>
                    <a:ext cx="56755" cy="32154"/>
                  </a:xfrm>
                  <a:custGeom>
                    <a:rect b="b" l="l" r="r" t="t"/>
                    <a:pathLst>
                      <a:path extrusionOk="0" h="1592" w="2810">
                        <a:moveTo>
                          <a:pt x="2328" y="1"/>
                        </a:moveTo>
                        <a:cubicBezTo>
                          <a:pt x="1935" y="1"/>
                          <a:pt x="1222" y="386"/>
                          <a:pt x="48" y="1516"/>
                        </a:cubicBezTo>
                        <a:cubicBezTo>
                          <a:pt x="0" y="1564"/>
                          <a:pt x="0" y="1588"/>
                          <a:pt x="71" y="1588"/>
                        </a:cubicBezTo>
                        <a:cubicBezTo>
                          <a:pt x="143" y="1589"/>
                          <a:pt x="247" y="1591"/>
                          <a:pt x="372" y="1591"/>
                        </a:cubicBezTo>
                        <a:cubicBezTo>
                          <a:pt x="1072" y="1591"/>
                          <a:pt x="2439" y="1526"/>
                          <a:pt x="2631" y="980"/>
                        </a:cubicBezTo>
                        <a:cubicBezTo>
                          <a:pt x="2810" y="509"/>
                          <a:pt x="2780" y="1"/>
                          <a:pt x="2328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00" name="Google Shape;2000;p46"/>
                  <p:cNvSpPr/>
                  <p:nvPr/>
                </p:nvSpPr>
                <p:spPr>
                  <a:xfrm>
                    <a:off x="7098289" y="6637827"/>
                    <a:ext cx="56755" cy="32154"/>
                  </a:xfrm>
                  <a:custGeom>
                    <a:rect b="b" l="l" r="r" t="t"/>
                    <a:pathLst>
                      <a:path extrusionOk="0" h="1592" w="2810">
                        <a:moveTo>
                          <a:pt x="2437" y="0"/>
                        </a:moveTo>
                        <a:cubicBezTo>
                          <a:pt x="1735" y="0"/>
                          <a:pt x="360" y="66"/>
                          <a:pt x="178" y="612"/>
                        </a:cubicBezTo>
                        <a:cubicBezTo>
                          <a:pt x="0" y="1083"/>
                          <a:pt x="30" y="1591"/>
                          <a:pt x="481" y="1591"/>
                        </a:cubicBezTo>
                        <a:cubicBezTo>
                          <a:pt x="874" y="1591"/>
                          <a:pt x="1588" y="1206"/>
                          <a:pt x="2762" y="76"/>
                        </a:cubicBezTo>
                        <a:cubicBezTo>
                          <a:pt x="2810" y="28"/>
                          <a:pt x="2798" y="4"/>
                          <a:pt x="2738" y="4"/>
                        </a:cubicBezTo>
                        <a:cubicBezTo>
                          <a:pt x="2666" y="3"/>
                          <a:pt x="2562" y="0"/>
                          <a:pt x="2437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01" name="Google Shape;2001;p46"/>
                  <p:cNvSpPr/>
                  <p:nvPr/>
                </p:nvSpPr>
                <p:spPr>
                  <a:xfrm>
                    <a:off x="7101480" y="6593978"/>
                    <a:ext cx="53685" cy="37345"/>
                  </a:xfrm>
                  <a:custGeom>
                    <a:rect b="b" l="l" r="r" t="t"/>
                    <a:pathLst>
                      <a:path extrusionOk="0" h="1849" w="2658">
                        <a:moveTo>
                          <a:pt x="473" y="1"/>
                        </a:moveTo>
                        <a:cubicBezTo>
                          <a:pt x="77" y="1"/>
                          <a:pt x="1" y="477"/>
                          <a:pt x="116" y="937"/>
                        </a:cubicBezTo>
                        <a:cubicBezTo>
                          <a:pt x="270" y="1592"/>
                          <a:pt x="2116" y="1794"/>
                          <a:pt x="2592" y="1842"/>
                        </a:cubicBezTo>
                        <a:cubicBezTo>
                          <a:pt x="2603" y="1846"/>
                          <a:pt x="2612" y="1848"/>
                          <a:pt x="2620" y="1848"/>
                        </a:cubicBezTo>
                        <a:cubicBezTo>
                          <a:pt x="2654" y="1848"/>
                          <a:pt x="2657" y="1809"/>
                          <a:pt x="2628" y="1771"/>
                        </a:cubicBezTo>
                        <a:cubicBezTo>
                          <a:pt x="1535" y="443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02" name="Google Shape;2002;p46"/>
                  <p:cNvSpPr/>
                  <p:nvPr/>
                </p:nvSpPr>
                <p:spPr>
                  <a:xfrm>
                    <a:off x="7279602" y="6481983"/>
                    <a:ext cx="202743" cy="186706"/>
                  </a:xfrm>
                  <a:custGeom>
                    <a:rect b="b" l="l" r="r" t="t"/>
                    <a:pathLst>
                      <a:path extrusionOk="0" h="9244" w="10038">
                        <a:moveTo>
                          <a:pt x="7154" y="1"/>
                        </a:moveTo>
                        <a:cubicBezTo>
                          <a:pt x="7137" y="1"/>
                          <a:pt x="7118" y="6"/>
                          <a:pt x="7096" y="17"/>
                        </a:cubicBezTo>
                        <a:lnTo>
                          <a:pt x="6584" y="446"/>
                        </a:lnTo>
                        <a:cubicBezTo>
                          <a:pt x="4441" y="2232"/>
                          <a:pt x="4894" y="3089"/>
                          <a:pt x="4894" y="3089"/>
                        </a:cubicBezTo>
                        <a:lnTo>
                          <a:pt x="4929" y="3196"/>
                        </a:lnTo>
                        <a:cubicBezTo>
                          <a:pt x="5108" y="3720"/>
                          <a:pt x="4977" y="3958"/>
                          <a:pt x="4786" y="4101"/>
                        </a:cubicBezTo>
                        <a:cubicBezTo>
                          <a:pt x="4706" y="4137"/>
                          <a:pt x="4625" y="4161"/>
                          <a:pt x="4537" y="4161"/>
                        </a:cubicBezTo>
                        <a:cubicBezTo>
                          <a:pt x="4364" y="4161"/>
                          <a:pt x="4166" y="4068"/>
                          <a:pt x="3905" y="3791"/>
                        </a:cubicBezTo>
                        <a:lnTo>
                          <a:pt x="3834" y="3696"/>
                        </a:lnTo>
                        <a:cubicBezTo>
                          <a:pt x="3834" y="3696"/>
                          <a:pt x="3627" y="3389"/>
                          <a:pt x="2865" y="3389"/>
                        </a:cubicBezTo>
                        <a:cubicBezTo>
                          <a:pt x="2389" y="3389"/>
                          <a:pt x="1696" y="3509"/>
                          <a:pt x="703" y="3898"/>
                        </a:cubicBezTo>
                        <a:lnTo>
                          <a:pt x="95" y="4137"/>
                        </a:lnTo>
                        <a:cubicBezTo>
                          <a:pt x="24" y="4160"/>
                          <a:pt x="0" y="4220"/>
                          <a:pt x="83" y="4268"/>
                        </a:cubicBezTo>
                        <a:lnTo>
                          <a:pt x="572" y="4613"/>
                        </a:lnTo>
                        <a:lnTo>
                          <a:pt x="595" y="4625"/>
                        </a:lnTo>
                        <a:lnTo>
                          <a:pt x="572" y="4649"/>
                        </a:lnTo>
                        <a:lnTo>
                          <a:pt x="83" y="5041"/>
                        </a:lnTo>
                        <a:cubicBezTo>
                          <a:pt x="24" y="5089"/>
                          <a:pt x="24" y="5161"/>
                          <a:pt x="107" y="5172"/>
                        </a:cubicBezTo>
                        <a:lnTo>
                          <a:pt x="667" y="5351"/>
                        </a:lnTo>
                        <a:lnTo>
                          <a:pt x="738" y="5387"/>
                        </a:lnTo>
                        <a:lnTo>
                          <a:pt x="679" y="5446"/>
                        </a:lnTo>
                        <a:lnTo>
                          <a:pt x="274" y="5875"/>
                        </a:lnTo>
                        <a:cubicBezTo>
                          <a:pt x="214" y="5934"/>
                          <a:pt x="238" y="5994"/>
                          <a:pt x="322" y="6006"/>
                        </a:cubicBezTo>
                        <a:lnTo>
                          <a:pt x="893" y="6101"/>
                        </a:lnTo>
                        <a:cubicBezTo>
                          <a:pt x="893" y="6101"/>
                          <a:pt x="893" y="6113"/>
                          <a:pt x="917" y="6125"/>
                        </a:cubicBezTo>
                        <a:lnTo>
                          <a:pt x="572" y="6577"/>
                        </a:lnTo>
                        <a:cubicBezTo>
                          <a:pt x="536" y="6661"/>
                          <a:pt x="572" y="6708"/>
                          <a:pt x="667" y="6720"/>
                        </a:cubicBezTo>
                        <a:lnTo>
                          <a:pt x="1238" y="6744"/>
                        </a:lnTo>
                        <a:lnTo>
                          <a:pt x="1334" y="6744"/>
                        </a:lnTo>
                        <a:lnTo>
                          <a:pt x="1286" y="6827"/>
                        </a:lnTo>
                        <a:lnTo>
                          <a:pt x="1000" y="7327"/>
                        </a:lnTo>
                        <a:cubicBezTo>
                          <a:pt x="970" y="7398"/>
                          <a:pt x="982" y="7426"/>
                          <a:pt x="1044" y="7426"/>
                        </a:cubicBezTo>
                        <a:cubicBezTo>
                          <a:pt x="1055" y="7426"/>
                          <a:pt x="1069" y="7425"/>
                          <a:pt x="1084" y="7423"/>
                        </a:cubicBezTo>
                        <a:lnTo>
                          <a:pt x="1679" y="7339"/>
                        </a:lnTo>
                        <a:lnTo>
                          <a:pt x="1703" y="7339"/>
                        </a:lnTo>
                        <a:lnTo>
                          <a:pt x="1703" y="7387"/>
                        </a:lnTo>
                        <a:lnTo>
                          <a:pt x="1512" y="7935"/>
                        </a:lnTo>
                        <a:cubicBezTo>
                          <a:pt x="1484" y="8001"/>
                          <a:pt x="1508" y="8052"/>
                          <a:pt x="1556" y="8052"/>
                        </a:cubicBezTo>
                        <a:cubicBezTo>
                          <a:pt x="1568" y="8052"/>
                          <a:pt x="1581" y="8049"/>
                          <a:pt x="1596" y="8042"/>
                        </a:cubicBezTo>
                        <a:lnTo>
                          <a:pt x="2167" y="7911"/>
                        </a:lnTo>
                        <a:lnTo>
                          <a:pt x="2250" y="7899"/>
                        </a:lnTo>
                        <a:lnTo>
                          <a:pt x="2239" y="7982"/>
                        </a:lnTo>
                        <a:lnTo>
                          <a:pt x="2119" y="8554"/>
                        </a:lnTo>
                        <a:cubicBezTo>
                          <a:pt x="2110" y="8609"/>
                          <a:pt x="2136" y="8649"/>
                          <a:pt x="2181" y="8649"/>
                        </a:cubicBezTo>
                        <a:cubicBezTo>
                          <a:pt x="2194" y="8649"/>
                          <a:pt x="2210" y="8645"/>
                          <a:pt x="2227" y="8637"/>
                        </a:cubicBezTo>
                        <a:lnTo>
                          <a:pt x="2810" y="8399"/>
                        </a:lnTo>
                        <a:lnTo>
                          <a:pt x="2834" y="8387"/>
                        </a:lnTo>
                        <a:lnTo>
                          <a:pt x="2834" y="8411"/>
                        </a:lnTo>
                        <a:lnTo>
                          <a:pt x="2893" y="9006"/>
                        </a:lnTo>
                        <a:cubicBezTo>
                          <a:pt x="2904" y="9079"/>
                          <a:pt x="2923" y="9243"/>
                          <a:pt x="2968" y="9243"/>
                        </a:cubicBezTo>
                        <a:cubicBezTo>
                          <a:pt x="2974" y="9243"/>
                          <a:pt x="2981" y="9240"/>
                          <a:pt x="2989" y="9232"/>
                        </a:cubicBezTo>
                        <a:lnTo>
                          <a:pt x="3465" y="8982"/>
                        </a:lnTo>
                        <a:cubicBezTo>
                          <a:pt x="3477" y="8982"/>
                          <a:pt x="3560" y="8756"/>
                          <a:pt x="3596" y="8732"/>
                        </a:cubicBezTo>
                        <a:cubicBezTo>
                          <a:pt x="5608" y="7018"/>
                          <a:pt x="5191" y="6077"/>
                          <a:pt x="5191" y="6077"/>
                        </a:cubicBezTo>
                        <a:lnTo>
                          <a:pt x="5156" y="5934"/>
                        </a:lnTo>
                        <a:cubicBezTo>
                          <a:pt x="4977" y="5411"/>
                          <a:pt x="5108" y="5161"/>
                          <a:pt x="5310" y="4994"/>
                        </a:cubicBezTo>
                        <a:cubicBezTo>
                          <a:pt x="5393" y="4956"/>
                          <a:pt x="5480" y="4931"/>
                          <a:pt x="5572" y="4931"/>
                        </a:cubicBezTo>
                        <a:cubicBezTo>
                          <a:pt x="5744" y="4931"/>
                          <a:pt x="5939" y="5020"/>
                          <a:pt x="6179" y="5291"/>
                        </a:cubicBezTo>
                        <a:lnTo>
                          <a:pt x="6263" y="5375"/>
                        </a:lnTo>
                        <a:cubicBezTo>
                          <a:pt x="6263" y="5375"/>
                          <a:pt x="6444" y="5640"/>
                          <a:pt x="7143" y="5640"/>
                        </a:cubicBezTo>
                        <a:cubicBezTo>
                          <a:pt x="7591" y="5640"/>
                          <a:pt x="8252" y="5531"/>
                          <a:pt x="9216" y="5172"/>
                        </a:cubicBezTo>
                        <a:cubicBezTo>
                          <a:pt x="9263" y="5161"/>
                          <a:pt x="9251" y="5077"/>
                          <a:pt x="9275" y="5053"/>
                        </a:cubicBezTo>
                        <a:lnTo>
                          <a:pt x="9930" y="4887"/>
                        </a:lnTo>
                        <a:cubicBezTo>
                          <a:pt x="10013" y="4863"/>
                          <a:pt x="10037" y="4827"/>
                          <a:pt x="9978" y="4780"/>
                        </a:cubicBezTo>
                        <a:lnTo>
                          <a:pt x="9430" y="4399"/>
                        </a:lnTo>
                        <a:lnTo>
                          <a:pt x="9358" y="4327"/>
                        </a:lnTo>
                        <a:lnTo>
                          <a:pt x="9382" y="4303"/>
                        </a:lnTo>
                        <a:lnTo>
                          <a:pt x="9930" y="3982"/>
                        </a:lnTo>
                        <a:cubicBezTo>
                          <a:pt x="9989" y="3934"/>
                          <a:pt x="10025" y="3910"/>
                          <a:pt x="9930" y="3875"/>
                        </a:cubicBezTo>
                        <a:lnTo>
                          <a:pt x="9394" y="3720"/>
                        </a:lnTo>
                        <a:lnTo>
                          <a:pt x="9323" y="3696"/>
                        </a:lnTo>
                        <a:lnTo>
                          <a:pt x="9382" y="3637"/>
                        </a:lnTo>
                        <a:lnTo>
                          <a:pt x="9787" y="3208"/>
                        </a:lnTo>
                        <a:cubicBezTo>
                          <a:pt x="9847" y="3148"/>
                          <a:pt x="9811" y="3089"/>
                          <a:pt x="9739" y="3077"/>
                        </a:cubicBezTo>
                        <a:lnTo>
                          <a:pt x="9180" y="2982"/>
                        </a:lnTo>
                        <a:lnTo>
                          <a:pt x="9144" y="2982"/>
                        </a:lnTo>
                        <a:lnTo>
                          <a:pt x="9156" y="2970"/>
                        </a:lnTo>
                        <a:lnTo>
                          <a:pt x="9489" y="2470"/>
                        </a:lnTo>
                        <a:cubicBezTo>
                          <a:pt x="9537" y="2386"/>
                          <a:pt x="9501" y="2339"/>
                          <a:pt x="9430" y="2339"/>
                        </a:cubicBezTo>
                        <a:lnTo>
                          <a:pt x="8846" y="2363"/>
                        </a:lnTo>
                        <a:lnTo>
                          <a:pt x="8763" y="2363"/>
                        </a:lnTo>
                        <a:lnTo>
                          <a:pt x="8799" y="2279"/>
                        </a:lnTo>
                        <a:lnTo>
                          <a:pt x="9061" y="1767"/>
                        </a:lnTo>
                        <a:cubicBezTo>
                          <a:pt x="9085" y="1684"/>
                          <a:pt x="9061" y="1648"/>
                          <a:pt x="8977" y="1648"/>
                        </a:cubicBezTo>
                        <a:lnTo>
                          <a:pt x="8430" y="1720"/>
                        </a:lnTo>
                        <a:cubicBezTo>
                          <a:pt x="8430" y="1708"/>
                          <a:pt x="8418" y="1708"/>
                          <a:pt x="8418" y="1708"/>
                        </a:cubicBezTo>
                        <a:lnTo>
                          <a:pt x="8608" y="1148"/>
                        </a:lnTo>
                        <a:cubicBezTo>
                          <a:pt x="8638" y="1089"/>
                          <a:pt x="8611" y="1047"/>
                          <a:pt x="8560" y="1047"/>
                        </a:cubicBezTo>
                        <a:cubicBezTo>
                          <a:pt x="8550" y="1047"/>
                          <a:pt x="8538" y="1049"/>
                          <a:pt x="8525" y="1053"/>
                        </a:cubicBezTo>
                        <a:lnTo>
                          <a:pt x="7954" y="1184"/>
                        </a:lnTo>
                        <a:lnTo>
                          <a:pt x="7870" y="1196"/>
                        </a:lnTo>
                        <a:lnTo>
                          <a:pt x="7882" y="1112"/>
                        </a:lnTo>
                        <a:lnTo>
                          <a:pt x="8001" y="541"/>
                        </a:lnTo>
                        <a:cubicBezTo>
                          <a:pt x="8010" y="486"/>
                          <a:pt x="7984" y="445"/>
                          <a:pt x="7940" y="445"/>
                        </a:cubicBezTo>
                        <a:cubicBezTo>
                          <a:pt x="7926" y="445"/>
                          <a:pt x="7911" y="449"/>
                          <a:pt x="7894" y="458"/>
                        </a:cubicBezTo>
                        <a:lnTo>
                          <a:pt x="7311" y="696"/>
                        </a:lnTo>
                        <a:lnTo>
                          <a:pt x="7287" y="708"/>
                        </a:lnTo>
                        <a:lnTo>
                          <a:pt x="7287" y="684"/>
                        </a:lnTo>
                        <a:lnTo>
                          <a:pt x="7227" y="88"/>
                        </a:lnTo>
                        <a:cubicBezTo>
                          <a:pt x="7219" y="30"/>
                          <a:pt x="7193" y="1"/>
                          <a:pt x="715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03" name="Google Shape;2003;p46"/>
                  <p:cNvSpPr/>
                  <p:nvPr/>
                </p:nvSpPr>
                <p:spPr>
                  <a:xfrm>
                    <a:off x="7387577" y="6558228"/>
                    <a:ext cx="66874" cy="25429"/>
                  </a:xfrm>
                  <a:custGeom>
                    <a:rect b="b" l="l" r="r" t="t"/>
                    <a:pathLst>
                      <a:path extrusionOk="0" h="1259" w="3311">
                        <a:moveTo>
                          <a:pt x="2187" y="1"/>
                        </a:moveTo>
                        <a:cubicBezTo>
                          <a:pt x="1495" y="1"/>
                          <a:pt x="391" y="584"/>
                          <a:pt x="60" y="754"/>
                        </a:cubicBezTo>
                        <a:cubicBezTo>
                          <a:pt x="0" y="778"/>
                          <a:pt x="0" y="814"/>
                          <a:pt x="60" y="850"/>
                        </a:cubicBezTo>
                        <a:cubicBezTo>
                          <a:pt x="1048" y="1143"/>
                          <a:pt x="1736" y="1258"/>
                          <a:pt x="2198" y="1258"/>
                        </a:cubicBezTo>
                        <a:cubicBezTo>
                          <a:pt x="3310" y="1258"/>
                          <a:pt x="3107" y="590"/>
                          <a:pt x="2619" y="135"/>
                        </a:cubicBezTo>
                        <a:cubicBezTo>
                          <a:pt x="2517" y="40"/>
                          <a:pt x="2365" y="1"/>
                          <a:pt x="218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04" name="Google Shape;2004;p46"/>
                  <p:cNvSpPr/>
                  <p:nvPr/>
                </p:nvSpPr>
                <p:spPr>
                  <a:xfrm>
                    <a:off x="7383801" y="6514299"/>
                    <a:ext cx="41062" cy="53887"/>
                  </a:xfrm>
                  <a:custGeom>
                    <a:rect b="b" l="l" r="r" t="t"/>
                    <a:pathLst>
                      <a:path extrusionOk="0" h="2668" w="2033">
                        <a:moveTo>
                          <a:pt x="1300" y="0"/>
                        </a:moveTo>
                        <a:cubicBezTo>
                          <a:pt x="929" y="0"/>
                          <a:pt x="449" y="626"/>
                          <a:pt x="8" y="2608"/>
                        </a:cubicBezTo>
                        <a:cubicBezTo>
                          <a:pt x="0" y="2649"/>
                          <a:pt x="14" y="2667"/>
                          <a:pt x="43" y="2667"/>
                        </a:cubicBezTo>
                        <a:cubicBezTo>
                          <a:pt x="56" y="2667"/>
                          <a:pt x="73" y="2663"/>
                          <a:pt x="92" y="2656"/>
                        </a:cubicBezTo>
                        <a:cubicBezTo>
                          <a:pt x="485" y="2394"/>
                          <a:pt x="2033" y="1370"/>
                          <a:pt x="1878" y="715"/>
                        </a:cubicBezTo>
                        <a:cubicBezTo>
                          <a:pt x="1782" y="333"/>
                          <a:pt x="1570" y="0"/>
                          <a:pt x="1300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05" name="Google Shape;2005;p46"/>
                  <p:cNvSpPr/>
                  <p:nvPr/>
                </p:nvSpPr>
                <p:spPr>
                  <a:xfrm>
                    <a:off x="7336821" y="6580486"/>
                    <a:ext cx="40900" cy="53847"/>
                  </a:xfrm>
                  <a:custGeom>
                    <a:rect b="b" l="l" r="r" t="t"/>
                    <a:pathLst>
                      <a:path extrusionOk="0" h="2666" w="2025">
                        <a:moveTo>
                          <a:pt x="1987" y="0"/>
                        </a:moveTo>
                        <a:cubicBezTo>
                          <a:pt x="1977" y="0"/>
                          <a:pt x="1966" y="3"/>
                          <a:pt x="1953" y="10"/>
                        </a:cubicBezTo>
                        <a:cubicBezTo>
                          <a:pt x="1549" y="272"/>
                          <a:pt x="1" y="1296"/>
                          <a:pt x="168" y="1950"/>
                        </a:cubicBezTo>
                        <a:cubicBezTo>
                          <a:pt x="263" y="2332"/>
                          <a:pt x="473" y="2665"/>
                          <a:pt x="741" y="2665"/>
                        </a:cubicBezTo>
                        <a:cubicBezTo>
                          <a:pt x="1108" y="2665"/>
                          <a:pt x="1584" y="2040"/>
                          <a:pt x="2025" y="57"/>
                        </a:cubicBezTo>
                        <a:cubicBezTo>
                          <a:pt x="2025" y="22"/>
                          <a:pt x="2012" y="0"/>
                          <a:pt x="1987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06" name="Google Shape;2006;p46"/>
                  <p:cNvSpPr/>
                  <p:nvPr/>
                </p:nvSpPr>
                <p:spPr>
                  <a:xfrm>
                    <a:off x="7307454" y="6565318"/>
                    <a:ext cx="66430" cy="25328"/>
                  </a:xfrm>
                  <a:custGeom>
                    <a:rect b="b" l="l" r="r" t="t"/>
                    <a:pathLst>
                      <a:path extrusionOk="0" h="1254" w="3289">
                        <a:moveTo>
                          <a:pt x="1108" y="0"/>
                        </a:moveTo>
                        <a:cubicBezTo>
                          <a:pt x="1" y="0"/>
                          <a:pt x="201" y="663"/>
                          <a:pt x="681" y="1118"/>
                        </a:cubicBezTo>
                        <a:cubicBezTo>
                          <a:pt x="782" y="1214"/>
                          <a:pt x="934" y="1254"/>
                          <a:pt x="1114" y="1254"/>
                        </a:cubicBezTo>
                        <a:cubicBezTo>
                          <a:pt x="1802" y="1254"/>
                          <a:pt x="2910" y="678"/>
                          <a:pt x="3241" y="499"/>
                        </a:cubicBezTo>
                        <a:cubicBezTo>
                          <a:pt x="3288" y="463"/>
                          <a:pt x="3288" y="427"/>
                          <a:pt x="3229" y="403"/>
                        </a:cubicBezTo>
                        <a:cubicBezTo>
                          <a:pt x="2249" y="114"/>
                          <a:pt x="1566" y="0"/>
                          <a:pt x="1108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07" name="Google Shape;2007;p46"/>
                  <p:cNvSpPr/>
                  <p:nvPr/>
                </p:nvSpPr>
                <p:spPr>
                  <a:xfrm>
                    <a:off x="6980921" y="6784238"/>
                    <a:ext cx="200581" cy="123629"/>
                  </a:xfrm>
                  <a:custGeom>
                    <a:rect b="b" l="l" r="r" t="t"/>
                    <a:pathLst>
                      <a:path extrusionOk="0" h="6121" w="9931">
                        <a:moveTo>
                          <a:pt x="1096" y="0"/>
                        </a:moveTo>
                        <a:cubicBezTo>
                          <a:pt x="1046" y="0"/>
                          <a:pt x="1019" y="43"/>
                          <a:pt x="1048" y="101"/>
                        </a:cubicBezTo>
                        <a:lnTo>
                          <a:pt x="1263" y="673"/>
                        </a:lnTo>
                        <a:lnTo>
                          <a:pt x="1286" y="697"/>
                        </a:lnTo>
                        <a:lnTo>
                          <a:pt x="1251" y="697"/>
                        </a:lnTo>
                        <a:lnTo>
                          <a:pt x="632" y="744"/>
                        </a:lnTo>
                        <a:cubicBezTo>
                          <a:pt x="548" y="744"/>
                          <a:pt x="524" y="804"/>
                          <a:pt x="572" y="875"/>
                        </a:cubicBezTo>
                        <a:lnTo>
                          <a:pt x="929" y="1340"/>
                        </a:lnTo>
                        <a:lnTo>
                          <a:pt x="965" y="1399"/>
                        </a:lnTo>
                        <a:lnTo>
                          <a:pt x="882" y="1411"/>
                        </a:lnTo>
                        <a:lnTo>
                          <a:pt x="310" y="1554"/>
                        </a:lnTo>
                        <a:cubicBezTo>
                          <a:pt x="239" y="1566"/>
                          <a:pt x="227" y="1625"/>
                          <a:pt x="286" y="1685"/>
                        </a:cubicBezTo>
                        <a:lnTo>
                          <a:pt x="715" y="2066"/>
                        </a:lnTo>
                        <a:lnTo>
                          <a:pt x="715" y="2102"/>
                        </a:lnTo>
                        <a:lnTo>
                          <a:pt x="179" y="2292"/>
                        </a:lnTo>
                        <a:cubicBezTo>
                          <a:pt x="60" y="2340"/>
                          <a:pt x="60" y="2399"/>
                          <a:pt x="120" y="2447"/>
                        </a:cubicBezTo>
                        <a:lnTo>
                          <a:pt x="584" y="2780"/>
                        </a:lnTo>
                        <a:lnTo>
                          <a:pt x="655" y="2828"/>
                        </a:lnTo>
                        <a:lnTo>
                          <a:pt x="584" y="2876"/>
                        </a:lnTo>
                        <a:lnTo>
                          <a:pt x="72" y="3126"/>
                        </a:lnTo>
                        <a:cubicBezTo>
                          <a:pt x="1" y="3161"/>
                          <a:pt x="12" y="3197"/>
                          <a:pt x="96" y="3245"/>
                        </a:cubicBezTo>
                        <a:lnTo>
                          <a:pt x="632" y="3530"/>
                        </a:lnTo>
                        <a:lnTo>
                          <a:pt x="644" y="3542"/>
                        </a:lnTo>
                        <a:lnTo>
                          <a:pt x="608" y="3578"/>
                        </a:lnTo>
                        <a:lnTo>
                          <a:pt x="132" y="3935"/>
                        </a:lnTo>
                        <a:cubicBezTo>
                          <a:pt x="72" y="3971"/>
                          <a:pt x="72" y="4054"/>
                          <a:pt x="155" y="4078"/>
                        </a:cubicBezTo>
                        <a:lnTo>
                          <a:pt x="703" y="4281"/>
                        </a:lnTo>
                        <a:lnTo>
                          <a:pt x="774" y="4316"/>
                        </a:lnTo>
                        <a:lnTo>
                          <a:pt x="715" y="4376"/>
                        </a:lnTo>
                        <a:lnTo>
                          <a:pt x="298" y="4793"/>
                        </a:lnTo>
                        <a:cubicBezTo>
                          <a:pt x="239" y="4852"/>
                          <a:pt x="251" y="4912"/>
                          <a:pt x="346" y="4924"/>
                        </a:cubicBezTo>
                        <a:lnTo>
                          <a:pt x="953" y="5043"/>
                        </a:lnTo>
                        <a:lnTo>
                          <a:pt x="989" y="5054"/>
                        </a:lnTo>
                        <a:lnTo>
                          <a:pt x="965" y="5090"/>
                        </a:lnTo>
                        <a:lnTo>
                          <a:pt x="691" y="5626"/>
                        </a:lnTo>
                        <a:cubicBezTo>
                          <a:pt x="645" y="5695"/>
                          <a:pt x="577" y="5853"/>
                          <a:pt x="637" y="5853"/>
                        </a:cubicBezTo>
                        <a:cubicBezTo>
                          <a:pt x="639" y="5853"/>
                          <a:pt x="641" y="5853"/>
                          <a:pt x="644" y="5852"/>
                        </a:cubicBezTo>
                        <a:lnTo>
                          <a:pt x="1179" y="5900"/>
                        </a:lnTo>
                        <a:cubicBezTo>
                          <a:pt x="1191" y="5900"/>
                          <a:pt x="1382" y="5769"/>
                          <a:pt x="1417" y="5769"/>
                        </a:cubicBezTo>
                        <a:cubicBezTo>
                          <a:pt x="4037" y="5471"/>
                          <a:pt x="4215" y="4459"/>
                          <a:pt x="4215" y="4459"/>
                        </a:cubicBezTo>
                        <a:lnTo>
                          <a:pt x="4275" y="4316"/>
                        </a:lnTo>
                        <a:cubicBezTo>
                          <a:pt x="4418" y="3781"/>
                          <a:pt x="4656" y="3650"/>
                          <a:pt x="4930" y="3626"/>
                        </a:cubicBezTo>
                        <a:cubicBezTo>
                          <a:pt x="5180" y="3685"/>
                          <a:pt x="5406" y="3804"/>
                          <a:pt x="5489" y="4364"/>
                        </a:cubicBezTo>
                        <a:lnTo>
                          <a:pt x="5513" y="4483"/>
                        </a:lnTo>
                        <a:cubicBezTo>
                          <a:pt x="5513" y="4483"/>
                          <a:pt x="5513" y="5340"/>
                          <a:pt x="8085" y="5947"/>
                        </a:cubicBezTo>
                        <a:cubicBezTo>
                          <a:pt x="8091" y="5950"/>
                          <a:pt x="8096" y="5952"/>
                          <a:pt x="8102" y="5952"/>
                        </a:cubicBezTo>
                        <a:cubicBezTo>
                          <a:pt x="8139" y="5952"/>
                          <a:pt x="8162" y="5888"/>
                          <a:pt x="8204" y="5888"/>
                        </a:cubicBezTo>
                        <a:lnTo>
                          <a:pt x="8847" y="6114"/>
                        </a:lnTo>
                        <a:cubicBezTo>
                          <a:pt x="8868" y="6118"/>
                          <a:pt x="8886" y="6120"/>
                          <a:pt x="8902" y="6120"/>
                        </a:cubicBezTo>
                        <a:cubicBezTo>
                          <a:pt x="8939" y="6120"/>
                          <a:pt x="8956" y="6105"/>
                          <a:pt x="8930" y="6055"/>
                        </a:cubicBezTo>
                        <a:lnTo>
                          <a:pt x="8692" y="5435"/>
                        </a:lnTo>
                        <a:lnTo>
                          <a:pt x="8668" y="5328"/>
                        </a:lnTo>
                        <a:lnTo>
                          <a:pt x="8692" y="5328"/>
                        </a:lnTo>
                        <a:lnTo>
                          <a:pt x="9335" y="5376"/>
                        </a:lnTo>
                        <a:cubicBezTo>
                          <a:pt x="9407" y="5376"/>
                          <a:pt x="9454" y="5352"/>
                          <a:pt x="9395" y="5281"/>
                        </a:cubicBezTo>
                        <a:lnTo>
                          <a:pt x="9037" y="4852"/>
                        </a:lnTo>
                        <a:lnTo>
                          <a:pt x="8990" y="4793"/>
                        </a:lnTo>
                        <a:lnTo>
                          <a:pt x="9085" y="4781"/>
                        </a:lnTo>
                        <a:lnTo>
                          <a:pt x="9645" y="4650"/>
                        </a:lnTo>
                        <a:cubicBezTo>
                          <a:pt x="9716" y="4626"/>
                          <a:pt x="9740" y="4566"/>
                          <a:pt x="9680" y="4507"/>
                        </a:cubicBezTo>
                        <a:lnTo>
                          <a:pt x="9240" y="4126"/>
                        </a:lnTo>
                        <a:lnTo>
                          <a:pt x="9228" y="4114"/>
                        </a:lnTo>
                        <a:lnTo>
                          <a:pt x="9264" y="4090"/>
                        </a:lnTo>
                        <a:lnTo>
                          <a:pt x="9811" y="3852"/>
                        </a:lnTo>
                        <a:cubicBezTo>
                          <a:pt x="9883" y="3828"/>
                          <a:pt x="9895" y="3769"/>
                          <a:pt x="9823" y="3721"/>
                        </a:cubicBezTo>
                        <a:lnTo>
                          <a:pt x="9347" y="3411"/>
                        </a:lnTo>
                        <a:lnTo>
                          <a:pt x="9276" y="3364"/>
                        </a:lnTo>
                        <a:lnTo>
                          <a:pt x="9347" y="3316"/>
                        </a:lnTo>
                        <a:lnTo>
                          <a:pt x="9859" y="3019"/>
                        </a:lnTo>
                        <a:cubicBezTo>
                          <a:pt x="9930" y="2971"/>
                          <a:pt x="9930" y="2911"/>
                          <a:pt x="9859" y="2888"/>
                        </a:cubicBezTo>
                        <a:lnTo>
                          <a:pt x="9347" y="2638"/>
                        </a:lnTo>
                        <a:lnTo>
                          <a:pt x="9347" y="2602"/>
                        </a:lnTo>
                        <a:lnTo>
                          <a:pt x="9823" y="2257"/>
                        </a:lnTo>
                        <a:cubicBezTo>
                          <a:pt x="9883" y="2221"/>
                          <a:pt x="9883" y="2161"/>
                          <a:pt x="9811" y="2126"/>
                        </a:cubicBezTo>
                        <a:lnTo>
                          <a:pt x="9264" y="1923"/>
                        </a:lnTo>
                        <a:lnTo>
                          <a:pt x="9180" y="1887"/>
                        </a:lnTo>
                        <a:lnTo>
                          <a:pt x="9240" y="1828"/>
                        </a:lnTo>
                        <a:lnTo>
                          <a:pt x="9657" y="1411"/>
                        </a:lnTo>
                        <a:cubicBezTo>
                          <a:pt x="9716" y="1352"/>
                          <a:pt x="9704" y="1292"/>
                          <a:pt x="9621" y="1280"/>
                        </a:cubicBezTo>
                        <a:lnTo>
                          <a:pt x="9002" y="1161"/>
                        </a:lnTo>
                        <a:lnTo>
                          <a:pt x="8978" y="1161"/>
                        </a:lnTo>
                        <a:lnTo>
                          <a:pt x="8990" y="1137"/>
                        </a:lnTo>
                        <a:lnTo>
                          <a:pt x="9276" y="602"/>
                        </a:lnTo>
                        <a:cubicBezTo>
                          <a:pt x="9323" y="518"/>
                          <a:pt x="9276" y="482"/>
                          <a:pt x="9204" y="482"/>
                        </a:cubicBezTo>
                        <a:lnTo>
                          <a:pt x="8561" y="542"/>
                        </a:lnTo>
                        <a:cubicBezTo>
                          <a:pt x="5811" y="816"/>
                          <a:pt x="5692" y="1804"/>
                          <a:pt x="5692" y="1804"/>
                        </a:cubicBezTo>
                        <a:lnTo>
                          <a:pt x="5668" y="1923"/>
                        </a:lnTo>
                        <a:cubicBezTo>
                          <a:pt x="5525" y="2459"/>
                          <a:pt x="5287" y="2578"/>
                          <a:pt x="5037" y="2590"/>
                        </a:cubicBezTo>
                        <a:cubicBezTo>
                          <a:pt x="4775" y="2542"/>
                          <a:pt x="4561" y="2399"/>
                          <a:pt x="4477" y="1852"/>
                        </a:cubicBezTo>
                        <a:lnTo>
                          <a:pt x="4465" y="1733"/>
                        </a:lnTo>
                        <a:cubicBezTo>
                          <a:pt x="4465" y="1733"/>
                          <a:pt x="4465" y="744"/>
                          <a:pt x="1775" y="137"/>
                        </a:cubicBezTo>
                        <a:lnTo>
                          <a:pt x="1132" y="6"/>
                        </a:lnTo>
                        <a:cubicBezTo>
                          <a:pt x="1119" y="2"/>
                          <a:pt x="1107" y="0"/>
                          <a:pt x="10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08" name="Google Shape;2008;p46"/>
                  <p:cNvSpPr/>
                  <p:nvPr/>
                </p:nvSpPr>
                <p:spPr>
                  <a:xfrm>
                    <a:off x="7085766" y="6850486"/>
                    <a:ext cx="54049" cy="37204"/>
                  </a:xfrm>
                  <a:custGeom>
                    <a:rect b="b" l="l" r="r" t="t"/>
                    <a:pathLst>
                      <a:path extrusionOk="0" h="1842" w="2676">
                        <a:moveTo>
                          <a:pt x="96" y="0"/>
                        </a:moveTo>
                        <a:cubicBezTo>
                          <a:pt x="36" y="0"/>
                          <a:pt x="1" y="24"/>
                          <a:pt x="48" y="72"/>
                        </a:cubicBezTo>
                        <a:cubicBezTo>
                          <a:pt x="1147" y="1399"/>
                          <a:pt x="1827" y="1842"/>
                          <a:pt x="2208" y="1842"/>
                        </a:cubicBezTo>
                        <a:cubicBezTo>
                          <a:pt x="2603" y="1842"/>
                          <a:pt x="2676" y="1366"/>
                          <a:pt x="2561" y="905"/>
                        </a:cubicBezTo>
                        <a:cubicBezTo>
                          <a:pt x="2418" y="250"/>
                          <a:pt x="572" y="36"/>
                          <a:pt x="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09" name="Google Shape;2009;p46"/>
                  <p:cNvSpPr/>
                  <p:nvPr/>
                </p:nvSpPr>
                <p:spPr>
                  <a:xfrm>
                    <a:off x="7086493" y="6811949"/>
                    <a:ext cx="56755" cy="32215"/>
                  </a:xfrm>
                  <a:custGeom>
                    <a:rect b="b" l="l" r="r" t="t"/>
                    <a:pathLst>
                      <a:path extrusionOk="0" h="1595" w="2810">
                        <a:moveTo>
                          <a:pt x="2329" y="0"/>
                        </a:moveTo>
                        <a:cubicBezTo>
                          <a:pt x="1936" y="0"/>
                          <a:pt x="1223" y="385"/>
                          <a:pt x="48" y="1516"/>
                        </a:cubicBezTo>
                        <a:cubicBezTo>
                          <a:pt x="0" y="1551"/>
                          <a:pt x="12" y="1587"/>
                          <a:pt x="72" y="1587"/>
                        </a:cubicBezTo>
                        <a:cubicBezTo>
                          <a:pt x="155" y="1591"/>
                          <a:pt x="281" y="1595"/>
                          <a:pt x="432" y="1595"/>
                        </a:cubicBezTo>
                        <a:cubicBezTo>
                          <a:pt x="1148" y="1595"/>
                          <a:pt x="2445" y="1510"/>
                          <a:pt x="2632" y="980"/>
                        </a:cubicBezTo>
                        <a:cubicBezTo>
                          <a:pt x="2810" y="509"/>
                          <a:pt x="2781" y="0"/>
                          <a:pt x="232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10" name="Google Shape;2010;p46"/>
                  <p:cNvSpPr/>
                  <p:nvPr/>
                </p:nvSpPr>
                <p:spPr>
                  <a:xfrm>
                    <a:off x="7017620" y="6849436"/>
                    <a:ext cx="56876" cy="32154"/>
                  </a:xfrm>
                  <a:custGeom>
                    <a:rect b="b" l="l" r="r" t="t"/>
                    <a:pathLst>
                      <a:path extrusionOk="0" h="1592" w="2816">
                        <a:moveTo>
                          <a:pt x="2439" y="1"/>
                        </a:moveTo>
                        <a:cubicBezTo>
                          <a:pt x="1731" y="1"/>
                          <a:pt x="364" y="66"/>
                          <a:pt x="172" y="612"/>
                        </a:cubicBezTo>
                        <a:cubicBezTo>
                          <a:pt x="0" y="1083"/>
                          <a:pt x="29" y="1592"/>
                          <a:pt x="481" y="1592"/>
                        </a:cubicBezTo>
                        <a:cubicBezTo>
                          <a:pt x="874" y="1592"/>
                          <a:pt x="1587" y="1206"/>
                          <a:pt x="2767" y="76"/>
                        </a:cubicBezTo>
                        <a:cubicBezTo>
                          <a:pt x="2815" y="52"/>
                          <a:pt x="2791" y="5"/>
                          <a:pt x="2744" y="5"/>
                        </a:cubicBezTo>
                        <a:cubicBezTo>
                          <a:pt x="2670" y="3"/>
                          <a:pt x="2565" y="1"/>
                          <a:pt x="243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11" name="Google Shape;2011;p46"/>
                  <p:cNvSpPr/>
                  <p:nvPr/>
                </p:nvSpPr>
                <p:spPr>
                  <a:xfrm>
                    <a:off x="7021033" y="6805830"/>
                    <a:ext cx="53927" cy="37466"/>
                  </a:xfrm>
                  <a:custGeom>
                    <a:rect b="b" l="l" r="r" t="t"/>
                    <a:pathLst>
                      <a:path extrusionOk="0" h="1855" w="2670">
                        <a:moveTo>
                          <a:pt x="471" y="1"/>
                        </a:moveTo>
                        <a:cubicBezTo>
                          <a:pt x="77" y="1"/>
                          <a:pt x="1" y="477"/>
                          <a:pt x="110" y="937"/>
                        </a:cubicBezTo>
                        <a:cubicBezTo>
                          <a:pt x="265" y="1592"/>
                          <a:pt x="2110" y="1807"/>
                          <a:pt x="2587" y="1854"/>
                        </a:cubicBezTo>
                        <a:cubicBezTo>
                          <a:pt x="2646" y="1854"/>
                          <a:pt x="2670" y="1819"/>
                          <a:pt x="2622" y="1771"/>
                        </a:cubicBezTo>
                        <a:cubicBezTo>
                          <a:pt x="1529" y="444"/>
                          <a:pt x="852" y="1"/>
                          <a:pt x="47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12" name="Google Shape;2012;p46"/>
                  <p:cNvSpPr/>
                  <p:nvPr/>
                </p:nvSpPr>
                <p:spPr>
                  <a:xfrm>
                    <a:off x="7344759" y="6676081"/>
                    <a:ext cx="166427" cy="202864"/>
                  </a:xfrm>
                  <a:custGeom>
                    <a:rect b="b" l="l" r="r" t="t"/>
                    <a:pathLst>
                      <a:path extrusionOk="0" h="10044" w="8240">
                        <a:moveTo>
                          <a:pt x="3854" y="0"/>
                        </a:moveTo>
                        <a:cubicBezTo>
                          <a:pt x="3829" y="0"/>
                          <a:pt x="3805" y="21"/>
                          <a:pt x="3787" y="63"/>
                        </a:cubicBezTo>
                        <a:lnTo>
                          <a:pt x="3489" y="611"/>
                        </a:lnTo>
                        <a:lnTo>
                          <a:pt x="3477" y="634"/>
                        </a:lnTo>
                        <a:lnTo>
                          <a:pt x="3454" y="611"/>
                        </a:lnTo>
                        <a:lnTo>
                          <a:pt x="3037" y="182"/>
                        </a:lnTo>
                        <a:cubicBezTo>
                          <a:pt x="2991" y="137"/>
                          <a:pt x="2919" y="43"/>
                          <a:pt x="2881" y="43"/>
                        </a:cubicBezTo>
                        <a:cubicBezTo>
                          <a:pt x="2869" y="43"/>
                          <a:pt x="2861" y="52"/>
                          <a:pt x="2858" y="75"/>
                        </a:cubicBezTo>
                        <a:lnTo>
                          <a:pt x="2680" y="563"/>
                        </a:lnTo>
                        <a:cubicBezTo>
                          <a:pt x="2680" y="575"/>
                          <a:pt x="2703" y="789"/>
                          <a:pt x="2692" y="837"/>
                        </a:cubicBezTo>
                        <a:cubicBezTo>
                          <a:pt x="2168" y="3421"/>
                          <a:pt x="3061" y="3897"/>
                          <a:pt x="3061" y="3897"/>
                        </a:cubicBezTo>
                        <a:lnTo>
                          <a:pt x="3180" y="3992"/>
                        </a:lnTo>
                        <a:cubicBezTo>
                          <a:pt x="3644" y="4290"/>
                          <a:pt x="3692" y="4564"/>
                          <a:pt x="3632" y="4825"/>
                        </a:cubicBezTo>
                        <a:cubicBezTo>
                          <a:pt x="3514" y="5003"/>
                          <a:pt x="3363" y="5156"/>
                          <a:pt x="3003" y="5156"/>
                        </a:cubicBezTo>
                        <a:cubicBezTo>
                          <a:pt x="2929" y="5156"/>
                          <a:pt x="2845" y="5149"/>
                          <a:pt x="2751" y="5135"/>
                        </a:cubicBezTo>
                        <a:lnTo>
                          <a:pt x="2632" y="5099"/>
                        </a:lnTo>
                        <a:cubicBezTo>
                          <a:pt x="2632" y="5099"/>
                          <a:pt x="2605" y="5091"/>
                          <a:pt x="2552" y="5091"/>
                        </a:cubicBezTo>
                        <a:cubicBezTo>
                          <a:pt x="2315" y="5091"/>
                          <a:pt x="1562" y="5258"/>
                          <a:pt x="441" y="7100"/>
                        </a:cubicBezTo>
                        <a:cubicBezTo>
                          <a:pt x="429" y="7123"/>
                          <a:pt x="477" y="7183"/>
                          <a:pt x="453" y="7231"/>
                        </a:cubicBezTo>
                        <a:lnTo>
                          <a:pt x="36" y="7766"/>
                        </a:lnTo>
                        <a:cubicBezTo>
                          <a:pt x="1" y="7838"/>
                          <a:pt x="1" y="7873"/>
                          <a:pt x="72" y="7873"/>
                        </a:cubicBezTo>
                        <a:lnTo>
                          <a:pt x="739" y="7838"/>
                        </a:lnTo>
                        <a:lnTo>
                          <a:pt x="846" y="7838"/>
                        </a:lnTo>
                        <a:lnTo>
                          <a:pt x="834" y="7873"/>
                        </a:lnTo>
                        <a:lnTo>
                          <a:pt x="596" y="8469"/>
                        </a:lnTo>
                        <a:cubicBezTo>
                          <a:pt x="578" y="8523"/>
                          <a:pt x="574" y="8564"/>
                          <a:pt x="610" y="8564"/>
                        </a:cubicBezTo>
                        <a:cubicBezTo>
                          <a:pt x="621" y="8564"/>
                          <a:pt x="636" y="8560"/>
                          <a:pt x="656" y="8552"/>
                        </a:cubicBezTo>
                        <a:lnTo>
                          <a:pt x="1168" y="8350"/>
                        </a:lnTo>
                        <a:lnTo>
                          <a:pt x="1251" y="8314"/>
                        </a:lnTo>
                        <a:lnTo>
                          <a:pt x="1227" y="8409"/>
                        </a:lnTo>
                        <a:lnTo>
                          <a:pt x="1191" y="8993"/>
                        </a:lnTo>
                        <a:cubicBezTo>
                          <a:pt x="1191" y="9044"/>
                          <a:pt x="1210" y="9083"/>
                          <a:pt x="1251" y="9083"/>
                        </a:cubicBezTo>
                        <a:cubicBezTo>
                          <a:pt x="1268" y="9083"/>
                          <a:pt x="1287" y="9077"/>
                          <a:pt x="1310" y="9064"/>
                        </a:cubicBezTo>
                        <a:lnTo>
                          <a:pt x="1810" y="8778"/>
                        </a:lnTo>
                        <a:lnTo>
                          <a:pt x="1822" y="8766"/>
                        </a:lnTo>
                        <a:lnTo>
                          <a:pt x="1822" y="8790"/>
                        </a:lnTo>
                        <a:lnTo>
                          <a:pt x="1870" y="9386"/>
                        </a:lnTo>
                        <a:cubicBezTo>
                          <a:pt x="1877" y="9445"/>
                          <a:pt x="1899" y="9472"/>
                          <a:pt x="1932" y="9472"/>
                        </a:cubicBezTo>
                        <a:cubicBezTo>
                          <a:pt x="1951" y="9472"/>
                          <a:pt x="1974" y="9463"/>
                          <a:pt x="2001" y="9445"/>
                        </a:cubicBezTo>
                        <a:lnTo>
                          <a:pt x="2453" y="9088"/>
                        </a:lnTo>
                        <a:lnTo>
                          <a:pt x="2513" y="9052"/>
                        </a:lnTo>
                        <a:lnTo>
                          <a:pt x="2525" y="9136"/>
                        </a:lnTo>
                        <a:lnTo>
                          <a:pt x="2644" y="9707"/>
                        </a:lnTo>
                        <a:cubicBezTo>
                          <a:pt x="2651" y="9751"/>
                          <a:pt x="2676" y="9776"/>
                          <a:pt x="2708" y="9776"/>
                        </a:cubicBezTo>
                        <a:cubicBezTo>
                          <a:pt x="2728" y="9776"/>
                          <a:pt x="2752" y="9766"/>
                          <a:pt x="2775" y="9743"/>
                        </a:cubicBezTo>
                        <a:lnTo>
                          <a:pt x="3168" y="9350"/>
                        </a:lnTo>
                        <a:lnTo>
                          <a:pt x="3192" y="9350"/>
                        </a:lnTo>
                        <a:lnTo>
                          <a:pt x="3370" y="9898"/>
                        </a:lnTo>
                        <a:cubicBezTo>
                          <a:pt x="3390" y="9938"/>
                          <a:pt x="3418" y="9959"/>
                          <a:pt x="3448" y="9959"/>
                        </a:cubicBezTo>
                        <a:cubicBezTo>
                          <a:pt x="3470" y="9959"/>
                          <a:pt x="3492" y="9947"/>
                          <a:pt x="3513" y="9921"/>
                        </a:cubicBezTo>
                        <a:lnTo>
                          <a:pt x="3870" y="9469"/>
                        </a:lnTo>
                        <a:lnTo>
                          <a:pt x="3930" y="9386"/>
                        </a:lnTo>
                        <a:lnTo>
                          <a:pt x="3966" y="9469"/>
                        </a:lnTo>
                        <a:lnTo>
                          <a:pt x="4239" y="9981"/>
                        </a:lnTo>
                        <a:cubicBezTo>
                          <a:pt x="4251" y="10023"/>
                          <a:pt x="4278" y="10043"/>
                          <a:pt x="4305" y="10043"/>
                        </a:cubicBezTo>
                        <a:cubicBezTo>
                          <a:pt x="4332" y="10043"/>
                          <a:pt x="4358" y="10023"/>
                          <a:pt x="4370" y="9981"/>
                        </a:cubicBezTo>
                        <a:lnTo>
                          <a:pt x="4668" y="9433"/>
                        </a:lnTo>
                        <a:lnTo>
                          <a:pt x="4680" y="9409"/>
                        </a:lnTo>
                        <a:lnTo>
                          <a:pt x="4716" y="9433"/>
                        </a:lnTo>
                        <a:lnTo>
                          <a:pt x="5132" y="9862"/>
                        </a:lnTo>
                        <a:cubicBezTo>
                          <a:pt x="5157" y="9887"/>
                          <a:pt x="5182" y="9899"/>
                          <a:pt x="5203" y="9899"/>
                        </a:cubicBezTo>
                        <a:cubicBezTo>
                          <a:pt x="5233" y="9899"/>
                          <a:pt x="5256" y="9875"/>
                          <a:pt x="5263" y="9826"/>
                        </a:cubicBezTo>
                        <a:lnTo>
                          <a:pt x="5394" y="9183"/>
                        </a:lnTo>
                        <a:cubicBezTo>
                          <a:pt x="5978" y="6469"/>
                          <a:pt x="5085" y="6076"/>
                          <a:pt x="5085" y="6076"/>
                        </a:cubicBezTo>
                        <a:lnTo>
                          <a:pt x="4978" y="6016"/>
                        </a:lnTo>
                        <a:cubicBezTo>
                          <a:pt x="4513" y="5718"/>
                          <a:pt x="4477" y="5445"/>
                          <a:pt x="4537" y="5195"/>
                        </a:cubicBezTo>
                        <a:cubicBezTo>
                          <a:pt x="4642" y="5013"/>
                          <a:pt x="4786" y="4870"/>
                          <a:pt x="5122" y="4870"/>
                        </a:cubicBezTo>
                        <a:cubicBezTo>
                          <a:pt x="5204" y="4870"/>
                          <a:pt x="5298" y="4878"/>
                          <a:pt x="5406" y="4897"/>
                        </a:cubicBezTo>
                        <a:lnTo>
                          <a:pt x="5525" y="4921"/>
                        </a:lnTo>
                        <a:cubicBezTo>
                          <a:pt x="5525" y="4921"/>
                          <a:pt x="5563" y="4933"/>
                          <a:pt x="5634" y="4933"/>
                        </a:cubicBezTo>
                        <a:cubicBezTo>
                          <a:pt x="5920" y="4933"/>
                          <a:pt x="6747" y="4742"/>
                          <a:pt x="7871" y="2837"/>
                        </a:cubicBezTo>
                        <a:lnTo>
                          <a:pt x="8192" y="2278"/>
                        </a:lnTo>
                        <a:cubicBezTo>
                          <a:pt x="8240" y="2194"/>
                          <a:pt x="8204" y="2158"/>
                          <a:pt x="8121" y="2158"/>
                        </a:cubicBezTo>
                        <a:lnTo>
                          <a:pt x="7525" y="2182"/>
                        </a:lnTo>
                        <a:lnTo>
                          <a:pt x="7490" y="2182"/>
                        </a:lnTo>
                        <a:lnTo>
                          <a:pt x="7514" y="2158"/>
                        </a:lnTo>
                        <a:lnTo>
                          <a:pt x="7656" y="1539"/>
                        </a:lnTo>
                        <a:cubicBezTo>
                          <a:pt x="7666" y="1485"/>
                          <a:pt x="7647" y="1444"/>
                          <a:pt x="7600" y="1444"/>
                        </a:cubicBezTo>
                        <a:cubicBezTo>
                          <a:pt x="7586" y="1444"/>
                          <a:pt x="7569" y="1448"/>
                          <a:pt x="7549" y="1456"/>
                        </a:cubicBezTo>
                        <a:lnTo>
                          <a:pt x="7002" y="1670"/>
                        </a:lnTo>
                        <a:lnTo>
                          <a:pt x="6930" y="1694"/>
                        </a:lnTo>
                        <a:lnTo>
                          <a:pt x="6930" y="1599"/>
                        </a:lnTo>
                        <a:lnTo>
                          <a:pt x="6978" y="1027"/>
                        </a:lnTo>
                        <a:cubicBezTo>
                          <a:pt x="6978" y="966"/>
                          <a:pt x="6952" y="930"/>
                          <a:pt x="6909" y="930"/>
                        </a:cubicBezTo>
                        <a:cubicBezTo>
                          <a:pt x="6894" y="930"/>
                          <a:pt x="6877" y="935"/>
                          <a:pt x="6859" y="944"/>
                        </a:cubicBezTo>
                        <a:lnTo>
                          <a:pt x="6347" y="1230"/>
                        </a:lnTo>
                        <a:lnTo>
                          <a:pt x="6335" y="1218"/>
                        </a:lnTo>
                        <a:lnTo>
                          <a:pt x="6323" y="646"/>
                        </a:lnTo>
                        <a:cubicBezTo>
                          <a:pt x="6339" y="623"/>
                          <a:pt x="6318" y="600"/>
                          <a:pt x="6286" y="600"/>
                        </a:cubicBezTo>
                        <a:cubicBezTo>
                          <a:pt x="6269" y="600"/>
                          <a:pt x="6248" y="606"/>
                          <a:pt x="6228" y="623"/>
                        </a:cubicBezTo>
                        <a:lnTo>
                          <a:pt x="5751" y="968"/>
                        </a:lnTo>
                        <a:lnTo>
                          <a:pt x="5680" y="1015"/>
                        </a:lnTo>
                        <a:lnTo>
                          <a:pt x="5668" y="932"/>
                        </a:lnTo>
                        <a:lnTo>
                          <a:pt x="5573" y="373"/>
                        </a:lnTo>
                        <a:cubicBezTo>
                          <a:pt x="5566" y="329"/>
                          <a:pt x="5545" y="303"/>
                          <a:pt x="5517" y="303"/>
                        </a:cubicBezTo>
                        <a:cubicBezTo>
                          <a:pt x="5498" y="303"/>
                          <a:pt x="5477" y="314"/>
                          <a:pt x="5454" y="337"/>
                        </a:cubicBezTo>
                        <a:lnTo>
                          <a:pt x="5025" y="754"/>
                        </a:lnTo>
                        <a:lnTo>
                          <a:pt x="5013" y="777"/>
                        </a:lnTo>
                        <a:lnTo>
                          <a:pt x="4978" y="730"/>
                        </a:lnTo>
                        <a:lnTo>
                          <a:pt x="4787" y="158"/>
                        </a:lnTo>
                        <a:cubicBezTo>
                          <a:pt x="4774" y="118"/>
                          <a:pt x="4748" y="96"/>
                          <a:pt x="4721" y="96"/>
                        </a:cubicBezTo>
                        <a:cubicBezTo>
                          <a:pt x="4699" y="96"/>
                          <a:pt x="4677" y="109"/>
                          <a:pt x="4656" y="134"/>
                        </a:cubicBezTo>
                        <a:lnTo>
                          <a:pt x="4299" y="599"/>
                        </a:lnTo>
                        <a:lnTo>
                          <a:pt x="4239" y="658"/>
                        </a:lnTo>
                        <a:lnTo>
                          <a:pt x="4192" y="575"/>
                        </a:lnTo>
                        <a:lnTo>
                          <a:pt x="3930" y="63"/>
                        </a:lnTo>
                        <a:cubicBezTo>
                          <a:pt x="3906" y="21"/>
                          <a:pt x="3879" y="0"/>
                          <a:pt x="3854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13" name="Google Shape;2013;p46"/>
                  <p:cNvSpPr/>
                  <p:nvPr/>
                </p:nvSpPr>
                <p:spPr>
                  <a:xfrm>
                    <a:off x="7355585" y="6781290"/>
                    <a:ext cx="67237" cy="43505"/>
                  </a:xfrm>
                  <a:custGeom>
                    <a:rect b="b" l="l" r="r" t="t"/>
                    <a:pathLst>
                      <a:path extrusionOk="0" h="2154" w="3329">
                        <a:moveTo>
                          <a:pt x="3290" y="0"/>
                        </a:moveTo>
                        <a:cubicBezTo>
                          <a:pt x="3279" y="0"/>
                          <a:pt x="3266" y="3"/>
                          <a:pt x="3251" y="9"/>
                        </a:cubicBezTo>
                        <a:cubicBezTo>
                          <a:pt x="1" y="1307"/>
                          <a:pt x="751" y="2081"/>
                          <a:pt x="1691" y="2152"/>
                        </a:cubicBezTo>
                        <a:cubicBezTo>
                          <a:pt x="1700" y="2153"/>
                          <a:pt x="1710" y="2153"/>
                          <a:pt x="1719" y="2153"/>
                        </a:cubicBezTo>
                        <a:cubicBezTo>
                          <a:pt x="2379" y="2153"/>
                          <a:pt x="3134" y="503"/>
                          <a:pt x="3310" y="69"/>
                        </a:cubicBezTo>
                        <a:cubicBezTo>
                          <a:pt x="3328" y="25"/>
                          <a:pt x="3320" y="0"/>
                          <a:pt x="329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14" name="Google Shape;2014;p46"/>
                  <p:cNvSpPr/>
                  <p:nvPr/>
                </p:nvSpPr>
                <p:spPr>
                  <a:xfrm>
                    <a:off x="7413531" y="6784178"/>
                    <a:ext cx="38557" cy="59926"/>
                  </a:xfrm>
                  <a:custGeom>
                    <a:rect b="b" l="l" r="r" t="t"/>
                    <a:pathLst>
                      <a:path extrusionOk="0" h="2967" w="1909">
                        <a:moveTo>
                          <a:pt x="782" y="0"/>
                        </a:moveTo>
                        <a:cubicBezTo>
                          <a:pt x="766" y="0"/>
                          <a:pt x="751" y="15"/>
                          <a:pt x="739" y="45"/>
                        </a:cubicBezTo>
                        <a:cubicBezTo>
                          <a:pt x="584" y="497"/>
                          <a:pt x="1" y="2271"/>
                          <a:pt x="537" y="2688"/>
                        </a:cubicBezTo>
                        <a:cubicBezTo>
                          <a:pt x="750" y="2853"/>
                          <a:pt x="992" y="2966"/>
                          <a:pt x="1191" y="2966"/>
                        </a:cubicBezTo>
                        <a:cubicBezTo>
                          <a:pt x="1679" y="2966"/>
                          <a:pt x="1909" y="2287"/>
                          <a:pt x="834" y="45"/>
                        </a:cubicBezTo>
                        <a:cubicBezTo>
                          <a:pt x="816" y="15"/>
                          <a:pt x="799" y="0"/>
                          <a:pt x="782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15" name="Google Shape;2015;p46"/>
                  <p:cNvSpPr/>
                  <p:nvPr/>
                </p:nvSpPr>
                <p:spPr>
                  <a:xfrm>
                    <a:off x="7403998" y="6710053"/>
                    <a:ext cx="38658" cy="59825"/>
                  </a:xfrm>
                  <a:custGeom>
                    <a:rect b="b" l="l" r="r" t="t"/>
                    <a:pathLst>
                      <a:path extrusionOk="0" h="2962" w="1914">
                        <a:moveTo>
                          <a:pt x="717" y="0"/>
                        </a:moveTo>
                        <a:cubicBezTo>
                          <a:pt x="229" y="0"/>
                          <a:pt x="0" y="682"/>
                          <a:pt x="1080" y="2917"/>
                        </a:cubicBezTo>
                        <a:cubicBezTo>
                          <a:pt x="1098" y="2947"/>
                          <a:pt x="1116" y="2962"/>
                          <a:pt x="1132" y="2962"/>
                        </a:cubicBezTo>
                        <a:cubicBezTo>
                          <a:pt x="1149" y="2962"/>
                          <a:pt x="1163" y="2947"/>
                          <a:pt x="1175" y="2917"/>
                        </a:cubicBezTo>
                        <a:cubicBezTo>
                          <a:pt x="1330" y="2465"/>
                          <a:pt x="1914" y="703"/>
                          <a:pt x="1378" y="286"/>
                        </a:cubicBezTo>
                        <a:cubicBezTo>
                          <a:pt x="1163" y="116"/>
                          <a:pt x="918" y="0"/>
                          <a:pt x="717" y="0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16" name="Google Shape;2016;p46"/>
                  <p:cNvSpPr/>
                  <p:nvPr/>
                </p:nvSpPr>
                <p:spPr>
                  <a:xfrm>
                    <a:off x="7433385" y="6729261"/>
                    <a:ext cx="67217" cy="43505"/>
                  </a:xfrm>
                  <a:custGeom>
                    <a:rect b="b" l="l" r="r" t="t"/>
                    <a:pathLst>
                      <a:path extrusionOk="0" h="2154" w="3328">
                        <a:moveTo>
                          <a:pt x="1609" y="1"/>
                        </a:moveTo>
                        <a:cubicBezTo>
                          <a:pt x="949" y="1"/>
                          <a:pt x="206" y="1639"/>
                          <a:pt x="18" y="2085"/>
                        </a:cubicBezTo>
                        <a:cubicBezTo>
                          <a:pt x="0" y="2129"/>
                          <a:pt x="15" y="2154"/>
                          <a:pt x="44" y="2154"/>
                        </a:cubicBezTo>
                        <a:cubicBezTo>
                          <a:pt x="54" y="2154"/>
                          <a:pt x="65" y="2151"/>
                          <a:pt x="78" y="2145"/>
                        </a:cubicBezTo>
                        <a:cubicBezTo>
                          <a:pt x="3328" y="847"/>
                          <a:pt x="2566" y="73"/>
                          <a:pt x="1637" y="2"/>
                        </a:cubicBezTo>
                        <a:cubicBezTo>
                          <a:pt x="1628" y="1"/>
                          <a:pt x="1619" y="1"/>
                          <a:pt x="1609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17" name="Google Shape;2017;p46"/>
                  <p:cNvSpPr/>
                  <p:nvPr/>
                </p:nvSpPr>
                <p:spPr>
                  <a:xfrm>
                    <a:off x="7251224" y="6602663"/>
                    <a:ext cx="200561" cy="123790"/>
                  </a:xfrm>
                  <a:custGeom>
                    <a:rect b="b" l="l" r="r" t="t"/>
                    <a:pathLst>
                      <a:path extrusionOk="0" h="6129" w="9930">
                        <a:moveTo>
                          <a:pt x="1060" y="1"/>
                        </a:moveTo>
                        <a:cubicBezTo>
                          <a:pt x="1010" y="1"/>
                          <a:pt x="983" y="44"/>
                          <a:pt x="1012" y="102"/>
                        </a:cubicBezTo>
                        <a:lnTo>
                          <a:pt x="1238" y="674"/>
                        </a:lnTo>
                        <a:lnTo>
                          <a:pt x="1250" y="698"/>
                        </a:lnTo>
                        <a:lnTo>
                          <a:pt x="1215" y="698"/>
                        </a:lnTo>
                        <a:lnTo>
                          <a:pt x="596" y="745"/>
                        </a:lnTo>
                        <a:cubicBezTo>
                          <a:pt x="512" y="745"/>
                          <a:pt x="488" y="805"/>
                          <a:pt x="536" y="876"/>
                        </a:cubicBezTo>
                        <a:lnTo>
                          <a:pt x="893" y="1341"/>
                        </a:lnTo>
                        <a:lnTo>
                          <a:pt x="953" y="1400"/>
                        </a:lnTo>
                        <a:lnTo>
                          <a:pt x="857" y="1412"/>
                        </a:lnTo>
                        <a:lnTo>
                          <a:pt x="298" y="1555"/>
                        </a:lnTo>
                        <a:cubicBezTo>
                          <a:pt x="215" y="1567"/>
                          <a:pt x="203" y="1626"/>
                          <a:pt x="262" y="1686"/>
                        </a:cubicBezTo>
                        <a:lnTo>
                          <a:pt x="691" y="2067"/>
                        </a:lnTo>
                        <a:lnTo>
                          <a:pt x="691" y="2103"/>
                        </a:lnTo>
                        <a:lnTo>
                          <a:pt x="155" y="2293"/>
                        </a:lnTo>
                        <a:cubicBezTo>
                          <a:pt x="60" y="2341"/>
                          <a:pt x="48" y="2400"/>
                          <a:pt x="119" y="2448"/>
                        </a:cubicBezTo>
                        <a:lnTo>
                          <a:pt x="584" y="2781"/>
                        </a:lnTo>
                        <a:lnTo>
                          <a:pt x="655" y="2829"/>
                        </a:lnTo>
                        <a:lnTo>
                          <a:pt x="584" y="2876"/>
                        </a:lnTo>
                        <a:lnTo>
                          <a:pt x="72" y="3126"/>
                        </a:lnTo>
                        <a:cubicBezTo>
                          <a:pt x="0" y="3162"/>
                          <a:pt x="12" y="3198"/>
                          <a:pt x="84" y="3246"/>
                        </a:cubicBezTo>
                        <a:lnTo>
                          <a:pt x="619" y="3531"/>
                        </a:lnTo>
                        <a:lnTo>
                          <a:pt x="643" y="3543"/>
                        </a:lnTo>
                        <a:lnTo>
                          <a:pt x="607" y="3579"/>
                        </a:lnTo>
                        <a:lnTo>
                          <a:pt x="131" y="3936"/>
                        </a:lnTo>
                        <a:cubicBezTo>
                          <a:pt x="72" y="3972"/>
                          <a:pt x="72" y="4055"/>
                          <a:pt x="143" y="4079"/>
                        </a:cubicBezTo>
                        <a:lnTo>
                          <a:pt x="703" y="4293"/>
                        </a:lnTo>
                        <a:lnTo>
                          <a:pt x="774" y="4317"/>
                        </a:lnTo>
                        <a:lnTo>
                          <a:pt x="715" y="4377"/>
                        </a:lnTo>
                        <a:lnTo>
                          <a:pt x="298" y="4793"/>
                        </a:lnTo>
                        <a:cubicBezTo>
                          <a:pt x="238" y="4853"/>
                          <a:pt x="250" y="4912"/>
                          <a:pt x="345" y="4924"/>
                        </a:cubicBezTo>
                        <a:lnTo>
                          <a:pt x="953" y="5043"/>
                        </a:lnTo>
                        <a:lnTo>
                          <a:pt x="977" y="5067"/>
                        </a:lnTo>
                        <a:lnTo>
                          <a:pt x="965" y="5091"/>
                        </a:lnTo>
                        <a:lnTo>
                          <a:pt x="679" y="5627"/>
                        </a:lnTo>
                        <a:cubicBezTo>
                          <a:pt x="644" y="5696"/>
                          <a:pt x="565" y="5854"/>
                          <a:pt x="635" y="5854"/>
                        </a:cubicBezTo>
                        <a:cubicBezTo>
                          <a:pt x="638" y="5854"/>
                          <a:pt x="640" y="5853"/>
                          <a:pt x="643" y="5853"/>
                        </a:cubicBezTo>
                        <a:lnTo>
                          <a:pt x="1179" y="5901"/>
                        </a:lnTo>
                        <a:cubicBezTo>
                          <a:pt x="1191" y="5901"/>
                          <a:pt x="1381" y="5782"/>
                          <a:pt x="1417" y="5782"/>
                        </a:cubicBezTo>
                        <a:cubicBezTo>
                          <a:pt x="4036" y="5484"/>
                          <a:pt x="4215" y="4472"/>
                          <a:pt x="4215" y="4472"/>
                        </a:cubicBezTo>
                        <a:lnTo>
                          <a:pt x="4275" y="4317"/>
                        </a:lnTo>
                        <a:cubicBezTo>
                          <a:pt x="4417" y="3781"/>
                          <a:pt x="4656" y="3650"/>
                          <a:pt x="4929" y="3638"/>
                        </a:cubicBezTo>
                        <a:cubicBezTo>
                          <a:pt x="5179" y="3698"/>
                          <a:pt x="5406" y="3817"/>
                          <a:pt x="5489" y="4365"/>
                        </a:cubicBezTo>
                        <a:lnTo>
                          <a:pt x="5501" y="4484"/>
                        </a:lnTo>
                        <a:cubicBezTo>
                          <a:pt x="5501" y="4484"/>
                          <a:pt x="5501" y="5341"/>
                          <a:pt x="8085" y="5960"/>
                        </a:cubicBezTo>
                        <a:cubicBezTo>
                          <a:pt x="8087" y="5961"/>
                          <a:pt x="8090" y="5961"/>
                          <a:pt x="8093" y="5961"/>
                        </a:cubicBezTo>
                        <a:cubicBezTo>
                          <a:pt x="8126" y="5961"/>
                          <a:pt x="8160" y="5901"/>
                          <a:pt x="8204" y="5901"/>
                        </a:cubicBezTo>
                        <a:lnTo>
                          <a:pt x="8835" y="6115"/>
                        </a:lnTo>
                        <a:cubicBezTo>
                          <a:pt x="8864" y="6123"/>
                          <a:pt x="8887" y="6129"/>
                          <a:pt x="8904" y="6129"/>
                        </a:cubicBezTo>
                        <a:cubicBezTo>
                          <a:pt x="8936" y="6129"/>
                          <a:pt x="8945" y="6110"/>
                          <a:pt x="8930" y="6055"/>
                        </a:cubicBezTo>
                        <a:lnTo>
                          <a:pt x="8692" y="5436"/>
                        </a:lnTo>
                        <a:lnTo>
                          <a:pt x="8656" y="5329"/>
                        </a:lnTo>
                        <a:lnTo>
                          <a:pt x="8692" y="5329"/>
                        </a:lnTo>
                        <a:lnTo>
                          <a:pt x="9335" y="5377"/>
                        </a:lnTo>
                        <a:cubicBezTo>
                          <a:pt x="9406" y="5377"/>
                          <a:pt x="9454" y="5365"/>
                          <a:pt x="9394" y="5281"/>
                        </a:cubicBezTo>
                        <a:lnTo>
                          <a:pt x="9037" y="4853"/>
                        </a:lnTo>
                        <a:lnTo>
                          <a:pt x="8989" y="4793"/>
                        </a:lnTo>
                        <a:lnTo>
                          <a:pt x="9073" y="4781"/>
                        </a:lnTo>
                        <a:lnTo>
                          <a:pt x="9644" y="4650"/>
                        </a:lnTo>
                        <a:cubicBezTo>
                          <a:pt x="9716" y="4627"/>
                          <a:pt x="9728" y="4567"/>
                          <a:pt x="9668" y="4508"/>
                        </a:cubicBezTo>
                        <a:lnTo>
                          <a:pt x="9239" y="4127"/>
                        </a:lnTo>
                        <a:lnTo>
                          <a:pt x="9228" y="4115"/>
                        </a:lnTo>
                        <a:lnTo>
                          <a:pt x="9251" y="4091"/>
                        </a:lnTo>
                        <a:lnTo>
                          <a:pt x="9811" y="3853"/>
                        </a:lnTo>
                        <a:cubicBezTo>
                          <a:pt x="9882" y="3829"/>
                          <a:pt x="9882" y="3769"/>
                          <a:pt x="9823" y="3722"/>
                        </a:cubicBezTo>
                        <a:lnTo>
                          <a:pt x="9347" y="3412"/>
                        </a:lnTo>
                        <a:lnTo>
                          <a:pt x="9275" y="3365"/>
                        </a:lnTo>
                        <a:lnTo>
                          <a:pt x="9347" y="3317"/>
                        </a:lnTo>
                        <a:lnTo>
                          <a:pt x="9847" y="3019"/>
                        </a:lnTo>
                        <a:cubicBezTo>
                          <a:pt x="9930" y="2984"/>
                          <a:pt x="9930" y="2924"/>
                          <a:pt x="9847" y="2888"/>
                        </a:cubicBezTo>
                        <a:lnTo>
                          <a:pt x="9347" y="2638"/>
                        </a:lnTo>
                        <a:lnTo>
                          <a:pt x="9347" y="2603"/>
                        </a:lnTo>
                        <a:lnTo>
                          <a:pt x="9823" y="2269"/>
                        </a:lnTo>
                        <a:cubicBezTo>
                          <a:pt x="9882" y="2222"/>
                          <a:pt x="9882" y="2162"/>
                          <a:pt x="9811" y="2126"/>
                        </a:cubicBezTo>
                        <a:lnTo>
                          <a:pt x="9251" y="1924"/>
                        </a:lnTo>
                        <a:lnTo>
                          <a:pt x="9180" y="1888"/>
                        </a:lnTo>
                        <a:lnTo>
                          <a:pt x="9239" y="1829"/>
                        </a:lnTo>
                        <a:lnTo>
                          <a:pt x="9656" y="1412"/>
                        </a:lnTo>
                        <a:cubicBezTo>
                          <a:pt x="9716" y="1352"/>
                          <a:pt x="9704" y="1293"/>
                          <a:pt x="9609" y="1281"/>
                        </a:cubicBezTo>
                        <a:lnTo>
                          <a:pt x="8978" y="1162"/>
                        </a:lnTo>
                        <a:lnTo>
                          <a:pt x="8942" y="1162"/>
                        </a:lnTo>
                        <a:lnTo>
                          <a:pt x="8954" y="1138"/>
                        </a:lnTo>
                        <a:lnTo>
                          <a:pt x="9239" y="602"/>
                        </a:lnTo>
                        <a:cubicBezTo>
                          <a:pt x="9287" y="519"/>
                          <a:pt x="9239" y="483"/>
                          <a:pt x="9168" y="483"/>
                        </a:cubicBezTo>
                        <a:lnTo>
                          <a:pt x="8525" y="543"/>
                        </a:lnTo>
                        <a:cubicBezTo>
                          <a:pt x="5775" y="817"/>
                          <a:pt x="5656" y="1805"/>
                          <a:pt x="5656" y="1805"/>
                        </a:cubicBezTo>
                        <a:lnTo>
                          <a:pt x="5644" y="1924"/>
                        </a:lnTo>
                        <a:cubicBezTo>
                          <a:pt x="5489" y="2460"/>
                          <a:pt x="5251" y="2579"/>
                          <a:pt x="5001" y="2591"/>
                        </a:cubicBezTo>
                        <a:cubicBezTo>
                          <a:pt x="4751" y="2543"/>
                          <a:pt x="4525" y="2400"/>
                          <a:pt x="4453" y="1853"/>
                        </a:cubicBezTo>
                        <a:lnTo>
                          <a:pt x="4429" y="1733"/>
                        </a:lnTo>
                        <a:cubicBezTo>
                          <a:pt x="4429" y="1733"/>
                          <a:pt x="4429" y="745"/>
                          <a:pt x="1739" y="138"/>
                        </a:cubicBezTo>
                        <a:lnTo>
                          <a:pt x="1096" y="7"/>
                        </a:lnTo>
                        <a:cubicBezTo>
                          <a:pt x="1083" y="3"/>
                          <a:pt x="1071" y="1"/>
                          <a:pt x="1060" y="1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18" name="Google Shape;2018;p46"/>
                  <p:cNvSpPr/>
                  <p:nvPr/>
                </p:nvSpPr>
                <p:spPr>
                  <a:xfrm>
                    <a:off x="7356069" y="6668931"/>
                    <a:ext cx="53806" cy="37204"/>
                  </a:xfrm>
                  <a:custGeom>
                    <a:rect b="b" l="l" r="r" t="t"/>
                    <a:pathLst>
                      <a:path extrusionOk="0" h="1842" w="2664">
                        <a:moveTo>
                          <a:pt x="72" y="0"/>
                        </a:moveTo>
                        <a:cubicBezTo>
                          <a:pt x="12" y="0"/>
                          <a:pt x="0" y="24"/>
                          <a:pt x="36" y="72"/>
                        </a:cubicBezTo>
                        <a:cubicBezTo>
                          <a:pt x="1129" y="1399"/>
                          <a:pt x="1809" y="1842"/>
                          <a:pt x="2191" y="1842"/>
                        </a:cubicBezTo>
                        <a:cubicBezTo>
                          <a:pt x="2587" y="1842"/>
                          <a:pt x="2663" y="1366"/>
                          <a:pt x="2548" y="905"/>
                        </a:cubicBezTo>
                        <a:cubicBezTo>
                          <a:pt x="2393" y="250"/>
                          <a:pt x="548" y="36"/>
                          <a:pt x="72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19" name="Google Shape;2019;p46"/>
                  <p:cNvSpPr/>
                  <p:nvPr/>
                </p:nvSpPr>
                <p:spPr>
                  <a:xfrm>
                    <a:off x="7356796" y="6630374"/>
                    <a:ext cx="56634" cy="32235"/>
                  </a:xfrm>
                  <a:custGeom>
                    <a:rect b="b" l="l" r="r" t="t"/>
                    <a:pathLst>
                      <a:path extrusionOk="0" h="1596" w="2804">
                        <a:moveTo>
                          <a:pt x="2322" y="1"/>
                        </a:moveTo>
                        <a:cubicBezTo>
                          <a:pt x="1929" y="1"/>
                          <a:pt x="1216" y="386"/>
                          <a:pt x="36" y="1516"/>
                        </a:cubicBezTo>
                        <a:cubicBezTo>
                          <a:pt x="0" y="1552"/>
                          <a:pt x="0" y="1588"/>
                          <a:pt x="71" y="1588"/>
                        </a:cubicBezTo>
                        <a:cubicBezTo>
                          <a:pt x="155" y="1592"/>
                          <a:pt x="280" y="1596"/>
                          <a:pt x="432" y="1596"/>
                        </a:cubicBezTo>
                        <a:cubicBezTo>
                          <a:pt x="1147" y="1596"/>
                          <a:pt x="2445" y="1511"/>
                          <a:pt x="2631" y="981"/>
                        </a:cubicBezTo>
                        <a:cubicBezTo>
                          <a:pt x="2803" y="509"/>
                          <a:pt x="2774" y="1"/>
                          <a:pt x="232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20" name="Google Shape;2020;p46"/>
                  <p:cNvSpPr/>
                  <p:nvPr/>
                </p:nvSpPr>
                <p:spPr>
                  <a:xfrm>
                    <a:off x="7287903" y="6667881"/>
                    <a:ext cx="56876" cy="32154"/>
                  </a:xfrm>
                  <a:custGeom>
                    <a:rect b="b" l="l" r="r" t="t"/>
                    <a:pathLst>
                      <a:path extrusionOk="0" h="1592" w="2816">
                        <a:moveTo>
                          <a:pt x="2432" y="1"/>
                        </a:moveTo>
                        <a:cubicBezTo>
                          <a:pt x="1732" y="1"/>
                          <a:pt x="365" y="66"/>
                          <a:pt x="173" y="612"/>
                        </a:cubicBezTo>
                        <a:cubicBezTo>
                          <a:pt x="1" y="1083"/>
                          <a:pt x="30" y="1591"/>
                          <a:pt x="481" y="1591"/>
                        </a:cubicBezTo>
                        <a:cubicBezTo>
                          <a:pt x="875" y="1591"/>
                          <a:pt x="1588" y="1206"/>
                          <a:pt x="2768" y="76"/>
                        </a:cubicBezTo>
                        <a:cubicBezTo>
                          <a:pt x="2816" y="52"/>
                          <a:pt x="2792" y="5"/>
                          <a:pt x="2732" y="5"/>
                        </a:cubicBezTo>
                        <a:cubicBezTo>
                          <a:pt x="2660" y="3"/>
                          <a:pt x="2557" y="1"/>
                          <a:pt x="2432" y="1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21" name="Google Shape;2021;p46"/>
                  <p:cNvSpPr/>
                  <p:nvPr/>
                </p:nvSpPr>
                <p:spPr>
                  <a:xfrm>
                    <a:off x="7291215" y="6624274"/>
                    <a:ext cx="53806" cy="37466"/>
                  </a:xfrm>
                  <a:custGeom>
                    <a:rect b="b" l="l" r="r" t="t"/>
                    <a:pathLst>
                      <a:path extrusionOk="0" h="1855" w="2664">
                        <a:moveTo>
                          <a:pt x="473" y="1"/>
                        </a:moveTo>
                        <a:cubicBezTo>
                          <a:pt x="77" y="1"/>
                          <a:pt x="1" y="477"/>
                          <a:pt x="116" y="937"/>
                        </a:cubicBezTo>
                        <a:cubicBezTo>
                          <a:pt x="259" y="1592"/>
                          <a:pt x="2116" y="1806"/>
                          <a:pt x="2592" y="1854"/>
                        </a:cubicBezTo>
                        <a:cubicBezTo>
                          <a:pt x="2652" y="1854"/>
                          <a:pt x="2664" y="1818"/>
                          <a:pt x="2628" y="1771"/>
                        </a:cubicBezTo>
                        <a:cubicBezTo>
                          <a:pt x="1535" y="444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22" name="Google Shape;2022;p46"/>
                  <p:cNvSpPr/>
                  <p:nvPr/>
                </p:nvSpPr>
                <p:spPr>
                  <a:xfrm>
                    <a:off x="7224523" y="6456554"/>
                    <a:ext cx="200339" cy="123770"/>
                  </a:xfrm>
                  <a:custGeom>
                    <a:rect b="b" l="l" r="r" t="t"/>
                    <a:pathLst>
                      <a:path extrusionOk="0" h="6128" w="9919">
                        <a:moveTo>
                          <a:pt x="1107" y="0"/>
                        </a:moveTo>
                        <a:cubicBezTo>
                          <a:pt x="1042" y="0"/>
                          <a:pt x="1015" y="45"/>
                          <a:pt x="1036" y="109"/>
                        </a:cubicBezTo>
                        <a:lnTo>
                          <a:pt x="1263" y="669"/>
                        </a:lnTo>
                        <a:lnTo>
                          <a:pt x="1275" y="705"/>
                        </a:lnTo>
                        <a:lnTo>
                          <a:pt x="1251" y="705"/>
                        </a:lnTo>
                        <a:lnTo>
                          <a:pt x="620" y="752"/>
                        </a:lnTo>
                        <a:cubicBezTo>
                          <a:pt x="548" y="752"/>
                          <a:pt x="513" y="812"/>
                          <a:pt x="560" y="883"/>
                        </a:cubicBezTo>
                        <a:lnTo>
                          <a:pt x="917" y="1347"/>
                        </a:lnTo>
                        <a:lnTo>
                          <a:pt x="977" y="1407"/>
                        </a:lnTo>
                        <a:lnTo>
                          <a:pt x="882" y="1419"/>
                        </a:lnTo>
                        <a:lnTo>
                          <a:pt x="322" y="1550"/>
                        </a:lnTo>
                        <a:cubicBezTo>
                          <a:pt x="251" y="1562"/>
                          <a:pt x="239" y="1621"/>
                          <a:pt x="286" y="1681"/>
                        </a:cubicBezTo>
                        <a:lnTo>
                          <a:pt x="727" y="2074"/>
                        </a:lnTo>
                        <a:lnTo>
                          <a:pt x="727" y="2098"/>
                        </a:lnTo>
                        <a:lnTo>
                          <a:pt x="191" y="2300"/>
                        </a:lnTo>
                        <a:cubicBezTo>
                          <a:pt x="60" y="2336"/>
                          <a:pt x="60" y="2395"/>
                          <a:pt x="120" y="2443"/>
                        </a:cubicBezTo>
                        <a:lnTo>
                          <a:pt x="572" y="2788"/>
                        </a:lnTo>
                        <a:lnTo>
                          <a:pt x="655" y="2836"/>
                        </a:lnTo>
                        <a:lnTo>
                          <a:pt x="572" y="2871"/>
                        </a:lnTo>
                        <a:lnTo>
                          <a:pt x="72" y="3133"/>
                        </a:lnTo>
                        <a:cubicBezTo>
                          <a:pt x="1" y="3157"/>
                          <a:pt x="13" y="3205"/>
                          <a:pt x="84" y="3252"/>
                        </a:cubicBezTo>
                        <a:lnTo>
                          <a:pt x="620" y="3526"/>
                        </a:lnTo>
                        <a:lnTo>
                          <a:pt x="632" y="3550"/>
                        </a:lnTo>
                        <a:lnTo>
                          <a:pt x="608" y="3574"/>
                        </a:lnTo>
                        <a:lnTo>
                          <a:pt x="132" y="3931"/>
                        </a:lnTo>
                        <a:cubicBezTo>
                          <a:pt x="72" y="3979"/>
                          <a:pt x="72" y="4050"/>
                          <a:pt x="143" y="4086"/>
                        </a:cubicBezTo>
                        <a:lnTo>
                          <a:pt x="691" y="4288"/>
                        </a:lnTo>
                        <a:lnTo>
                          <a:pt x="775" y="4324"/>
                        </a:lnTo>
                        <a:lnTo>
                          <a:pt x="715" y="4384"/>
                        </a:lnTo>
                        <a:lnTo>
                          <a:pt x="298" y="4800"/>
                        </a:lnTo>
                        <a:cubicBezTo>
                          <a:pt x="239" y="4860"/>
                          <a:pt x="251" y="4919"/>
                          <a:pt x="334" y="4931"/>
                        </a:cubicBezTo>
                        <a:lnTo>
                          <a:pt x="953" y="5050"/>
                        </a:lnTo>
                        <a:lnTo>
                          <a:pt x="977" y="5062"/>
                        </a:lnTo>
                        <a:lnTo>
                          <a:pt x="965" y="5098"/>
                        </a:lnTo>
                        <a:lnTo>
                          <a:pt x="679" y="5634"/>
                        </a:lnTo>
                        <a:cubicBezTo>
                          <a:pt x="635" y="5700"/>
                          <a:pt x="569" y="5850"/>
                          <a:pt x="619" y="5850"/>
                        </a:cubicBezTo>
                        <a:cubicBezTo>
                          <a:pt x="623" y="5850"/>
                          <a:pt x="627" y="5850"/>
                          <a:pt x="632" y="5848"/>
                        </a:cubicBezTo>
                        <a:lnTo>
                          <a:pt x="1167" y="5896"/>
                        </a:lnTo>
                        <a:cubicBezTo>
                          <a:pt x="1191" y="5896"/>
                          <a:pt x="1382" y="5777"/>
                          <a:pt x="1406" y="5777"/>
                        </a:cubicBezTo>
                        <a:cubicBezTo>
                          <a:pt x="4025" y="5479"/>
                          <a:pt x="4204" y="4467"/>
                          <a:pt x="4204" y="4467"/>
                        </a:cubicBezTo>
                        <a:lnTo>
                          <a:pt x="4263" y="4324"/>
                        </a:lnTo>
                        <a:cubicBezTo>
                          <a:pt x="4418" y="3788"/>
                          <a:pt x="4656" y="3645"/>
                          <a:pt x="4918" y="3633"/>
                        </a:cubicBezTo>
                        <a:cubicBezTo>
                          <a:pt x="5180" y="3693"/>
                          <a:pt x="5394" y="3812"/>
                          <a:pt x="5489" y="4360"/>
                        </a:cubicBezTo>
                        <a:lnTo>
                          <a:pt x="5501" y="4479"/>
                        </a:lnTo>
                        <a:cubicBezTo>
                          <a:pt x="5501" y="4479"/>
                          <a:pt x="5501" y="5348"/>
                          <a:pt x="8073" y="5955"/>
                        </a:cubicBezTo>
                        <a:cubicBezTo>
                          <a:pt x="8077" y="5956"/>
                          <a:pt x="8080" y="5957"/>
                          <a:pt x="8084" y="5957"/>
                        </a:cubicBezTo>
                        <a:cubicBezTo>
                          <a:pt x="8126" y="5957"/>
                          <a:pt x="8159" y="5896"/>
                          <a:pt x="8192" y="5896"/>
                        </a:cubicBezTo>
                        <a:lnTo>
                          <a:pt x="8835" y="6122"/>
                        </a:lnTo>
                        <a:cubicBezTo>
                          <a:pt x="8856" y="6125"/>
                          <a:pt x="8874" y="6128"/>
                          <a:pt x="8890" y="6128"/>
                        </a:cubicBezTo>
                        <a:cubicBezTo>
                          <a:pt x="8928" y="6128"/>
                          <a:pt x="8947" y="6113"/>
                          <a:pt x="8930" y="6062"/>
                        </a:cubicBezTo>
                        <a:lnTo>
                          <a:pt x="8692" y="5431"/>
                        </a:lnTo>
                        <a:lnTo>
                          <a:pt x="8656" y="5336"/>
                        </a:lnTo>
                        <a:lnTo>
                          <a:pt x="8692" y="5336"/>
                        </a:lnTo>
                        <a:lnTo>
                          <a:pt x="9323" y="5372"/>
                        </a:lnTo>
                        <a:cubicBezTo>
                          <a:pt x="9407" y="5372"/>
                          <a:pt x="9442" y="5360"/>
                          <a:pt x="9383" y="5288"/>
                        </a:cubicBezTo>
                        <a:lnTo>
                          <a:pt x="9026" y="4860"/>
                        </a:lnTo>
                        <a:lnTo>
                          <a:pt x="8990" y="4800"/>
                        </a:lnTo>
                        <a:lnTo>
                          <a:pt x="9073" y="4776"/>
                        </a:lnTo>
                        <a:lnTo>
                          <a:pt x="9645" y="4645"/>
                        </a:lnTo>
                        <a:cubicBezTo>
                          <a:pt x="9716" y="4634"/>
                          <a:pt x="9728" y="4574"/>
                          <a:pt x="9668" y="4515"/>
                        </a:cubicBezTo>
                        <a:lnTo>
                          <a:pt x="9240" y="4122"/>
                        </a:lnTo>
                        <a:lnTo>
                          <a:pt x="9228" y="4110"/>
                        </a:lnTo>
                        <a:lnTo>
                          <a:pt x="9252" y="4098"/>
                        </a:lnTo>
                        <a:lnTo>
                          <a:pt x="9799" y="3860"/>
                        </a:lnTo>
                        <a:cubicBezTo>
                          <a:pt x="9883" y="3824"/>
                          <a:pt x="9883" y="3764"/>
                          <a:pt x="9823" y="3729"/>
                        </a:cubicBezTo>
                        <a:lnTo>
                          <a:pt x="9347" y="3407"/>
                        </a:lnTo>
                        <a:lnTo>
                          <a:pt x="9264" y="3372"/>
                        </a:lnTo>
                        <a:lnTo>
                          <a:pt x="9347" y="3324"/>
                        </a:lnTo>
                        <a:lnTo>
                          <a:pt x="9847" y="3026"/>
                        </a:lnTo>
                        <a:cubicBezTo>
                          <a:pt x="9919" y="2979"/>
                          <a:pt x="9919" y="2919"/>
                          <a:pt x="9847" y="2895"/>
                        </a:cubicBezTo>
                        <a:lnTo>
                          <a:pt x="9347" y="2633"/>
                        </a:lnTo>
                        <a:lnTo>
                          <a:pt x="9347" y="2610"/>
                        </a:lnTo>
                        <a:lnTo>
                          <a:pt x="9823" y="2264"/>
                        </a:lnTo>
                        <a:cubicBezTo>
                          <a:pt x="9883" y="2217"/>
                          <a:pt x="9883" y="2157"/>
                          <a:pt x="9799" y="2133"/>
                        </a:cubicBezTo>
                        <a:lnTo>
                          <a:pt x="9252" y="1919"/>
                        </a:lnTo>
                        <a:lnTo>
                          <a:pt x="9180" y="1895"/>
                        </a:lnTo>
                        <a:lnTo>
                          <a:pt x="9240" y="1836"/>
                        </a:lnTo>
                        <a:lnTo>
                          <a:pt x="9657" y="1419"/>
                        </a:lnTo>
                        <a:cubicBezTo>
                          <a:pt x="9716" y="1359"/>
                          <a:pt x="9704" y="1300"/>
                          <a:pt x="9609" y="1288"/>
                        </a:cubicBezTo>
                        <a:lnTo>
                          <a:pt x="9002" y="1169"/>
                        </a:lnTo>
                        <a:lnTo>
                          <a:pt x="8966" y="1169"/>
                        </a:lnTo>
                        <a:lnTo>
                          <a:pt x="8990" y="1133"/>
                        </a:lnTo>
                        <a:lnTo>
                          <a:pt x="9264" y="597"/>
                        </a:lnTo>
                        <a:cubicBezTo>
                          <a:pt x="9311" y="526"/>
                          <a:pt x="9264" y="478"/>
                          <a:pt x="9192" y="478"/>
                        </a:cubicBezTo>
                        <a:lnTo>
                          <a:pt x="8549" y="538"/>
                        </a:lnTo>
                        <a:cubicBezTo>
                          <a:pt x="5799" y="824"/>
                          <a:pt x="5680" y="1800"/>
                          <a:pt x="5680" y="1800"/>
                        </a:cubicBezTo>
                        <a:lnTo>
                          <a:pt x="5668" y="1919"/>
                        </a:lnTo>
                        <a:cubicBezTo>
                          <a:pt x="5513" y="2455"/>
                          <a:pt x="5275" y="2574"/>
                          <a:pt x="5025" y="2598"/>
                        </a:cubicBezTo>
                        <a:cubicBezTo>
                          <a:pt x="4775" y="2550"/>
                          <a:pt x="4549" y="2395"/>
                          <a:pt x="4477" y="1848"/>
                        </a:cubicBezTo>
                        <a:lnTo>
                          <a:pt x="4465" y="1728"/>
                        </a:lnTo>
                        <a:cubicBezTo>
                          <a:pt x="4465" y="1728"/>
                          <a:pt x="4465" y="752"/>
                          <a:pt x="1763" y="133"/>
                        </a:cubicBezTo>
                        <a:lnTo>
                          <a:pt x="1132" y="2"/>
                        </a:lnTo>
                        <a:cubicBezTo>
                          <a:pt x="1123" y="1"/>
                          <a:pt x="1115" y="0"/>
                          <a:pt x="110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23" name="Google Shape;2023;p46"/>
                  <p:cNvSpPr/>
                  <p:nvPr/>
                </p:nvSpPr>
                <p:spPr>
                  <a:xfrm>
                    <a:off x="7329611" y="6522721"/>
                    <a:ext cx="53806" cy="37386"/>
                  </a:xfrm>
                  <a:custGeom>
                    <a:rect b="b" l="l" r="r" t="t"/>
                    <a:pathLst>
                      <a:path extrusionOk="0" h="1851" w="2664">
                        <a:moveTo>
                          <a:pt x="72" y="0"/>
                        </a:moveTo>
                        <a:cubicBezTo>
                          <a:pt x="13" y="0"/>
                          <a:pt x="1" y="36"/>
                          <a:pt x="36" y="72"/>
                        </a:cubicBezTo>
                        <a:cubicBezTo>
                          <a:pt x="1130" y="1405"/>
                          <a:pt x="1810" y="1851"/>
                          <a:pt x="2192" y="1851"/>
                        </a:cubicBezTo>
                        <a:cubicBezTo>
                          <a:pt x="2588" y="1851"/>
                          <a:pt x="2664" y="1372"/>
                          <a:pt x="2549" y="905"/>
                        </a:cubicBezTo>
                        <a:cubicBezTo>
                          <a:pt x="2394" y="250"/>
                          <a:pt x="548" y="48"/>
                          <a:pt x="7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24" name="Google Shape;2024;p46"/>
                  <p:cNvSpPr/>
                  <p:nvPr/>
                </p:nvSpPr>
                <p:spPr>
                  <a:xfrm>
                    <a:off x="7329853" y="6484407"/>
                    <a:ext cx="56876" cy="32134"/>
                  </a:xfrm>
                  <a:custGeom>
                    <a:rect b="b" l="l" r="r" t="t"/>
                    <a:pathLst>
                      <a:path extrusionOk="0" h="1591" w="2816">
                        <a:moveTo>
                          <a:pt x="2335" y="1"/>
                        </a:moveTo>
                        <a:cubicBezTo>
                          <a:pt x="1942" y="1"/>
                          <a:pt x="1228" y="386"/>
                          <a:pt x="48" y="1516"/>
                        </a:cubicBezTo>
                        <a:cubicBezTo>
                          <a:pt x="1" y="1540"/>
                          <a:pt x="24" y="1588"/>
                          <a:pt x="84" y="1588"/>
                        </a:cubicBezTo>
                        <a:cubicBezTo>
                          <a:pt x="149" y="1589"/>
                          <a:pt x="239" y="1591"/>
                          <a:pt x="347" y="1591"/>
                        </a:cubicBezTo>
                        <a:cubicBezTo>
                          <a:pt x="1035" y="1591"/>
                          <a:pt x="2448" y="1526"/>
                          <a:pt x="2644" y="980"/>
                        </a:cubicBezTo>
                        <a:cubicBezTo>
                          <a:pt x="2816" y="509"/>
                          <a:pt x="2787" y="1"/>
                          <a:pt x="233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25" name="Google Shape;2025;p46"/>
                  <p:cNvSpPr/>
                  <p:nvPr/>
                </p:nvSpPr>
                <p:spPr>
                  <a:xfrm>
                    <a:off x="7261080" y="6521691"/>
                    <a:ext cx="56775" cy="32195"/>
                  </a:xfrm>
                  <a:custGeom>
                    <a:rect b="b" l="l" r="r" t="t"/>
                    <a:pathLst>
                      <a:path extrusionOk="0" h="1594" w="2811">
                        <a:moveTo>
                          <a:pt x="2478" y="0"/>
                        </a:moveTo>
                        <a:cubicBezTo>
                          <a:pt x="1791" y="0"/>
                          <a:pt x="375" y="67"/>
                          <a:pt x="179" y="623"/>
                        </a:cubicBezTo>
                        <a:cubicBezTo>
                          <a:pt x="1" y="1088"/>
                          <a:pt x="30" y="1593"/>
                          <a:pt x="482" y="1593"/>
                        </a:cubicBezTo>
                        <a:cubicBezTo>
                          <a:pt x="876" y="1593"/>
                          <a:pt x="1589" y="1211"/>
                          <a:pt x="2763" y="87"/>
                        </a:cubicBezTo>
                        <a:cubicBezTo>
                          <a:pt x="2810" y="51"/>
                          <a:pt x="2798" y="4"/>
                          <a:pt x="2739" y="4"/>
                        </a:cubicBezTo>
                        <a:cubicBezTo>
                          <a:pt x="2675" y="2"/>
                          <a:pt x="2585" y="0"/>
                          <a:pt x="2478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26" name="Google Shape;2026;p46"/>
                  <p:cNvSpPr/>
                  <p:nvPr/>
                </p:nvSpPr>
                <p:spPr>
                  <a:xfrm>
                    <a:off x="7264514" y="6478226"/>
                    <a:ext cx="54049" cy="37305"/>
                  </a:xfrm>
                  <a:custGeom>
                    <a:rect b="b" l="l" r="r" t="t"/>
                    <a:pathLst>
                      <a:path extrusionOk="0" h="1847" w="2676">
                        <a:moveTo>
                          <a:pt x="470" y="0"/>
                        </a:moveTo>
                        <a:cubicBezTo>
                          <a:pt x="74" y="0"/>
                          <a:pt x="1" y="480"/>
                          <a:pt x="116" y="941"/>
                        </a:cubicBezTo>
                        <a:cubicBezTo>
                          <a:pt x="259" y="1596"/>
                          <a:pt x="2104" y="1798"/>
                          <a:pt x="2581" y="1846"/>
                        </a:cubicBezTo>
                        <a:cubicBezTo>
                          <a:pt x="2664" y="1846"/>
                          <a:pt x="2676" y="1822"/>
                          <a:pt x="2628" y="1775"/>
                        </a:cubicBezTo>
                        <a:cubicBezTo>
                          <a:pt x="1531" y="444"/>
                          <a:pt x="851" y="0"/>
                          <a:pt x="47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27" name="Google Shape;2027;p46"/>
                  <p:cNvSpPr/>
                  <p:nvPr/>
                </p:nvSpPr>
                <p:spPr>
                  <a:xfrm>
                    <a:off x="7021316" y="6445062"/>
                    <a:ext cx="196744" cy="203934"/>
                  </a:xfrm>
                  <a:custGeom>
                    <a:rect b="b" l="l" r="r" t="t"/>
                    <a:pathLst>
                      <a:path extrusionOk="0" h="10097" w="9741">
                        <a:moveTo>
                          <a:pt x="5627" y="0"/>
                        </a:moveTo>
                        <a:cubicBezTo>
                          <a:pt x="5606" y="0"/>
                          <a:pt x="5582" y="16"/>
                          <a:pt x="5561" y="47"/>
                        </a:cubicBezTo>
                        <a:lnTo>
                          <a:pt x="5204" y="583"/>
                        </a:lnTo>
                        <a:cubicBezTo>
                          <a:pt x="3668" y="2881"/>
                          <a:pt x="4347" y="3595"/>
                          <a:pt x="4347" y="3595"/>
                        </a:cubicBezTo>
                        <a:lnTo>
                          <a:pt x="4418" y="3679"/>
                        </a:lnTo>
                        <a:cubicBezTo>
                          <a:pt x="4740" y="4143"/>
                          <a:pt x="4668" y="4393"/>
                          <a:pt x="4525" y="4607"/>
                        </a:cubicBezTo>
                        <a:cubicBezTo>
                          <a:pt x="4420" y="4688"/>
                          <a:pt x="4302" y="4749"/>
                          <a:pt x="4146" y="4749"/>
                        </a:cubicBezTo>
                        <a:cubicBezTo>
                          <a:pt x="4002" y="4749"/>
                          <a:pt x="3825" y="4697"/>
                          <a:pt x="3597" y="4560"/>
                        </a:cubicBezTo>
                        <a:lnTo>
                          <a:pt x="3501" y="4488"/>
                        </a:lnTo>
                        <a:cubicBezTo>
                          <a:pt x="3501" y="4488"/>
                          <a:pt x="3365" y="4374"/>
                          <a:pt x="3040" y="4374"/>
                        </a:cubicBezTo>
                        <a:cubicBezTo>
                          <a:pt x="2602" y="4374"/>
                          <a:pt x="1819" y="4582"/>
                          <a:pt x="560" y="5560"/>
                        </a:cubicBezTo>
                        <a:lnTo>
                          <a:pt x="560" y="5572"/>
                        </a:lnTo>
                        <a:lnTo>
                          <a:pt x="60" y="5976"/>
                        </a:lnTo>
                        <a:cubicBezTo>
                          <a:pt x="1" y="6012"/>
                          <a:pt x="1" y="6096"/>
                          <a:pt x="84" y="6107"/>
                        </a:cubicBezTo>
                        <a:lnTo>
                          <a:pt x="656" y="6298"/>
                        </a:lnTo>
                        <a:lnTo>
                          <a:pt x="679" y="6310"/>
                        </a:lnTo>
                        <a:lnTo>
                          <a:pt x="668" y="6346"/>
                        </a:lnTo>
                        <a:lnTo>
                          <a:pt x="310" y="6846"/>
                        </a:lnTo>
                        <a:cubicBezTo>
                          <a:pt x="263" y="6905"/>
                          <a:pt x="298" y="6965"/>
                          <a:pt x="370" y="6965"/>
                        </a:cubicBezTo>
                        <a:lnTo>
                          <a:pt x="953" y="6989"/>
                        </a:lnTo>
                        <a:lnTo>
                          <a:pt x="1037" y="6989"/>
                        </a:lnTo>
                        <a:lnTo>
                          <a:pt x="989" y="7060"/>
                        </a:lnTo>
                        <a:lnTo>
                          <a:pt x="739" y="7584"/>
                        </a:lnTo>
                        <a:cubicBezTo>
                          <a:pt x="715" y="7655"/>
                          <a:pt x="739" y="7703"/>
                          <a:pt x="810" y="7703"/>
                        </a:cubicBezTo>
                        <a:lnTo>
                          <a:pt x="1394" y="7620"/>
                        </a:lnTo>
                        <a:lnTo>
                          <a:pt x="1406" y="7643"/>
                        </a:lnTo>
                        <a:lnTo>
                          <a:pt x="1215" y="8179"/>
                        </a:lnTo>
                        <a:cubicBezTo>
                          <a:pt x="1176" y="8278"/>
                          <a:pt x="1202" y="8328"/>
                          <a:pt x="1253" y="8328"/>
                        </a:cubicBezTo>
                        <a:cubicBezTo>
                          <a:pt x="1264" y="8328"/>
                          <a:pt x="1275" y="8326"/>
                          <a:pt x="1287" y="8322"/>
                        </a:cubicBezTo>
                        <a:lnTo>
                          <a:pt x="1858" y="8191"/>
                        </a:lnTo>
                        <a:lnTo>
                          <a:pt x="1942" y="8179"/>
                        </a:lnTo>
                        <a:lnTo>
                          <a:pt x="1942" y="8179"/>
                        </a:lnTo>
                        <a:lnTo>
                          <a:pt x="1930" y="8251"/>
                        </a:lnTo>
                        <a:lnTo>
                          <a:pt x="1799" y="8822"/>
                        </a:lnTo>
                        <a:cubicBezTo>
                          <a:pt x="1781" y="8876"/>
                          <a:pt x="1796" y="8902"/>
                          <a:pt x="1835" y="8902"/>
                        </a:cubicBezTo>
                        <a:cubicBezTo>
                          <a:pt x="1849" y="8902"/>
                          <a:pt x="1864" y="8899"/>
                          <a:pt x="1882" y="8894"/>
                        </a:cubicBezTo>
                        <a:lnTo>
                          <a:pt x="2442" y="8655"/>
                        </a:lnTo>
                        <a:lnTo>
                          <a:pt x="2465" y="8643"/>
                        </a:lnTo>
                        <a:lnTo>
                          <a:pt x="2465" y="8679"/>
                        </a:lnTo>
                        <a:lnTo>
                          <a:pt x="2442" y="9275"/>
                        </a:lnTo>
                        <a:cubicBezTo>
                          <a:pt x="2442" y="9336"/>
                          <a:pt x="2461" y="9372"/>
                          <a:pt x="2505" y="9372"/>
                        </a:cubicBezTo>
                        <a:cubicBezTo>
                          <a:pt x="2520" y="9372"/>
                          <a:pt x="2539" y="9367"/>
                          <a:pt x="2561" y="9358"/>
                        </a:cubicBezTo>
                        <a:lnTo>
                          <a:pt x="3061" y="9060"/>
                        </a:lnTo>
                        <a:lnTo>
                          <a:pt x="3132" y="9013"/>
                        </a:lnTo>
                        <a:lnTo>
                          <a:pt x="3156" y="9096"/>
                        </a:lnTo>
                        <a:lnTo>
                          <a:pt x="3204" y="9679"/>
                        </a:lnTo>
                        <a:cubicBezTo>
                          <a:pt x="3219" y="9739"/>
                          <a:pt x="3238" y="9766"/>
                          <a:pt x="3271" y="9766"/>
                        </a:cubicBezTo>
                        <a:cubicBezTo>
                          <a:pt x="3291" y="9766"/>
                          <a:pt x="3315" y="9757"/>
                          <a:pt x="3346" y="9739"/>
                        </a:cubicBezTo>
                        <a:lnTo>
                          <a:pt x="3835" y="9334"/>
                        </a:lnTo>
                        <a:lnTo>
                          <a:pt x="3858" y="9322"/>
                        </a:lnTo>
                        <a:lnTo>
                          <a:pt x="3882" y="9358"/>
                        </a:lnTo>
                        <a:lnTo>
                          <a:pt x="4097" y="9906"/>
                        </a:lnTo>
                        <a:cubicBezTo>
                          <a:pt x="4127" y="9966"/>
                          <a:pt x="4184" y="10097"/>
                          <a:pt x="4229" y="10097"/>
                        </a:cubicBezTo>
                        <a:cubicBezTo>
                          <a:pt x="4237" y="10097"/>
                          <a:pt x="4244" y="10093"/>
                          <a:pt x="4251" y="10084"/>
                        </a:cubicBezTo>
                        <a:lnTo>
                          <a:pt x="4620" y="9691"/>
                        </a:lnTo>
                        <a:cubicBezTo>
                          <a:pt x="4644" y="9679"/>
                          <a:pt x="4656" y="9453"/>
                          <a:pt x="4680" y="9429"/>
                        </a:cubicBezTo>
                        <a:cubicBezTo>
                          <a:pt x="6133" y="7215"/>
                          <a:pt x="5454" y="6441"/>
                          <a:pt x="5454" y="6441"/>
                        </a:cubicBezTo>
                        <a:lnTo>
                          <a:pt x="5382" y="6298"/>
                        </a:lnTo>
                        <a:cubicBezTo>
                          <a:pt x="5049" y="5857"/>
                          <a:pt x="5121" y="5572"/>
                          <a:pt x="5263" y="5369"/>
                        </a:cubicBezTo>
                        <a:cubicBezTo>
                          <a:pt x="5377" y="5281"/>
                          <a:pt x="5498" y="5212"/>
                          <a:pt x="5657" y="5212"/>
                        </a:cubicBezTo>
                        <a:cubicBezTo>
                          <a:pt x="5798" y="5212"/>
                          <a:pt x="5969" y="5265"/>
                          <a:pt x="6192" y="5405"/>
                        </a:cubicBezTo>
                        <a:lnTo>
                          <a:pt x="6275" y="5465"/>
                        </a:lnTo>
                        <a:cubicBezTo>
                          <a:pt x="6275" y="5465"/>
                          <a:pt x="6389" y="5560"/>
                          <a:pt x="6670" y="5560"/>
                        </a:cubicBezTo>
                        <a:cubicBezTo>
                          <a:pt x="7070" y="5560"/>
                          <a:pt x="7811" y="5366"/>
                          <a:pt x="9050" y="4429"/>
                        </a:cubicBezTo>
                        <a:cubicBezTo>
                          <a:pt x="9073" y="4393"/>
                          <a:pt x="9050" y="4322"/>
                          <a:pt x="9073" y="4298"/>
                        </a:cubicBezTo>
                        <a:lnTo>
                          <a:pt x="9657" y="3952"/>
                        </a:lnTo>
                        <a:cubicBezTo>
                          <a:pt x="9716" y="3905"/>
                          <a:pt x="9740" y="3857"/>
                          <a:pt x="9669" y="3845"/>
                        </a:cubicBezTo>
                        <a:lnTo>
                          <a:pt x="9050" y="3607"/>
                        </a:lnTo>
                        <a:lnTo>
                          <a:pt x="8954" y="3560"/>
                        </a:lnTo>
                        <a:lnTo>
                          <a:pt x="8966" y="3536"/>
                        </a:lnTo>
                        <a:lnTo>
                          <a:pt x="9419" y="3071"/>
                        </a:lnTo>
                        <a:cubicBezTo>
                          <a:pt x="9454" y="3012"/>
                          <a:pt x="9478" y="2964"/>
                          <a:pt x="9383" y="2964"/>
                        </a:cubicBezTo>
                        <a:lnTo>
                          <a:pt x="8752" y="2964"/>
                        </a:lnTo>
                        <a:lnTo>
                          <a:pt x="8788" y="2893"/>
                        </a:lnTo>
                        <a:lnTo>
                          <a:pt x="9050" y="2369"/>
                        </a:lnTo>
                        <a:cubicBezTo>
                          <a:pt x="9073" y="2297"/>
                          <a:pt x="9050" y="2250"/>
                          <a:pt x="8966" y="2250"/>
                        </a:cubicBezTo>
                        <a:lnTo>
                          <a:pt x="8395" y="2333"/>
                        </a:lnTo>
                        <a:lnTo>
                          <a:pt x="8359" y="2333"/>
                        </a:lnTo>
                        <a:lnTo>
                          <a:pt x="8359" y="2297"/>
                        </a:lnTo>
                        <a:lnTo>
                          <a:pt x="8538" y="1738"/>
                        </a:lnTo>
                        <a:cubicBezTo>
                          <a:pt x="8569" y="1665"/>
                          <a:pt x="8536" y="1628"/>
                          <a:pt x="8464" y="1628"/>
                        </a:cubicBezTo>
                        <a:cubicBezTo>
                          <a:pt x="8454" y="1628"/>
                          <a:pt x="8442" y="1629"/>
                          <a:pt x="8430" y="1631"/>
                        </a:cubicBezTo>
                        <a:lnTo>
                          <a:pt x="7883" y="1797"/>
                        </a:lnTo>
                        <a:lnTo>
                          <a:pt x="7811" y="1821"/>
                        </a:lnTo>
                        <a:lnTo>
                          <a:pt x="7823" y="1738"/>
                        </a:lnTo>
                        <a:lnTo>
                          <a:pt x="7930" y="1154"/>
                        </a:lnTo>
                        <a:cubicBezTo>
                          <a:pt x="7940" y="1096"/>
                          <a:pt x="7910" y="1053"/>
                          <a:pt x="7859" y="1053"/>
                        </a:cubicBezTo>
                        <a:cubicBezTo>
                          <a:pt x="7848" y="1053"/>
                          <a:pt x="7836" y="1055"/>
                          <a:pt x="7823" y="1059"/>
                        </a:cubicBezTo>
                        <a:lnTo>
                          <a:pt x="7323" y="1285"/>
                        </a:lnTo>
                        <a:cubicBezTo>
                          <a:pt x="7299" y="1285"/>
                          <a:pt x="7299" y="1274"/>
                          <a:pt x="7299" y="1274"/>
                        </a:cubicBezTo>
                        <a:lnTo>
                          <a:pt x="7347" y="690"/>
                        </a:lnTo>
                        <a:cubicBezTo>
                          <a:pt x="7347" y="639"/>
                          <a:pt x="7322" y="600"/>
                          <a:pt x="7282" y="600"/>
                        </a:cubicBezTo>
                        <a:cubicBezTo>
                          <a:pt x="7266" y="600"/>
                          <a:pt x="7248" y="605"/>
                          <a:pt x="7228" y="619"/>
                        </a:cubicBezTo>
                        <a:lnTo>
                          <a:pt x="6728" y="916"/>
                        </a:lnTo>
                        <a:lnTo>
                          <a:pt x="6645" y="964"/>
                        </a:lnTo>
                        <a:lnTo>
                          <a:pt x="6633" y="869"/>
                        </a:lnTo>
                        <a:lnTo>
                          <a:pt x="6573" y="285"/>
                        </a:lnTo>
                        <a:cubicBezTo>
                          <a:pt x="6573" y="236"/>
                          <a:pt x="6545" y="209"/>
                          <a:pt x="6504" y="209"/>
                        </a:cubicBezTo>
                        <a:cubicBezTo>
                          <a:pt x="6485" y="209"/>
                          <a:pt x="6464" y="215"/>
                          <a:pt x="6442" y="226"/>
                        </a:cubicBezTo>
                        <a:lnTo>
                          <a:pt x="5966" y="619"/>
                        </a:lnTo>
                        <a:lnTo>
                          <a:pt x="5930" y="642"/>
                        </a:lnTo>
                        <a:lnTo>
                          <a:pt x="5918" y="619"/>
                        </a:lnTo>
                        <a:lnTo>
                          <a:pt x="5692" y="71"/>
                        </a:lnTo>
                        <a:cubicBezTo>
                          <a:pt x="5679" y="25"/>
                          <a:pt x="5654" y="0"/>
                          <a:pt x="562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28" name="Google Shape;2028;p46"/>
                  <p:cNvSpPr/>
                  <p:nvPr/>
                </p:nvSpPr>
                <p:spPr>
                  <a:xfrm>
                    <a:off x="7125939" y="6515793"/>
                    <a:ext cx="72388" cy="29549"/>
                  </a:xfrm>
                  <a:custGeom>
                    <a:rect b="b" l="l" r="r" t="t"/>
                    <a:pathLst>
                      <a:path extrusionOk="0" h="1463" w="3584">
                        <a:moveTo>
                          <a:pt x="2101" y="1"/>
                        </a:moveTo>
                        <a:cubicBezTo>
                          <a:pt x="1438" y="1"/>
                          <a:pt x="335" y="1058"/>
                          <a:pt x="36" y="1367"/>
                        </a:cubicBezTo>
                        <a:cubicBezTo>
                          <a:pt x="0" y="1415"/>
                          <a:pt x="24" y="1462"/>
                          <a:pt x="71" y="1462"/>
                        </a:cubicBezTo>
                        <a:cubicBezTo>
                          <a:pt x="3584" y="1462"/>
                          <a:pt x="3167" y="462"/>
                          <a:pt x="2310" y="46"/>
                        </a:cubicBezTo>
                        <a:cubicBezTo>
                          <a:pt x="2247" y="15"/>
                          <a:pt x="2177" y="1"/>
                          <a:pt x="210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29" name="Google Shape;2029;p46"/>
                  <p:cNvSpPr/>
                  <p:nvPr/>
                </p:nvSpPr>
                <p:spPr>
                  <a:xfrm>
                    <a:off x="7117234" y="6480428"/>
                    <a:ext cx="35406" cy="59421"/>
                  </a:xfrm>
                  <a:custGeom>
                    <a:rect b="b" l="l" r="r" t="t"/>
                    <a:pathLst>
                      <a:path extrusionOk="0" h="2942" w="1753">
                        <a:moveTo>
                          <a:pt x="742" y="1"/>
                        </a:moveTo>
                        <a:cubicBezTo>
                          <a:pt x="345" y="1"/>
                          <a:pt x="0" y="683"/>
                          <a:pt x="157" y="2880"/>
                        </a:cubicBezTo>
                        <a:cubicBezTo>
                          <a:pt x="165" y="2918"/>
                          <a:pt x="182" y="2941"/>
                          <a:pt x="202" y="2941"/>
                        </a:cubicBezTo>
                        <a:cubicBezTo>
                          <a:pt x="214" y="2941"/>
                          <a:pt x="227" y="2933"/>
                          <a:pt x="241" y="2916"/>
                        </a:cubicBezTo>
                        <a:cubicBezTo>
                          <a:pt x="562" y="2559"/>
                          <a:pt x="1753" y="1130"/>
                          <a:pt x="1407" y="546"/>
                        </a:cubicBezTo>
                        <a:cubicBezTo>
                          <a:pt x="1230" y="241"/>
                          <a:pt x="977" y="1"/>
                          <a:pt x="74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30" name="Google Shape;2030;p46"/>
                  <p:cNvSpPr/>
                  <p:nvPr/>
                </p:nvSpPr>
                <p:spPr>
                  <a:xfrm>
                    <a:off x="7086493" y="6553805"/>
                    <a:ext cx="35265" cy="59300"/>
                  </a:xfrm>
                  <a:custGeom>
                    <a:rect b="b" l="l" r="r" t="t"/>
                    <a:pathLst>
                      <a:path extrusionOk="0" h="2936" w="1746">
                        <a:moveTo>
                          <a:pt x="1545" y="1"/>
                        </a:moveTo>
                        <a:cubicBezTo>
                          <a:pt x="1533" y="1"/>
                          <a:pt x="1518" y="8"/>
                          <a:pt x="1501" y="21"/>
                        </a:cubicBezTo>
                        <a:cubicBezTo>
                          <a:pt x="1191" y="378"/>
                          <a:pt x="0" y="1807"/>
                          <a:pt x="346" y="2390"/>
                        </a:cubicBezTo>
                        <a:cubicBezTo>
                          <a:pt x="523" y="2696"/>
                          <a:pt x="775" y="2936"/>
                          <a:pt x="1008" y="2936"/>
                        </a:cubicBezTo>
                        <a:cubicBezTo>
                          <a:pt x="1402" y="2936"/>
                          <a:pt x="1745" y="2254"/>
                          <a:pt x="1596" y="57"/>
                        </a:cubicBezTo>
                        <a:cubicBezTo>
                          <a:pt x="1581" y="19"/>
                          <a:pt x="1566" y="1"/>
                          <a:pt x="154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31" name="Google Shape;2031;p46"/>
                  <p:cNvSpPr/>
                  <p:nvPr/>
                </p:nvSpPr>
                <p:spPr>
                  <a:xfrm>
                    <a:off x="7040807" y="6547968"/>
                    <a:ext cx="72166" cy="29529"/>
                  </a:xfrm>
                  <a:custGeom>
                    <a:rect b="b" l="l" r="r" t="t"/>
                    <a:pathLst>
                      <a:path extrusionOk="0" h="1462" w="3573">
                        <a:moveTo>
                          <a:pt x="3513" y="0"/>
                        </a:moveTo>
                        <a:cubicBezTo>
                          <a:pt x="0" y="0"/>
                          <a:pt x="417" y="1001"/>
                          <a:pt x="1262" y="1417"/>
                        </a:cubicBezTo>
                        <a:cubicBezTo>
                          <a:pt x="1324" y="1448"/>
                          <a:pt x="1394" y="1462"/>
                          <a:pt x="1470" y="1462"/>
                        </a:cubicBezTo>
                        <a:cubicBezTo>
                          <a:pt x="2132" y="1462"/>
                          <a:pt x="3237" y="395"/>
                          <a:pt x="3536" y="96"/>
                        </a:cubicBezTo>
                        <a:cubicBezTo>
                          <a:pt x="3572" y="48"/>
                          <a:pt x="3560" y="12"/>
                          <a:pt x="351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32" name="Google Shape;2032;p46"/>
                  <p:cNvSpPr/>
                  <p:nvPr/>
                </p:nvSpPr>
                <p:spPr>
                  <a:xfrm>
                    <a:off x="7072294" y="6875753"/>
                    <a:ext cx="186160" cy="200682"/>
                  </a:xfrm>
                  <a:custGeom>
                    <a:rect b="b" l="l" r="r" t="t"/>
                    <a:pathLst>
                      <a:path extrusionOk="0" h="9936" w="9217">
                        <a:moveTo>
                          <a:pt x="5115" y="0"/>
                        </a:moveTo>
                        <a:cubicBezTo>
                          <a:pt x="5094" y="0"/>
                          <a:pt x="5070" y="16"/>
                          <a:pt x="5049" y="47"/>
                        </a:cubicBezTo>
                        <a:lnTo>
                          <a:pt x="4704" y="547"/>
                        </a:lnTo>
                        <a:lnTo>
                          <a:pt x="4692" y="571"/>
                        </a:lnTo>
                        <a:lnTo>
                          <a:pt x="4680" y="547"/>
                        </a:lnTo>
                        <a:lnTo>
                          <a:pt x="4299" y="47"/>
                        </a:lnTo>
                        <a:cubicBezTo>
                          <a:pt x="4283" y="21"/>
                          <a:pt x="4263" y="6"/>
                          <a:pt x="4242" y="6"/>
                        </a:cubicBezTo>
                        <a:cubicBezTo>
                          <a:pt x="4215" y="6"/>
                          <a:pt x="4188" y="30"/>
                          <a:pt x="4168" y="83"/>
                        </a:cubicBezTo>
                        <a:lnTo>
                          <a:pt x="3978" y="631"/>
                        </a:lnTo>
                        <a:lnTo>
                          <a:pt x="3942" y="702"/>
                        </a:lnTo>
                        <a:lnTo>
                          <a:pt x="3882" y="643"/>
                        </a:lnTo>
                        <a:lnTo>
                          <a:pt x="3454" y="250"/>
                        </a:lnTo>
                        <a:cubicBezTo>
                          <a:pt x="3431" y="226"/>
                          <a:pt x="3407" y="216"/>
                          <a:pt x="3387" y="216"/>
                        </a:cubicBezTo>
                        <a:cubicBezTo>
                          <a:pt x="3355" y="216"/>
                          <a:pt x="3330" y="242"/>
                          <a:pt x="3323" y="285"/>
                        </a:cubicBezTo>
                        <a:lnTo>
                          <a:pt x="3228" y="869"/>
                        </a:lnTo>
                        <a:cubicBezTo>
                          <a:pt x="3228" y="869"/>
                          <a:pt x="3216" y="869"/>
                          <a:pt x="3204" y="881"/>
                        </a:cubicBezTo>
                        <a:lnTo>
                          <a:pt x="2751" y="547"/>
                        </a:lnTo>
                        <a:cubicBezTo>
                          <a:pt x="2689" y="491"/>
                          <a:pt x="2646" y="467"/>
                          <a:pt x="2616" y="467"/>
                        </a:cubicBezTo>
                        <a:cubicBezTo>
                          <a:pt x="2583" y="467"/>
                          <a:pt x="2567" y="497"/>
                          <a:pt x="2561" y="547"/>
                        </a:cubicBezTo>
                        <a:lnTo>
                          <a:pt x="2525" y="1119"/>
                        </a:lnTo>
                        <a:lnTo>
                          <a:pt x="2525" y="1214"/>
                        </a:lnTo>
                        <a:lnTo>
                          <a:pt x="2454" y="1166"/>
                        </a:lnTo>
                        <a:lnTo>
                          <a:pt x="1965" y="893"/>
                        </a:lnTo>
                        <a:cubicBezTo>
                          <a:pt x="1942" y="877"/>
                          <a:pt x="1922" y="869"/>
                          <a:pt x="1906" y="869"/>
                        </a:cubicBezTo>
                        <a:cubicBezTo>
                          <a:pt x="1876" y="869"/>
                          <a:pt x="1862" y="901"/>
                          <a:pt x="1870" y="964"/>
                        </a:cubicBezTo>
                        <a:lnTo>
                          <a:pt x="1930" y="1559"/>
                        </a:lnTo>
                        <a:lnTo>
                          <a:pt x="1930" y="1583"/>
                        </a:lnTo>
                        <a:lnTo>
                          <a:pt x="1894" y="1571"/>
                        </a:lnTo>
                        <a:lnTo>
                          <a:pt x="1334" y="1369"/>
                        </a:lnTo>
                        <a:cubicBezTo>
                          <a:pt x="1318" y="1360"/>
                          <a:pt x="1302" y="1357"/>
                          <a:pt x="1287" y="1357"/>
                        </a:cubicBezTo>
                        <a:cubicBezTo>
                          <a:pt x="1240" y="1357"/>
                          <a:pt x="1212" y="1397"/>
                          <a:pt x="1239" y="1452"/>
                        </a:cubicBezTo>
                        <a:lnTo>
                          <a:pt x="1370" y="2024"/>
                        </a:lnTo>
                        <a:lnTo>
                          <a:pt x="1382" y="2107"/>
                        </a:lnTo>
                        <a:lnTo>
                          <a:pt x="1299" y="2095"/>
                        </a:lnTo>
                        <a:lnTo>
                          <a:pt x="727" y="1976"/>
                        </a:lnTo>
                        <a:cubicBezTo>
                          <a:pt x="718" y="1975"/>
                          <a:pt x="710" y="1974"/>
                          <a:pt x="702" y="1974"/>
                        </a:cubicBezTo>
                        <a:cubicBezTo>
                          <a:pt x="645" y="1974"/>
                          <a:pt x="613" y="2010"/>
                          <a:pt x="644" y="2083"/>
                        </a:cubicBezTo>
                        <a:lnTo>
                          <a:pt x="882" y="2655"/>
                        </a:lnTo>
                        <a:lnTo>
                          <a:pt x="894" y="2690"/>
                        </a:lnTo>
                        <a:lnTo>
                          <a:pt x="858" y="2690"/>
                        </a:lnTo>
                        <a:lnTo>
                          <a:pt x="263" y="2726"/>
                        </a:lnTo>
                        <a:cubicBezTo>
                          <a:pt x="191" y="2726"/>
                          <a:pt x="1" y="2762"/>
                          <a:pt x="60" y="2821"/>
                        </a:cubicBezTo>
                        <a:lnTo>
                          <a:pt x="311" y="3298"/>
                        </a:lnTo>
                        <a:cubicBezTo>
                          <a:pt x="334" y="3310"/>
                          <a:pt x="525" y="3405"/>
                          <a:pt x="549" y="3429"/>
                        </a:cubicBezTo>
                        <a:cubicBezTo>
                          <a:pt x="1760" y="4898"/>
                          <a:pt x="2587" y="5102"/>
                          <a:pt x="2954" y="5102"/>
                        </a:cubicBezTo>
                        <a:cubicBezTo>
                          <a:pt x="3095" y="5102"/>
                          <a:pt x="3168" y="5072"/>
                          <a:pt x="3168" y="5072"/>
                        </a:cubicBezTo>
                        <a:lnTo>
                          <a:pt x="3323" y="5036"/>
                        </a:lnTo>
                        <a:cubicBezTo>
                          <a:pt x="3489" y="4980"/>
                          <a:pt x="3627" y="4957"/>
                          <a:pt x="3742" y="4957"/>
                        </a:cubicBezTo>
                        <a:cubicBezTo>
                          <a:pt x="3997" y="4957"/>
                          <a:pt x="4141" y="5071"/>
                          <a:pt x="4240" y="5203"/>
                        </a:cubicBezTo>
                        <a:cubicBezTo>
                          <a:pt x="4335" y="5441"/>
                          <a:pt x="4347" y="5703"/>
                          <a:pt x="3930" y="6084"/>
                        </a:cubicBezTo>
                        <a:lnTo>
                          <a:pt x="3847" y="6155"/>
                        </a:lnTo>
                        <a:cubicBezTo>
                          <a:pt x="3847" y="6155"/>
                          <a:pt x="3132" y="6631"/>
                          <a:pt x="4025" y="9120"/>
                        </a:cubicBezTo>
                        <a:cubicBezTo>
                          <a:pt x="4037" y="9167"/>
                          <a:pt x="4109" y="9144"/>
                          <a:pt x="4144" y="9191"/>
                        </a:cubicBezTo>
                        <a:lnTo>
                          <a:pt x="4299" y="9858"/>
                        </a:lnTo>
                        <a:cubicBezTo>
                          <a:pt x="4322" y="9904"/>
                          <a:pt x="4340" y="9936"/>
                          <a:pt x="4363" y="9936"/>
                        </a:cubicBezTo>
                        <a:cubicBezTo>
                          <a:pt x="4376" y="9936"/>
                          <a:pt x="4390" y="9926"/>
                          <a:pt x="4406" y="9906"/>
                        </a:cubicBezTo>
                        <a:lnTo>
                          <a:pt x="4811" y="9370"/>
                        </a:lnTo>
                        <a:lnTo>
                          <a:pt x="4883" y="9298"/>
                        </a:lnTo>
                        <a:lnTo>
                          <a:pt x="4894" y="9322"/>
                        </a:lnTo>
                        <a:lnTo>
                          <a:pt x="5216" y="9870"/>
                        </a:lnTo>
                        <a:cubicBezTo>
                          <a:pt x="5238" y="9906"/>
                          <a:pt x="5259" y="9933"/>
                          <a:pt x="5278" y="9933"/>
                        </a:cubicBezTo>
                        <a:cubicBezTo>
                          <a:pt x="5291" y="9933"/>
                          <a:pt x="5302" y="9922"/>
                          <a:pt x="5311" y="9894"/>
                        </a:cubicBezTo>
                        <a:lnTo>
                          <a:pt x="5478" y="9358"/>
                        </a:lnTo>
                        <a:lnTo>
                          <a:pt x="5490" y="9275"/>
                        </a:lnTo>
                        <a:lnTo>
                          <a:pt x="5549" y="9334"/>
                        </a:lnTo>
                        <a:lnTo>
                          <a:pt x="5966" y="9739"/>
                        </a:lnTo>
                        <a:cubicBezTo>
                          <a:pt x="5990" y="9763"/>
                          <a:pt x="6014" y="9775"/>
                          <a:pt x="6036" y="9775"/>
                        </a:cubicBezTo>
                        <a:cubicBezTo>
                          <a:pt x="6068" y="9775"/>
                          <a:pt x="6095" y="9748"/>
                          <a:pt x="6109" y="9691"/>
                        </a:cubicBezTo>
                        <a:lnTo>
                          <a:pt x="6192" y="9132"/>
                        </a:lnTo>
                        <a:lnTo>
                          <a:pt x="6192" y="9096"/>
                        </a:lnTo>
                        <a:lnTo>
                          <a:pt x="6204" y="9120"/>
                        </a:lnTo>
                        <a:lnTo>
                          <a:pt x="6704" y="9441"/>
                        </a:lnTo>
                        <a:cubicBezTo>
                          <a:pt x="6727" y="9456"/>
                          <a:pt x="6743" y="9463"/>
                          <a:pt x="6756" y="9463"/>
                        </a:cubicBezTo>
                        <a:cubicBezTo>
                          <a:pt x="6783" y="9463"/>
                          <a:pt x="6791" y="9431"/>
                          <a:pt x="6799" y="9382"/>
                        </a:cubicBezTo>
                        <a:lnTo>
                          <a:pt x="6776" y="8798"/>
                        </a:lnTo>
                        <a:lnTo>
                          <a:pt x="6776" y="8715"/>
                        </a:lnTo>
                        <a:lnTo>
                          <a:pt x="6883" y="8763"/>
                        </a:lnTo>
                        <a:lnTo>
                          <a:pt x="7419" y="9025"/>
                        </a:lnTo>
                        <a:cubicBezTo>
                          <a:pt x="7438" y="9038"/>
                          <a:pt x="7458" y="9044"/>
                          <a:pt x="7474" y="9044"/>
                        </a:cubicBezTo>
                        <a:cubicBezTo>
                          <a:pt x="7518" y="9044"/>
                          <a:pt x="7546" y="9005"/>
                          <a:pt x="7538" y="8953"/>
                        </a:cubicBezTo>
                        <a:lnTo>
                          <a:pt x="7478" y="8405"/>
                        </a:lnTo>
                        <a:cubicBezTo>
                          <a:pt x="7490" y="8405"/>
                          <a:pt x="7490" y="8382"/>
                          <a:pt x="7502" y="8382"/>
                        </a:cubicBezTo>
                        <a:lnTo>
                          <a:pt x="8038" y="8596"/>
                        </a:lnTo>
                        <a:cubicBezTo>
                          <a:pt x="8052" y="8601"/>
                          <a:pt x="8066" y="8603"/>
                          <a:pt x="8078" y="8603"/>
                        </a:cubicBezTo>
                        <a:cubicBezTo>
                          <a:pt x="8126" y="8603"/>
                          <a:pt x="8154" y="8567"/>
                          <a:pt x="8145" y="8501"/>
                        </a:cubicBezTo>
                        <a:lnTo>
                          <a:pt x="8014" y="7941"/>
                        </a:lnTo>
                        <a:lnTo>
                          <a:pt x="7990" y="7846"/>
                        </a:lnTo>
                        <a:lnTo>
                          <a:pt x="8085" y="7870"/>
                        </a:lnTo>
                        <a:lnTo>
                          <a:pt x="8645" y="7989"/>
                        </a:lnTo>
                        <a:cubicBezTo>
                          <a:pt x="8653" y="7990"/>
                          <a:pt x="8662" y="7991"/>
                          <a:pt x="8669" y="7991"/>
                        </a:cubicBezTo>
                        <a:cubicBezTo>
                          <a:pt x="8735" y="7991"/>
                          <a:pt x="8761" y="7946"/>
                          <a:pt x="8740" y="7882"/>
                        </a:cubicBezTo>
                        <a:lnTo>
                          <a:pt x="8502" y="7298"/>
                        </a:lnTo>
                        <a:lnTo>
                          <a:pt x="8490" y="7274"/>
                        </a:lnTo>
                        <a:lnTo>
                          <a:pt x="8514" y="7274"/>
                        </a:lnTo>
                        <a:lnTo>
                          <a:pt x="9109" y="7215"/>
                        </a:lnTo>
                        <a:cubicBezTo>
                          <a:pt x="9181" y="7215"/>
                          <a:pt x="9216" y="7155"/>
                          <a:pt x="9169" y="7072"/>
                        </a:cubicBezTo>
                        <a:lnTo>
                          <a:pt x="8764" y="6572"/>
                        </a:lnTo>
                        <a:cubicBezTo>
                          <a:pt x="7522" y="5041"/>
                          <a:pt x="6718" y="4822"/>
                          <a:pt x="6360" y="4822"/>
                        </a:cubicBezTo>
                        <a:cubicBezTo>
                          <a:pt x="6216" y="4822"/>
                          <a:pt x="6145" y="4857"/>
                          <a:pt x="6145" y="4857"/>
                        </a:cubicBezTo>
                        <a:lnTo>
                          <a:pt x="6049" y="4905"/>
                        </a:lnTo>
                        <a:cubicBezTo>
                          <a:pt x="5878" y="4962"/>
                          <a:pt x="5739" y="4986"/>
                          <a:pt x="5623" y="4986"/>
                        </a:cubicBezTo>
                        <a:cubicBezTo>
                          <a:pt x="5376" y="4986"/>
                          <a:pt x="5238" y="4876"/>
                          <a:pt x="5133" y="4738"/>
                        </a:cubicBezTo>
                        <a:cubicBezTo>
                          <a:pt x="5049" y="4500"/>
                          <a:pt x="5037" y="4238"/>
                          <a:pt x="5466" y="3881"/>
                        </a:cubicBezTo>
                        <a:lnTo>
                          <a:pt x="5549" y="3798"/>
                        </a:lnTo>
                        <a:cubicBezTo>
                          <a:pt x="5549" y="3798"/>
                          <a:pt x="6371" y="3262"/>
                          <a:pt x="5406" y="678"/>
                        </a:cubicBezTo>
                        <a:lnTo>
                          <a:pt x="5180" y="71"/>
                        </a:lnTo>
                        <a:cubicBezTo>
                          <a:pt x="5167" y="25"/>
                          <a:pt x="5143" y="0"/>
                          <a:pt x="511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33" name="Google Shape;2033;p46"/>
                  <p:cNvSpPr/>
                  <p:nvPr/>
                </p:nvSpPr>
                <p:spPr>
                  <a:xfrm>
                    <a:off x="7151045" y="6982356"/>
                    <a:ext cx="37426" cy="60693"/>
                  </a:xfrm>
                  <a:custGeom>
                    <a:rect b="b" l="l" r="r" t="t"/>
                    <a:pathLst>
                      <a:path extrusionOk="0" h="3005" w="1853">
                        <a:moveTo>
                          <a:pt x="743" y="0"/>
                        </a:moveTo>
                        <a:cubicBezTo>
                          <a:pt x="726" y="0"/>
                          <a:pt x="710" y="18"/>
                          <a:pt x="698" y="56"/>
                        </a:cubicBezTo>
                        <a:cubicBezTo>
                          <a:pt x="1" y="2314"/>
                          <a:pt x="263" y="3005"/>
                          <a:pt x="705" y="3005"/>
                        </a:cubicBezTo>
                        <a:cubicBezTo>
                          <a:pt x="920" y="3005"/>
                          <a:pt x="1178" y="2841"/>
                          <a:pt x="1388" y="2615"/>
                        </a:cubicBezTo>
                        <a:cubicBezTo>
                          <a:pt x="1853" y="2127"/>
                          <a:pt x="1019" y="460"/>
                          <a:pt x="793" y="44"/>
                        </a:cubicBezTo>
                        <a:cubicBezTo>
                          <a:pt x="776" y="15"/>
                          <a:pt x="759" y="0"/>
                          <a:pt x="74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34" name="Google Shape;2034;p46"/>
                  <p:cNvSpPr/>
                  <p:nvPr/>
                </p:nvSpPr>
                <p:spPr>
                  <a:xfrm>
                    <a:off x="7171929" y="6978377"/>
                    <a:ext cx="70408" cy="38476"/>
                  </a:xfrm>
                  <a:custGeom>
                    <a:rect b="b" l="l" r="r" t="t"/>
                    <a:pathLst>
                      <a:path extrusionOk="0" h="1905" w="3486">
                        <a:moveTo>
                          <a:pt x="59" y="0"/>
                        </a:moveTo>
                        <a:cubicBezTo>
                          <a:pt x="16" y="0"/>
                          <a:pt x="0" y="33"/>
                          <a:pt x="21" y="74"/>
                        </a:cubicBezTo>
                        <a:cubicBezTo>
                          <a:pt x="271" y="461"/>
                          <a:pt x="1186" y="1905"/>
                          <a:pt x="1859" y="1905"/>
                        </a:cubicBezTo>
                        <a:cubicBezTo>
                          <a:pt x="1890" y="1905"/>
                          <a:pt x="1920" y="1902"/>
                          <a:pt x="1950" y="1896"/>
                        </a:cubicBezTo>
                        <a:cubicBezTo>
                          <a:pt x="2867" y="1681"/>
                          <a:pt x="3486" y="800"/>
                          <a:pt x="80" y="3"/>
                        </a:cubicBezTo>
                        <a:cubicBezTo>
                          <a:pt x="73" y="1"/>
                          <a:pt x="65" y="0"/>
                          <a:pt x="5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35" name="Google Shape;2035;p46"/>
                  <p:cNvSpPr/>
                  <p:nvPr/>
                </p:nvSpPr>
                <p:spPr>
                  <a:xfrm>
                    <a:off x="7089382" y="6933478"/>
                    <a:ext cx="70873" cy="38517"/>
                  </a:xfrm>
                  <a:custGeom>
                    <a:rect b="b" l="l" r="r" t="t"/>
                    <a:pathLst>
                      <a:path extrusionOk="0" h="1907" w="3509">
                        <a:moveTo>
                          <a:pt x="1645" y="0"/>
                        </a:moveTo>
                        <a:cubicBezTo>
                          <a:pt x="1612" y="0"/>
                          <a:pt x="1580" y="4"/>
                          <a:pt x="1548" y="11"/>
                        </a:cubicBezTo>
                        <a:cubicBezTo>
                          <a:pt x="631" y="213"/>
                          <a:pt x="0" y="1094"/>
                          <a:pt x="3417" y="1904"/>
                        </a:cubicBezTo>
                        <a:cubicBezTo>
                          <a:pt x="3427" y="1906"/>
                          <a:pt x="3435" y="1906"/>
                          <a:pt x="3443" y="1906"/>
                        </a:cubicBezTo>
                        <a:cubicBezTo>
                          <a:pt x="3494" y="1906"/>
                          <a:pt x="3508" y="1873"/>
                          <a:pt x="3477" y="1821"/>
                        </a:cubicBezTo>
                        <a:cubicBezTo>
                          <a:pt x="3227" y="1446"/>
                          <a:pt x="2317" y="0"/>
                          <a:pt x="1645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36" name="Google Shape;2036;p46"/>
                  <p:cNvSpPr/>
                  <p:nvPr/>
                </p:nvSpPr>
                <p:spPr>
                  <a:xfrm>
                    <a:off x="7143975" y="6907544"/>
                    <a:ext cx="37163" cy="60512"/>
                  </a:xfrm>
                  <a:custGeom>
                    <a:rect b="b" l="l" r="r" t="t"/>
                    <a:pathLst>
                      <a:path extrusionOk="0" h="2996" w="1840">
                        <a:moveTo>
                          <a:pt x="1136" y="0"/>
                        </a:moveTo>
                        <a:cubicBezTo>
                          <a:pt x="921" y="0"/>
                          <a:pt x="663" y="164"/>
                          <a:pt x="452" y="390"/>
                        </a:cubicBezTo>
                        <a:cubicBezTo>
                          <a:pt x="0" y="878"/>
                          <a:pt x="833" y="2545"/>
                          <a:pt x="1048" y="2962"/>
                        </a:cubicBezTo>
                        <a:cubicBezTo>
                          <a:pt x="1064" y="2983"/>
                          <a:pt x="1082" y="2995"/>
                          <a:pt x="1099" y="2995"/>
                        </a:cubicBezTo>
                        <a:cubicBezTo>
                          <a:pt x="1119" y="2995"/>
                          <a:pt x="1136" y="2977"/>
                          <a:pt x="1143" y="2938"/>
                        </a:cubicBezTo>
                        <a:cubicBezTo>
                          <a:pt x="1839" y="689"/>
                          <a:pt x="1578" y="0"/>
                          <a:pt x="113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37" name="Google Shape;2037;p46"/>
                  <p:cNvSpPr/>
                  <p:nvPr/>
                </p:nvSpPr>
                <p:spPr>
                  <a:xfrm>
                    <a:off x="7442393" y="6630293"/>
                    <a:ext cx="187837" cy="201470"/>
                  </a:xfrm>
                  <a:custGeom>
                    <a:rect b="b" l="l" r="r" t="t"/>
                    <a:pathLst>
                      <a:path extrusionOk="0" h="9975" w="9300">
                        <a:moveTo>
                          <a:pt x="5025" y="1"/>
                        </a:moveTo>
                        <a:cubicBezTo>
                          <a:pt x="5002" y="1"/>
                          <a:pt x="4976" y="16"/>
                          <a:pt x="4954" y="44"/>
                        </a:cubicBezTo>
                        <a:lnTo>
                          <a:pt x="4608" y="532"/>
                        </a:lnTo>
                        <a:lnTo>
                          <a:pt x="4596" y="568"/>
                        </a:lnTo>
                        <a:lnTo>
                          <a:pt x="4573" y="532"/>
                        </a:lnTo>
                        <a:lnTo>
                          <a:pt x="4180" y="44"/>
                        </a:lnTo>
                        <a:cubicBezTo>
                          <a:pt x="4160" y="19"/>
                          <a:pt x="4136" y="7"/>
                          <a:pt x="4114" y="7"/>
                        </a:cubicBezTo>
                        <a:cubicBezTo>
                          <a:pt x="4083" y="7"/>
                          <a:pt x="4056" y="31"/>
                          <a:pt x="4049" y="80"/>
                        </a:cubicBezTo>
                        <a:lnTo>
                          <a:pt x="3870" y="627"/>
                        </a:lnTo>
                        <a:lnTo>
                          <a:pt x="3834" y="699"/>
                        </a:lnTo>
                        <a:lnTo>
                          <a:pt x="3775" y="639"/>
                        </a:lnTo>
                        <a:lnTo>
                          <a:pt x="3346" y="258"/>
                        </a:lnTo>
                        <a:cubicBezTo>
                          <a:pt x="3323" y="235"/>
                          <a:pt x="3300" y="225"/>
                          <a:pt x="3280" y="225"/>
                        </a:cubicBezTo>
                        <a:cubicBezTo>
                          <a:pt x="3248" y="225"/>
                          <a:pt x="3223" y="250"/>
                          <a:pt x="3215" y="294"/>
                        </a:cubicBezTo>
                        <a:lnTo>
                          <a:pt x="3144" y="877"/>
                        </a:lnTo>
                        <a:cubicBezTo>
                          <a:pt x="3144" y="877"/>
                          <a:pt x="3120" y="877"/>
                          <a:pt x="3108" y="889"/>
                        </a:cubicBezTo>
                        <a:lnTo>
                          <a:pt x="2644" y="568"/>
                        </a:lnTo>
                        <a:cubicBezTo>
                          <a:pt x="2608" y="580"/>
                          <a:pt x="2549" y="615"/>
                          <a:pt x="2549" y="687"/>
                        </a:cubicBezTo>
                        <a:lnTo>
                          <a:pt x="2525" y="1270"/>
                        </a:lnTo>
                        <a:lnTo>
                          <a:pt x="2525" y="1354"/>
                        </a:lnTo>
                        <a:lnTo>
                          <a:pt x="2453" y="1318"/>
                        </a:lnTo>
                        <a:lnTo>
                          <a:pt x="1953" y="1032"/>
                        </a:lnTo>
                        <a:cubicBezTo>
                          <a:pt x="1930" y="1019"/>
                          <a:pt x="1911" y="1013"/>
                          <a:pt x="1897" y="1013"/>
                        </a:cubicBezTo>
                        <a:cubicBezTo>
                          <a:pt x="1859" y="1013"/>
                          <a:pt x="1849" y="1052"/>
                          <a:pt x="1858" y="1104"/>
                        </a:cubicBezTo>
                        <a:lnTo>
                          <a:pt x="1929" y="1699"/>
                        </a:lnTo>
                        <a:lnTo>
                          <a:pt x="1929" y="1723"/>
                        </a:lnTo>
                        <a:lnTo>
                          <a:pt x="1894" y="1723"/>
                        </a:lnTo>
                        <a:lnTo>
                          <a:pt x="1322" y="1532"/>
                        </a:lnTo>
                        <a:cubicBezTo>
                          <a:pt x="1308" y="1527"/>
                          <a:pt x="1294" y="1525"/>
                          <a:pt x="1281" y="1525"/>
                        </a:cubicBezTo>
                        <a:cubicBezTo>
                          <a:pt x="1230" y="1525"/>
                          <a:pt x="1196" y="1561"/>
                          <a:pt x="1215" y="1627"/>
                        </a:cubicBezTo>
                        <a:lnTo>
                          <a:pt x="1370" y="2187"/>
                        </a:lnTo>
                        <a:lnTo>
                          <a:pt x="1382" y="2282"/>
                        </a:lnTo>
                        <a:lnTo>
                          <a:pt x="1298" y="2259"/>
                        </a:lnTo>
                        <a:lnTo>
                          <a:pt x="715" y="2163"/>
                        </a:lnTo>
                        <a:cubicBezTo>
                          <a:pt x="706" y="2162"/>
                          <a:pt x="697" y="2161"/>
                          <a:pt x="689" y="2161"/>
                        </a:cubicBezTo>
                        <a:cubicBezTo>
                          <a:pt x="633" y="2161"/>
                          <a:pt x="599" y="2196"/>
                          <a:pt x="620" y="2259"/>
                        </a:cubicBezTo>
                        <a:lnTo>
                          <a:pt x="882" y="2830"/>
                        </a:lnTo>
                        <a:lnTo>
                          <a:pt x="894" y="2854"/>
                        </a:lnTo>
                        <a:lnTo>
                          <a:pt x="858" y="2854"/>
                        </a:lnTo>
                        <a:lnTo>
                          <a:pt x="263" y="2937"/>
                        </a:lnTo>
                        <a:cubicBezTo>
                          <a:pt x="191" y="2949"/>
                          <a:pt x="1" y="2961"/>
                          <a:pt x="60" y="3021"/>
                        </a:cubicBezTo>
                        <a:lnTo>
                          <a:pt x="322" y="3485"/>
                        </a:lnTo>
                        <a:cubicBezTo>
                          <a:pt x="346" y="3497"/>
                          <a:pt x="536" y="3592"/>
                          <a:pt x="560" y="3616"/>
                        </a:cubicBezTo>
                        <a:cubicBezTo>
                          <a:pt x="1791" y="5006"/>
                          <a:pt x="2610" y="5212"/>
                          <a:pt x="2987" y="5212"/>
                        </a:cubicBezTo>
                        <a:cubicBezTo>
                          <a:pt x="3147" y="5212"/>
                          <a:pt x="3227" y="5176"/>
                          <a:pt x="3227" y="5176"/>
                        </a:cubicBezTo>
                        <a:lnTo>
                          <a:pt x="3382" y="5140"/>
                        </a:lnTo>
                        <a:cubicBezTo>
                          <a:pt x="3557" y="5071"/>
                          <a:pt x="3702" y="5042"/>
                          <a:pt x="3825" y="5042"/>
                        </a:cubicBezTo>
                        <a:cubicBezTo>
                          <a:pt x="4060" y="5042"/>
                          <a:pt x="4209" y="5149"/>
                          <a:pt x="4311" y="5283"/>
                        </a:cubicBezTo>
                        <a:cubicBezTo>
                          <a:pt x="4418" y="5521"/>
                          <a:pt x="4430" y="5795"/>
                          <a:pt x="4037" y="6164"/>
                        </a:cubicBezTo>
                        <a:lnTo>
                          <a:pt x="3942" y="6235"/>
                        </a:lnTo>
                        <a:cubicBezTo>
                          <a:pt x="3942" y="6235"/>
                          <a:pt x="3227" y="6723"/>
                          <a:pt x="4192" y="9188"/>
                        </a:cubicBezTo>
                        <a:cubicBezTo>
                          <a:pt x="4215" y="9224"/>
                          <a:pt x="4299" y="9212"/>
                          <a:pt x="4311" y="9247"/>
                        </a:cubicBezTo>
                        <a:lnTo>
                          <a:pt x="4489" y="9902"/>
                        </a:lnTo>
                        <a:cubicBezTo>
                          <a:pt x="4512" y="9948"/>
                          <a:pt x="4530" y="9975"/>
                          <a:pt x="4553" y="9975"/>
                        </a:cubicBezTo>
                        <a:cubicBezTo>
                          <a:pt x="4566" y="9975"/>
                          <a:pt x="4580" y="9967"/>
                          <a:pt x="4596" y="9950"/>
                        </a:cubicBezTo>
                        <a:lnTo>
                          <a:pt x="4989" y="9390"/>
                        </a:lnTo>
                        <a:lnTo>
                          <a:pt x="5061" y="9319"/>
                        </a:lnTo>
                        <a:lnTo>
                          <a:pt x="5073" y="9355"/>
                        </a:lnTo>
                        <a:lnTo>
                          <a:pt x="5406" y="9902"/>
                        </a:lnTo>
                        <a:cubicBezTo>
                          <a:pt x="5425" y="9935"/>
                          <a:pt x="5445" y="9956"/>
                          <a:pt x="5462" y="9956"/>
                        </a:cubicBezTo>
                        <a:cubicBezTo>
                          <a:pt x="5477" y="9956"/>
                          <a:pt x="5490" y="9941"/>
                          <a:pt x="5501" y="9902"/>
                        </a:cubicBezTo>
                        <a:lnTo>
                          <a:pt x="5656" y="9367"/>
                        </a:lnTo>
                        <a:lnTo>
                          <a:pt x="5668" y="9283"/>
                        </a:lnTo>
                        <a:lnTo>
                          <a:pt x="5728" y="9343"/>
                        </a:lnTo>
                        <a:lnTo>
                          <a:pt x="6156" y="9736"/>
                        </a:lnTo>
                        <a:cubicBezTo>
                          <a:pt x="6177" y="9757"/>
                          <a:pt x="6198" y="9766"/>
                          <a:pt x="6217" y="9766"/>
                        </a:cubicBezTo>
                        <a:cubicBezTo>
                          <a:pt x="6253" y="9766"/>
                          <a:pt x="6284" y="9734"/>
                          <a:pt x="6299" y="9688"/>
                        </a:cubicBezTo>
                        <a:lnTo>
                          <a:pt x="6371" y="9105"/>
                        </a:lnTo>
                        <a:lnTo>
                          <a:pt x="6371" y="9081"/>
                        </a:lnTo>
                        <a:lnTo>
                          <a:pt x="6382" y="9093"/>
                        </a:lnTo>
                        <a:lnTo>
                          <a:pt x="6894" y="9426"/>
                        </a:lnTo>
                        <a:cubicBezTo>
                          <a:pt x="6915" y="9436"/>
                          <a:pt x="6934" y="9442"/>
                          <a:pt x="6950" y="9442"/>
                        </a:cubicBezTo>
                        <a:cubicBezTo>
                          <a:pt x="6990" y="9442"/>
                          <a:pt x="7013" y="9410"/>
                          <a:pt x="7013" y="9343"/>
                        </a:cubicBezTo>
                        <a:lnTo>
                          <a:pt x="6990" y="8771"/>
                        </a:lnTo>
                        <a:lnTo>
                          <a:pt x="6990" y="8676"/>
                        </a:lnTo>
                        <a:lnTo>
                          <a:pt x="7073" y="8724"/>
                        </a:lnTo>
                        <a:lnTo>
                          <a:pt x="7585" y="8974"/>
                        </a:lnTo>
                        <a:cubicBezTo>
                          <a:pt x="7607" y="8983"/>
                          <a:pt x="7625" y="8987"/>
                          <a:pt x="7641" y="8987"/>
                        </a:cubicBezTo>
                        <a:cubicBezTo>
                          <a:pt x="7685" y="8987"/>
                          <a:pt x="7704" y="8952"/>
                          <a:pt x="7704" y="8890"/>
                        </a:cubicBezTo>
                        <a:lnTo>
                          <a:pt x="7621" y="8331"/>
                        </a:lnTo>
                        <a:cubicBezTo>
                          <a:pt x="7633" y="8331"/>
                          <a:pt x="7633" y="8319"/>
                          <a:pt x="7633" y="8319"/>
                        </a:cubicBezTo>
                        <a:lnTo>
                          <a:pt x="8180" y="8509"/>
                        </a:lnTo>
                        <a:cubicBezTo>
                          <a:pt x="8200" y="8518"/>
                          <a:pt x="8217" y="8521"/>
                          <a:pt x="8231" y="8521"/>
                        </a:cubicBezTo>
                        <a:cubicBezTo>
                          <a:pt x="8278" y="8521"/>
                          <a:pt x="8297" y="8481"/>
                          <a:pt x="8287" y="8426"/>
                        </a:cubicBezTo>
                        <a:lnTo>
                          <a:pt x="8145" y="7854"/>
                        </a:lnTo>
                        <a:lnTo>
                          <a:pt x="8121" y="7771"/>
                        </a:lnTo>
                        <a:lnTo>
                          <a:pt x="8216" y="7783"/>
                        </a:lnTo>
                        <a:lnTo>
                          <a:pt x="8776" y="7890"/>
                        </a:lnTo>
                        <a:cubicBezTo>
                          <a:pt x="8784" y="7891"/>
                          <a:pt x="8792" y="7892"/>
                          <a:pt x="8800" y="7892"/>
                        </a:cubicBezTo>
                        <a:cubicBezTo>
                          <a:pt x="8866" y="7892"/>
                          <a:pt x="8892" y="7847"/>
                          <a:pt x="8871" y="7783"/>
                        </a:cubicBezTo>
                        <a:lnTo>
                          <a:pt x="8621" y="7223"/>
                        </a:lnTo>
                        <a:lnTo>
                          <a:pt x="8597" y="7188"/>
                        </a:lnTo>
                        <a:lnTo>
                          <a:pt x="8633" y="7188"/>
                        </a:lnTo>
                        <a:lnTo>
                          <a:pt x="9228" y="7116"/>
                        </a:lnTo>
                        <a:cubicBezTo>
                          <a:pt x="9299" y="7104"/>
                          <a:pt x="9299" y="7057"/>
                          <a:pt x="9240" y="6985"/>
                        </a:cubicBezTo>
                        <a:lnTo>
                          <a:pt x="8799" y="6485"/>
                        </a:lnTo>
                        <a:lnTo>
                          <a:pt x="8799" y="6473"/>
                        </a:lnTo>
                        <a:cubicBezTo>
                          <a:pt x="7578" y="5021"/>
                          <a:pt x="6780" y="4798"/>
                          <a:pt x="6405" y="4798"/>
                        </a:cubicBezTo>
                        <a:cubicBezTo>
                          <a:pt x="6239" y="4798"/>
                          <a:pt x="6156" y="4842"/>
                          <a:pt x="6156" y="4842"/>
                        </a:cubicBezTo>
                        <a:lnTo>
                          <a:pt x="6073" y="4878"/>
                        </a:lnTo>
                        <a:cubicBezTo>
                          <a:pt x="5894" y="4947"/>
                          <a:pt x="5750" y="4976"/>
                          <a:pt x="5631" y="4976"/>
                        </a:cubicBezTo>
                        <a:cubicBezTo>
                          <a:pt x="5403" y="4976"/>
                          <a:pt x="5270" y="4868"/>
                          <a:pt x="5168" y="4735"/>
                        </a:cubicBezTo>
                        <a:cubicBezTo>
                          <a:pt x="5061" y="4497"/>
                          <a:pt x="5061" y="4247"/>
                          <a:pt x="5466" y="3854"/>
                        </a:cubicBezTo>
                        <a:lnTo>
                          <a:pt x="5549" y="3783"/>
                        </a:lnTo>
                        <a:cubicBezTo>
                          <a:pt x="5549" y="3783"/>
                          <a:pt x="6359" y="3211"/>
                          <a:pt x="5323" y="651"/>
                        </a:cubicBezTo>
                        <a:lnTo>
                          <a:pt x="5085" y="56"/>
                        </a:lnTo>
                        <a:cubicBezTo>
                          <a:pt x="5072" y="19"/>
                          <a:pt x="5050" y="1"/>
                          <a:pt x="502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38" name="Google Shape;2038;p46"/>
                  <p:cNvSpPr/>
                  <p:nvPr/>
                </p:nvSpPr>
                <p:spPr>
                  <a:xfrm>
                    <a:off x="7524537" y="6738895"/>
                    <a:ext cx="37163" cy="60370"/>
                  </a:xfrm>
                  <a:custGeom>
                    <a:rect b="b" l="l" r="r" t="t"/>
                    <a:pathLst>
                      <a:path extrusionOk="0" h="2989" w="1840">
                        <a:moveTo>
                          <a:pt x="680" y="0"/>
                        </a:moveTo>
                        <a:cubicBezTo>
                          <a:pt x="661" y="0"/>
                          <a:pt x="643" y="15"/>
                          <a:pt x="637" y="49"/>
                        </a:cubicBezTo>
                        <a:cubicBezTo>
                          <a:pt x="0" y="2299"/>
                          <a:pt x="267" y="2988"/>
                          <a:pt x="699" y="2988"/>
                        </a:cubicBezTo>
                        <a:cubicBezTo>
                          <a:pt x="914" y="2988"/>
                          <a:pt x="1169" y="2818"/>
                          <a:pt x="1375" y="2585"/>
                        </a:cubicBezTo>
                        <a:cubicBezTo>
                          <a:pt x="1839" y="2085"/>
                          <a:pt x="958" y="441"/>
                          <a:pt x="720" y="25"/>
                        </a:cubicBezTo>
                        <a:cubicBezTo>
                          <a:pt x="710" y="9"/>
                          <a:pt x="695" y="0"/>
                          <a:pt x="68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39" name="Google Shape;2039;p46"/>
                  <p:cNvSpPr/>
                  <p:nvPr/>
                </p:nvSpPr>
                <p:spPr>
                  <a:xfrm>
                    <a:off x="7544027" y="6734896"/>
                    <a:ext cx="70812" cy="37224"/>
                  </a:xfrm>
                  <a:custGeom>
                    <a:rect b="b" l="l" r="r" t="t"/>
                    <a:pathLst>
                      <a:path extrusionOk="0" h="1843" w="3506">
                        <a:moveTo>
                          <a:pt x="43" y="1"/>
                        </a:moveTo>
                        <a:cubicBezTo>
                          <a:pt x="9" y="1"/>
                          <a:pt x="1" y="31"/>
                          <a:pt x="29" y="68"/>
                        </a:cubicBezTo>
                        <a:cubicBezTo>
                          <a:pt x="277" y="441"/>
                          <a:pt x="1233" y="1843"/>
                          <a:pt x="1890" y="1843"/>
                        </a:cubicBezTo>
                        <a:cubicBezTo>
                          <a:pt x="1925" y="1843"/>
                          <a:pt x="1960" y="1839"/>
                          <a:pt x="1993" y="1830"/>
                        </a:cubicBezTo>
                        <a:cubicBezTo>
                          <a:pt x="2898" y="1592"/>
                          <a:pt x="3505" y="699"/>
                          <a:pt x="76" y="8"/>
                        </a:cubicBezTo>
                        <a:cubicBezTo>
                          <a:pt x="63" y="3"/>
                          <a:pt x="52" y="1"/>
                          <a:pt x="4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40" name="Google Shape;2040;p46"/>
                  <p:cNvSpPr/>
                  <p:nvPr/>
                </p:nvSpPr>
                <p:spPr>
                  <a:xfrm>
                    <a:off x="7460915" y="6691471"/>
                    <a:ext cx="71439" cy="37103"/>
                  </a:xfrm>
                  <a:custGeom>
                    <a:rect b="b" l="l" r="r" t="t"/>
                    <a:pathLst>
                      <a:path extrusionOk="0" h="1837" w="3537">
                        <a:moveTo>
                          <a:pt x="1636" y="1"/>
                        </a:moveTo>
                        <a:cubicBezTo>
                          <a:pt x="1598" y="1"/>
                          <a:pt x="1560" y="6"/>
                          <a:pt x="1524" y="15"/>
                        </a:cubicBezTo>
                        <a:cubicBezTo>
                          <a:pt x="608" y="242"/>
                          <a:pt x="0" y="1135"/>
                          <a:pt x="3429" y="1837"/>
                        </a:cubicBezTo>
                        <a:cubicBezTo>
                          <a:pt x="3501" y="1837"/>
                          <a:pt x="3537" y="1813"/>
                          <a:pt x="3489" y="1766"/>
                        </a:cubicBezTo>
                        <a:cubicBezTo>
                          <a:pt x="3253" y="1383"/>
                          <a:pt x="2293" y="1"/>
                          <a:pt x="163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41" name="Google Shape;2041;p46"/>
                  <p:cNvSpPr/>
                  <p:nvPr/>
                </p:nvSpPr>
                <p:spPr>
                  <a:xfrm>
                    <a:off x="7514539" y="6664023"/>
                    <a:ext cx="37163" cy="60451"/>
                  </a:xfrm>
                  <a:custGeom>
                    <a:rect b="b" l="l" r="r" t="t"/>
                    <a:pathLst>
                      <a:path extrusionOk="0" h="2993" w="1840">
                        <a:moveTo>
                          <a:pt x="1140" y="0"/>
                        </a:moveTo>
                        <a:cubicBezTo>
                          <a:pt x="925" y="0"/>
                          <a:pt x="670" y="169"/>
                          <a:pt x="465" y="398"/>
                        </a:cubicBezTo>
                        <a:cubicBezTo>
                          <a:pt x="1" y="910"/>
                          <a:pt x="882" y="2541"/>
                          <a:pt x="1120" y="2958"/>
                        </a:cubicBezTo>
                        <a:cubicBezTo>
                          <a:pt x="1131" y="2980"/>
                          <a:pt x="1145" y="2992"/>
                          <a:pt x="1159" y="2992"/>
                        </a:cubicBezTo>
                        <a:cubicBezTo>
                          <a:pt x="1175" y="2992"/>
                          <a:pt x="1190" y="2977"/>
                          <a:pt x="1203" y="2946"/>
                        </a:cubicBezTo>
                        <a:cubicBezTo>
                          <a:pt x="1840" y="686"/>
                          <a:pt x="1572" y="0"/>
                          <a:pt x="114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42" name="Google Shape;2042;p46"/>
                  <p:cNvSpPr/>
                  <p:nvPr/>
                </p:nvSpPr>
                <p:spPr>
                  <a:xfrm>
                    <a:off x="7241368" y="6808273"/>
                    <a:ext cx="192866" cy="201329"/>
                  </a:xfrm>
                  <a:custGeom>
                    <a:rect b="b" l="l" r="r" t="t"/>
                    <a:pathLst>
                      <a:path extrusionOk="0" h="9968" w="9549">
                        <a:moveTo>
                          <a:pt x="4810" y="1"/>
                        </a:moveTo>
                        <a:cubicBezTo>
                          <a:pt x="4783" y="1"/>
                          <a:pt x="4757" y="19"/>
                          <a:pt x="4739" y="54"/>
                        </a:cubicBezTo>
                        <a:lnTo>
                          <a:pt x="4429" y="578"/>
                        </a:lnTo>
                        <a:lnTo>
                          <a:pt x="4417" y="614"/>
                        </a:lnTo>
                        <a:lnTo>
                          <a:pt x="4382" y="578"/>
                        </a:lnTo>
                        <a:lnTo>
                          <a:pt x="3965" y="114"/>
                        </a:lnTo>
                        <a:cubicBezTo>
                          <a:pt x="3942" y="91"/>
                          <a:pt x="3918" y="80"/>
                          <a:pt x="3898" y="80"/>
                        </a:cubicBezTo>
                        <a:cubicBezTo>
                          <a:pt x="3866" y="80"/>
                          <a:pt x="3841" y="106"/>
                          <a:pt x="3834" y="150"/>
                        </a:cubicBezTo>
                        <a:lnTo>
                          <a:pt x="3691" y="709"/>
                        </a:lnTo>
                        <a:lnTo>
                          <a:pt x="3667" y="805"/>
                        </a:lnTo>
                        <a:lnTo>
                          <a:pt x="3608" y="745"/>
                        </a:lnTo>
                        <a:lnTo>
                          <a:pt x="3155" y="376"/>
                        </a:lnTo>
                        <a:cubicBezTo>
                          <a:pt x="3133" y="358"/>
                          <a:pt x="3111" y="349"/>
                          <a:pt x="3091" y="349"/>
                        </a:cubicBezTo>
                        <a:cubicBezTo>
                          <a:pt x="3056" y="349"/>
                          <a:pt x="3027" y="376"/>
                          <a:pt x="3012" y="435"/>
                        </a:cubicBezTo>
                        <a:lnTo>
                          <a:pt x="2977" y="1007"/>
                        </a:lnTo>
                        <a:cubicBezTo>
                          <a:pt x="2977" y="1007"/>
                          <a:pt x="2953" y="1031"/>
                          <a:pt x="2941" y="1031"/>
                        </a:cubicBezTo>
                        <a:lnTo>
                          <a:pt x="2465" y="709"/>
                        </a:lnTo>
                        <a:cubicBezTo>
                          <a:pt x="2460" y="692"/>
                          <a:pt x="2450" y="685"/>
                          <a:pt x="2439" y="685"/>
                        </a:cubicBezTo>
                        <a:cubicBezTo>
                          <a:pt x="2418" y="685"/>
                          <a:pt x="2393" y="711"/>
                          <a:pt x="2393" y="757"/>
                        </a:cubicBezTo>
                        <a:lnTo>
                          <a:pt x="2405" y="1340"/>
                        </a:lnTo>
                        <a:lnTo>
                          <a:pt x="2405" y="1436"/>
                        </a:lnTo>
                        <a:lnTo>
                          <a:pt x="2334" y="1400"/>
                        </a:lnTo>
                        <a:lnTo>
                          <a:pt x="1810" y="1150"/>
                        </a:lnTo>
                        <a:cubicBezTo>
                          <a:pt x="1791" y="1140"/>
                          <a:pt x="1774" y="1136"/>
                          <a:pt x="1761" y="1136"/>
                        </a:cubicBezTo>
                        <a:cubicBezTo>
                          <a:pt x="1723" y="1136"/>
                          <a:pt x="1709" y="1169"/>
                          <a:pt x="1726" y="1221"/>
                        </a:cubicBezTo>
                        <a:lnTo>
                          <a:pt x="1822" y="1817"/>
                        </a:lnTo>
                        <a:lnTo>
                          <a:pt x="1822" y="1852"/>
                        </a:lnTo>
                        <a:lnTo>
                          <a:pt x="1786" y="1852"/>
                        </a:lnTo>
                        <a:lnTo>
                          <a:pt x="1214" y="1686"/>
                        </a:lnTo>
                        <a:cubicBezTo>
                          <a:pt x="1198" y="1677"/>
                          <a:pt x="1182" y="1674"/>
                          <a:pt x="1168" y="1674"/>
                        </a:cubicBezTo>
                        <a:cubicBezTo>
                          <a:pt x="1120" y="1674"/>
                          <a:pt x="1089" y="1717"/>
                          <a:pt x="1107" y="1781"/>
                        </a:cubicBezTo>
                        <a:lnTo>
                          <a:pt x="1286" y="2352"/>
                        </a:lnTo>
                        <a:lnTo>
                          <a:pt x="1322" y="2424"/>
                        </a:lnTo>
                        <a:lnTo>
                          <a:pt x="1322" y="2424"/>
                        </a:lnTo>
                        <a:lnTo>
                          <a:pt x="1226" y="2412"/>
                        </a:lnTo>
                        <a:lnTo>
                          <a:pt x="655" y="2340"/>
                        </a:lnTo>
                        <a:cubicBezTo>
                          <a:pt x="642" y="2337"/>
                          <a:pt x="631" y="2335"/>
                          <a:pt x="620" y="2335"/>
                        </a:cubicBezTo>
                        <a:cubicBezTo>
                          <a:pt x="562" y="2335"/>
                          <a:pt x="541" y="2389"/>
                          <a:pt x="572" y="2460"/>
                        </a:cubicBezTo>
                        <a:lnTo>
                          <a:pt x="857" y="3019"/>
                        </a:lnTo>
                        <a:lnTo>
                          <a:pt x="869" y="3055"/>
                        </a:lnTo>
                        <a:lnTo>
                          <a:pt x="845" y="3055"/>
                        </a:lnTo>
                        <a:lnTo>
                          <a:pt x="250" y="3150"/>
                        </a:lnTo>
                        <a:cubicBezTo>
                          <a:pt x="179" y="3174"/>
                          <a:pt x="0" y="3198"/>
                          <a:pt x="36" y="3257"/>
                        </a:cubicBezTo>
                        <a:lnTo>
                          <a:pt x="333" y="3710"/>
                        </a:lnTo>
                        <a:cubicBezTo>
                          <a:pt x="357" y="3722"/>
                          <a:pt x="560" y="3793"/>
                          <a:pt x="595" y="3829"/>
                        </a:cubicBezTo>
                        <a:cubicBezTo>
                          <a:pt x="1820" y="5078"/>
                          <a:pt x="2626" y="5288"/>
                          <a:pt x="3029" y="5288"/>
                        </a:cubicBezTo>
                        <a:cubicBezTo>
                          <a:pt x="3233" y="5288"/>
                          <a:pt x="3334" y="5234"/>
                          <a:pt x="3334" y="5234"/>
                        </a:cubicBezTo>
                        <a:lnTo>
                          <a:pt x="3477" y="5198"/>
                        </a:lnTo>
                        <a:cubicBezTo>
                          <a:pt x="3675" y="5112"/>
                          <a:pt x="3834" y="5078"/>
                          <a:pt x="3965" y="5078"/>
                        </a:cubicBezTo>
                        <a:cubicBezTo>
                          <a:pt x="4178" y="5078"/>
                          <a:pt x="4314" y="5170"/>
                          <a:pt x="4417" y="5281"/>
                        </a:cubicBezTo>
                        <a:cubicBezTo>
                          <a:pt x="4536" y="5519"/>
                          <a:pt x="4560" y="5769"/>
                          <a:pt x="4179" y="6174"/>
                        </a:cubicBezTo>
                        <a:lnTo>
                          <a:pt x="4084" y="6246"/>
                        </a:lnTo>
                        <a:cubicBezTo>
                          <a:pt x="4084" y="6246"/>
                          <a:pt x="3405" y="6793"/>
                          <a:pt x="4489" y="9187"/>
                        </a:cubicBezTo>
                        <a:cubicBezTo>
                          <a:pt x="4501" y="9222"/>
                          <a:pt x="4596" y="9210"/>
                          <a:pt x="4608" y="9246"/>
                        </a:cubicBezTo>
                        <a:lnTo>
                          <a:pt x="4822" y="9901"/>
                        </a:lnTo>
                        <a:cubicBezTo>
                          <a:pt x="4836" y="9942"/>
                          <a:pt x="4854" y="9968"/>
                          <a:pt x="4873" y="9968"/>
                        </a:cubicBezTo>
                        <a:cubicBezTo>
                          <a:pt x="4887" y="9968"/>
                          <a:pt x="4902" y="9955"/>
                          <a:pt x="4917" y="9925"/>
                        </a:cubicBezTo>
                        <a:lnTo>
                          <a:pt x="5275" y="9365"/>
                        </a:lnTo>
                        <a:lnTo>
                          <a:pt x="5334" y="9282"/>
                        </a:lnTo>
                        <a:lnTo>
                          <a:pt x="5358" y="9318"/>
                        </a:lnTo>
                        <a:lnTo>
                          <a:pt x="5715" y="9853"/>
                        </a:lnTo>
                        <a:cubicBezTo>
                          <a:pt x="5746" y="9884"/>
                          <a:pt x="5768" y="9903"/>
                          <a:pt x="5783" y="9903"/>
                        </a:cubicBezTo>
                        <a:cubicBezTo>
                          <a:pt x="5796" y="9903"/>
                          <a:pt x="5805" y="9887"/>
                          <a:pt x="5810" y="9853"/>
                        </a:cubicBezTo>
                        <a:lnTo>
                          <a:pt x="5953" y="9306"/>
                        </a:lnTo>
                        <a:lnTo>
                          <a:pt x="5965" y="9222"/>
                        </a:lnTo>
                        <a:lnTo>
                          <a:pt x="6025" y="9282"/>
                        </a:lnTo>
                        <a:lnTo>
                          <a:pt x="6489" y="9663"/>
                        </a:lnTo>
                        <a:cubicBezTo>
                          <a:pt x="6509" y="9683"/>
                          <a:pt x="6530" y="9692"/>
                          <a:pt x="6548" y="9692"/>
                        </a:cubicBezTo>
                        <a:cubicBezTo>
                          <a:pt x="6584" y="9692"/>
                          <a:pt x="6612" y="9658"/>
                          <a:pt x="6620" y="9603"/>
                        </a:cubicBezTo>
                        <a:lnTo>
                          <a:pt x="6668" y="9020"/>
                        </a:lnTo>
                        <a:lnTo>
                          <a:pt x="6668" y="8984"/>
                        </a:lnTo>
                        <a:lnTo>
                          <a:pt x="6679" y="9008"/>
                        </a:lnTo>
                        <a:lnTo>
                          <a:pt x="7203" y="9306"/>
                        </a:lnTo>
                        <a:cubicBezTo>
                          <a:pt x="7224" y="9316"/>
                          <a:pt x="7243" y="9321"/>
                          <a:pt x="7259" y="9321"/>
                        </a:cubicBezTo>
                        <a:cubicBezTo>
                          <a:pt x="7298" y="9321"/>
                          <a:pt x="7322" y="9290"/>
                          <a:pt x="7322" y="9222"/>
                        </a:cubicBezTo>
                        <a:lnTo>
                          <a:pt x="7275" y="8663"/>
                        </a:lnTo>
                        <a:lnTo>
                          <a:pt x="7275" y="8567"/>
                        </a:lnTo>
                        <a:lnTo>
                          <a:pt x="7346" y="8603"/>
                        </a:lnTo>
                        <a:lnTo>
                          <a:pt x="7882" y="8829"/>
                        </a:lnTo>
                        <a:cubicBezTo>
                          <a:pt x="7895" y="8834"/>
                          <a:pt x="7907" y="8836"/>
                          <a:pt x="7917" y="8836"/>
                        </a:cubicBezTo>
                        <a:cubicBezTo>
                          <a:pt x="7968" y="8836"/>
                          <a:pt x="7999" y="8793"/>
                          <a:pt x="7989" y="8734"/>
                        </a:cubicBezTo>
                        <a:lnTo>
                          <a:pt x="7870" y="8186"/>
                        </a:lnTo>
                        <a:lnTo>
                          <a:pt x="7882" y="8175"/>
                        </a:lnTo>
                        <a:lnTo>
                          <a:pt x="8430" y="8329"/>
                        </a:lnTo>
                        <a:cubicBezTo>
                          <a:pt x="8449" y="8338"/>
                          <a:pt x="8465" y="8341"/>
                          <a:pt x="8479" y="8341"/>
                        </a:cubicBezTo>
                        <a:cubicBezTo>
                          <a:pt x="8527" y="8341"/>
                          <a:pt x="8546" y="8298"/>
                          <a:pt x="8537" y="8234"/>
                        </a:cubicBezTo>
                        <a:lnTo>
                          <a:pt x="8358" y="7674"/>
                        </a:lnTo>
                        <a:lnTo>
                          <a:pt x="8334" y="7591"/>
                        </a:lnTo>
                        <a:lnTo>
                          <a:pt x="8334" y="7591"/>
                        </a:lnTo>
                        <a:lnTo>
                          <a:pt x="8418" y="7603"/>
                        </a:lnTo>
                        <a:lnTo>
                          <a:pt x="9001" y="7674"/>
                        </a:lnTo>
                        <a:cubicBezTo>
                          <a:pt x="9012" y="7678"/>
                          <a:pt x="9022" y="7680"/>
                          <a:pt x="9032" y="7680"/>
                        </a:cubicBezTo>
                        <a:cubicBezTo>
                          <a:pt x="9085" y="7680"/>
                          <a:pt x="9113" y="7626"/>
                          <a:pt x="9073" y="7555"/>
                        </a:cubicBezTo>
                        <a:lnTo>
                          <a:pt x="8787" y="6996"/>
                        </a:lnTo>
                        <a:lnTo>
                          <a:pt x="8775" y="6960"/>
                        </a:lnTo>
                        <a:lnTo>
                          <a:pt x="8811" y="6960"/>
                        </a:lnTo>
                        <a:lnTo>
                          <a:pt x="9406" y="6865"/>
                        </a:lnTo>
                        <a:cubicBezTo>
                          <a:pt x="9477" y="6841"/>
                          <a:pt x="9549" y="6782"/>
                          <a:pt x="9489" y="6722"/>
                        </a:cubicBezTo>
                        <a:lnTo>
                          <a:pt x="9085" y="6246"/>
                        </a:lnTo>
                        <a:cubicBezTo>
                          <a:pt x="7767" y="4912"/>
                          <a:pt x="6963" y="4690"/>
                          <a:pt x="6573" y="4690"/>
                        </a:cubicBezTo>
                        <a:cubicBezTo>
                          <a:pt x="6378" y="4690"/>
                          <a:pt x="6287" y="4746"/>
                          <a:pt x="6287" y="4746"/>
                        </a:cubicBezTo>
                        <a:lnTo>
                          <a:pt x="6156" y="4805"/>
                        </a:lnTo>
                        <a:cubicBezTo>
                          <a:pt x="5956" y="4887"/>
                          <a:pt x="5798" y="4920"/>
                          <a:pt x="5669" y="4920"/>
                        </a:cubicBezTo>
                        <a:cubicBezTo>
                          <a:pt x="5459" y="4920"/>
                          <a:pt x="5326" y="4832"/>
                          <a:pt x="5215" y="4722"/>
                        </a:cubicBezTo>
                        <a:cubicBezTo>
                          <a:pt x="5096" y="4484"/>
                          <a:pt x="5072" y="4222"/>
                          <a:pt x="5453" y="3829"/>
                        </a:cubicBezTo>
                        <a:lnTo>
                          <a:pt x="5548" y="3745"/>
                        </a:lnTo>
                        <a:cubicBezTo>
                          <a:pt x="5548" y="3745"/>
                          <a:pt x="6322" y="3138"/>
                          <a:pt x="5155" y="638"/>
                        </a:cubicBezTo>
                        <a:lnTo>
                          <a:pt x="4882" y="54"/>
                        </a:lnTo>
                        <a:cubicBezTo>
                          <a:pt x="4864" y="19"/>
                          <a:pt x="4837" y="1"/>
                          <a:pt x="481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43" name="Google Shape;2043;p46"/>
                  <p:cNvSpPr/>
                  <p:nvPr/>
                </p:nvSpPr>
                <p:spPr>
                  <a:xfrm>
                    <a:off x="7327995" y="6915926"/>
                    <a:ext cx="36739" cy="60229"/>
                  </a:xfrm>
                  <a:custGeom>
                    <a:rect b="b" l="l" r="r" t="t"/>
                    <a:pathLst>
                      <a:path extrusionOk="0" h="2982" w="1819">
                        <a:moveTo>
                          <a:pt x="555" y="0"/>
                        </a:moveTo>
                        <a:cubicBezTo>
                          <a:pt x="538" y="0"/>
                          <a:pt x="522" y="15"/>
                          <a:pt x="509" y="47"/>
                        </a:cubicBezTo>
                        <a:cubicBezTo>
                          <a:pt x="0" y="2294"/>
                          <a:pt x="285" y="2981"/>
                          <a:pt x="708" y="2981"/>
                        </a:cubicBezTo>
                        <a:cubicBezTo>
                          <a:pt x="929" y="2981"/>
                          <a:pt x="1187" y="2795"/>
                          <a:pt x="1390" y="2547"/>
                        </a:cubicBezTo>
                        <a:cubicBezTo>
                          <a:pt x="1819" y="2011"/>
                          <a:pt x="855" y="428"/>
                          <a:pt x="605" y="35"/>
                        </a:cubicBezTo>
                        <a:cubicBezTo>
                          <a:pt x="588" y="12"/>
                          <a:pt x="571" y="0"/>
                          <a:pt x="55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44" name="Google Shape;2044;p46"/>
                  <p:cNvSpPr/>
                  <p:nvPr/>
                </p:nvSpPr>
                <p:spPr>
                  <a:xfrm>
                    <a:off x="7344759" y="6911321"/>
                    <a:ext cx="71681" cy="35325"/>
                  </a:xfrm>
                  <a:custGeom>
                    <a:rect b="b" l="l" r="r" t="t"/>
                    <a:pathLst>
                      <a:path extrusionOk="0" h="1749" w="3549">
                        <a:moveTo>
                          <a:pt x="84" y="1"/>
                        </a:moveTo>
                        <a:cubicBezTo>
                          <a:pt x="13" y="1"/>
                          <a:pt x="1" y="36"/>
                          <a:pt x="36" y="72"/>
                        </a:cubicBezTo>
                        <a:cubicBezTo>
                          <a:pt x="303" y="439"/>
                          <a:pt x="1295" y="1748"/>
                          <a:pt x="1959" y="1748"/>
                        </a:cubicBezTo>
                        <a:cubicBezTo>
                          <a:pt x="2006" y="1748"/>
                          <a:pt x="2052" y="1742"/>
                          <a:pt x="2096" y="1727"/>
                        </a:cubicBezTo>
                        <a:cubicBezTo>
                          <a:pt x="2989" y="1453"/>
                          <a:pt x="3549" y="525"/>
                          <a:pt x="84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45" name="Google Shape;2045;p46"/>
                  <p:cNvSpPr/>
                  <p:nvPr/>
                </p:nvSpPr>
                <p:spPr>
                  <a:xfrm>
                    <a:off x="7260838" y="6870744"/>
                    <a:ext cx="71923" cy="35305"/>
                  </a:xfrm>
                  <a:custGeom>
                    <a:rect b="b" l="l" r="r" t="t"/>
                    <a:pathLst>
                      <a:path extrusionOk="0" h="1748" w="3561">
                        <a:moveTo>
                          <a:pt x="1591" y="0"/>
                        </a:moveTo>
                        <a:cubicBezTo>
                          <a:pt x="1543" y="0"/>
                          <a:pt x="1497" y="7"/>
                          <a:pt x="1453" y="21"/>
                        </a:cubicBezTo>
                        <a:cubicBezTo>
                          <a:pt x="560" y="295"/>
                          <a:pt x="0" y="1224"/>
                          <a:pt x="3465" y="1748"/>
                        </a:cubicBezTo>
                        <a:cubicBezTo>
                          <a:pt x="3525" y="1748"/>
                          <a:pt x="3560" y="1712"/>
                          <a:pt x="3513" y="1676"/>
                        </a:cubicBezTo>
                        <a:cubicBezTo>
                          <a:pt x="3246" y="1310"/>
                          <a:pt x="2254" y="0"/>
                          <a:pt x="159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46" name="Google Shape;2046;p46"/>
                  <p:cNvSpPr/>
                  <p:nvPr/>
                </p:nvSpPr>
                <p:spPr>
                  <a:xfrm>
                    <a:off x="7312544" y="6841236"/>
                    <a:ext cx="36759" cy="60229"/>
                  </a:xfrm>
                  <a:custGeom>
                    <a:rect b="b" l="l" r="r" t="t"/>
                    <a:pathLst>
                      <a:path extrusionOk="0" h="2982" w="1820">
                        <a:moveTo>
                          <a:pt x="1111" y="0"/>
                        </a:moveTo>
                        <a:cubicBezTo>
                          <a:pt x="891" y="0"/>
                          <a:pt x="633" y="186"/>
                          <a:pt x="429" y="435"/>
                        </a:cubicBezTo>
                        <a:cubicBezTo>
                          <a:pt x="0" y="970"/>
                          <a:pt x="965" y="2554"/>
                          <a:pt x="1215" y="2947"/>
                        </a:cubicBezTo>
                        <a:cubicBezTo>
                          <a:pt x="1232" y="2969"/>
                          <a:pt x="1251" y="2981"/>
                          <a:pt x="1268" y="2981"/>
                        </a:cubicBezTo>
                        <a:cubicBezTo>
                          <a:pt x="1287" y="2981"/>
                          <a:pt x="1304" y="2966"/>
                          <a:pt x="1310" y="2935"/>
                        </a:cubicBezTo>
                        <a:cubicBezTo>
                          <a:pt x="1819" y="687"/>
                          <a:pt x="1535" y="0"/>
                          <a:pt x="111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2047" name="Google Shape;2047;p46"/>
                <p:cNvGrpSpPr/>
                <p:nvPr/>
              </p:nvGrpSpPr>
              <p:grpSpPr>
                <a:xfrm>
                  <a:off x="3697961" y="6449233"/>
                  <a:ext cx="854008" cy="656015"/>
                  <a:chOff x="6214479" y="6475041"/>
                  <a:chExt cx="854008" cy="656015"/>
                </a:xfrm>
              </p:grpSpPr>
              <p:sp>
                <p:nvSpPr>
                  <p:cNvPr id="2048" name="Google Shape;2048;p46"/>
                  <p:cNvSpPr/>
                  <p:nvPr/>
                </p:nvSpPr>
                <p:spPr>
                  <a:xfrm>
                    <a:off x="6944554" y="6890564"/>
                    <a:ext cx="53705" cy="89515"/>
                  </a:xfrm>
                  <a:custGeom>
                    <a:rect b="b" l="l" r="r" t="t"/>
                    <a:pathLst>
                      <a:path extrusionOk="0" h="4432" w="2659">
                        <a:moveTo>
                          <a:pt x="2659" y="0"/>
                        </a:moveTo>
                        <a:lnTo>
                          <a:pt x="2659" y="0"/>
                        </a:lnTo>
                        <a:cubicBezTo>
                          <a:pt x="2659" y="0"/>
                          <a:pt x="1" y="2198"/>
                          <a:pt x="542" y="2198"/>
                        </a:cubicBezTo>
                        <a:cubicBezTo>
                          <a:pt x="578" y="2198"/>
                          <a:pt x="628" y="2188"/>
                          <a:pt x="694" y="2167"/>
                        </a:cubicBezTo>
                        <a:lnTo>
                          <a:pt x="1135" y="2012"/>
                        </a:lnTo>
                        <a:lnTo>
                          <a:pt x="1135" y="2012"/>
                        </a:lnTo>
                        <a:cubicBezTo>
                          <a:pt x="1135" y="2012"/>
                          <a:pt x="4" y="3036"/>
                          <a:pt x="385" y="3048"/>
                        </a:cubicBezTo>
                        <a:cubicBezTo>
                          <a:pt x="392" y="3048"/>
                          <a:pt x="399" y="3048"/>
                          <a:pt x="405" y="3048"/>
                        </a:cubicBezTo>
                        <a:cubicBezTo>
                          <a:pt x="749" y="3048"/>
                          <a:pt x="932" y="2763"/>
                          <a:pt x="932" y="2762"/>
                        </a:cubicBezTo>
                        <a:lnTo>
                          <a:pt x="932" y="2762"/>
                        </a:lnTo>
                        <a:cubicBezTo>
                          <a:pt x="932" y="2763"/>
                          <a:pt x="337" y="4370"/>
                          <a:pt x="456" y="4417"/>
                        </a:cubicBezTo>
                        <a:cubicBezTo>
                          <a:pt x="476" y="4427"/>
                          <a:pt x="497" y="4432"/>
                          <a:pt x="519" y="4432"/>
                        </a:cubicBezTo>
                        <a:cubicBezTo>
                          <a:pt x="896" y="4432"/>
                          <a:pt x="1492" y="3049"/>
                          <a:pt x="1492" y="3048"/>
                        </a:cubicBezTo>
                        <a:lnTo>
                          <a:pt x="1492" y="3048"/>
                        </a:lnTo>
                        <a:cubicBezTo>
                          <a:pt x="1492" y="3048"/>
                          <a:pt x="1373" y="3394"/>
                          <a:pt x="1611" y="3679"/>
                        </a:cubicBezTo>
                        <a:cubicBezTo>
                          <a:pt x="1631" y="3704"/>
                          <a:pt x="1651" y="3715"/>
                          <a:pt x="1670" y="3715"/>
                        </a:cubicBezTo>
                        <a:cubicBezTo>
                          <a:pt x="1873" y="3715"/>
                          <a:pt x="1993" y="2440"/>
                          <a:pt x="2004" y="2429"/>
                        </a:cubicBezTo>
                        <a:lnTo>
                          <a:pt x="2135" y="2881"/>
                        </a:lnTo>
                        <a:cubicBezTo>
                          <a:pt x="2178" y="3005"/>
                          <a:pt x="2219" y="3059"/>
                          <a:pt x="2256" y="3059"/>
                        </a:cubicBezTo>
                        <a:cubicBezTo>
                          <a:pt x="2538" y="3059"/>
                          <a:pt x="2659" y="0"/>
                          <a:pt x="265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49" name="Google Shape;2049;p46"/>
                  <p:cNvSpPr/>
                  <p:nvPr/>
                </p:nvSpPr>
                <p:spPr>
                  <a:xfrm>
                    <a:off x="6638966" y="6475041"/>
                    <a:ext cx="99352" cy="82951"/>
                  </a:xfrm>
                  <a:custGeom>
                    <a:rect b="b" l="l" r="r" t="t"/>
                    <a:pathLst>
                      <a:path extrusionOk="0" h="4107" w="4919">
                        <a:moveTo>
                          <a:pt x="4638" y="0"/>
                        </a:moveTo>
                        <a:cubicBezTo>
                          <a:pt x="4112" y="0"/>
                          <a:pt x="2906" y="1142"/>
                          <a:pt x="2906" y="1142"/>
                        </a:cubicBezTo>
                        <a:cubicBezTo>
                          <a:pt x="2906" y="1142"/>
                          <a:pt x="3204" y="797"/>
                          <a:pt x="3073" y="344"/>
                        </a:cubicBezTo>
                        <a:cubicBezTo>
                          <a:pt x="3056" y="294"/>
                          <a:pt x="3029" y="271"/>
                          <a:pt x="2995" y="271"/>
                        </a:cubicBezTo>
                        <a:cubicBezTo>
                          <a:pt x="2731" y="271"/>
                          <a:pt x="2013" y="1595"/>
                          <a:pt x="2013" y="1595"/>
                        </a:cubicBezTo>
                        <a:lnTo>
                          <a:pt x="2084" y="999"/>
                        </a:lnTo>
                        <a:cubicBezTo>
                          <a:pt x="2097" y="810"/>
                          <a:pt x="2069" y="728"/>
                          <a:pt x="2010" y="728"/>
                        </a:cubicBezTo>
                        <a:cubicBezTo>
                          <a:pt x="1632" y="728"/>
                          <a:pt x="1" y="4107"/>
                          <a:pt x="1" y="4107"/>
                        </a:cubicBezTo>
                        <a:cubicBezTo>
                          <a:pt x="1" y="4107"/>
                          <a:pt x="4787" y="2726"/>
                          <a:pt x="3394" y="2559"/>
                        </a:cubicBezTo>
                        <a:lnTo>
                          <a:pt x="2787" y="2535"/>
                        </a:lnTo>
                        <a:cubicBezTo>
                          <a:pt x="2787" y="2535"/>
                          <a:pt x="4609" y="1904"/>
                          <a:pt x="4192" y="1702"/>
                        </a:cubicBezTo>
                        <a:cubicBezTo>
                          <a:pt x="4075" y="1643"/>
                          <a:pt x="3960" y="1623"/>
                          <a:pt x="3856" y="1623"/>
                        </a:cubicBezTo>
                        <a:cubicBezTo>
                          <a:pt x="3599" y="1623"/>
                          <a:pt x="3406" y="1749"/>
                          <a:pt x="3406" y="1749"/>
                        </a:cubicBezTo>
                        <a:cubicBezTo>
                          <a:pt x="3406" y="1749"/>
                          <a:pt x="4918" y="166"/>
                          <a:pt x="4811" y="71"/>
                        </a:cubicBezTo>
                        <a:cubicBezTo>
                          <a:pt x="4769" y="22"/>
                          <a:pt x="4710" y="0"/>
                          <a:pt x="463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50" name="Google Shape;2050;p46"/>
                  <p:cNvSpPr/>
                  <p:nvPr/>
                </p:nvSpPr>
                <p:spPr>
                  <a:xfrm>
                    <a:off x="6864067" y="6970061"/>
                    <a:ext cx="130839" cy="54210"/>
                  </a:xfrm>
                  <a:custGeom>
                    <a:rect b="b" l="l" r="r" t="t"/>
                    <a:pathLst>
                      <a:path extrusionOk="0" h="2684" w="6478">
                        <a:moveTo>
                          <a:pt x="2881" y="0"/>
                        </a:moveTo>
                        <a:cubicBezTo>
                          <a:pt x="2746" y="0"/>
                          <a:pt x="2730" y="85"/>
                          <a:pt x="2893" y="291"/>
                        </a:cubicBezTo>
                        <a:lnTo>
                          <a:pt x="3310" y="755"/>
                        </a:lnTo>
                        <a:cubicBezTo>
                          <a:pt x="3300" y="755"/>
                          <a:pt x="2168" y="197"/>
                          <a:pt x="1783" y="197"/>
                        </a:cubicBezTo>
                        <a:cubicBezTo>
                          <a:pt x="1685" y="197"/>
                          <a:pt x="1635" y="234"/>
                          <a:pt x="1667" y="327"/>
                        </a:cubicBezTo>
                        <a:cubicBezTo>
                          <a:pt x="1822" y="779"/>
                          <a:pt x="2286" y="886"/>
                          <a:pt x="2286" y="886"/>
                        </a:cubicBezTo>
                        <a:cubicBezTo>
                          <a:pt x="2286" y="886"/>
                          <a:pt x="1660" y="797"/>
                          <a:pt x="1068" y="797"/>
                        </a:cubicBezTo>
                        <a:cubicBezTo>
                          <a:pt x="556" y="797"/>
                          <a:pt x="69" y="864"/>
                          <a:pt x="36" y="1112"/>
                        </a:cubicBezTo>
                        <a:cubicBezTo>
                          <a:pt x="0" y="1255"/>
                          <a:pt x="2203" y="1708"/>
                          <a:pt x="2203" y="1708"/>
                        </a:cubicBezTo>
                        <a:cubicBezTo>
                          <a:pt x="2203" y="1708"/>
                          <a:pt x="1750" y="1708"/>
                          <a:pt x="1512" y="2136"/>
                        </a:cubicBezTo>
                        <a:cubicBezTo>
                          <a:pt x="1447" y="2251"/>
                          <a:pt x="1545" y="2293"/>
                          <a:pt x="1721" y="2293"/>
                        </a:cubicBezTo>
                        <a:cubicBezTo>
                          <a:pt x="2185" y="2293"/>
                          <a:pt x="3191" y="2005"/>
                          <a:pt x="3191" y="2005"/>
                        </a:cubicBezTo>
                        <a:lnTo>
                          <a:pt x="3191" y="2005"/>
                        </a:lnTo>
                        <a:lnTo>
                          <a:pt x="2703" y="2386"/>
                        </a:lnTo>
                        <a:cubicBezTo>
                          <a:pt x="2457" y="2600"/>
                          <a:pt x="2512" y="2683"/>
                          <a:pt x="2745" y="2683"/>
                        </a:cubicBezTo>
                        <a:cubicBezTo>
                          <a:pt x="3550" y="2683"/>
                          <a:pt x="6477" y="1696"/>
                          <a:pt x="6477" y="1696"/>
                        </a:cubicBezTo>
                        <a:cubicBezTo>
                          <a:pt x="6477" y="1696"/>
                          <a:pt x="3484" y="0"/>
                          <a:pt x="2881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51" name="Google Shape;2051;p46"/>
                  <p:cNvSpPr/>
                  <p:nvPr/>
                </p:nvSpPr>
                <p:spPr>
                  <a:xfrm>
                    <a:off x="6910239" y="6917932"/>
                    <a:ext cx="102462" cy="42576"/>
                  </a:xfrm>
                  <a:custGeom>
                    <a:rect b="b" l="l" r="r" t="t"/>
                    <a:pathLst>
                      <a:path extrusionOk="0" h="2108" w="5073">
                        <a:moveTo>
                          <a:pt x="2910" y="1"/>
                        </a:moveTo>
                        <a:cubicBezTo>
                          <a:pt x="2262" y="1"/>
                          <a:pt x="0" y="741"/>
                          <a:pt x="0" y="741"/>
                        </a:cubicBezTo>
                        <a:cubicBezTo>
                          <a:pt x="0" y="741"/>
                          <a:pt x="2329" y="2108"/>
                          <a:pt x="2804" y="2108"/>
                        </a:cubicBezTo>
                        <a:cubicBezTo>
                          <a:pt x="2911" y="2108"/>
                          <a:pt x="2924" y="2039"/>
                          <a:pt x="2798" y="1872"/>
                        </a:cubicBezTo>
                        <a:lnTo>
                          <a:pt x="2465" y="1515"/>
                        </a:lnTo>
                        <a:lnTo>
                          <a:pt x="2465" y="1515"/>
                        </a:lnTo>
                        <a:cubicBezTo>
                          <a:pt x="2465" y="1515"/>
                          <a:pt x="3349" y="1972"/>
                          <a:pt x="3641" y="1972"/>
                        </a:cubicBezTo>
                        <a:cubicBezTo>
                          <a:pt x="3714" y="1972"/>
                          <a:pt x="3751" y="1943"/>
                          <a:pt x="3727" y="1872"/>
                        </a:cubicBezTo>
                        <a:cubicBezTo>
                          <a:pt x="3608" y="1515"/>
                          <a:pt x="3262" y="1431"/>
                          <a:pt x="3262" y="1431"/>
                        </a:cubicBezTo>
                        <a:lnTo>
                          <a:pt x="3262" y="1431"/>
                        </a:lnTo>
                        <a:cubicBezTo>
                          <a:pt x="3263" y="1431"/>
                          <a:pt x="3802" y="1517"/>
                          <a:pt x="4286" y="1517"/>
                        </a:cubicBezTo>
                        <a:cubicBezTo>
                          <a:pt x="4665" y="1517"/>
                          <a:pt x="5010" y="1465"/>
                          <a:pt x="5036" y="1276"/>
                        </a:cubicBezTo>
                        <a:cubicBezTo>
                          <a:pt x="5072" y="1157"/>
                          <a:pt x="3346" y="788"/>
                          <a:pt x="3346" y="788"/>
                        </a:cubicBezTo>
                        <a:cubicBezTo>
                          <a:pt x="3346" y="788"/>
                          <a:pt x="3703" y="788"/>
                          <a:pt x="3893" y="455"/>
                        </a:cubicBezTo>
                        <a:cubicBezTo>
                          <a:pt x="3948" y="364"/>
                          <a:pt x="3864" y="331"/>
                          <a:pt x="3717" y="331"/>
                        </a:cubicBezTo>
                        <a:cubicBezTo>
                          <a:pt x="3347" y="331"/>
                          <a:pt x="2572" y="538"/>
                          <a:pt x="2572" y="538"/>
                        </a:cubicBezTo>
                        <a:lnTo>
                          <a:pt x="2953" y="241"/>
                        </a:lnTo>
                        <a:cubicBezTo>
                          <a:pt x="3153" y="67"/>
                          <a:pt x="3104" y="1"/>
                          <a:pt x="291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52" name="Google Shape;2052;p46"/>
                  <p:cNvSpPr/>
                  <p:nvPr/>
                </p:nvSpPr>
                <p:spPr>
                  <a:xfrm>
                    <a:off x="6396758" y="6668109"/>
                    <a:ext cx="67298" cy="125144"/>
                  </a:xfrm>
                  <a:custGeom>
                    <a:rect b="b" l="l" r="r" t="t"/>
                    <a:pathLst>
                      <a:path extrusionOk="0" h="6196" w="3332">
                        <a:moveTo>
                          <a:pt x="2349" y="1"/>
                        </a:moveTo>
                        <a:cubicBezTo>
                          <a:pt x="2349" y="1"/>
                          <a:pt x="1" y="3443"/>
                          <a:pt x="498" y="3443"/>
                        </a:cubicBezTo>
                        <a:cubicBezTo>
                          <a:pt x="545" y="3443"/>
                          <a:pt x="616" y="3413"/>
                          <a:pt x="718" y="3347"/>
                        </a:cubicBezTo>
                        <a:lnTo>
                          <a:pt x="1206" y="2989"/>
                        </a:lnTo>
                        <a:lnTo>
                          <a:pt x="1206" y="2989"/>
                        </a:lnTo>
                        <a:cubicBezTo>
                          <a:pt x="1206" y="2989"/>
                          <a:pt x="267" y="4542"/>
                          <a:pt x="620" y="4542"/>
                        </a:cubicBezTo>
                        <a:cubicBezTo>
                          <a:pt x="631" y="4542"/>
                          <a:pt x="644" y="4541"/>
                          <a:pt x="658" y="4537"/>
                        </a:cubicBezTo>
                        <a:cubicBezTo>
                          <a:pt x="1110" y="4442"/>
                          <a:pt x="1229" y="4002"/>
                          <a:pt x="1230" y="4001"/>
                        </a:cubicBezTo>
                        <a:lnTo>
                          <a:pt x="1230" y="4001"/>
                        </a:lnTo>
                        <a:cubicBezTo>
                          <a:pt x="1230" y="4002"/>
                          <a:pt x="1087" y="6180"/>
                          <a:pt x="1230" y="6192"/>
                        </a:cubicBezTo>
                        <a:cubicBezTo>
                          <a:pt x="1241" y="6194"/>
                          <a:pt x="1252" y="6195"/>
                          <a:pt x="1264" y="6195"/>
                        </a:cubicBezTo>
                        <a:cubicBezTo>
                          <a:pt x="1765" y="6195"/>
                          <a:pt x="2015" y="4157"/>
                          <a:pt x="2015" y="4156"/>
                        </a:cubicBezTo>
                        <a:lnTo>
                          <a:pt x="2015" y="4156"/>
                        </a:lnTo>
                        <a:cubicBezTo>
                          <a:pt x="2015" y="4156"/>
                          <a:pt x="2004" y="4621"/>
                          <a:pt x="2396" y="4871"/>
                        </a:cubicBezTo>
                        <a:cubicBezTo>
                          <a:pt x="2421" y="4886"/>
                          <a:pt x="2443" y="4893"/>
                          <a:pt x="2463" y="4893"/>
                        </a:cubicBezTo>
                        <a:cubicBezTo>
                          <a:pt x="2755" y="4893"/>
                          <a:pt x="2420" y="3228"/>
                          <a:pt x="2420" y="3227"/>
                        </a:cubicBezTo>
                        <a:lnTo>
                          <a:pt x="2420" y="3227"/>
                        </a:lnTo>
                        <a:lnTo>
                          <a:pt x="2742" y="3739"/>
                        </a:lnTo>
                        <a:cubicBezTo>
                          <a:pt x="2829" y="3859"/>
                          <a:pt x="2894" y="3913"/>
                          <a:pt x="2940" y="3913"/>
                        </a:cubicBezTo>
                        <a:cubicBezTo>
                          <a:pt x="3331" y="3913"/>
                          <a:pt x="2349" y="1"/>
                          <a:pt x="2349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53" name="Google Shape;2053;p46"/>
                  <p:cNvSpPr/>
                  <p:nvPr/>
                </p:nvSpPr>
                <p:spPr>
                  <a:xfrm>
                    <a:off x="6490111" y="6780892"/>
                    <a:ext cx="94524" cy="92040"/>
                  </a:xfrm>
                  <a:custGeom>
                    <a:rect b="b" l="l" r="r" t="t"/>
                    <a:pathLst>
                      <a:path extrusionOk="0" h="4557" w="4680">
                        <a:moveTo>
                          <a:pt x="1" y="1"/>
                        </a:moveTo>
                        <a:cubicBezTo>
                          <a:pt x="1" y="1"/>
                          <a:pt x="1252" y="3564"/>
                          <a:pt x="1625" y="3564"/>
                        </a:cubicBezTo>
                        <a:cubicBezTo>
                          <a:pt x="1682" y="3564"/>
                          <a:pt x="1718" y="3484"/>
                          <a:pt x="1727" y="3299"/>
                        </a:cubicBezTo>
                        <a:lnTo>
                          <a:pt x="1727" y="2692"/>
                        </a:lnTo>
                        <a:cubicBezTo>
                          <a:pt x="1727" y="2692"/>
                          <a:pt x="2306" y="4115"/>
                          <a:pt x="2566" y="4115"/>
                        </a:cubicBezTo>
                        <a:cubicBezTo>
                          <a:pt x="2597" y="4115"/>
                          <a:pt x="2624" y="4095"/>
                          <a:pt x="2644" y="4049"/>
                        </a:cubicBezTo>
                        <a:cubicBezTo>
                          <a:pt x="2811" y="3609"/>
                          <a:pt x="2549" y="3251"/>
                          <a:pt x="2549" y="3251"/>
                        </a:cubicBezTo>
                        <a:lnTo>
                          <a:pt x="2549" y="3251"/>
                        </a:lnTo>
                        <a:cubicBezTo>
                          <a:pt x="2549" y="3251"/>
                          <a:pt x="4073" y="4556"/>
                          <a:pt x="4280" y="4556"/>
                        </a:cubicBezTo>
                        <a:cubicBezTo>
                          <a:pt x="4289" y="4556"/>
                          <a:pt x="4295" y="4554"/>
                          <a:pt x="4299" y="4549"/>
                        </a:cubicBezTo>
                        <a:cubicBezTo>
                          <a:pt x="4680" y="4180"/>
                          <a:pt x="3132" y="2704"/>
                          <a:pt x="3132" y="2704"/>
                        </a:cubicBezTo>
                        <a:lnTo>
                          <a:pt x="3132" y="2704"/>
                        </a:lnTo>
                        <a:cubicBezTo>
                          <a:pt x="3132" y="2704"/>
                          <a:pt x="3346" y="2875"/>
                          <a:pt x="3642" y="2875"/>
                        </a:cubicBezTo>
                        <a:cubicBezTo>
                          <a:pt x="3728" y="2875"/>
                          <a:pt x="3821" y="2860"/>
                          <a:pt x="3918" y="2823"/>
                        </a:cubicBezTo>
                        <a:cubicBezTo>
                          <a:pt x="4347" y="2680"/>
                          <a:pt x="2608" y="1846"/>
                          <a:pt x="2608" y="1846"/>
                        </a:cubicBezTo>
                        <a:lnTo>
                          <a:pt x="2608" y="1846"/>
                        </a:lnTo>
                        <a:lnTo>
                          <a:pt x="3204" y="1894"/>
                        </a:lnTo>
                        <a:cubicBezTo>
                          <a:pt x="4620" y="1894"/>
                          <a:pt x="1" y="1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54" name="Google Shape;2054;p46"/>
                  <p:cNvSpPr/>
                  <p:nvPr/>
                </p:nvSpPr>
                <p:spPr>
                  <a:xfrm>
                    <a:off x="6491767" y="6616302"/>
                    <a:ext cx="122457" cy="94464"/>
                  </a:xfrm>
                  <a:custGeom>
                    <a:rect b="b" l="l" r="r" t="t"/>
                    <a:pathLst>
                      <a:path extrusionOk="0" h="4677" w="6063">
                        <a:moveTo>
                          <a:pt x="1857" y="1"/>
                        </a:moveTo>
                        <a:cubicBezTo>
                          <a:pt x="1856" y="1"/>
                          <a:pt x="1856" y="2"/>
                          <a:pt x="1860" y="6"/>
                        </a:cubicBezTo>
                        <a:cubicBezTo>
                          <a:pt x="1860" y="18"/>
                          <a:pt x="1824" y="18"/>
                          <a:pt x="1824" y="54"/>
                        </a:cubicBezTo>
                        <a:lnTo>
                          <a:pt x="1824" y="18"/>
                        </a:lnTo>
                        <a:cubicBezTo>
                          <a:pt x="1824" y="18"/>
                          <a:pt x="0" y="2352"/>
                          <a:pt x="361" y="2352"/>
                        </a:cubicBezTo>
                        <a:cubicBezTo>
                          <a:pt x="393" y="2352"/>
                          <a:pt x="443" y="2333"/>
                          <a:pt x="514" y="2292"/>
                        </a:cubicBezTo>
                        <a:lnTo>
                          <a:pt x="871" y="2054"/>
                        </a:lnTo>
                        <a:lnTo>
                          <a:pt x="871" y="2054"/>
                        </a:lnTo>
                        <a:cubicBezTo>
                          <a:pt x="871" y="2054"/>
                          <a:pt x="126" y="3116"/>
                          <a:pt x="384" y="3116"/>
                        </a:cubicBezTo>
                        <a:cubicBezTo>
                          <a:pt x="391" y="3116"/>
                          <a:pt x="399" y="3115"/>
                          <a:pt x="407" y="3114"/>
                        </a:cubicBezTo>
                        <a:cubicBezTo>
                          <a:pt x="740" y="3054"/>
                          <a:pt x="847" y="2757"/>
                          <a:pt x="848" y="2756"/>
                        </a:cubicBezTo>
                        <a:lnTo>
                          <a:pt x="848" y="2756"/>
                        </a:lnTo>
                        <a:cubicBezTo>
                          <a:pt x="847" y="2757"/>
                          <a:pt x="633" y="4280"/>
                          <a:pt x="740" y="4292"/>
                        </a:cubicBezTo>
                        <a:cubicBezTo>
                          <a:pt x="750" y="4295"/>
                          <a:pt x="760" y="4296"/>
                          <a:pt x="770" y="4296"/>
                        </a:cubicBezTo>
                        <a:cubicBezTo>
                          <a:pt x="1125" y="4296"/>
                          <a:pt x="1395" y="2888"/>
                          <a:pt x="1395" y="2887"/>
                        </a:cubicBezTo>
                        <a:lnTo>
                          <a:pt x="1395" y="2887"/>
                        </a:lnTo>
                        <a:cubicBezTo>
                          <a:pt x="1395" y="2888"/>
                          <a:pt x="1360" y="3209"/>
                          <a:pt x="1621" y="3411"/>
                        </a:cubicBezTo>
                        <a:cubicBezTo>
                          <a:pt x="1640" y="3427"/>
                          <a:pt x="1656" y="3434"/>
                          <a:pt x="1670" y="3434"/>
                        </a:cubicBezTo>
                        <a:cubicBezTo>
                          <a:pt x="1848" y="3434"/>
                          <a:pt x="1705" y="2268"/>
                          <a:pt x="1705" y="2268"/>
                        </a:cubicBezTo>
                        <a:lnTo>
                          <a:pt x="1705" y="2268"/>
                        </a:lnTo>
                        <a:lnTo>
                          <a:pt x="1895" y="2637"/>
                        </a:lnTo>
                        <a:cubicBezTo>
                          <a:pt x="1958" y="2728"/>
                          <a:pt x="2004" y="2769"/>
                          <a:pt x="2039" y="2769"/>
                        </a:cubicBezTo>
                        <a:cubicBezTo>
                          <a:pt x="2064" y="2769"/>
                          <a:pt x="2083" y="2748"/>
                          <a:pt x="2098" y="2709"/>
                        </a:cubicBezTo>
                        <a:cubicBezTo>
                          <a:pt x="2153" y="3024"/>
                          <a:pt x="2224" y="3245"/>
                          <a:pt x="2303" y="3245"/>
                        </a:cubicBezTo>
                        <a:cubicBezTo>
                          <a:pt x="2344" y="3245"/>
                          <a:pt x="2387" y="3187"/>
                          <a:pt x="2431" y="3054"/>
                        </a:cubicBezTo>
                        <a:lnTo>
                          <a:pt x="2586" y="2566"/>
                        </a:lnTo>
                        <a:cubicBezTo>
                          <a:pt x="2586" y="2566"/>
                          <a:pt x="2725" y="3915"/>
                          <a:pt x="2939" y="3915"/>
                        </a:cubicBezTo>
                        <a:cubicBezTo>
                          <a:pt x="2960" y="3915"/>
                          <a:pt x="2981" y="3903"/>
                          <a:pt x="3003" y="3876"/>
                        </a:cubicBezTo>
                        <a:cubicBezTo>
                          <a:pt x="3241" y="3578"/>
                          <a:pt x="3110" y="3221"/>
                          <a:pt x="3110" y="3221"/>
                        </a:cubicBezTo>
                        <a:lnTo>
                          <a:pt x="3110" y="3221"/>
                        </a:lnTo>
                        <a:cubicBezTo>
                          <a:pt x="3110" y="3221"/>
                          <a:pt x="4069" y="4677"/>
                          <a:pt x="4208" y="4677"/>
                        </a:cubicBezTo>
                        <a:cubicBezTo>
                          <a:pt x="4211" y="4677"/>
                          <a:pt x="4214" y="4675"/>
                          <a:pt x="4217" y="4673"/>
                        </a:cubicBezTo>
                        <a:cubicBezTo>
                          <a:pt x="4610" y="4459"/>
                          <a:pt x="3705" y="2912"/>
                          <a:pt x="3705" y="2911"/>
                        </a:cubicBezTo>
                        <a:lnTo>
                          <a:pt x="3705" y="2911"/>
                        </a:lnTo>
                        <a:cubicBezTo>
                          <a:pt x="3705" y="2911"/>
                          <a:pt x="3897" y="3188"/>
                          <a:pt x="4250" y="3188"/>
                        </a:cubicBezTo>
                        <a:cubicBezTo>
                          <a:pt x="4270" y="3188"/>
                          <a:pt x="4291" y="3187"/>
                          <a:pt x="4312" y="3185"/>
                        </a:cubicBezTo>
                        <a:cubicBezTo>
                          <a:pt x="4693" y="3173"/>
                          <a:pt x="3479" y="2090"/>
                          <a:pt x="3479" y="2090"/>
                        </a:cubicBezTo>
                        <a:lnTo>
                          <a:pt x="3479" y="2090"/>
                        </a:lnTo>
                        <a:lnTo>
                          <a:pt x="3955" y="2268"/>
                        </a:lnTo>
                        <a:cubicBezTo>
                          <a:pt x="4026" y="2288"/>
                          <a:pt x="4080" y="2298"/>
                          <a:pt x="4119" y="2298"/>
                        </a:cubicBezTo>
                        <a:cubicBezTo>
                          <a:pt x="4334" y="2298"/>
                          <a:pt x="4085" y="2007"/>
                          <a:pt x="3681" y="1613"/>
                        </a:cubicBezTo>
                        <a:lnTo>
                          <a:pt x="3681" y="1613"/>
                        </a:lnTo>
                        <a:cubicBezTo>
                          <a:pt x="3779" y="1675"/>
                          <a:pt x="3858" y="1710"/>
                          <a:pt x="3908" y="1710"/>
                        </a:cubicBezTo>
                        <a:cubicBezTo>
                          <a:pt x="3974" y="1710"/>
                          <a:pt x="3987" y="1649"/>
                          <a:pt x="3919" y="1506"/>
                        </a:cubicBezTo>
                        <a:lnTo>
                          <a:pt x="3729" y="1125"/>
                        </a:lnTo>
                        <a:lnTo>
                          <a:pt x="3729" y="1125"/>
                        </a:lnTo>
                        <a:cubicBezTo>
                          <a:pt x="3729" y="1125"/>
                          <a:pt x="4473" y="1759"/>
                          <a:pt x="4686" y="1759"/>
                        </a:cubicBezTo>
                        <a:cubicBezTo>
                          <a:pt x="4725" y="1759"/>
                          <a:pt x="4746" y="1737"/>
                          <a:pt x="4741" y="1685"/>
                        </a:cubicBezTo>
                        <a:cubicBezTo>
                          <a:pt x="4717" y="1363"/>
                          <a:pt x="4431" y="1221"/>
                          <a:pt x="4431" y="1220"/>
                        </a:cubicBezTo>
                        <a:lnTo>
                          <a:pt x="4431" y="1220"/>
                        </a:lnTo>
                        <a:cubicBezTo>
                          <a:pt x="4431" y="1221"/>
                          <a:pt x="5575" y="1513"/>
                          <a:pt x="5873" y="1513"/>
                        </a:cubicBezTo>
                        <a:cubicBezTo>
                          <a:pt x="5915" y="1513"/>
                          <a:pt x="5940" y="1508"/>
                          <a:pt x="5943" y="1494"/>
                        </a:cubicBezTo>
                        <a:cubicBezTo>
                          <a:pt x="6062" y="1137"/>
                          <a:pt x="4611" y="721"/>
                          <a:pt x="4610" y="720"/>
                        </a:cubicBezTo>
                        <a:lnTo>
                          <a:pt x="4610" y="720"/>
                        </a:lnTo>
                        <a:cubicBezTo>
                          <a:pt x="4610" y="720"/>
                          <a:pt x="4664" y="735"/>
                          <a:pt x="4742" y="735"/>
                        </a:cubicBezTo>
                        <a:cubicBezTo>
                          <a:pt x="4850" y="735"/>
                          <a:pt x="5004" y="708"/>
                          <a:pt x="5134" y="578"/>
                        </a:cubicBezTo>
                        <a:cubicBezTo>
                          <a:pt x="5253" y="445"/>
                          <a:pt x="4879" y="416"/>
                          <a:pt x="4524" y="416"/>
                        </a:cubicBezTo>
                        <a:cubicBezTo>
                          <a:pt x="4240" y="416"/>
                          <a:pt x="3967" y="435"/>
                          <a:pt x="3967" y="435"/>
                        </a:cubicBezTo>
                        <a:lnTo>
                          <a:pt x="4300" y="411"/>
                        </a:lnTo>
                        <a:cubicBezTo>
                          <a:pt x="4760" y="184"/>
                          <a:pt x="4103" y="10"/>
                          <a:pt x="3309" y="10"/>
                        </a:cubicBezTo>
                        <a:cubicBezTo>
                          <a:pt x="2784" y="10"/>
                          <a:pt x="2199" y="87"/>
                          <a:pt x="1840" y="274"/>
                        </a:cubicBezTo>
                        <a:lnTo>
                          <a:pt x="1840" y="274"/>
                        </a:lnTo>
                        <a:lnTo>
                          <a:pt x="1943" y="42"/>
                        </a:lnTo>
                        <a:lnTo>
                          <a:pt x="1871" y="6"/>
                        </a:lnTo>
                        <a:cubicBezTo>
                          <a:pt x="1871" y="6"/>
                          <a:pt x="1861" y="1"/>
                          <a:pt x="185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55" name="Google Shape;2055;p46"/>
                  <p:cNvSpPr/>
                  <p:nvPr/>
                </p:nvSpPr>
                <p:spPr>
                  <a:xfrm>
                    <a:off x="6390072" y="6828861"/>
                    <a:ext cx="69217" cy="113187"/>
                  </a:xfrm>
                  <a:custGeom>
                    <a:rect b="b" l="l" r="r" t="t"/>
                    <a:pathLst>
                      <a:path extrusionOk="0" h="5604" w="3427">
                        <a:moveTo>
                          <a:pt x="2752" y="1"/>
                        </a:moveTo>
                        <a:cubicBezTo>
                          <a:pt x="2256" y="1"/>
                          <a:pt x="1489" y="1757"/>
                          <a:pt x="1489" y="1757"/>
                        </a:cubicBezTo>
                        <a:cubicBezTo>
                          <a:pt x="1489" y="1757"/>
                          <a:pt x="1644" y="1329"/>
                          <a:pt x="1346" y="972"/>
                        </a:cubicBezTo>
                        <a:cubicBezTo>
                          <a:pt x="1321" y="941"/>
                          <a:pt x="1296" y="927"/>
                          <a:pt x="1272" y="927"/>
                        </a:cubicBezTo>
                        <a:cubicBezTo>
                          <a:pt x="1023" y="927"/>
                          <a:pt x="857" y="2442"/>
                          <a:pt x="858" y="2506"/>
                        </a:cubicBezTo>
                        <a:lnTo>
                          <a:pt x="858" y="2506"/>
                        </a:lnTo>
                        <a:lnTo>
                          <a:pt x="703" y="1924"/>
                        </a:lnTo>
                        <a:cubicBezTo>
                          <a:pt x="648" y="1770"/>
                          <a:pt x="596" y="1702"/>
                          <a:pt x="547" y="1702"/>
                        </a:cubicBezTo>
                        <a:cubicBezTo>
                          <a:pt x="177" y="1702"/>
                          <a:pt x="1" y="5603"/>
                          <a:pt x="1" y="5603"/>
                        </a:cubicBezTo>
                        <a:cubicBezTo>
                          <a:pt x="1" y="5603"/>
                          <a:pt x="3427" y="2829"/>
                          <a:pt x="2716" y="2829"/>
                        </a:cubicBezTo>
                        <a:cubicBezTo>
                          <a:pt x="2670" y="2829"/>
                          <a:pt x="2607" y="2840"/>
                          <a:pt x="2525" y="2865"/>
                        </a:cubicBezTo>
                        <a:lnTo>
                          <a:pt x="1953" y="3067"/>
                        </a:lnTo>
                        <a:cubicBezTo>
                          <a:pt x="1953" y="3067"/>
                          <a:pt x="3382" y="1793"/>
                          <a:pt x="2918" y="1757"/>
                        </a:cubicBezTo>
                        <a:cubicBezTo>
                          <a:pt x="2910" y="1757"/>
                          <a:pt x="2903" y="1757"/>
                          <a:pt x="2895" y="1757"/>
                        </a:cubicBezTo>
                        <a:cubicBezTo>
                          <a:pt x="2434" y="1757"/>
                          <a:pt x="2203" y="2115"/>
                          <a:pt x="2203" y="2115"/>
                        </a:cubicBezTo>
                        <a:cubicBezTo>
                          <a:pt x="2203" y="2115"/>
                          <a:pt x="2977" y="79"/>
                          <a:pt x="2835" y="19"/>
                        </a:cubicBezTo>
                        <a:cubicBezTo>
                          <a:pt x="2808" y="7"/>
                          <a:pt x="2780" y="1"/>
                          <a:pt x="2752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56" name="Google Shape;2056;p46"/>
                  <p:cNvSpPr/>
                  <p:nvPr/>
                </p:nvSpPr>
                <p:spPr>
                  <a:xfrm>
                    <a:off x="6470156" y="6530281"/>
                    <a:ext cx="131082" cy="54836"/>
                  </a:xfrm>
                  <a:custGeom>
                    <a:rect b="b" l="l" r="r" t="t"/>
                    <a:pathLst>
                      <a:path extrusionOk="0" h="2715" w="6490">
                        <a:moveTo>
                          <a:pt x="2754" y="0"/>
                        </a:moveTo>
                        <a:cubicBezTo>
                          <a:pt x="2577" y="0"/>
                          <a:pt x="2548" y="83"/>
                          <a:pt x="2751" y="288"/>
                        </a:cubicBezTo>
                        <a:lnTo>
                          <a:pt x="3215" y="693"/>
                        </a:lnTo>
                        <a:cubicBezTo>
                          <a:pt x="3215" y="693"/>
                          <a:pt x="2143" y="306"/>
                          <a:pt x="1710" y="306"/>
                        </a:cubicBezTo>
                        <a:cubicBezTo>
                          <a:pt x="1569" y="306"/>
                          <a:pt x="1496" y="347"/>
                          <a:pt x="1548" y="455"/>
                        </a:cubicBezTo>
                        <a:cubicBezTo>
                          <a:pt x="1751" y="884"/>
                          <a:pt x="2215" y="943"/>
                          <a:pt x="2215" y="943"/>
                        </a:cubicBezTo>
                        <a:cubicBezTo>
                          <a:pt x="2215" y="943"/>
                          <a:pt x="2121" y="940"/>
                          <a:pt x="1971" y="940"/>
                        </a:cubicBezTo>
                        <a:cubicBezTo>
                          <a:pt x="1398" y="940"/>
                          <a:pt x="13" y="985"/>
                          <a:pt x="13" y="1419"/>
                        </a:cubicBezTo>
                        <a:cubicBezTo>
                          <a:pt x="1" y="1574"/>
                          <a:pt x="2239" y="1777"/>
                          <a:pt x="2239" y="1777"/>
                        </a:cubicBezTo>
                        <a:cubicBezTo>
                          <a:pt x="2239" y="1777"/>
                          <a:pt x="1787" y="1836"/>
                          <a:pt x="1608" y="2289"/>
                        </a:cubicBezTo>
                        <a:cubicBezTo>
                          <a:pt x="1567" y="2389"/>
                          <a:pt x="1630" y="2427"/>
                          <a:pt x="1751" y="2427"/>
                        </a:cubicBezTo>
                        <a:cubicBezTo>
                          <a:pt x="2162" y="2427"/>
                          <a:pt x="3251" y="1979"/>
                          <a:pt x="3251" y="1979"/>
                        </a:cubicBezTo>
                        <a:lnTo>
                          <a:pt x="3251" y="1979"/>
                        </a:lnTo>
                        <a:lnTo>
                          <a:pt x="2810" y="2420"/>
                        </a:lnTo>
                        <a:cubicBezTo>
                          <a:pt x="2621" y="2630"/>
                          <a:pt x="2648" y="2715"/>
                          <a:pt x="2814" y="2715"/>
                        </a:cubicBezTo>
                        <a:cubicBezTo>
                          <a:pt x="3492" y="2715"/>
                          <a:pt x="6490" y="1300"/>
                          <a:pt x="6490" y="1300"/>
                        </a:cubicBezTo>
                        <a:cubicBezTo>
                          <a:pt x="6490" y="1300"/>
                          <a:pt x="3456" y="0"/>
                          <a:pt x="275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57" name="Google Shape;2057;p46"/>
                  <p:cNvSpPr/>
                  <p:nvPr/>
                </p:nvSpPr>
                <p:spPr>
                  <a:xfrm>
                    <a:off x="6558661" y="6631470"/>
                    <a:ext cx="112561" cy="123185"/>
                  </a:xfrm>
                  <a:custGeom>
                    <a:rect b="b" l="l" r="r" t="t"/>
                    <a:pathLst>
                      <a:path extrusionOk="0" h="6099" w="5573">
                        <a:moveTo>
                          <a:pt x="2941" y="1"/>
                        </a:moveTo>
                        <a:cubicBezTo>
                          <a:pt x="2803" y="1"/>
                          <a:pt x="1762" y="1053"/>
                          <a:pt x="1762" y="1053"/>
                        </a:cubicBezTo>
                        <a:cubicBezTo>
                          <a:pt x="1762" y="1053"/>
                          <a:pt x="1941" y="779"/>
                          <a:pt x="1774" y="481"/>
                        </a:cubicBezTo>
                        <a:cubicBezTo>
                          <a:pt x="1757" y="451"/>
                          <a:pt x="1738" y="438"/>
                          <a:pt x="1718" y="438"/>
                        </a:cubicBezTo>
                        <a:cubicBezTo>
                          <a:pt x="1533" y="438"/>
                          <a:pt x="1215" y="1517"/>
                          <a:pt x="1215" y="1517"/>
                        </a:cubicBezTo>
                        <a:lnTo>
                          <a:pt x="1167" y="1077"/>
                        </a:lnTo>
                        <a:cubicBezTo>
                          <a:pt x="1147" y="947"/>
                          <a:pt x="1116" y="890"/>
                          <a:pt x="1077" y="890"/>
                        </a:cubicBezTo>
                        <a:cubicBezTo>
                          <a:pt x="812" y="890"/>
                          <a:pt x="173" y="3457"/>
                          <a:pt x="144" y="3573"/>
                        </a:cubicBezTo>
                        <a:lnTo>
                          <a:pt x="144" y="3573"/>
                        </a:lnTo>
                        <a:cubicBezTo>
                          <a:pt x="130" y="3584"/>
                          <a:pt x="119" y="3589"/>
                          <a:pt x="119" y="3589"/>
                        </a:cubicBezTo>
                        <a:lnTo>
                          <a:pt x="60" y="3553"/>
                        </a:lnTo>
                        <a:cubicBezTo>
                          <a:pt x="60" y="3553"/>
                          <a:pt x="22" y="3538"/>
                          <a:pt x="6" y="3538"/>
                        </a:cubicBezTo>
                        <a:cubicBezTo>
                          <a:pt x="2" y="3538"/>
                          <a:pt x="0" y="3539"/>
                          <a:pt x="0" y="3541"/>
                        </a:cubicBezTo>
                        <a:lnTo>
                          <a:pt x="60" y="3577"/>
                        </a:lnTo>
                        <a:cubicBezTo>
                          <a:pt x="141" y="3689"/>
                          <a:pt x="1556" y="5814"/>
                          <a:pt x="1844" y="5814"/>
                        </a:cubicBezTo>
                        <a:cubicBezTo>
                          <a:pt x="1892" y="5814"/>
                          <a:pt x="1909" y="5754"/>
                          <a:pt x="1881" y="5613"/>
                        </a:cubicBezTo>
                        <a:lnTo>
                          <a:pt x="1774" y="5196"/>
                        </a:lnTo>
                        <a:lnTo>
                          <a:pt x="1774" y="5196"/>
                        </a:lnTo>
                        <a:cubicBezTo>
                          <a:pt x="1774" y="5196"/>
                          <a:pt x="2407" y="6055"/>
                          <a:pt x="2609" y="6055"/>
                        </a:cubicBezTo>
                        <a:cubicBezTo>
                          <a:pt x="2639" y="6055"/>
                          <a:pt x="2659" y="6037"/>
                          <a:pt x="2667" y="5994"/>
                        </a:cubicBezTo>
                        <a:cubicBezTo>
                          <a:pt x="2715" y="5649"/>
                          <a:pt x="2477" y="5446"/>
                          <a:pt x="2477" y="5446"/>
                        </a:cubicBezTo>
                        <a:lnTo>
                          <a:pt x="2477" y="5446"/>
                        </a:lnTo>
                        <a:cubicBezTo>
                          <a:pt x="2477" y="5446"/>
                          <a:pt x="3387" y="6099"/>
                          <a:pt x="3800" y="6099"/>
                        </a:cubicBezTo>
                        <a:cubicBezTo>
                          <a:pt x="3873" y="6099"/>
                          <a:pt x="3931" y="6078"/>
                          <a:pt x="3965" y="6030"/>
                        </a:cubicBezTo>
                        <a:cubicBezTo>
                          <a:pt x="4072" y="5958"/>
                          <a:pt x="2834" y="4958"/>
                          <a:pt x="2834" y="4958"/>
                        </a:cubicBezTo>
                        <a:lnTo>
                          <a:pt x="2834" y="4958"/>
                        </a:lnTo>
                        <a:cubicBezTo>
                          <a:pt x="2834" y="4958"/>
                          <a:pt x="2941" y="5010"/>
                          <a:pt x="3088" y="5010"/>
                        </a:cubicBezTo>
                        <a:cubicBezTo>
                          <a:pt x="3187" y="5010"/>
                          <a:pt x="3303" y="4987"/>
                          <a:pt x="3417" y="4910"/>
                        </a:cubicBezTo>
                        <a:cubicBezTo>
                          <a:pt x="3691" y="4720"/>
                          <a:pt x="2310" y="4446"/>
                          <a:pt x="2310" y="4446"/>
                        </a:cubicBezTo>
                        <a:lnTo>
                          <a:pt x="2739" y="4363"/>
                        </a:lnTo>
                        <a:cubicBezTo>
                          <a:pt x="3024" y="4291"/>
                          <a:pt x="2929" y="4196"/>
                          <a:pt x="2667" y="4089"/>
                        </a:cubicBezTo>
                        <a:lnTo>
                          <a:pt x="2667" y="4089"/>
                        </a:lnTo>
                        <a:cubicBezTo>
                          <a:pt x="2911" y="4124"/>
                          <a:pt x="3125" y="4146"/>
                          <a:pt x="3279" y="4146"/>
                        </a:cubicBezTo>
                        <a:cubicBezTo>
                          <a:pt x="3545" y="4146"/>
                          <a:pt x="3631" y="4080"/>
                          <a:pt x="3381" y="3898"/>
                        </a:cubicBezTo>
                        <a:lnTo>
                          <a:pt x="2929" y="3625"/>
                        </a:lnTo>
                        <a:lnTo>
                          <a:pt x="2929" y="3625"/>
                        </a:lnTo>
                        <a:cubicBezTo>
                          <a:pt x="2929" y="3625"/>
                          <a:pt x="3630" y="3761"/>
                          <a:pt x="4053" y="3761"/>
                        </a:cubicBezTo>
                        <a:cubicBezTo>
                          <a:pt x="4281" y="3761"/>
                          <a:pt x="4429" y="3721"/>
                          <a:pt x="4346" y="3601"/>
                        </a:cubicBezTo>
                        <a:cubicBezTo>
                          <a:pt x="4135" y="3302"/>
                          <a:pt x="3780" y="3291"/>
                          <a:pt x="3732" y="3291"/>
                        </a:cubicBezTo>
                        <a:cubicBezTo>
                          <a:pt x="3729" y="3291"/>
                          <a:pt x="3727" y="3291"/>
                          <a:pt x="3727" y="3291"/>
                        </a:cubicBezTo>
                        <a:cubicBezTo>
                          <a:pt x="3727" y="3291"/>
                          <a:pt x="5572" y="3053"/>
                          <a:pt x="5489" y="2589"/>
                        </a:cubicBezTo>
                        <a:cubicBezTo>
                          <a:pt x="5485" y="2548"/>
                          <a:pt x="5296" y="2534"/>
                          <a:pt x="5037" y="2534"/>
                        </a:cubicBezTo>
                        <a:cubicBezTo>
                          <a:pt x="4474" y="2534"/>
                          <a:pt x="3584" y="2601"/>
                          <a:pt x="3584" y="2601"/>
                        </a:cubicBezTo>
                        <a:cubicBezTo>
                          <a:pt x="3584" y="2601"/>
                          <a:pt x="3965" y="2505"/>
                          <a:pt x="4048" y="2101"/>
                        </a:cubicBezTo>
                        <a:cubicBezTo>
                          <a:pt x="4066" y="2026"/>
                          <a:pt x="4031" y="1995"/>
                          <a:pt x="3964" y="1995"/>
                        </a:cubicBezTo>
                        <a:cubicBezTo>
                          <a:pt x="3664" y="1995"/>
                          <a:pt x="2715" y="2589"/>
                          <a:pt x="2715" y="2589"/>
                        </a:cubicBezTo>
                        <a:lnTo>
                          <a:pt x="3024" y="2160"/>
                        </a:lnTo>
                        <a:cubicBezTo>
                          <a:pt x="3137" y="1982"/>
                          <a:pt x="3125" y="1907"/>
                          <a:pt x="3029" y="1907"/>
                        </a:cubicBezTo>
                        <a:cubicBezTo>
                          <a:pt x="2932" y="1907"/>
                          <a:pt x="2750" y="1982"/>
                          <a:pt x="2524" y="2101"/>
                        </a:cubicBezTo>
                        <a:cubicBezTo>
                          <a:pt x="2556" y="2037"/>
                          <a:pt x="2531" y="1992"/>
                          <a:pt x="2388" y="1992"/>
                        </a:cubicBezTo>
                        <a:cubicBezTo>
                          <a:pt x="2371" y="1992"/>
                          <a:pt x="2353" y="1992"/>
                          <a:pt x="2334" y="1993"/>
                        </a:cubicBezTo>
                        <a:lnTo>
                          <a:pt x="1905" y="2065"/>
                        </a:lnTo>
                        <a:cubicBezTo>
                          <a:pt x="1905" y="2065"/>
                          <a:pt x="3120" y="1351"/>
                          <a:pt x="2786" y="1267"/>
                        </a:cubicBezTo>
                        <a:cubicBezTo>
                          <a:pt x="2731" y="1251"/>
                          <a:pt x="2678" y="1245"/>
                          <a:pt x="2629" y="1245"/>
                        </a:cubicBezTo>
                        <a:cubicBezTo>
                          <a:pt x="2384" y="1245"/>
                          <a:pt x="2227" y="1410"/>
                          <a:pt x="2227" y="1410"/>
                        </a:cubicBezTo>
                        <a:cubicBezTo>
                          <a:pt x="2227" y="1410"/>
                          <a:pt x="3251" y="255"/>
                          <a:pt x="2953" y="5"/>
                        </a:cubicBezTo>
                        <a:cubicBezTo>
                          <a:pt x="2950" y="2"/>
                          <a:pt x="2946" y="1"/>
                          <a:pt x="2941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58" name="Google Shape;2058;p46"/>
                  <p:cNvSpPr/>
                  <p:nvPr/>
                </p:nvSpPr>
                <p:spPr>
                  <a:xfrm>
                    <a:off x="6356646" y="6701738"/>
                    <a:ext cx="110884" cy="122154"/>
                  </a:xfrm>
                  <a:custGeom>
                    <a:rect b="b" l="l" r="r" t="t"/>
                    <a:pathLst>
                      <a:path extrusionOk="0" h="6048" w="5490">
                        <a:moveTo>
                          <a:pt x="263" y="3932"/>
                        </a:moveTo>
                        <a:lnTo>
                          <a:pt x="247" y="3947"/>
                        </a:lnTo>
                        <a:lnTo>
                          <a:pt x="247" y="3947"/>
                        </a:lnTo>
                        <a:cubicBezTo>
                          <a:pt x="246" y="3946"/>
                          <a:pt x="245" y="3945"/>
                          <a:pt x="244" y="3944"/>
                        </a:cubicBezTo>
                        <a:lnTo>
                          <a:pt x="244" y="3944"/>
                        </a:lnTo>
                        <a:lnTo>
                          <a:pt x="227" y="3956"/>
                        </a:lnTo>
                        <a:cubicBezTo>
                          <a:pt x="227" y="3956"/>
                          <a:pt x="228" y="3948"/>
                          <a:pt x="229" y="3933"/>
                        </a:cubicBezTo>
                        <a:lnTo>
                          <a:pt x="229" y="3933"/>
                        </a:lnTo>
                        <a:cubicBezTo>
                          <a:pt x="233" y="3935"/>
                          <a:pt x="238" y="3939"/>
                          <a:pt x="244" y="3944"/>
                        </a:cubicBezTo>
                        <a:lnTo>
                          <a:pt x="244" y="3944"/>
                        </a:lnTo>
                        <a:lnTo>
                          <a:pt x="263" y="3932"/>
                        </a:lnTo>
                        <a:close/>
                        <a:moveTo>
                          <a:pt x="2494" y="1"/>
                        </a:moveTo>
                        <a:cubicBezTo>
                          <a:pt x="2376" y="1"/>
                          <a:pt x="1477" y="1229"/>
                          <a:pt x="1477" y="1229"/>
                        </a:cubicBezTo>
                        <a:cubicBezTo>
                          <a:pt x="1477" y="1229"/>
                          <a:pt x="1608" y="931"/>
                          <a:pt x="1406" y="658"/>
                        </a:cubicBezTo>
                        <a:cubicBezTo>
                          <a:pt x="1387" y="633"/>
                          <a:pt x="1368" y="622"/>
                          <a:pt x="1349" y="622"/>
                        </a:cubicBezTo>
                        <a:cubicBezTo>
                          <a:pt x="1157" y="622"/>
                          <a:pt x="989" y="1777"/>
                          <a:pt x="989" y="1777"/>
                        </a:cubicBezTo>
                        <a:lnTo>
                          <a:pt x="882" y="1336"/>
                        </a:lnTo>
                        <a:cubicBezTo>
                          <a:pt x="846" y="1220"/>
                          <a:pt x="810" y="1168"/>
                          <a:pt x="773" y="1168"/>
                        </a:cubicBezTo>
                        <a:cubicBezTo>
                          <a:pt x="518" y="1168"/>
                          <a:pt x="256" y="3669"/>
                          <a:pt x="229" y="3933"/>
                        </a:cubicBezTo>
                        <a:lnTo>
                          <a:pt x="229" y="3933"/>
                        </a:lnTo>
                        <a:cubicBezTo>
                          <a:pt x="229" y="3933"/>
                          <a:pt x="228" y="3932"/>
                          <a:pt x="227" y="3932"/>
                        </a:cubicBezTo>
                        <a:lnTo>
                          <a:pt x="25" y="3837"/>
                        </a:lnTo>
                        <a:lnTo>
                          <a:pt x="1" y="3884"/>
                        </a:lnTo>
                        <a:lnTo>
                          <a:pt x="108" y="3932"/>
                        </a:lnTo>
                        <a:lnTo>
                          <a:pt x="215" y="3979"/>
                        </a:lnTo>
                        <a:lnTo>
                          <a:pt x="247" y="3947"/>
                        </a:lnTo>
                        <a:lnTo>
                          <a:pt x="247" y="3947"/>
                        </a:lnTo>
                        <a:cubicBezTo>
                          <a:pt x="462" y="4137"/>
                          <a:pt x="1993" y="5903"/>
                          <a:pt x="2274" y="5903"/>
                        </a:cubicBezTo>
                        <a:cubicBezTo>
                          <a:pt x="2325" y="5903"/>
                          <a:pt x="2335" y="5844"/>
                          <a:pt x="2287" y="5706"/>
                        </a:cubicBezTo>
                        <a:lnTo>
                          <a:pt x="2108" y="5313"/>
                        </a:lnTo>
                        <a:lnTo>
                          <a:pt x="2108" y="5313"/>
                        </a:lnTo>
                        <a:cubicBezTo>
                          <a:pt x="2108" y="5313"/>
                          <a:pt x="2826" y="6048"/>
                          <a:pt x="3030" y="6048"/>
                        </a:cubicBezTo>
                        <a:cubicBezTo>
                          <a:pt x="3065" y="6048"/>
                          <a:pt x="3085" y="6027"/>
                          <a:pt x="3085" y="5980"/>
                        </a:cubicBezTo>
                        <a:cubicBezTo>
                          <a:pt x="3085" y="5646"/>
                          <a:pt x="2823" y="5480"/>
                          <a:pt x="2823" y="5480"/>
                        </a:cubicBezTo>
                        <a:lnTo>
                          <a:pt x="2823" y="5480"/>
                        </a:lnTo>
                        <a:cubicBezTo>
                          <a:pt x="2823" y="5480"/>
                          <a:pt x="3684" y="5937"/>
                          <a:pt x="4120" y="5937"/>
                        </a:cubicBezTo>
                        <a:cubicBezTo>
                          <a:pt x="4229" y="5937"/>
                          <a:pt x="4311" y="5908"/>
                          <a:pt x="4347" y="5837"/>
                        </a:cubicBezTo>
                        <a:cubicBezTo>
                          <a:pt x="4406" y="5753"/>
                          <a:pt x="3037" y="4944"/>
                          <a:pt x="3037" y="4944"/>
                        </a:cubicBezTo>
                        <a:lnTo>
                          <a:pt x="3037" y="4944"/>
                        </a:lnTo>
                        <a:cubicBezTo>
                          <a:pt x="3037" y="4944"/>
                          <a:pt x="3113" y="4969"/>
                          <a:pt x="3220" y="4969"/>
                        </a:cubicBezTo>
                        <a:cubicBezTo>
                          <a:pt x="3333" y="4969"/>
                          <a:pt x="3480" y="4941"/>
                          <a:pt x="3608" y="4825"/>
                        </a:cubicBezTo>
                        <a:cubicBezTo>
                          <a:pt x="3858" y="4599"/>
                          <a:pt x="2465" y="4527"/>
                          <a:pt x="2465" y="4527"/>
                        </a:cubicBezTo>
                        <a:lnTo>
                          <a:pt x="2870" y="4384"/>
                        </a:lnTo>
                        <a:cubicBezTo>
                          <a:pt x="3144" y="4277"/>
                          <a:pt x="3037" y="4182"/>
                          <a:pt x="2775" y="4122"/>
                        </a:cubicBezTo>
                        <a:cubicBezTo>
                          <a:pt x="3442" y="4122"/>
                          <a:pt x="3870" y="4051"/>
                          <a:pt x="3442" y="3825"/>
                        </a:cubicBezTo>
                        <a:lnTo>
                          <a:pt x="2966" y="3622"/>
                        </a:lnTo>
                        <a:lnTo>
                          <a:pt x="2966" y="3622"/>
                        </a:lnTo>
                        <a:cubicBezTo>
                          <a:pt x="2966" y="3622"/>
                          <a:pt x="3103" y="3627"/>
                          <a:pt x="3292" y="3627"/>
                        </a:cubicBezTo>
                        <a:cubicBezTo>
                          <a:pt x="3764" y="3627"/>
                          <a:pt x="4563" y="3597"/>
                          <a:pt x="4359" y="3384"/>
                        </a:cubicBezTo>
                        <a:cubicBezTo>
                          <a:pt x="4182" y="3183"/>
                          <a:pt x="3945" y="3150"/>
                          <a:pt x="3810" y="3150"/>
                        </a:cubicBezTo>
                        <a:cubicBezTo>
                          <a:pt x="3745" y="3150"/>
                          <a:pt x="3704" y="3158"/>
                          <a:pt x="3704" y="3158"/>
                        </a:cubicBezTo>
                        <a:cubicBezTo>
                          <a:pt x="3704" y="3158"/>
                          <a:pt x="5490" y="2658"/>
                          <a:pt x="5359" y="2217"/>
                        </a:cubicBezTo>
                        <a:cubicBezTo>
                          <a:pt x="5355" y="2200"/>
                          <a:pt x="5319" y="2192"/>
                          <a:pt x="5257" y="2192"/>
                        </a:cubicBezTo>
                        <a:cubicBezTo>
                          <a:pt x="4868" y="2192"/>
                          <a:pt x="3489" y="2503"/>
                          <a:pt x="3489" y="2503"/>
                        </a:cubicBezTo>
                        <a:cubicBezTo>
                          <a:pt x="3489" y="2503"/>
                          <a:pt x="3847" y="2336"/>
                          <a:pt x="3870" y="1932"/>
                        </a:cubicBezTo>
                        <a:cubicBezTo>
                          <a:pt x="3876" y="1871"/>
                          <a:pt x="3850" y="1845"/>
                          <a:pt x="3802" y="1845"/>
                        </a:cubicBezTo>
                        <a:cubicBezTo>
                          <a:pt x="3539" y="1845"/>
                          <a:pt x="2620" y="2610"/>
                          <a:pt x="2620" y="2610"/>
                        </a:cubicBezTo>
                        <a:lnTo>
                          <a:pt x="2870" y="2134"/>
                        </a:lnTo>
                        <a:cubicBezTo>
                          <a:pt x="2957" y="1954"/>
                          <a:pt x="2947" y="1879"/>
                          <a:pt x="2871" y="1879"/>
                        </a:cubicBezTo>
                        <a:cubicBezTo>
                          <a:pt x="2780" y="1879"/>
                          <a:pt x="2596" y="1984"/>
                          <a:pt x="2370" y="2146"/>
                        </a:cubicBezTo>
                        <a:cubicBezTo>
                          <a:pt x="2403" y="2088"/>
                          <a:pt x="2385" y="2053"/>
                          <a:pt x="2310" y="2053"/>
                        </a:cubicBezTo>
                        <a:cubicBezTo>
                          <a:pt x="2278" y="2053"/>
                          <a:pt x="2234" y="2060"/>
                          <a:pt x="2180" y="2074"/>
                        </a:cubicBezTo>
                        <a:lnTo>
                          <a:pt x="1763" y="2205"/>
                        </a:lnTo>
                        <a:cubicBezTo>
                          <a:pt x="1763" y="2205"/>
                          <a:pt x="2846" y="1324"/>
                          <a:pt x="2525" y="1289"/>
                        </a:cubicBezTo>
                        <a:cubicBezTo>
                          <a:pt x="2502" y="1286"/>
                          <a:pt x="2480" y="1285"/>
                          <a:pt x="2458" y="1285"/>
                        </a:cubicBezTo>
                        <a:cubicBezTo>
                          <a:pt x="2155" y="1285"/>
                          <a:pt x="1989" y="1503"/>
                          <a:pt x="1989" y="1503"/>
                        </a:cubicBezTo>
                        <a:cubicBezTo>
                          <a:pt x="1989" y="1503"/>
                          <a:pt x="2835" y="193"/>
                          <a:pt x="2501" y="3"/>
                        </a:cubicBezTo>
                        <a:cubicBezTo>
                          <a:pt x="2499" y="1"/>
                          <a:pt x="2497" y="1"/>
                          <a:pt x="249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59" name="Google Shape;2059;p46"/>
                  <p:cNvSpPr/>
                  <p:nvPr/>
                </p:nvSpPr>
                <p:spPr>
                  <a:xfrm>
                    <a:off x="6449231" y="6852047"/>
                    <a:ext cx="68671" cy="118600"/>
                  </a:xfrm>
                  <a:custGeom>
                    <a:rect b="b" l="l" r="r" t="t"/>
                    <a:pathLst>
                      <a:path extrusionOk="0" h="5872" w="3400">
                        <a:moveTo>
                          <a:pt x="2719" y="0"/>
                        </a:moveTo>
                        <a:cubicBezTo>
                          <a:pt x="2554" y="0"/>
                          <a:pt x="1430" y="1848"/>
                          <a:pt x="1430" y="1848"/>
                        </a:cubicBezTo>
                        <a:cubicBezTo>
                          <a:pt x="1430" y="1848"/>
                          <a:pt x="1584" y="1407"/>
                          <a:pt x="1275" y="1050"/>
                        </a:cubicBezTo>
                        <a:cubicBezTo>
                          <a:pt x="1248" y="1020"/>
                          <a:pt x="1223" y="1007"/>
                          <a:pt x="1199" y="1007"/>
                        </a:cubicBezTo>
                        <a:cubicBezTo>
                          <a:pt x="932" y="1007"/>
                          <a:pt x="822" y="2669"/>
                          <a:pt x="822" y="2669"/>
                        </a:cubicBezTo>
                        <a:lnTo>
                          <a:pt x="620" y="2074"/>
                        </a:lnTo>
                        <a:cubicBezTo>
                          <a:pt x="558" y="1916"/>
                          <a:pt x="501" y="1846"/>
                          <a:pt x="451" y="1846"/>
                        </a:cubicBezTo>
                        <a:cubicBezTo>
                          <a:pt x="66" y="1846"/>
                          <a:pt x="1" y="5872"/>
                          <a:pt x="1" y="5872"/>
                        </a:cubicBezTo>
                        <a:cubicBezTo>
                          <a:pt x="1" y="5872"/>
                          <a:pt x="3399" y="2911"/>
                          <a:pt x="2724" y="2911"/>
                        </a:cubicBezTo>
                        <a:cubicBezTo>
                          <a:pt x="2678" y="2911"/>
                          <a:pt x="2612" y="2925"/>
                          <a:pt x="2525" y="2955"/>
                        </a:cubicBezTo>
                        <a:lnTo>
                          <a:pt x="1953" y="3193"/>
                        </a:lnTo>
                        <a:cubicBezTo>
                          <a:pt x="1953" y="3193"/>
                          <a:pt x="3382" y="1800"/>
                          <a:pt x="2906" y="1800"/>
                        </a:cubicBezTo>
                        <a:cubicBezTo>
                          <a:pt x="2899" y="1800"/>
                          <a:pt x="2892" y="1800"/>
                          <a:pt x="2885" y="1800"/>
                        </a:cubicBezTo>
                        <a:cubicBezTo>
                          <a:pt x="2422" y="1800"/>
                          <a:pt x="2180" y="2193"/>
                          <a:pt x="2180" y="2193"/>
                        </a:cubicBezTo>
                        <a:cubicBezTo>
                          <a:pt x="2180" y="2193"/>
                          <a:pt x="3204" y="240"/>
                          <a:pt x="2727" y="2"/>
                        </a:cubicBezTo>
                        <a:cubicBezTo>
                          <a:pt x="2725" y="1"/>
                          <a:pt x="2722" y="0"/>
                          <a:pt x="271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60" name="Google Shape;2060;p46"/>
                  <p:cNvSpPr/>
                  <p:nvPr/>
                </p:nvSpPr>
                <p:spPr>
                  <a:xfrm>
                    <a:off x="6479770" y="6763259"/>
                    <a:ext cx="99816" cy="42617"/>
                  </a:xfrm>
                  <a:custGeom>
                    <a:rect b="b" l="l" r="r" t="t"/>
                    <a:pathLst>
                      <a:path extrusionOk="0" h="2110" w="4942">
                        <a:moveTo>
                          <a:pt x="3364" y="1"/>
                        </a:moveTo>
                        <a:cubicBezTo>
                          <a:pt x="3117" y="1"/>
                          <a:pt x="2263" y="695"/>
                          <a:pt x="2263" y="695"/>
                        </a:cubicBezTo>
                        <a:lnTo>
                          <a:pt x="2501" y="267"/>
                        </a:lnTo>
                        <a:cubicBezTo>
                          <a:pt x="2580" y="100"/>
                          <a:pt x="2568" y="30"/>
                          <a:pt x="2494" y="30"/>
                        </a:cubicBezTo>
                        <a:cubicBezTo>
                          <a:pt x="2105" y="30"/>
                          <a:pt x="1" y="1934"/>
                          <a:pt x="1" y="1934"/>
                        </a:cubicBezTo>
                        <a:cubicBezTo>
                          <a:pt x="1" y="1934"/>
                          <a:pt x="1558" y="2109"/>
                          <a:pt x="2490" y="2109"/>
                        </a:cubicBezTo>
                        <a:cubicBezTo>
                          <a:pt x="3055" y="2109"/>
                          <a:pt x="3390" y="2045"/>
                          <a:pt x="3013" y="1838"/>
                        </a:cubicBezTo>
                        <a:lnTo>
                          <a:pt x="2573" y="1648"/>
                        </a:lnTo>
                        <a:cubicBezTo>
                          <a:pt x="2573" y="1647"/>
                          <a:pt x="2582" y="1647"/>
                          <a:pt x="2599" y="1647"/>
                        </a:cubicBezTo>
                        <a:cubicBezTo>
                          <a:pt x="2655" y="1647"/>
                          <a:pt x="2797" y="1650"/>
                          <a:pt x="2968" y="1650"/>
                        </a:cubicBezTo>
                        <a:cubicBezTo>
                          <a:pt x="3411" y="1650"/>
                          <a:pt x="4049" y="1624"/>
                          <a:pt x="3882" y="1433"/>
                        </a:cubicBezTo>
                        <a:cubicBezTo>
                          <a:pt x="3700" y="1243"/>
                          <a:pt x="3471" y="1214"/>
                          <a:pt x="3349" y="1214"/>
                        </a:cubicBezTo>
                        <a:cubicBezTo>
                          <a:pt x="3296" y="1214"/>
                          <a:pt x="3263" y="1219"/>
                          <a:pt x="3263" y="1219"/>
                        </a:cubicBezTo>
                        <a:cubicBezTo>
                          <a:pt x="3263" y="1219"/>
                          <a:pt x="4942" y="779"/>
                          <a:pt x="4811" y="362"/>
                        </a:cubicBezTo>
                        <a:cubicBezTo>
                          <a:pt x="4808" y="345"/>
                          <a:pt x="4769" y="338"/>
                          <a:pt x="4707" y="338"/>
                        </a:cubicBezTo>
                        <a:cubicBezTo>
                          <a:pt x="4329" y="338"/>
                          <a:pt x="3061" y="600"/>
                          <a:pt x="3061" y="600"/>
                        </a:cubicBezTo>
                        <a:cubicBezTo>
                          <a:pt x="3061" y="600"/>
                          <a:pt x="3394" y="457"/>
                          <a:pt x="3430" y="88"/>
                        </a:cubicBezTo>
                        <a:cubicBezTo>
                          <a:pt x="3438" y="27"/>
                          <a:pt x="3412" y="1"/>
                          <a:pt x="336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61" name="Google Shape;2061;p46"/>
                  <p:cNvSpPr/>
                  <p:nvPr/>
                </p:nvSpPr>
                <p:spPr>
                  <a:xfrm>
                    <a:off x="6398252" y="6629410"/>
                    <a:ext cx="99816" cy="42677"/>
                  </a:xfrm>
                  <a:custGeom>
                    <a:rect b="b" l="l" r="r" t="t"/>
                    <a:pathLst>
                      <a:path extrusionOk="0" h="2113" w="4942">
                        <a:moveTo>
                          <a:pt x="3368" y="1"/>
                        </a:moveTo>
                        <a:cubicBezTo>
                          <a:pt x="3125" y="1"/>
                          <a:pt x="2263" y="702"/>
                          <a:pt x="2263" y="702"/>
                        </a:cubicBezTo>
                        <a:lnTo>
                          <a:pt x="2501" y="262"/>
                        </a:lnTo>
                        <a:cubicBezTo>
                          <a:pt x="2579" y="98"/>
                          <a:pt x="2568" y="29"/>
                          <a:pt x="2495" y="29"/>
                        </a:cubicBezTo>
                        <a:cubicBezTo>
                          <a:pt x="2110" y="29"/>
                          <a:pt x="1" y="1929"/>
                          <a:pt x="1" y="1929"/>
                        </a:cubicBezTo>
                        <a:cubicBezTo>
                          <a:pt x="1" y="1929"/>
                          <a:pt x="1588" y="2113"/>
                          <a:pt x="2520" y="2113"/>
                        </a:cubicBezTo>
                        <a:cubicBezTo>
                          <a:pt x="3070" y="2113"/>
                          <a:pt x="3391" y="2049"/>
                          <a:pt x="3025" y="1845"/>
                        </a:cubicBezTo>
                        <a:lnTo>
                          <a:pt x="2572" y="1643"/>
                        </a:lnTo>
                        <a:cubicBezTo>
                          <a:pt x="2572" y="1642"/>
                          <a:pt x="2579" y="1642"/>
                          <a:pt x="2591" y="1642"/>
                        </a:cubicBezTo>
                        <a:cubicBezTo>
                          <a:pt x="2650" y="1642"/>
                          <a:pt x="2836" y="1649"/>
                          <a:pt x="3050" y="1649"/>
                        </a:cubicBezTo>
                        <a:cubicBezTo>
                          <a:pt x="3486" y="1649"/>
                          <a:pt x="4039" y="1620"/>
                          <a:pt x="3882" y="1441"/>
                        </a:cubicBezTo>
                        <a:cubicBezTo>
                          <a:pt x="3706" y="1239"/>
                          <a:pt x="3476" y="1209"/>
                          <a:pt x="3356" y="1209"/>
                        </a:cubicBezTo>
                        <a:cubicBezTo>
                          <a:pt x="3306" y="1209"/>
                          <a:pt x="3275" y="1214"/>
                          <a:pt x="3275" y="1214"/>
                        </a:cubicBezTo>
                        <a:cubicBezTo>
                          <a:pt x="3275" y="1214"/>
                          <a:pt x="4942" y="786"/>
                          <a:pt x="4823" y="369"/>
                        </a:cubicBezTo>
                        <a:cubicBezTo>
                          <a:pt x="4818" y="352"/>
                          <a:pt x="4778" y="345"/>
                          <a:pt x="4714" y="345"/>
                        </a:cubicBezTo>
                        <a:cubicBezTo>
                          <a:pt x="4329" y="345"/>
                          <a:pt x="3061" y="607"/>
                          <a:pt x="3061" y="607"/>
                        </a:cubicBezTo>
                        <a:cubicBezTo>
                          <a:pt x="3061" y="607"/>
                          <a:pt x="3394" y="464"/>
                          <a:pt x="3430" y="83"/>
                        </a:cubicBezTo>
                        <a:cubicBezTo>
                          <a:pt x="3437" y="25"/>
                          <a:pt x="3413" y="1"/>
                          <a:pt x="3368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62" name="Google Shape;2062;p46"/>
                  <p:cNvSpPr/>
                  <p:nvPr/>
                </p:nvSpPr>
                <p:spPr>
                  <a:xfrm>
                    <a:off x="6565629" y="6758392"/>
                    <a:ext cx="102664" cy="118378"/>
                  </a:xfrm>
                  <a:custGeom>
                    <a:rect b="b" l="l" r="r" t="t"/>
                    <a:pathLst>
                      <a:path extrusionOk="0" h="5861" w="5083">
                        <a:moveTo>
                          <a:pt x="4894" y="4294"/>
                        </a:moveTo>
                        <a:cubicBezTo>
                          <a:pt x="4894" y="4294"/>
                          <a:pt x="4888" y="4298"/>
                          <a:pt x="4877" y="4307"/>
                        </a:cubicBezTo>
                        <a:lnTo>
                          <a:pt x="4877" y="4307"/>
                        </a:lnTo>
                        <a:cubicBezTo>
                          <a:pt x="4878" y="4329"/>
                          <a:pt x="4879" y="4341"/>
                          <a:pt x="4882" y="4341"/>
                        </a:cubicBezTo>
                        <a:lnTo>
                          <a:pt x="4894" y="4318"/>
                        </a:lnTo>
                        <a:cubicBezTo>
                          <a:pt x="4894" y="4319"/>
                          <a:pt x="4894" y="4320"/>
                          <a:pt x="4895" y="4320"/>
                        </a:cubicBezTo>
                        <a:cubicBezTo>
                          <a:pt x="4897" y="4320"/>
                          <a:pt x="4906" y="4294"/>
                          <a:pt x="4906" y="4294"/>
                        </a:cubicBezTo>
                        <a:close/>
                        <a:moveTo>
                          <a:pt x="3389" y="1"/>
                        </a:moveTo>
                        <a:cubicBezTo>
                          <a:pt x="3375" y="1"/>
                          <a:pt x="3360" y="3"/>
                          <a:pt x="3346" y="8"/>
                        </a:cubicBezTo>
                        <a:cubicBezTo>
                          <a:pt x="3287" y="8"/>
                          <a:pt x="3668" y="1544"/>
                          <a:pt x="3668" y="1544"/>
                        </a:cubicBezTo>
                        <a:cubicBezTo>
                          <a:pt x="3668" y="1544"/>
                          <a:pt x="3513" y="1246"/>
                          <a:pt x="3179" y="1234"/>
                        </a:cubicBezTo>
                        <a:cubicBezTo>
                          <a:pt x="3177" y="1234"/>
                          <a:pt x="3176" y="1234"/>
                          <a:pt x="3174" y="1234"/>
                        </a:cubicBezTo>
                        <a:cubicBezTo>
                          <a:pt x="2856" y="1234"/>
                          <a:pt x="3763" y="2270"/>
                          <a:pt x="3763" y="2270"/>
                        </a:cubicBezTo>
                        <a:lnTo>
                          <a:pt x="3358" y="2079"/>
                        </a:lnTo>
                        <a:cubicBezTo>
                          <a:pt x="3291" y="2049"/>
                          <a:pt x="3241" y="2035"/>
                          <a:pt x="3208" y="2035"/>
                        </a:cubicBezTo>
                        <a:cubicBezTo>
                          <a:pt x="3112" y="2035"/>
                          <a:pt x="3148" y="2152"/>
                          <a:pt x="3263" y="2329"/>
                        </a:cubicBezTo>
                        <a:cubicBezTo>
                          <a:pt x="2963" y="2030"/>
                          <a:pt x="2716" y="1815"/>
                          <a:pt x="2606" y="1815"/>
                        </a:cubicBezTo>
                        <a:cubicBezTo>
                          <a:pt x="2541" y="1815"/>
                          <a:pt x="2523" y="1890"/>
                          <a:pt x="2572" y="2067"/>
                        </a:cubicBezTo>
                        <a:lnTo>
                          <a:pt x="2751" y="2556"/>
                        </a:lnTo>
                        <a:cubicBezTo>
                          <a:pt x="2751" y="2556"/>
                          <a:pt x="1922" y="1630"/>
                          <a:pt x="1675" y="1630"/>
                        </a:cubicBezTo>
                        <a:cubicBezTo>
                          <a:pt x="1636" y="1630"/>
                          <a:pt x="1611" y="1654"/>
                          <a:pt x="1608" y="1710"/>
                        </a:cubicBezTo>
                        <a:cubicBezTo>
                          <a:pt x="1572" y="2103"/>
                          <a:pt x="1905" y="2329"/>
                          <a:pt x="1905" y="2329"/>
                        </a:cubicBezTo>
                        <a:cubicBezTo>
                          <a:pt x="1905" y="2329"/>
                          <a:pt x="817" y="1692"/>
                          <a:pt x="305" y="1692"/>
                        </a:cubicBezTo>
                        <a:cubicBezTo>
                          <a:pt x="195" y="1692"/>
                          <a:pt x="112" y="1722"/>
                          <a:pt x="72" y="1794"/>
                        </a:cubicBezTo>
                        <a:cubicBezTo>
                          <a:pt x="0" y="1901"/>
                          <a:pt x="1572" y="2937"/>
                          <a:pt x="1572" y="2937"/>
                        </a:cubicBezTo>
                        <a:cubicBezTo>
                          <a:pt x="1572" y="2937"/>
                          <a:pt x="1479" y="2899"/>
                          <a:pt x="1346" y="2899"/>
                        </a:cubicBezTo>
                        <a:cubicBezTo>
                          <a:pt x="1220" y="2899"/>
                          <a:pt x="1057" y="2934"/>
                          <a:pt x="905" y="3068"/>
                        </a:cubicBezTo>
                        <a:cubicBezTo>
                          <a:pt x="596" y="3318"/>
                          <a:pt x="2263" y="3496"/>
                          <a:pt x="2263" y="3496"/>
                        </a:cubicBezTo>
                        <a:lnTo>
                          <a:pt x="1751" y="3639"/>
                        </a:lnTo>
                        <a:cubicBezTo>
                          <a:pt x="1358" y="3782"/>
                          <a:pt x="1608" y="3889"/>
                          <a:pt x="2108" y="3996"/>
                        </a:cubicBezTo>
                        <a:cubicBezTo>
                          <a:pt x="2024" y="4032"/>
                          <a:pt x="2036" y="4091"/>
                          <a:pt x="2191" y="4199"/>
                        </a:cubicBezTo>
                        <a:lnTo>
                          <a:pt x="2572" y="4401"/>
                        </a:lnTo>
                        <a:cubicBezTo>
                          <a:pt x="2572" y="4401"/>
                          <a:pt x="2156" y="4351"/>
                          <a:pt x="1812" y="4351"/>
                        </a:cubicBezTo>
                        <a:cubicBezTo>
                          <a:pt x="1529" y="4351"/>
                          <a:pt x="1296" y="4385"/>
                          <a:pt x="1382" y="4508"/>
                        </a:cubicBezTo>
                        <a:cubicBezTo>
                          <a:pt x="1563" y="4730"/>
                          <a:pt x="1821" y="4747"/>
                          <a:pt x="1896" y="4747"/>
                        </a:cubicBezTo>
                        <a:cubicBezTo>
                          <a:pt x="1910" y="4747"/>
                          <a:pt x="1917" y="4746"/>
                          <a:pt x="1917" y="4746"/>
                        </a:cubicBezTo>
                        <a:lnTo>
                          <a:pt x="1917" y="4746"/>
                        </a:lnTo>
                        <a:cubicBezTo>
                          <a:pt x="1917" y="4746"/>
                          <a:pt x="405" y="5044"/>
                          <a:pt x="477" y="5413"/>
                        </a:cubicBezTo>
                        <a:cubicBezTo>
                          <a:pt x="479" y="5434"/>
                          <a:pt x="543" y="5443"/>
                          <a:pt x="645" y="5443"/>
                        </a:cubicBezTo>
                        <a:cubicBezTo>
                          <a:pt x="1050" y="5443"/>
                          <a:pt x="2048" y="5306"/>
                          <a:pt x="2048" y="5306"/>
                        </a:cubicBezTo>
                        <a:lnTo>
                          <a:pt x="2048" y="5306"/>
                        </a:lnTo>
                        <a:cubicBezTo>
                          <a:pt x="2048" y="5306"/>
                          <a:pt x="1739" y="5425"/>
                          <a:pt x="1691" y="5758"/>
                        </a:cubicBezTo>
                        <a:cubicBezTo>
                          <a:pt x="1683" y="5812"/>
                          <a:pt x="1709" y="5835"/>
                          <a:pt x="1757" y="5835"/>
                        </a:cubicBezTo>
                        <a:cubicBezTo>
                          <a:pt x="1995" y="5835"/>
                          <a:pt x="2786" y="5282"/>
                          <a:pt x="2786" y="5282"/>
                        </a:cubicBezTo>
                        <a:lnTo>
                          <a:pt x="2786" y="5282"/>
                        </a:lnTo>
                        <a:lnTo>
                          <a:pt x="2548" y="5651"/>
                        </a:lnTo>
                        <a:cubicBezTo>
                          <a:pt x="2464" y="5799"/>
                          <a:pt x="2471" y="5861"/>
                          <a:pt x="2543" y="5861"/>
                        </a:cubicBezTo>
                        <a:cubicBezTo>
                          <a:pt x="2885" y="5861"/>
                          <a:pt x="4686" y="4457"/>
                          <a:pt x="4877" y="4307"/>
                        </a:cubicBezTo>
                        <a:lnTo>
                          <a:pt x="4877" y="4307"/>
                        </a:lnTo>
                        <a:cubicBezTo>
                          <a:pt x="4870" y="3981"/>
                          <a:pt x="5082" y="1473"/>
                          <a:pt x="4838" y="1473"/>
                        </a:cubicBezTo>
                        <a:cubicBezTo>
                          <a:pt x="4805" y="1473"/>
                          <a:pt x="4765" y="1517"/>
                          <a:pt x="4715" y="1615"/>
                        </a:cubicBezTo>
                        <a:lnTo>
                          <a:pt x="4549" y="2008"/>
                        </a:lnTo>
                        <a:cubicBezTo>
                          <a:pt x="4549" y="2008"/>
                          <a:pt x="4579" y="802"/>
                          <a:pt x="4397" y="802"/>
                        </a:cubicBezTo>
                        <a:cubicBezTo>
                          <a:pt x="4381" y="802"/>
                          <a:pt x="4365" y="811"/>
                          <a:pt x="4346" y="829"/>
                        </a:cubicBezTo>
                        <a:cubicBezTo>
                          <a:pt x="4096" y="1067"/>
                          <a:pt x="4168" y="1377"/>
                          <a:pt x="4168" y="1377"/>
                        </a:cubicBezTo>
                        <a:cubicBezTo>
                          <a:pt x="4168" y="1377"/>
                          <a:pt x="3749" y="1"/>
                          <a:pt x="3389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63" name="Google Shape;2063;p46"/>
                  <p:cNvSpPr/>
                  <p:nvPr/>
                </p:nvSpPr>
                <p:spPr>
                  <a:xfrm>
                    <a:off x="6901332" y="6594650"/>
                    <a:ext cx="90202" cy="96322"/>
                  </a:xfrm>
                  <a:custGeom>
                    <a:rect b="b" l="l" r="r" t="t"/>
                    <a:pathLst>
                      <a:path extrusionOk="0" h="4769" w="4466">
                        <a:moveTo>
                          <a:pt x="410" y="1"/>
                        </a:moveTo>
                        <a:cubicBezTo>
                          <a:pt x="403" y="1"/>
                          <a:pt x="397" y="3"/>
                          <a:pt x="393" y="6"/>
                        </a:cubicBezTo>
                        <a:cubicBezTo>
                          <a:pt x="1" y="364"/>
                          <a:pt x="1477" y="1911"/>
                          <a:pt x="1477" y="1911"/>
                        </a:cubicBezTo>
                        <a:cubicBezTo>
                          <a:pt x="1477" y="1911"/>
                          <a:pt x="1245" y="1711"/>
                          <a:pt x="919" y="1711"/>
                        </a:cubicBezTo>
                        <a:cubicBezTo>
                          <a:pt x="847" y="1711"/>
                          <a:pt x="771" y="1721"/>
                          <a:pt x="691" y="1745"/>
                        </a:cubicBezTo>
                        <a:cubicBezTo>
                          <a:pt x="239" y="1900"/>
                          <a:pt x="1941" y="2804"/>
                          <a:pt x="1941" y="2804"/>
                        </a:cubicBezTo>
                        <a:lnTo>
                          <a:pt x="1346" y="2733"/>
                        </a:lnTo>
                        <a:cubicBezTo>
                          <a:pt x="1322" y="2732"/>
                          <a:pt x="1301" y="2731"/>
                          <a:pt x="1281" y="2731"/>
                        </a:cubicBezTo>
                        <a:cubicBezTo>
                          <a:pt x="91" y="2731"/>
                          <a:pt x="4465" y="4769"/>
                          <a:pt x="4465" y="4769"/>
                        </a:cubicBezTo>
                        <a:cubicBezTo>
                          <a:pt x="4465" y="4769"/>
                          <a:pt x="3395" y="1133"/>
                          <a:pt x="3020" y="1133"/>
                        </a:cubicBezTo>
                        <a:cubicBezTo>
                          <a:pt x="2965" y="1133"/>
                          <a:pt x="2925" y="1210"/>
                          <a:pt x="2906" y="1388"/>
                        </a:cubicBezTo>
                        <a:lnTo>
                          <a:pt x="2882" y="2007"/>
                        </a:lnTo>
                        <a:cubicBezTo>
                          <a:pt x="2882" y="2007"/>
                          <a:pt x="2364" y="540"/>
                          <a:pt x="2103" y="540"/>
                        </a:cubicBezTo>
                        <a:cubicBezTo>
                          <a:pt x="2073" y="540"/>
                          <a:pt x="2047" y="559"/>
                          <a:pt x="2025" y="602"/>
                        </a:cubicBezTo>
                        <a:cubicBezTo>
                          <a:pt x="1834" y="1019"/>
                          <a:pt x="2084" y="1388"/>
                          <a:pt x="2084" y="1388"/>
                        </a:cubicBezTo>
                        <a:cubicBezTo>
                          <a:pt x="2084" y="1388"/>
                          <a:pt x="609" y="1"/>
                          <a:pt x="41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64" name="Google Shape;2064;p46"/>
                  <p:cNvSpPr/>
                  <p:nvPr/>
                </p:nvSpPr>
                <p:spPr>
                  <a:xfrm>
                    <a:off x="6748861" y="6634864"/>
                    <a:ext cx="126760" cy="53140"/>
                  </a:xfrm>
                  <a:custGeom>
                    <a:rect b="b" l="l" r="r" t="t"/>
                    <a:pathLst>
                      <a:path extrusionOk="0" h="2631" w="6276">
                        <a:moveTo>
                          <a:pt x="2653" y="0"/>
                        </a:moveTo>
                        <a:cubicBezTo>
                          <a:pt x="2441" y="0"/>
                          <a:pt x="2394" y="81"/>
                          <a:pt x="2620" y="290"/>
                        </a:cubicBezTo>
                        <a:lnTo>
                          <a:pt x="3108" y="682"/>
                        </a:lnTo>
                        <a:cubicBezTo>
                          <a:pt x="3108" y="682"/>
                          <a:pt x="2117" y="376"/>
                          <a:pt x="1672" y="376"/>
                        </a:cubicBezTo>
                        <a:cubicBezTo>
                          <a:pt x="1510" y="376"/>
                          <a:pt x="1420" y="416"/>
                          <a:pt x="1477" y="528"/>
                        </a:cubicBezTo>
                        <a:cubicBezTo>
                          <a:pt x="1704" y="944"/>
                          <a:pt x="2156" y="968"/>
                          <a:pt x="2156" y="968"/>
                        </a:cubicBezTo>
                        <a:cubicBezTo>
                          <a:pt x="2156" y="968"/>
                          <a:pt x="1" y="1361"/>
                          <a:pt x="37" y="1516"/>
                        </a:cubicBezTo>
                        <a:cubicBezTo>
                          <a:pt x="60" y="1775"/>
                          <a:pt x="571" y="1842"/>
                          <a:pt x="1092" y="1842"/>
                        </a:cubicBezTo>
                        <a:cubicBezTo>
                          <a:pt x="1648" y="1842"/>
                          <a:pt x="2215" y="1766"/>
                          <a:pt x="2216" y="1766"/>
                        </a:cubicBezTo>
                        <a:lnTo>
                          <a:pt x="2216" y="1766"/>
                        </a:lnTo>
                        <a:cubicBezTo>
                          <a:pt x="2215" y="1766"/>
                          <a:pt x="1763" y="1861"/>
                          <a:pt x="1620" y="2302"/>
                        </a:cubicBezTo>
                        <a:cubicBezTo>
                          <a:pt x="1587" y="2398"/>
                          <a:pt x="1640" y="2436"/>
                          <a:pt x="1745" y="2436"/>
                        </a:cubicBezTo>
                        <a:cubicBezTo>
                          <a:pt x="2128" y="2436"/>
                          <a:pt x="3204" y="1921"/>
                          <a:pt x="3204" y="1921"/>
                        </a:cubicBezTo>
                        <a:lnTo>
                          <a:pt x="3204" y="1921"/>
                        </a:lnTo>
                        <a:lnTo>
                          <a:pt x="2787" y="2349"/>
                        </a:lnTo>
                        <a:cubicBezTo>
                          <a:pt x="2622" y="2549"/>
                          <a:pt x="2637" y="2631"/>
                          <a:pt x="2771" y="2631"/>
                        </a:cubicBezTo>
                        <a:cubicBezTo>
                          <a:pt x="3362" y="2631"/>
                          <a:pt x="6276" y="1040"/>
                          <a:pt x="6276" y="1040"/>
                        </a:cubicBezTo>
                        <a:cubicBezTo>
                          <a:pt x="6276" y="1040"/>
                          <a:pt x="3411" y="0"/>
                          <a:pt x="265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65" name="Google Shape;2065;p46"/>
                  <p:cNvSpPr/>
                  <p:nvPr/>
                </p:nvSpPr>
                <p:spPr>
                  <a:xfrm>
                    <a:off x="6873197" y="6717350"/>
                    <a:ext cx="105835" cy="119589"/>
                  </a:xfrm>
                  <a:custGeom>
                    <a:rect b="b" l="l" r="r" t="t"/>
                    <a:pathLst>
                      <a:path extrusionOk="0" h="5921" w="5240">
                        <a:moveTo>
                          <a:pt x="2582" y="0"/>
                        </a:moveTo>
                        <a:cubicBezTo>
                          <a:pt x="2578" y="0"/>
                          <a:pt x="2574" y="1"/>
                          <a:pt x="2572" y="4"/>
                        </a:cubicBezTo>
                        <a:cubicBezTo>
                          <a:pt x="2286" y="230"/>
                          <a:pt x="3251" y="1385"/>
                          <a:pt x="3251" y="1385"/>
                        </a:cubicBezTo>
                        <a:cubicBezTo>
                          <a:pt x="3251" y="1385"/>
                          <a:pt x="3098" y="1223"/>
                          <a:pt x="2850" y="1223"/>
                        </a:cubicBezTo>
                        <a:cubicBezTo>
                          <a:pt x="2804" y="1223"/>
                          <a:pt x="2755" y="1229"/>
                          <a:pt x="2703" y="1242"/>
                        </a:cubicBezTo>
                        <a:cubicBezTo>
                          <a:pt x="2382" y="1313"/>
                          <a:pt x="3537" y="2028"/>
                          <a:pt x="3537" y="2028"/>
                        </a:cubicBezTo>
                        <a:lnTo>
                          <a:pt x="3120" y="1956"/>
                        </a:lnTo>
                        <a:cubicBezTo>
                          <a:pt x="3088" y="1952"/>
                          <a:pt x="3061" y="1950"/>
                          <a:pt x="3038" y="1950"/>
                        </a:cubicBezTo>
                        <a:cubicBezTo>
                          <a:pt x="2931" y="1950"/>
                          <a:pt x="2912" y="1993"/>
                          <a:pt x="2941" y="2052"/>
                        </a:cubicBezTo>
                        <a:cubicBezTo>
                          <a:pt x="2719" y="1931"/>
                          <a:pt x="2545" y="1857"/>
                          <a:pt x="2453" y="1857"/>
                        </a:cubicBezTo>
                        <a:cubicBezTo>
                          <a:pt x="2364" y="1857"/>
                          <a:pt x="2353" y="1928"/>
                          <a:pt x="2453" y="2099"/>
                        </a:cubicBezTo>
                        <a:lnTo>
                          <a:pt x="2751" y="2528"/>
                        </a:lnTo>
                        <a:cubicBezTo>
                          <a:pt x="2751" y="2528"/>
                          <a:pt x="1839" y="1928"/>
                          <a:pt x="1549" y="1928"/>
                        </a:cubicBezTo>
                        <a:cubicBezTo>
                          <a:pt x="1486" y="1928"/>
                          <a:pt x="1452" y="1957"/>
                          <a:pt x="1465" y="2028"/>
                        </a:cubicBezTo>
                        <a:cubicBezTo>
                          <a:pt x="1560" y="2409"/>
                          <a:pt x="1917" y="2528"/>
                          <a:pt x="1917" y="2528"/>
                        </a:cubicBezTo>
                        <a:cubicBezTo>
                          <a:pt x="1917" y="2528"/>
                          <a:pt x="982" y="2437"/>
                          <a:pt x="443" y="2437"/>
                        </a:cubicBezTo>
                        <a:cubicBezTo>
                          <a:pt x="227" y="2437"/>
                          <a:pt x="75" y="2451"/>
                          <a:pt x="72" y="2492"/>
                        </a:cubicBezTo>
                        <a:cubicBezTo>
                          <a:pt x="0" y="2933"/>
                          <a:pt x="1786" y="3206"/>
                          <a:pt x="1786" y="3206"/>
                        </a:cubicBezTo>
                        <a:cubicBezTo>
                          <a:pt x="1786" y="3206"/>
                          <a:pt x="1774" y="3205"/>
                          <a:pt x="1753" y="3205"/>
                        </a:cubicBezTo>
                        <a:cubicBezTo>
                          <a:pt x="1653" y="3205"/>
                          <a:pt x="1354" y="3230"/>
                          <a:pt x="1167" y="3504"/>
                        </a:cubicBezTo>
                        <a:cubicBezTo>
                          <a:pt x="1086" y="3626"/>
                          <a:pt x="1268" y="3664"/>
                          <a:pt x="1525" y="3664"/>
                        </a:cubicBezTo>
                        <a:cubicBezTo>
                          <a:pt x="1943" y="3664"/>
                          <a:pt x="2560" y="3564"/>
                          <a:pt x="2560" y="3564"/>
                        </a:cubicBezTo>
                        <a:lnTo>
                          <a:pt x="2560" y="3564"/>
                        </a:lnTo>
                        <a:lnTo>
                          <a:pt x="2120" y="3814"/>
                        </a:lnTo>
                        <a:cubicBezTo>
                          <a:pt x="1862" y="3991"/>
                          <a:pt x="1969" y="4059"/>
                          <a:pt x="2267" y="4059"/>
                        </a:cubicBezTo>
                        <a:cubicBezTo>
                          <a:pt x="2410" y="4059"/>
                          <a:pt x="2598" y="4043"/>
                          <a:pt x="2810" y="4016"/>
                        </a:cubicBezTo>
                        <a:lnTo>
                          <a:pt x="2810" y="4016"/>
                        </a:lnTo>
                        <a:cubicBezTo>
                          <a:pt x="2560" y="4111"/>
                          <a:pt x="2465" y="4195"/>
                          <a:pt x="2739" y="4278"/>
                        </a:cubicBezTo>
                        <a:lnTo>
                          <a:pt x="3156" y="4361"/>
                        </a:lnTo>
                        <a:cubicBezTo>
                          <a:pt x="3156" y="4361"/>
                          <a:pt x="1810" y="4599"/>
                          <a:pt x="2084" y="4790"/>
                        </a:cubicBezTo>
                        <a:cubicBezTo>
                          <a:pt x="2190" y="4862"/>
                          <a:pt x="2300" y="4884"/>
                          <a:pt x="2394" y="4884"/>
                        </a:cubicBezTo>
                        <a:cubicBezTo>
                          <a:pt x="2531" y="4884"/>
                          <a:pt x="2632" y="4838"/>
                          <a:pt x="2632" y="4838"/>
                        </a:cubicBezTo>
                        <a:lnTo>
                          <a:pt x="2632" y="4838"/>
                        </a:lnTo>
                        <a:cubicBezTo>
                          <a:pt x="2632" y="4838"/>
                          <a:pt x="1417" y="5766"/>
                          <a:pt x="1465" y="5850"/>
                        </a:cubicBezTo>
                        <a:cubicBezTo>
                          <a:pt x="1498" y="5900"/>
                          <a:pt x="1557" y="5921"/>
                          <a:pt x="1632" y="5921"/>
                        </a:cubicBezTo>
                        <a:cubicBezTo>
                          <a:pt x="1999" y="5921"/>
                          <a:pt x="2761" y="5410"/>
                          <a:pt x="2897" y="5316"/>
                        </a:cubicBezTo>
                        <a:lnTo>
                          <a:pt x="2897" y="5316"/>
                        </a:lnTo>
                        <a:cubicBezTo>
                          <a:pt x="2833" y="5363"/>
                          <a:pt x="2652" y="5523"/>
                          <a:pt x="2691" y="5790"/>
                        </a:cubicBezTo>
                        <a:cubicBezTo>
                          <a:pt x="2697" y="5833"/>
                          <a:pt x="2716" y="5851"/>
                          <a:pt x="2743" y="5851"/>
                        </a:cubicBezTo>
                        <a:cubicBezTo>
                          <a:pt x="2929" y="5851"/>
                          <a:pt x="3536" y="4981"/>
                          <a:pt x="3537" y="4980"/>
                        </a:cubicBezTo>
                        <a:lnTo>
                          <a:pt x="3537" y="4980"/>
                        </a:lnTo>
                        <a:lnTo>
                          <a:pt x="3358" y="5242"/>
                        </a:lnTo>
                        <a:cubicBezTo>
                          <a:pt x="3324" y="5405"/>
                          <a:pt x="3357" y="5475"/>
                          <a:pt x="3434" y="5475"/>
                        </a:cubicBezTo>
                        <a:cubicBezTo>
                          <a:pt x="3758" y="5475"/>
                          <a:pt x="4862" y="4233"/>
                          <a:pt x="5022" y="3421"/>
                        </a:cubicBezTo>
                        <a:lnTo>
                          <a:pt x="5022" y="3421"/>
                        </a:lnTo>
                        <a:lnTo>
                          <a:pt x="5132" y="3647"/>
                        </a:lnTo>
                        <a:cubicBezTo>
                          <a:pt x="5132" y="3635"/>
                          <a:pt x="5204" y="3611"/>
                          <a:pt x="5204" y="3611"/>
                        </a:cubicBezTo>
                        <a:cubicBezTo>
                          <a:pt x="5204" y="3611"/>
                          <a:pt x="5239" y="3587"/>
                          <a:pt x="5215" y="3576"/>
                        </a:cubicBezTo>
                        <a:cubicBezTo>
                          <a:pt x="5205" y="3576"/>
                          <a:pt x="5229" y="3551"/>
                          <a:pt x="5216" y="3536"/>
                        </a:cubicBezTo>
                        <a:lnTo>
                          <a:pt x="5216" y="3536"/>
                        </a:lnTo>
                        <a:cubicBezTo>
                          <a:pt x="5227" y="3540"/>
                          <a:pt x="5239" y="3540"/>
                          <a:pt x="5239" y="3540"/>
                        </a:cubicBezTo>
                        <a:cubicBezTo>
                          <a:pt x="5239" y="3540"/>
                          <a:pt x="4628" y="912"/>
                          <a:pt x="4372" y="912"/>
                        </a:cubicBezTo>
                        <a:cubicBezTo>
                          <a:pt x="4335" y="912"/>
                          <a:pt x="4306" y="965"/>
                          <a:pt x="4287" y="1087"/>
                        </a:cubicBezTo>
                        <a:lnTo>
                          <a:pt x="4239" y="1516"/>
                        </a:lnTo>
                        <a:cubicBezTo>
                          <a:pt x="4239" y="1516"/>
                          <a:pt x="3939" y="451"/>
                          <a:pt x="3758" y="451"/>
                        </a:cubicBezTo>
                        <a:cubicBezTo>
                          <a:pt x="3738" y="451"/>
                          <a:pt x="3720" y="464"/>
                          <a:pt x="3703" y="492"/>
                        </a:cubicBezTo>
                        <a:cubicBezTo>
                          <a:pt x="3537" y="789"/>
                          <a:pt x="3703" y="1063"/>
                          <a:pt x="3703" y="1063"/>
                        </a:cubicBezTo>
                        <a:cubicBezTo>
                          <a:pt x="3703" y="1063"/>
                          <a:pt x="2708" y="0"/>
                          <a:pt x="2582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66" name="Google Shape;2066;p46"/>
                  <p:cNvSpPr/>
                  <p:nvPr/>
                </p:nvSpPr>
                <p:spPr>
                  <a:xfrm>
                    <a:off x="6214479" y="6532983"/>
                    <a:ext cx="65763" cy="115974"/>
                  </a:xfrm>
                  <a:custGeom>
                    <a:rect b="b" l="l" r="r" t="t"/>
                    <a:pathLst>
                      <a:path extrusionOk="0" h="5742" w="3256">
                        <a:moveTo>
                          <a:pt x="0" y="1"/>
                        </a:moveTo>
                        <a:cubicBezTo>
                          <a:pt x="0" y="1"/>
                          <a:pt x="0" y="3910"/>
                          <a:pt x="370" y="3910"/>
                        </a:cubicBezTo>
                        <a:cubicBezTo>
                          <a:pt x="419" y="3910"/>
                          <a:pt x="474" y="3843"/>
                          <a:pt x="536" y="3692"/>
                        </a:cubicBezTo>
                        <a:lnTo>
                          <a:pt x="738" y="3120"/>
                        </a:lnTo>
                        <a:cubicBezTo>
                          <a:pt x="738" y="3120"/>
                          <a:pt x="828" y="4733"/>
                          <a:pt x="1082" y="4733"/>
                        </a:cubicBezTo>
                        <a:cubicBezTo>
                          <a:pt x="1105" y="4733"/>
                          <a:pt x="1129" y="4720"/>
                          <a:pt x="1155" y="4692"/>
                        </a:cubicBezTo>
                        <a:cubicBezTo>
                          <a:pt x="1464" y="4347"/>
                          <a:pt x="1334" y="3918"/>
                          <a:pt x="1334" y="3918"/>
                        </a:cubicBezTo>
                        <a:lnTo>
                          <a:pt x="1334" y="3918"/>
                        </a:lnTo>
                        <a:cubicBezTo>
                          <a:pt x="1334" y="3918"/>
                          <a:pt x="2400" y="5742"/>
                          <a:pt x="2563" y="5742"/>
                        </a:cubicBezTo>
                        <a:cubicBezTo>
                          <a:pt x="2567" y="5742"/>
                          <a:pt x="2569" y="5741"/>
                          <a:pt x="2572" y="5740"/>
                        </a:cubicBezTo>
                        <a:cubicBezTo>
                          <a:pt x="3048" y="5513"/>
                          <a:pt x="2060" y="3609"/>
                          <a:pt x="2060" y="3608"/>
                        </a:cubicBezTo>
                        <a:lnTo>
                          <a:pt x="2060" y="3608"/>
                        </a:lnTo>
                        <a:cubicBezTo>
                          <a:pt x="2060" y="3609"/>
                          <a:pt x="2322" y="3989"/>
                          <a:pt x="2774" y="3989"/>
                        </a:cubicBezTo>
                        <a:cubicBezTo>
                          <a:pt x="3235" y="3989"/>
                          <a:pt x="1887" y="2638"/>
                          <a:pt x="1858" y="2620"/>
                        </a:cubicBezTo>
                        <a:lnTo>
                          <a:pt x="1858" y="2620"/>
                        </a:lnTo>
                        <a:lnTo>
                          <a:pt x="2405" y="2858"/>
                        </a:lnTo>
                        <a:cubicBezTo>
                          <a:pt x="2491" y="2889"/>
                          <a:pt x="2556" y="2903"/>
                          <a:pt x="2602" y="2903"/>
                        </a:cubicBezTo>
                        <a:cubicBezTo>
                          <a:pt x="3256" y="2903"/>
                          <a:pt x="0" y="1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67" name="Google Shape;2067;p46"/>
                  <p:cNvSpPr/>
                  <p:nvPr/>
                </p:nvSpPr>
                <p:spPr>
                  <a:xfrm>
                    <a:off x="6980203" y="6780104"/>
                    <a:ext cx="88283" cy="103492"/>
                  </a:xfrm>
                  <a:custGeom>
                    <a:rect b="b" l="l" r="r" t="t"/>
                    <a:pathLst>
                      <a:path extrusionOk="0" h="5124" w="4371">
                        <a:moveTo>
                          <a:pt x="3940" y="0"/>
                        </a:moveTo>
                        <a:cubicBezTo>
                          <a:pt x="3746" y="0"/>
                          <a:pt x="2275" y="1516"/>
                          <a:pt x="2275" y="1516"/>
                        </a:cubicBezTo>
                        <a:cubicBezTo>
                          <a:pt x="2275" y="1516"/>
                          <a:pt x="2513" y="1111"/>
                          <a:pt x="2287" y="695"/>
                        </a:cubicBezTo>
                        <a:cubicBezTo>
                          <a:pt x="2266" y="654"/>
                          <a:pt x="2241" y="635"/>
                          <a:pt x="2214" y="635"/>
                        </a:cubicBezTo>
                        <a:cubicBezTo>
                          <a:pt x="1963" y="635"/>
                          <a:pt x="1489" y="2183"/>
                          <a:pt x="1489" y="2183"/>
                        </a:cubicBezTo>
                        <a:lnTo>
                          <a:pt x="1441" y="1576"/>
                        </a:lnTo>
                        <a:cubicBezTo>
                          <a:pt x="1413" y="1396"/>
                          <a:pt x="1369" y="1318"/>
                          <a:pt x="1314" y="1318"/>
                        </a:cubicBezTo>
                        <a:cubicBezTo>
                          <a:pt x="929" y="1318"/>
                          <a:pt x="1" y="5124"/>
                          <a:pt x="1" y="5124"/>
                        </a:cubicBezTo>
                        <a:cubicBezTo>
                          <a:pt x="1" y="5124"/>
                          <a:pt x="4311" y="2845"/>
                          <a:pt x="3210" y="2845"/>
                        </a:cubicBezTo>
                        <a:cubicBezTo>
                          <a:pt x="3180" y="2845"/>
                          <a:pt x="3146" y="2846"/>
                          <a:pt x="3108" y="2850"/>
                        </a:cubicBezTo>
                        <a:lnTo>
                          <a:pt x="2501" y="2957"/>
                        </a:lnTo>
                        <a:cubicBezTo>
                          <a:pt x="2501" y="2957"/>
                          <a:pt x="4192" y="1921"/>
                          <a:pt x="3739" y="1814"/>
                        </a:cubicBezTo>
                        <a:cubicBezTo>
                          <a:pt x="3667" y="1795"/>
                          <a:pt x="3597" y="1787"/>
                          <a:pt x="3531" y="1787"/>
                        </a:cubicBezTo>
                        <a:cubicBezTo>
                          <a:pt x="3176" y="1787"/>
                          <a:pt x="2930" y="2016"/>
                          <a:pt x="2930" y="2016"/>
                        </a:cubicBezTo>
                        <a:cubicBezTo>
                          <a:pt x="2930" y="2016"/>
                          <a:pt x="4370" y="349"/>
                          <a:pt x="3954" y="4"/>
                        </a:cubicBezTo>
                        <a:cubicBezTo>
                          <a:pt x="3950" y="1"/>
                          <a:pt x="3946" y="0"/>
                          <a:pt x="3940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68" name="Google Shape;2068;p46"/>
                  <p:cNvSpPr/>
                  <p:nvPr/>
                </p:nvSpPr>
                <p:spPr>
                  <a:xfrm>
                    <a:off x="6799860" y="6756372"/>
                    <a:ext cx="126739" cy="100099"/>
                  </a:xfrm>
                  <a:custGeom>
                    <a:rect b="b" l="l" r="r" t="t"/>
                    <a:pathLst>
                      <a:path extrusionOk="0" h="4956" w="6275">
                        <a:moveTo>
                          <a:pt x="2332" y="1"/>
                        </a:moveTo>
                        <a:cubicBezTo>
                          <a:pt x="1752" y="1"/>
                          <a:pt x="1374" y="59"/>
                          <a:pt x="1738" y="250"/>
                        </a:cubicBezTo>
                        <a:lnTo>
                          <a:pt x="2119" y="429"/>
                        </a:lnTo>
                        <a:cubicBezTo>
                          <a:pt x="2119" y="429"/>
                          <a:pt x="1973" y="423"/>
                          <a:pt x="1783" y="423"/>
                        </a:cubicBezTo>
                        <a:cubicBezTo>
                          <a:pt x="1384" y="423"/>
                          <a:pt x="791" y="450"/>
                          <a:pt x="953" y="620"/>
                        </a:cubicBezTo>
                        <a:cubicBezTo>
                          <a:pt x="1098" y="789"/>
                          <a:pt x="1298" y="816"/>
                          <a:pt x="1411" y="816"/>
                        </a:cubicBezTo>
                        <a:cubicBezTo>
                          <a:pt x="1466" y="816"/>
                          <a:pt x="1500" y="810"/>
                          <a:pt x="1500" y="810"/>
                        </a:cubicBezTo>
                        <a:lnTo>
                          <a:pt x="1500" y="810"/>
                        </a:lnTo>
                        <a:cubicBezTo>
                          <a:pt x="1500" y="810"/>
                          <a:pt x="0" y="1227"/>
                          <a:pt x="119" y="1584"/>
                        </a:cubicBezTo>
                        <a:cubicBezTo>
                          <a:pt x="130" y="1612"/>
                          <a:pt x="190" y="1624"/>
                          <a:pt x="282" y="1624"/>
                        </a:cubicBezTo>
                        <a:cubicBezTo>
                          <a:pt x="690" y="1624"/>
                          <a:pt x="1714" y="1394"/>
                          <a:pt x="1715" y="1393"/>
                        </a:cubicBezTo>
                        <a:lnTo>
                          <a:pt x="1715" y="1393"/>
                        </a:lnTo>
                        <a:cubicBezTo>
                          <a:pt x="1714" y="1394"/>
                          <a:pt x="1417" y="1525"/>
                          <a:pt x="1381" y="1870"/>
                        </a:cubicBezTo>
                        <a:cubicBezTo>
                          <a:pt x="1375" y="1926"/>
                          <a:pt x="1399" y="1949"/>
                          <a:pt x="1442" y="1949"/>
                        </a:cubicBezTo>
                        <a:cubicBezTo>
                          <a:pt x="1665" y="1949"/>
                          <a:pt x="2417" y="1322"/>
                          <a:pt x="2417" y="1322"/>
                        </a:cubicBezTo>
                        <a:lnTo>
                          <a:pt x="2417" y="1322"/>
                        </a:lnTo>
                        <a:lnTo>
                          <a:pt x="2215" y="1703"/>
                        </a:lnTo>
                        <a:cubicBezTo>
                          <a:pt x="2149" y="1854"/>
                          <a:pt x="2156" y="1914"/>
                          <a:pt x="2217" y="1914"/>
                        </a:cubicBezTo>
                        <a:cubicBezTo>
                          <a:pt x="2267" y="1914"/>
                          <a:pt x="2352" y="1874"/>
                          <a:pt x="2465" y="1810"/>
                        </a:cubicBezTo>
                        <a:lnTo>
                          <a:pt x="2465" y="1810"/>
                        </a:lnTo>
                        <a:cubicBezTo>
                          <a:pt x="2049" y="2205"/>
                          <a:pt x="1798" y="2506"/>
                          <a:pt x="2025" y="2506"/>
                        </a:cubicBezTo>
                        <a:cubicBezTo>
                          <a:pt x="2065" y="2506"/>
                          <a:pt x="2120" y="2496"/>
                          <a:pt x="2191" y="2477"/>
                        </a:cubicBezTo>
                        <a:lnTo>
                          <a:pt x="2679" y="2298"/>
                        </a:lnTo>
                        <a:lnTo>
                          <a:pt x="2679" y="2298"/>
                        </a:lnTo>
                        <a:cubicBezTo>
                          <a:pt x="2679" y="2298"/>
                          <a:pt x="1393" y="3382"/>
                          <a:pt x="1798" y="3418"/>
                        </a:cubicBezTo>
                        <a:cubicBezTo>
                          <a:pt x="1813" y="3418"/>
                          <a:pt x="1828" y="3419"/>
                          <a:pt x="1842" y="3419"/>
                        </a:cubicBezTo>
                        <a:cubicBezTo>
                          <a:pt x="2220" y="3419"/>
                          <a:pt x="2441" y="3132"/>
                          <a:pt x="2441" y="3132"/>
                        </a:cubicBezTo>
                        <a:lnTo>
                          <a:pt x="2441" y="3132"/>
                        </a:lnTo>
                        <a:cubicBezTo>
                          <a:pt x="2441" y="3132"/>
                          <a:pt x="1476" y="4715"/>
                          <a:pt x="1857" y="4953"/>
                        </a:cubicBezTo>
                        <a:cubicBezTo>
                          <a:pt x="1860" y="4955"/>
                          <a:pt x="1863" y="4956"/>
                          <a:pt x="1866" y="4956"/>
                        </a:cubicBezTo>
                        <a:cubicBezTo>
                          <a:pt x="2013" y="4956"/>
                          <a:pt x="3048" y="3465"/>
                          <a:pt x="3048" y="3465"/>
                        </a:cubicBezTo>
                        <a:lnTo>
                          <a:pt x="3048" y="3465"/>
                        </a:lnTo>
                        <a:cubicBezTo>
                          <a:pt x="3048" y="3465"/>
                          <a:pt x="2905" y="3822"/>
                          <a:pt x="3155" y="4144"/>
                        </a:cubicBezTo>
                        <a:cubicBezTo>
                          <a:pt x="3177" y="4170"/>
                          <a:pt x="3198" y="4182"/>
                          <a:pt x="3218" y="4182"/>
                        </a:cubicBezTo>
                        <a:cubicBezTo>
                          <a:pt x="3440" y="4182"/>
                          <a:pt x="3620" y="2798"/>
                          <a:pt x="3620" y="2798"/>
                        </a:cubicBezTo>
                        <a:lnTo>
                          <a:pt x="3751" y="3310"/>
                        </a:lnTo>
                        <a:cubicBezTo>
                          <a:pt x="3796" y="3451"/>
                          <a:pt x="3840" y="3512"/>
                          <a:pt x="3882" y="3512"/>
                        </a:cubicBezTo>
                        <a:cubicBezTo>
                          <a:pt x="3962" y="3512"/>
                          <a:pt x="4038" y="3292"/>
                          <a:pt x="4108" y="2965"/>
                        </a:cubicBezTo>
                        <a:cubicBezTo>
                          <a:pt x="4118" y="3006"/>
                          <a:pt x="4135" y="3029"/>
                          <a:pt x="4159" y="3029"/>
                        </a:cubicBezTo>
                        <a:cubicBezTo>
                          <a:pt x="4192" y="3029"/>
                          <a:pt x="4237" y="2989"/>
                          <a:pt x="4298" y="2894"/>
                        </a:cubicBezTo>
                        <a:lnTo>
                          <a:pt x="4501" y="2501"/>
                        </a:lnTo>
                        <a:lnTo>
                          <a:pt x="4501" y="2501"/>
                        </a:lnTo>
                        <a:cubicBezTo>
                          <a:pt x="4501" y="2501"/>
                          <a:pt x="4325" y="3711"/>
                          <a:pt x="4513" y="3711"/>
                        </a:cubicBezTo>
                        <a:cubicBezTo>
                          <a:pt x="4527" y="3711"/>
                          <a:pt x="4542" y="3705"/>
                          <a:pt x="4560" y="3691"/>
                        </a:cubicBezTo>
                        <a:cubicBezTo>
                          <a:pt x="4834" y="3489"/>
                          <a:pt x="4822" y="3168"/>
                          <a:pt x="4822" y="3168"/>
                        </a:cubicBezTo>
                        <a:lnTo>
                          <a:pt x="4822" y="3168"/>
                        </a:lnTo>
                        <a:cubicBezTo>
                          <a:pt x="4822" y="3168"/>
                          <a:pt x="5061" y="4623"/>
                          <a:pt x="5427" y="4623"/>
                        </a:cubicBezTo>
                        <a:cubicBezTo>
                          <a:pt x="5436" y="4623"/>
                          <a:pt x="5444" y="4622"/>
                          <a:pt x="5453" y="4620"/>
                        </a:cubicBezTo>
                        <a:cubicBezTo>
                          <a:pt x="5560" y="4608"/>
                          <a:pt x="5382" y="3025"/>
                          <a:pt x="5382" y="3025"/>
                        </a:cubicBezTo>
                        <a:lnTo>
                          <a:pt x="5382" y="3025"/>
                        </a:lnTo>
                        <a:cubicBezTo>
                          <a:pt x="5382" y="3025"/>
                          <a:pt x="5489" y="3346"/>
                          <a:pt x="5810" y="3406"/>
                        </a:cubicBezTo>
                        <a:cubicBezTo>
                          <a:pt x="5819" y="3407"/>
                          <a:pt x="5826" y="3408"/>
                          <a:pt x="5833" y="3408"/>
                        </a:cubicBezTo>
                        <a:cubicBezTo>
                          <a:pt x="6106" y="3408"/>
                          <a:pt x="5370" y="2299"/>
                          <a:pt x="5370" y="2298"/>
                        </a:cubicBezTo>
                        <a:lnTo>
                          <a:pt x="5370" y="2298"/>
                        </a:lnTo>
                        <a:lnTo>
                          <a:pt x="5739" y="2548"/>
                        </a:lnTo>
                        <a:cubicBezTo>
                          <a:pt x="5812" y="2592"/>
                          <a:pt x="5864" y="2612"/>
                          <a:pt x="5898" y="2612"/>
                        </a:cubicBezTo>
                        <a:cubicBezTo>
                          <a:pt x="6274" y="2612"/>
                          <a:pt x="4441" y="167"/>
                          <a:pt x="4441" y="167"/>
                        </a:cubicBezTo>
                        <a:cubicBezTo>
                          <a:pt x="4441" y="167"/>
                          <a:pt x="4441" y="191"/>
                          <a:pt x="4429" y="215"/>
                        </a:cubicBezTo>
                        <a:lnTo>
                          <a:pt x="4429" y="155"/>
                        </a:lnTo>
                        <a:lnTo>
                          <a:pt x="4489" y="131"/>
                        </a:lnTo>
                        <a:lnTo>
                          <a:pt x="4536" y="96"/>
                        </a:lnTo>
                        <a:lnTo>
                          <a:pt x="4477" y="131"/>
                        </a:lnTo>
                        <a:cubicBezTo>
                          <a:pt x="4386" y="117"/>
                          <a:pt x="3155" y="1"/>
                          <a:pt x="2332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69" name="Google Shape;2069;p46"/>
                  <p:cNvSpPr/>
                  <p:nvPr/>
                </p:nvSpPr>
                <p:spPr>
                  <a:xfrm>
                    <a:off x="6871036" y="6552680"/>
                    <a:ext cx="130395" cy="105633"/>
                  </a:xfrm>
                  <a:custGeom>
                    <a:rect b="b" l="l" r="r" t="t"/>
                    <a:pathLst>
                      <a:path extrusionOk="0" h="5230" w="6456">
                        <a:moveTo>
                          <a:pt x="4453" y="1"/>
                        </a:moveTo>
                        <a:lnTo>
                          <a:pt x="4346" y="49"/>
                        </a:lnTo>
                        <a:lnTo>
                          <a:pt x="4239" y="108"/>
                        </a:lnTo>
                        <a:lnTo>
                          <a:pt x="4239" y="120"/>
                        </a:lnTo>
                        <a:cubicBezTo>
                          <a:pt x="4239" y="120"/>
                          <a:pt x="4244" y="125"/>
                          <a:pt x="4254" y="135"/>
                        </a:cubicBezTo>
                        <a:lnTo>
                          <a:pt x="4254" y="135"/>
                        </a:lnTo>
                        <a:cubicBezTo>
                          <a:pt x="4258" y="134"/>
                          <a:pt x="4261" y="133"/>
                          <a:pt x="4263" y="132"/>
                        </a:cubicBezTo>
                        <a:lnTo>
                          <a:pt x="4465" y="37"/>
                        </a:lnTo>
                        <a:lnTo>
                          <a:pt x="4453" y="1"/>
                        </a:lnTo>
                        <a:close/>
                        <a:moveTo>
                          <a:pt x="4254" y="135"/>
                        </a:moveTo>
                        <a:cubicBezTo>
                          <a:pt x="4028" y="195"/>
                          <a:pt x="659" y="292"/>
                          <a:pt x="1596" y="632"/>
                        </a:cubicBezTo>
                        <a:lnTo>
                          <a:pt x="2012" y="727"/>
                        </a:lnTo>
                        <a:cubicBezTo>
                          <a:pt x="2012" y="727"/>
                          <a:pt x="608" y="870"/>
                          <a:pt x="881" y="1072"/>
                        </a:cubicBezTo>
                        <a:cubicBezTo>
                          <a:pt x="1003" y="1183"/>
                          <a:pt x="1139" y="1211"/>
                          <a:pt x="1247" y="1211"/>
                        </a:cubicBezTo>
                        <a:cubicBezTo>
                          <a:pt x="1359" y="1211"/>
                          <a:pt x="1441" y="1180"/>
                          <a:pt x="1441" y="1180"/>
                        </a:cubicBezTo>
                        <a:lnTo>
                          <a:pt x="1441" y="1180"/>
                        </a:lnTo>
                        <a:cubicBezTo>
                          <a:pt x="1440" y="1180"/>
                          <a:pt x="0" y="1787"/>
                          <a:pt x="155" y="2144"/>
                        </a:cubicBezTo>
                        <a:cubicBezTo>
                          <a:pt x="158" y="2154"/>
                          <a:pt x="173" y="2158"/>
                          <a:pt x="197" y="2158"/>
                        </a:cubicBezTo>
                        <a:cubicBezTo>
                          <a:pt x="442" y="2158"/>
                          <a:pt x="1667" y="1704"/>
                          <a:pt x="1667" y="1703"/>
                        </a:cubicBezTo>
                        <a:lnTo>
                          <a:pt x="1667" y="1703"/>
                        </a:lnTo>
                        <a:cubicBezTo>
                          <a:pt x="1667" y="1704"/>
                          <a:pt x="1381" y="1870"/>
                          <a:pt x="1417" y="2215"/>
                        </a:cubicBezTo>
                        <a:cubicBezTo>
                          <a:pt x="1419" y="2265"/>
                          <a:pt x="1440" y="2286"/>
                          <a:pt x="1474" y="2286"/>
                        </a:cubicBezTo>
                        <a:cubicBezTo>
                          <a:pt x="1679" y="2286"/>
                          <a:pt x="2370" y="1525"/>
                          <a:pt x="2370" y="1525"/>
                        </a:cubicBezTo>
                        <a:lnTo>
                          <a:pt x="2370" y="1525"/>
                        </a:lnTo>
                        <a:lnTo>
                          <a:pt x="2215" y="1942"/>
                        </a:lnTo>
                        <a:cubicBezTo>
                          <a:pt x="2171" y="2086"/>
                          <a:pt x="2187" y="2147"/>
                          <a:pt x="2244" y="2147"/>
                        </a:cubicBezTo>
                        <a:cubicBezTo>
                          <a:pt x="2296" y="2147"/>
                          <a:pt x="2382" y="2098"/>
                          <a:pt x="2489" y="2013"/>
                        </a:cubicBezTo>
                        <a:lnTo>
                          <a:pt x="2489" y="2013"/>
                        </a:lnTo>
                        <a:cubicBezTo>
                          <a:pt x="2146" y="2443"/>
                          <a:pt x="1933" y="2777"/>
                          <a:pt x="2118" y="2777"/>
                        </a:cubicBezTo>
                        <a:cubicBezTo>
                          <a:pt x="2158" y="2777"/>
                          <a:pt x="2217" y="2761"/>
                          <a:pt x="2298" y="2727"/>
                        </a:cubicBezTo>
                        <a:lnTo>
                          <a:pt x="2751" y="2489"/>
                        </a:lnTo>
                        <a:lnTo>
                          <a:pt x="2751" y="2489"/>
                        </a:lnTo>
                        <a:cubicBezTo>
                          <a:pt x="2751" y="2489"/>
                          <a:pt x="1676" y="3728"/>
                          <a:pt x="2049" y="3728"/>
                        </a:cubicBezTo>
                        <a:cubicBezTo>
                          <a:pt x="2053" y="3728"/>
                          <a:pt x="2056" y="3728"/>
                          <a:pt x="2060" y="3728"/>
                        </a:cubicBezTo>
                        <a:cubicBezTo>
                          <a:pt x="2453" y="3692"/>
                          <a:pt x="2655" y="3347"/>
                          <a:pt x="2655" y="3347"/>
                        </a:cubicBezTo>
                        <a:lnTo>
                          <a:pt x="2655" y="3347"/>
                        </a:lnTo>
                        <a:cubicBezTo>
                          <a:pt x="2655" y="3347"/>
                          <a:pt x="1917" y="5049"/>
                          <a:pt x="2334" y="5228"/>
                        </a:cubicBezTo>
                        <a:cubicBezTo>
                          <a:pt x="2336" y="5229"/>
                          <a:pt x="2338" y="5229"/>
                          <a:pt x="2341" y="5229"/>
                        </a:cubicBezTo>
                        <a:cubicBezTo>
                          <a:pt x="2482" y="5229"/>
                          <a:pt x="3310" y="3585"/>
                          <a:pt x="3310" y="3585"/>
                        </a:cubicBezTo>
                        <a:lnTo>
                          <a:pt x="3310" y="3585"/>
                        </a:lnTo>
                        <a:cubicBezTo>
                          <a:pt x="3310" y="3585"/>
                          <a:pt x="3215" y="3966"/>
                          <a:pt x="3501" y="4240"/>
                        </a:cubicBezTo>
                        <a:cubicBezTo>
                          <a:pt x="3524" y="4262"/>
                          <a:pt x="3545" y="4272"/>
                          <a:pt x="3565" y="4272"/>
                        </a:cubicBezTo>
                        <a:cubicBezTo>
                          <a:pt x="3793" y="4272"/>
                          <a:pt x="3763" y="2847"/>
                          <a:pt x="3763" y="2846"/>
                        </a:cubicBezTo>
                        <a:lnTo>
                          <a:pt x="3763" y="2846"/>
                        </a:lnTo>
                        <a:lnTo>
                          <a:pt x="3977" y="3335"/>
                        </a:lnTo>
                        <a:cubicBezTo>
                          <a:pt x="4040" y="3456"/>
                          <a:pt x="4089" y="3510"/>
                          <a:pt x="4129" y="3510"/>
                        </a:cubicBezTo>
                        <a:cubicBezTo>
                          <a:pt x="4212" y="3510"/>
                          <a:pt x="4255" y="3282"/>
                          <a:pt x="4287" y="2930"/>
                        </a:cubicBezTo>
                        <a:cubicBezTo>
                          <a:pt x="4304" y="2965"/>
                          <a:pt x="4323" y="2982"/>
                          <a:pt x="4344" y="2982"/>
                        </a:cubicBezTo>
                        <a:cubicBezTo>
                          <a:pt x="4380" y="2982"/>
                          <a:pt x="4420" y="2932"/>
                          <a:pt x="4465" y="2835"/>
                        </a:cubicBezTo>
                        <a:lnTo>
                          <a:pt x="4632" y="2430"/>
                        </a:lnTo>
                        <a:cubicBezTo>
                          <a:pt x="4632" y="2430"/>
                          <a:pt x="4632" y="3612"/>
                          <a:pt x="4818" y="3612"/>
                        </a:cubicBezTo>
                        <a:cubicBezTo>
                          <a:pt x="4834" y="3612"/>
                          <a:pt x="4851" y="3603"/>
                          <a:pt x="4870" y="3585"/>
                        </a:cubicBezTo>
                        <a:cubicBezTo>
                          <a:pt x="5108" y="3347"/>
                          <a:pt x="5037" y="3025"/>
                          <a:pt x="5037" y="3025"/>
                        </a:cubicBezTo>
                        <a:lnTo>
                          <a:pt x="5037" y="3025"/>
                        </a:lnTo>
                        <a:cubicBezTo>
                          <a:pt x="5037" y="3026"/>
                          <a:pt x="5477" y="4389"/>
                          <a:pt x="5839" y="4389"/>
                        </a:cubicBezTo>
                        <a:cubicBezTo>
                          <a:pt x="5853" y="4389"/>
                          <a:pt x="5868" y="4387"/>
                          <a:pt x="5882" y="4382"/>
                        </a:cubicBezTo>
                        <a:cubicBezTo>
                          <a:pt x="5989" y="4347"/>
                          <a:pt x="5584" y="2811"/>
                          <a:pt x="5584" y="2811"/>
                        </a:cubicBezTo>
                        <a:lnTo>
                          <a:pt x="5584" y="2811"/>
                        </a:lnTo>
                        <a:cubicBezTo>
                          <a:pt x="5584" y="2811"/>
                          <a:pt x="5727" y="3108"/>
                          <a:pt x="6073" y="3132"/>
                        </a:cubicBezTo>
                        <a:cubicBezTo>
                          <a:pt x="6074" y="3132"/>
                          <a:pt x="6076" y="3132"/>
                          <a:pt x="6078" y="3132"/>
                        </a:cubicBezTo>
                        <a:cubicBezTo>
                          <a:pt x="6407" y="3132"/>
                          <a:pt x="5465" y="2097"/>
                          <a:pt x="5465" y="2096"/>
                        </a:cubicBezTo>
                        <a:lnTo>
                          <a:pt x="5465" y="2096"/>
                        </a:lnTo>
                        <a:lnTo>
                          <a:pt x="5870" y="2299"/>
                        </a:lnTo>
                        <a:cubicBezTo>
                          <a:pt x="5936" y="2325"/>
                          <a:pt x="5985" y="2337"/>
                          <a:pt x="6019" y="2337"/>
                        </a:cubicBezTo>
                        <a:cubicBezTo>
                          <a:pt x="6455" y="2337"/>
                          <a:pt x="4448" y="328"/>
                          <a:pt x="4254" y="135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70" name="Google Shape;2070;p46"/>
                  <p:cNvSpPr/>
                  <p:nvPr/>
                </p:nvSpPr>
                <p:spPr>
                  <a:xfrm>
                    <a:off x="6759162" y="6503515"/>
                    <a:ext cx="70388" cy="117691"/>
                  </a:xfrm>
                  <a:custGeom>
                    <a:rect b="b" l="l" r="r" t="t"/>
                    <a:pathLst>
                      <a:path extrusionOk="0" h="5827" w="3485">
                        <a:moveTo>
                          <a:pt x="1" y="1"/>
                        </a:moveTo>
                        <a:cubicBezTo>
                          <a:pt x="1" y="1"/>
                          <a:pt x="112" y="4026"/>
                          <a:pt x="491" y="4026"/>
                        </a:cubicBezTo>
                        <a:cubicBezTo>
                          <a:pt x="541" y="4026"/>
                          <a:pt x="596" y="3957"/>
                          <a:pt x="656" y="3799"/>
                        </a:cubicBezTo>
                        <a:lnTo>
                          <a:pt x="834" y="3203"/>
                        </a:lnTo>
                        <a:cubicBezTo>
                          <a:pt x="834" y="3203"/>
                          <a:pt x="974" y="4857"/>
                          <a:pt x="1234" y="4857"/>
                        </a:cubicBezTo>
                        <a:cubicBezTo>
                          <a:pt x="1259" y="4857"/>
                          <a:pt x="1284" y="4842"/>
                          <a:pt x="1310" y="4811"/>
                        </a:cubicBezTo>
                        <a:cubicBezTo>
                          <a:pt x="1632" y="4442"/>
                          <a:pt x="1477" y="4001"/>
                          <a:pt x="1477" y="4001"/>
                        </a:cubicBezTo>
                        <a:lnTo>
                          <a:pt x="1477" y="4001"/>
                        </a:lnTo>
                        <a:cubicBezTo>
                          <a:pt x="1477" y="4002"/>
                          <a:pt x="2261" y="5827"/>
                          <a:pt x="2758" y="5827"/>
                        </a:cubicBezTo>
                        <a:cubicBezTo>
                          <a:pt x="2784" y="5827"/>
                          <a:pt x="2810" y="5822"/>
                          <a:pt x="2834" y="5811"/>
                        </a:cubicBezTo>
                        <a:cubicBezTo>
                          <a:pt x="2977" y="5751"/>
                          <a:pt x="2227" y="3632"/>
                          <a:pt x="2227" y="3632"/>
                        </a:cubicBezTo>
                        <a:lnTo>
                          <a:pt x="2227" y="3632"/>
                        </a:lnTo>
                        <a:cubicBezTo>
                          <a:pt x="2227" y="3632"/>
                          <a:pt x="2463" y="4002"/>
                          <a:pt x="2912" y="4002"/>
                        </a:cubicBezTo>
                        <a:cubicBezTo>
                          <a:pt x="2926" y="4002"/>
                          <a:pt x="2939" y="4002"/>
                          <a:pt x="2953" y="4001"/>
                        </a:cubicBezTo>
                        <a:cubicBezTo>
                          <a:pt x="3430" y="3989"/>
                          <a:pt x="1965" y="2632"/>
                          <a:pt x="1965" y="2632"/>
                        </a:cubicBezTo>
                        <a:lnTo>
                          <a:pt x="1965" y="2632"/>
                        </a:lnTo>
                        <a:lnTo>
                          <a:pt x="2561" y="2858"/>
                        </a:lnTo>
                        <a:cubicBezTo>
                          <a:pt x="2646" y="2884"/>
                          <a:pt x="2711" y="2897"/>
                          <a:pt x="2758" y="2897"/>
                        </a:cubicBezTo>
                        <a:cubicBezTo>
                          <a:pt x="3484" y="2897"/>
                          <a:pt x="1" y="1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71" name="Google Shape;2071;p46"/>
                  <p:cNvSpPr/>
                  <p:nvPr/>
                </p:nvSpPr>
                <p:spPr>
                  <a:xfrm>
                    <a:off x="6815674" y="6634460"/>
                    <a:ext cx="53544" cy="95272"/>
                  </a:xfrm>
                  <a:custGeom>
                    <a:rect b="b" l="l" r="r" t="t"/>
                    <a:pathLst>
                      <a:path extrusionOk="0" h="4717" w="2651">
                        <a:moveTo>
                          <a:pt x="2491" y="0"/>
                        </a:moveTo>
                        <a:cubicBezTo>
                          <a:pt x="2491" y="0"/>
                          <a:pt x="0" y="2440"/>
                          <a:pt x="488" y="2440"/>
                        </a:cubicBezTo>
                        <a:cubicBezTo>
                          <a:pt x="525" y="2440"/>
                          <a:pt x="581" y="2425"/>
                          <a:pt x="658" y="2393"/>
                        </a:cubicBezTo>
                        <a:lnTo>
                          <a:pt x="1086" y="2179"/>
                        </a:lnTo>
                        <a:lnTo>
                          <a:pt x="1086" y="2179"/>
                        </a:lnTo>
                        <a:cubicBezTo>
                          <a:pt x="1075" y="2191"/>
                          <a:pt x="26" y="3322"/>
                          <a:pt x="402" y="3322"/>
                        </a:cubicBezTo>
                        <a:cubicBezTo>
                          <a:pt x="404" y="3322"/>
                          <a:pt x="406" y="3322"/>
                          <a:pt x="408" y="3322"/>
                        </a:cubicBezTo>
                        <a:cubicBezTo>
                          <a:pt x="777" y="3310"/>
                          <a:pt x="955" y="2977"/>
                          <a:pt x="955" y="2977"/>
                        </a:cubicBezTo>
                        <a:lnTo>
                          <a:pt x="955" y="2977"/>
                        </a:lnTo>
                        <a:cubicBezTo>
                          <a:pt x="955" y="2977"/>
                          <a:pt x="241" y="4560"/>
                          <a:pt x="646" y="4715"/>
                        </a:cubicBezTo>
                        <a:cubicBezTo>
                          <a:pt x="648" y="4716"/>
                          <a:pt x="650" y="4717"/>
                          <a:pt x="653" y="4717"/>
                        </a:cubicBezTo>
                        <a:cubicBezTo>
                          <a:pt x="783" y="4717"/>
                          <a:pt x="1562" y="3215"/>
                          <a:pt x="1563" y="3215"/>
                        </a:cubicBezTo>
                        <a:lnTo>
                          <a:pt x="1563" y="3215"/>
                        </a:lnTo>
                        <a:cubicBezTo>
                          <a:pt x="1563" y="3215"/>
                          <a:pt x="1479" y="3572"/>
                          <a:pt x="1741" y="3822"/>
                        </a:cubicBezTo>
                        <a:cubicBezTo>
                          <a:pt x="1763" y="3844"/>
                          <a:pt x="1784" y="3854"/>
                          <a:pt x="1802" y="3854"/>
                        </a:cubicBezTo>
                        <a:cubicBezTo>
                          <a:pt x="2015" y="3854"/>
                          <a:pt x="2015" y="2536"/>
                          <a:pt x="2015" y="2536"/>
                        </a:cubicBezTo>
                        <a:lnTo>
                          <a:pt x="2206" y="2988"/>
                        </a:lnTo>
                        <a:cubicBezTo>
                          <a:pt x="2261" y="3107"/>
                          <a:pt x="2308" y="3159"/>
                          <a:pt x="2347" y="3159"/>
                        </a:cubicBezTo>
                        <a:cubicBezTo>
                          <a:pt x="2650" y="3159"/>
                          <a:pt x="2491" y="0"/>
                          <a:pt x="2491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72" name="Google Shape;2072;p46"/>
                  <p:cNvSpPr/>
                  <p:nvPr/>
                </p:nvSpPr>
                <p:spPr>
                  <a:xfrm>
                    <a:off x="6970609" y="6655849"/>
                    <a:ext cx="53705" cy="95292"/>
                  </a:xfrm>
                  <a:custGeom>
                    <a:rect b="b" l="l" r="r" t="t"/>
                    <a:pathLst>
                      <a:path extrusionOk="0" h="4718" w="2659">
                        <a:moveTo>
                          <a:pt x="2500" y="1"/>
                        </a:moveTo>
                        <a:cubicBezTo>
                          <a:pt x="2500" y="1"/>
                          <a:pt x="1" y="2438"/>
                          <a:pt x="499" y="2438"/>
                        </a:cubicBezTo>
                        <a:cubicBezTo>
                          <a:pt x="536" y="2438"/>
                          <a:pt x="591" y="2424"/>
                          <a:pt x="666" y="2394"/>
                        </a:cubicBezTo>
                        <a:lnTo>
                          <a:pt x="1095" y="2168"/>
                        </a:lnTo>
                        <a:lnTo>
                          <a:pt x="1095" y="2168"/>
                        </a:lnTo>
                        <a:cubicBezTo>
                          <a:pt x="1095" y="2168"/>
                          <a:pt x="58" y="3323"/>
                          <a:pt x="411" y="3323"/>
                        </a:cubicBezTo>
                        <a:cubicBezTo>
                          <a:pt x="413" y="3323"/>
                          <a:pt x="414" y="3323"/>
                          <a:pt x="416" y="3322"/>
                        </a:cubicBezTo>
                        <a:cubicBezTo>
                          <a:pt x="785" y="3299"/>
                          <a:pt x="964" y="2977"/>
                          <a:pt x="964" y="2977"/>
                        </a:cubicBezTo>
                        <a:lnTo>
                          <a:pt x="964" y="2977"/>
                        </a:lnTo>
                        <a:cubicBezTo>
                          <a:pt x="964" y="2978"/>
                          <a:pt x="250" y="4549"/>
                          <a:pt x="654" y="4716"/>
                        </a:cubicBezTo>
                        <a:cubicBezTo>
                          <a:pt x="656" y="4717"/>
                          <a:pt x="659" y="4717"/>
                          <a:pt x="661" y="4717"/>
                        </a:cubicBezTo>
                        <a:cubicBezTo>
                          <a:pt x="792" y="4717"/>
                          <a:pt x="1571" y="3216"/>
                          <a:pt x="1571" y="3215"/>
                        </a:cubicBezTo>
                        <a:lnTo>
                          <a:pt x="1571" y="3215"/>
                        </a:lnTo>
                        <a:cubicBezTo>
                          <a:pt x="1571" y="3215"/>
                          <a:pt x="1488" y="3573"/>
                          <a:pt x="1750" y="3823"/>
                        </a:cubicBezTo>
                        <a:cubicBezTo>
                          <a:pt x="1772" y="3845"/>
                          <a:pt x="1792" y="3855"/>
                          <a:pt x="1810" y="3855"/>
                        </a:cubicBezTo>
                        <a:cubicBezTo>
                          <a:pt x="2024" y="3855"/>
                          <a:pt x="2024" y="2525"/>
                          <a:pt x="2024" y="2525"/>
                        </a:cubicBezTo>
                        <a:lnTo>
                          <a:pt x="2214" y="2989"/>
                        </a:lnTo>
                        <a:cubicBezTo>
                          <a:pt x="2269" y="3105"/>
                          <a:pt x="2316" y="3156"/>
                          <a:pt x="2355" y="3156"/>
                        </a:cubicBezTo>
                        <a:cubicBezTo>
                          <a:pt x="2659" y="3156"/>
                          <a:pt x="2500" y="1"/>
                          <a:pt x="250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73" name="Google Shape;2073;p46"/>
                  <p:cNvSpPr/>
                  <p:nvPr/>
                </p:nvSpPr>
                <p:spPr>
                  <a:xfrm>
                    <a:off x="6714727" y="6667846"/>
                    <a:ext cx="104865" cy="120720"/>
                  </a:xfrm>
                  <a:custGeom>
                    <a:rect b="b" l="l" r="r" t="t"/>
                    <a:pathLst>
                      <a:path extrusionOk="0" h="5977" w="5192">
                        <a:moveTo>
                          <a:pt x="1958" y="0"/>
                        </a:moveTo>
                        <a:cubicBezTo>
                          <a:pt x="1847" y="0"/>
                          <a:pt x="1060" y="1300"/>
                          <a:pt x="1060" y="1300"/>
                        </a:cubicBezTo>
                        <a:cubicBezTo>
                          <a:pt x="1060" y="1300"/>
                          <a:pt x="1167" y="978"/>
                          <a:pt x="941" y="728"/>
                        </a:cubicBezTo>
                        <a:cubicBezTo>
                          <a:pt x="922" y="708"/>
                          <a:pt x="905" y="698"/>
                          <a:pt x="888" y="698"/>
                        </a:cubicBezTo>
                        <a:cubicBezTo>
                          <a:pt x="701" y="698"/>
                          <a:pt x="631" y="1871"/>
                          <a:pt x="631" y="1871"/>
                        </a:cubicBezTo>
                        <a:lnTo>
                          <a:pt x="477" y="1455"/>
                        </a:lnTo>
                        <a:cubicBezTo>
                          <a:pt x="434" y="1344"/>
                          <a:pt x="395" y="1295"/>
                          <a:pt x="360" y="1295"/>
                        </a:cubicBezTo>
                        <a:cubicBezTo>
                          <a:pt x="94" y="1295"/>
                          <a:pt x="48" y="4133"/>
                          <a:pt x="48" y="4133"/>
                        </a:cubicBezTo>
                        <a:lnTo>
                          <a:pt x="44" y="4137"/>
                        </a:lnTo>
                        <a:lnTo>
                          <a:pt x="44" y="4137"/>
                        </a:lnTo>
                        <a:cubicBezTo>
                          <a:pt x="21" y="4119"/>
                          <a:pt x="7" y="4109"/>
                          <a:pt x="2" y="4109"/>
                        </a:cubicBezTo>
                        <a:cubicBezTo>
                          <a:pt x="1" y="4109"/>
                          <a:pt x="1" y="4109"/>
                          <a:pt x="0" y="4110"/>
                        </a:cubicBezTo>
                        <a:lnTo>
                          <a:pt x="12" y="4133"/>
                        </a:lnTo>
                        <a:cubicBezTo>
                          <a:pt x="12" y="4131"/>
                          <a:pt x="13" y="4130"/>
                          <a:pt x="15" y="4130"/>
                        </a:cubicBezTo>
                        <a:cubicBezTo>
                          <a:pt x="21" y="4130"/>
                          <a:pt x="36" y="4145"/>
                          <a:pt x="36" y="4145"/>
                        </a:cubicBezTo>
                        <a:lnTo>
                          <a:pt x="44" y="4137"/>
                        </a:lnTo>
                        <a:lnTo>
                          <a:pt x="44" y="4137"/>
                        </a:lnTo>
                        <a:cubicBezTo>
                          <a:pt x="333" y="4363"/>
                          <a:pt x="1925" y="5893"/>
                          <a:pt x="2215" y="5893"/>
                        </a:cubicBezTo>
                        <a:cubicBezTo>
                          <a:pt x="2272" y="5893"/>
                          <a:pt x="2279" y="5834"/>
                          <a:pt x="2215" y="5693"/>
                        </a:cubicBezTo>
                        <a:lnTo>
                          <a:pt x="2012" y="5324"/>
                        </a:lnTo>
                        <a:lnTo>
                          <a:pt x="2012" y="5324"/>
                        </a:lnTo>
                        <a:cubicBezTo>
                          <a:pt x="2013" y="5324"/>
                          <a:pt x="2785" y="5977"/>
                          <a:pt x="2996" y="5977"/>
                        </a:cubicBezTo>
                        <a:cubicBezTo>
                          <a:pt x="3034" y="5977"/>
                          <a:pt x="3054" y="5956"/>
                          <a:pt x="3048" y="5907"/>
                        </a:cubicBezTo>
                        <a:cubicBezTo>
                          <a:pt x="3024" y="5562"/>
                          <a:pt x="2739" y="5419"/>
                          <a:pt x="2739" y="5419"/>
                        </a:cubicBezTo>
                        <a:lnTo>
                          <a:pt x="2739" y="5419"/>
                        </a:lnTo>
                        <a:cubicBezTo>
                          <a:pt x="2739" y="5419"/>
                          <a:pt x="3591" y="5772"/>
                          <a:pt x="4050" y="5772"/>
                        </a:cubicBezTo>
                        <a:cubicBezTo>
                          <a:pt x="4187" y="5772"/>
                          <a:pt x="4289" y="5740"/>
                          <a:pt x="4322" y="5657"/>
                        </a:cubicBezTo>
                        <a:cubicBezTo>
                          <a:pt x="4394" y="5550"/>
                          <a:pt x="2965" y="4884"/>
                          <a:pt x="2965" y="4884"/>
                        </a:cubicBezTo>
                        <a:lnTo>
                          <a:pt x="2965" y="4884"/>
                        </a:lnTo>
                        <a:cubicBezTo>
                          <a:pt x="2965" y="4884"/>
                          <a:pt x="3006" y="4893"/>
                          <a:pt x="3069" y="4893"/>
                        </a:cubicBezTo>
                        <a:cubicBezTo>
                          <a:pt x="3181" y="4893"/>
                          <a:pt x="3361" y="4864"/>
                          <a:pt x="3513" y="4705"/>
                        </a:cubicBezTo>
                        <a:cubicBezTo>
                          <a:pt x="3666" y="4536"/>
                          <a:pt x="3071" y="4508"/>
                          <a:pt x="2671" y="4508"/>
                        </a:cubicBezTo>
                        <a:cubicBezTo>
                          <a:pt x="2480" y="4508"/>
                          <a:pt x="2334" y="4514"/>
                          <a:pt x="2334" y="4514"/>
                        </a:cubicBezTo>
                        <a:lnTo>
                          <a:pt x="2739" y="4336"/>
                        </a:lnTo>
                        <a:cubicBezTo>
                          <a:pt x="2989" y="4193"/>
                          <a:pt x="2893" y="4122"/>
                          <a:pt x="2608" y="4098"/>
                        </a:cubicBezTo>
                        <a:cubicBezTo>
                          <a:pt x="3274" y="4038"/>
                          <a:pt x="3691" y="3931"/>
                          <a:pt x="3251" y="3741"/>
                        </a:cubicBezTo>
                        <a:lnTo>
                          <a:pt x="2751" y="3574"/>
                        </a:lnTo>
                        <a:cubicBezTo>
                          <a:pt x="2751" y="3574"/>
                          <a:pt x="4417" y="3502"/>
                          <a:pt x="4120" y="3217"/>
                        </a:cubicBezTo>
                        <a:cubicBezTo>
                          <a:pt x="3953" y="3063"/>
                          <a:pt x="3763" y="3029"/>
                          <a:pt x="3629" y="3029"/>
                        </a:cubicBezTo>
                        <a:cubicBezTo>
                          <a:pt x="3524" y="3029"/>
                          <a:pt x="3453" y="3050"/>
                          <a:pt x="3453" y="3050"/>
                        </a:cubicBezTo>
                        <a:cubicBezTo>
                          <a:pt x="3453" y="3050"/>
                          <a:pt x="5191" y="2395"/>
                          <a:pt x="5013" y="1966"/>
                        </a:cubicBezTo>
                        <a:cubicBezTo>
                          <a:pt x="5009" y="1955"/>
                          <a:pt x="4990" y="1950"/>
                          <a:pt x="4956" y="1950"/>
                        </a:cubicBezTo>
                        <a:cubicBezTo>
                          <a:pt x="4646" y="1950"/>
                          <a:pt x="3167" y="2407"/>
                          <a:pt x="3167" y="2407"/>
                        </a:cubicBezTo>
                        <a:cubicBezTo>
                          <a:pt x="3167" y="2407"/>
                          <a:pt x="3513" y="2217"/>
                          <a:pt x="3513" y="1812"/>
                        </a:cubicBezTo>
                        <a:cubicBezTo>
                          <a:pt x="3513" y="1755"/>
                          <a:pt x="3488" y="1731"/>
                          <a:pt x="3446" y="1731"/>
                        </a:cubicBezTo>
                        <a:cubicBezTo>
                          <a:pt x="3194" y="1731"/>
                          <a:pt x="2322" y="2586"/>
                          <a:pt x="2322" y="2586"/>
                        </a:cubicBezTo>
                        <a:lnTo>
                          <a:pt x="2536" y="2097"/>
                        </a:lnTo>
                        <a:cubicBezTo>
                          <a:pt x="2599" y="1920"/>
                          <a:pt x="2586" y="1846"/>
                          <a:pt x="2518" y="1846"/>
                        </a:cubicBezTo>
                        <a:cubicBezTo>
                          <a:pt x="2431" y="1846"/>
                          <a:pt x="2252" y="1969"/>
                          <a:pt x="2024" y="2157"/>
                        </a:cubicBezTo>
                        <a:cubicBezTo>
                          <a:pt x="2048" y="2102"/>
                          <a:pt x="2035" y="2068"/>
                          <a:pt x="1973" y="2068"/>
                        </a:cubicBezTo>
                        <a:cubicBezTo>
                          <a:pt x="1941" y="2068"/>
                          <a:pt x="1895" y="2077"/>
                          <a:pt x="1834" y="2097"/>
                        </a:cubicBezTo>
                        <a:lnTo>
                          <a:pt x="1429" y="2264"/>
                        </a:lnTo>
                        <a:cubicBezTo>
                          <a:pt x="1429" y="2264"/>
                          <a:pt x="2441" y="1300"/>
                          <a:pt x="2096" y="1276"/>
                        </a:cubicBezTo>
                        <a:cubicBezTo>
                          <a:pt x="1762" y="1276"/>
                          <a:pt x="1584" y="1550"/>
                          <a:pt x="1584" y="1550"/>
                        </a:cubicBezTo>
                        <a:cubicBezTo>
                          <a:pt x="1584" y="1550"/>
                          <a:pt x="2310" y="181"/>
                          <a:pt x="1965" y="2"/>
                        </a:cubicBezTo>
                        <a:cubicBezTo>
                          <a:pt x="1963" y="1"/>
                          <a:pt x="1961" y="0"/>
                          <a:pt x="195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74" name="Google Shape;2074;p46"/>
                  <p:cNvSpPr/>
                  <p:nvPr/>
                </p:nvSpPr>
                <p:spPr>
                  <a:xfrm>
                    <a:off x="6600248" y="7038814"/>
                    <a:ext cx="120498" cy="54331"/>
                  </a:xfrm>
                  <a:custGeom>
                    <a:rect b="b" l="l" r="r" t="t"/>
                    <a:pathLst>
                      <a:path extrusionOk="0" h="2690" w="5966">
                        <a:moveTo>
                          <a:pt x="1876" y="0"/>
                        </a:moveTo>
                        <a:cubicBezTo>
                          <a:pt x="1823" y="0"/>
                          <a:pt x="1793" y="31"/>
                          <a:pt x="1799" y="102"/>
                        </a:cubicBezTo>
                        <a:cubicBezTo>
                          <a:pt x="1834" y="566"/>
                          <a:pt x="2227" y="792"/>
                          <a:pt x="2227" y="792"/>
                        </a:cubicBezTo>
                        <a:cubicBezTo>
                          <a:pt x="2227" y="792"/>
                          <a:pt x="1030" y="262"/>
                          <a:pt x="414" y="262"/>
                        </a:cubicBezTo>
                        <a:cubicBezTo>
                          <a:pt x="241" y="262"/>
                          <a:pt x="114" y="304"/>
                          <a:pt x="72" y="411"/>
                        </a:cubicBezTo>
                        <a:cubicBezTo>
                          <a:pt x="1" y="554"/>
                          <a:pt x="1965" y="1530"/>
                          <a:pt x="1965" y="1530"/>
                        </a:cubicBezTo>
                        <a:cubicBezTo>
                          <a:pt x="1965" y="1530"/>
                          <a:pt x="1894" y="1510"/>
                          <a:pt x="1787" y="1510"/>
                        </a:cubicBezTo>
                        <a:cubicBezTo>
                          <a:pt x="1631" y="1510"/>
                          <a:pt x="1401" y="1552"/>
                          <a:pt x="1203" y="1756"/>
                        </a:cubicBezTo>
                        <a:cubicBezTo>
                          <a:pt x="927" y="2043"/>
                          <a:pt x="2212" y="2067"/>
                          <a:pt x="2661" y="2067"/>
                        </a:cubicBezTo>
                        <a:cubicBezTo>
                          <a:pt x="2754" y="2067"/>
                          <a:pt x="2811" y="2066"/>
                          <a:pt x="2811" y="2066"/>
                        </a:cubicBezTo>
                        <a:lnTo>
                          <a:pt x="2811" y="2066"/>
                        </a:lnTo>
                        <a:lnTo>
                          <a:pt x="2251" y="2304"/>
                        </a:lnTo>
                        <a:cubicBezTo>
                          <a:pt x="1632" y="2611"/>
                          <a:pt x="2493" y="2690"/>
                          <a:pt x="3541" y="2690"/>
                        </a:cubicBezTo>
                        <a:cubicBezTo>
                          <a:pt x="4649" y="2690"/>
                          <a:pt x="5966" y="2602"/>
                          <a:pt x="5966" y="2602"/>
                        </a:cubicBezTo>
                        <a:cubicBezTo>
                          <a:pt x="5966" y="2602"/>
                          <a:pt x="3413" y="99"/>
                          <a:pt x="2946" y="99"/>
                        </a:cubicBezTo>
                        <a:cubicBezTo>
                          <a:pt x="2859" y="99"/>
                          <a:pt x="2844" y="185"/>
                          <a:pt x="2930" y="387"/>
                        </a:cubicBezTo>
                        <a:lnTo>
                          <a:pt x="3216" y="923"/>
                        </a:lnTo>
                        <a:cubicBezTo>
                          <a:pt x="3216" y="923"/>
                          <a:pt x="2173" y="0"/>
                          <a:pt x="1876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75" name="Google Shape;2075;p46"/>
                  <p:cNvSpPr/>
                  <p:nvPr/>
                </p:nvSpPr>
                <p:spPr>
                  <a:xfrm>
                    <a:off x="6592512" y="6872669"/>
                    <a:ext cx="66409" cy="122033"/>
                  </a:xfrm>
                  <a:custGeom>
                    <a:rect b="b" l="l" r="r" t="t"/>
                    <a:pathLst>
                      <a:path extrusionOk="0" h="6042" w="3288">
                        <a:moveTo>
                          <a:pt x="1034" y="0"/>
                        </a:moveTo>
                        <a:cubicBezTo>
                          <a:pt x="1020" y="0"/>
                          <a:pt x="1005" y="2"/>
                          <a:pt x="991" y="5"/>
                        </a:cubicBezTo>
                        <a:cubicBezTo>
                          <a:pt x="848" y="41"/>
                          <a:pt x="1217" y="2184"/>
                          <a:pt x="1217" y="2184"/>
                        </a:cubicBezTo>
                        <a:cubicBezTo>
                          <a:pt x="1217" y="2184"/>
                          <a:pt x="1051" y="1767"/>
                          <a:pt x="586" y="1708"/>
                        </a:cubicBezTo>
                        <a:cubicBezTo>
                          <a:pt x="577" y="1707"/>
                          <a:pt x="569" y="1706"/>
                          <a:pt x="562" y="1706"/>
                        </a:cubicBezTo>
                        <a:cubicBezTo>
                          <a:pt x="166" y="1706"/>
                          <a:pt x="1289" y="3184"/>
                          <a:pt x="1289" y="3184"/>
                        </a:cubicBezTo>
                        <a:lnTo>
                          <a:pt x="765" y="2863"/>
                        </a:lnTo>
                        <a:cubicBezTo>
                          <a:pt x="667" y="2811"/>
                          <a:pt x="596" y="2787"/>
                          <a:pt x="549" y="2787"/>
                        </a:cubicBezTo>
                        <a:cubicBezTo>
                          <a:pt x="1" y="2787"/>
                          <a:pt x="2729" y="6042"/>
                          <a:pt x="2729" y="6042"/>
                        </a:cubicBezTo>
                        <a:cubicBezTo>
                          <a:pt x="2729" y="6042"/>
                          <a:pt x="3287" y="2126"/>
                          <a:pt x="2903" y="2126"/>
                        </a:cubicBezTo>
                        <a:cubicBezTo>
                          <a:pt x="2856" y="2126"/>
                          <a:pt x="2795" y="2184"/>
                          <a:pt x="2718" y="2315"/>
                        </a:cubicBezTo>
                        <a:lnTo>
                          <a:pt x="2456" y="2851"/>
                        </a:lnTo>
                        <a:cubicBezTo>
                          <a:pt x="2456" y="2851"/>
                          <a:pt x="2609" y="1200"/>
                          <a:pt x="2346" y="1200"/>
                        </a:cubicBezTo>
                        <a:cubicBezTo>
                          <a:pt x="2326" y="1200"/>
                          <a:pt x="2303" y="1210"/>
                          <a:pt x="2277" y="1231"/>
                        </a:cubicBezTo>
                        <a:cubicBezTo>
                          <a:pt x="1920" y="1529"/>
                          <a:pt x="1979" y="1970"/>
                          <a:pt x="1979" y="1970"/>
                        </a:cubicBezTo>
                        <a:cubicBezTo>
                          <a:pt x="1979" y="1970"/>
                          <a:pt x="1529" y="0"/>
                          <a:pt x="1034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76" name="Google Shape;2076;p46"/>
                  <p:cNvSpPr/>
                  <p:nvPr/>
                </p:nvSpPr>
                <p:spPr>
                  <a:xfrm>
                    <a:off x="6721938" y="6955034"/>
                    <a:ext cx="116398" cy="94444"/>
                  </a:xfrm>
                  <a:custGeom>
                    <a:rect b="b" l="l" r="r" t="t"/>
                    <a:pathLst>
                      <a:path extrusionOk="0" h="4676" w="5763">
                        <a:moveTo>
                          <a:pt x="4299" y="4440"/>
                        </a:moveTo>
                        <a:lnTo>
                          <a:pt x="4299" y="4440"/>
                        </a:lnTo>
                        <a:cubicBezTo>
                          <a:pt x="4299" y="4440"/>
                          <a:pt x="4296" y="4447"/>
                          <a:pt x="4292" y="4453"/>
                        </a:cubicBezTo>
                        <a:lnTo>
                          <a:pt x="4292" y="4453"/>
                        </a:lnTo>
                        <a:cubicBezTo>
                          <a:pt x="4294" y="4452"/>
                          <a:pt x="4296" y="4448"/>
                          <a:pt x="4299" y="4440"/>
                        </a:cubicBezTo>
                        <a:close/>
                        <a:moveTo>
                          <a:pt x="1607" y="1"/>
                        </a:moveTo>
                        <a:cubicBezTo>
                          <a:pt x="1577" y="1"/>
                          <a:pt x="1550" y="8"/>
                          <a:pt x="1524" y="23"/>
                        </a:cubicBezTo>
                        <a:cubicBezTo>
                          <a:pt x="1405" y="82"/>
                          <a:pt x="2203" y="1737"/>
                          <a:pt x="2203" y="1737"/>
                        </a:cubicBezTo>
                        <a:cubicBezTo>
                          <a:pt x="2203" y="1737"/>
                          <a:pt x="2006" y="1491"/>
                          <a:pt x="1684" y="1491"/>
                        </a:cubicBezTo>
                        <a:cubicBezTo>
                          <a:pt x="1652" y="1491"/>
                          <a:pt x="1619" y="1494"/>
                          <a:pt x="1584" y="1499"/>
                        </a:cubicBezTo>
                        <a:cubicBezTo>
                          <a:pt x="1191" y="1559"/>
                          <a:pt x="2489" y="2523"/>
                          <a:pt x="2489" y="2523"/>
                        </a:cubicBezTo>
                        <a:lnTo>
                          <a:pt x="1977" y="2392"/>
                        </a:lnTo>
                        <a:cubicBezTo>
                          <a:pt x="1926" y="2383"/>
                          <a:pt x="1884" y="2378"/>
                          <a:pt x="1850" y="2378"/>
                        </a:cubicBezTo>
                        <a:cubicBezTo>
                          <a:pt x="1625" y="2378"/>
                          <a:pt x="1775" y="2578"/>
                          <a:pt x="2096" y="2868"/>
                        </a:cubicBezTo>
                        <a:cubicBezTo>
                          <a:pt x="2085" y="2865"/>
                          <a:pt x="2076" y="2864"/>
                          <a:pt x="2067" y="2864"/>
                        </a:cubicBezTo>
                        <a:cubicBezTo>
                          <a:pt x="2006" y="2864"/>
                          <a:pt x="1989" y="2934"/>
                          <a:pt x="2072" y="3059"/>
                        </a:cubicBezTo>
                        <a:lnTo>
                          <a:pt x="2298" y="3416"/>
                        </a:lnTo>
                        <a:cubicBezTo>
                          <a:pt x="2298" y="3416"/>
                          <a:pt x="1554" y="2837"/>
                          <a:pt x="1320" y="2837"/>
                        </a:cubicBezTo>
                        <a:cubicBezTo>
                          <a:pt x="1273" y="2837"/>
                          <a:pt x="1247" y="2860"/>
                          <a:pt x="1251" y="2916"/>
                        </a:cubicBezTo>
                        <a:cubicBezTo>
                          <a:pt x="1298" y="3237"/>
                          <a:pt x="1584" y="3368"/>
                          <a:pt x="1584" y="3368"/>
                        </a:cubicBezTo>
                        <a:cubicBezTo>
                          <a:pt x="1584" y="3368"/>
                          <a:pt x="801" y="3092"/>
                          <a:pt x="350" y="3092"/>
                        </a:cubicBezTo>
                        <a:cubicBezTo>
                          <a:pt x="195" y="3092"/>
                          <a:pt x="79" y="3125"/>
                          <a:pt x="48" y="3214"/>
                        </a:cubicBezTo>
                        <a:cubicBezTo>
                          <a:pt x="0" y="3309"/>
                          <a:pt x="1417" y="3904"/>
                          <a:pt x="1417" y="3904"/>
                        </a:cubicBezTo>
                        <a:cubicBezTo>
                          <a:pt x="1417" y="3904"/>
                          <a:pt x="1387" y="3898"/>
                          <a:pt x="1339" y="3898"/>
                        </a:cubicBezTo>
                        <a:cubicBezTo>
                          <a:pt x="1233" y="3898"/>
                          <a:pt x="1041" y="3927"/>
                          <a:pt x="893" y="4107"/>
                        </a:cubicBezTo>
                        <a:cubicBezTo>
                          <a:pt x="784" y="4241"/>
                          <a:pt x="1124" y="4272"/>
                          <a:pt x="1461" y="4272"/>
                        </a:cubicBezTo>
                        <a:cubicBezTo>
                          <a:pt x="1750" y="4272"/>
                          <a:pt x="2036" y="4250"/>
                          <a:pt x="2036" y="4250"/>
                        </a:cubicBezTo>
                        <a:lnTo>
                          <a:pt x="2036" y="4250"/>
                        </a:lnTo>
                        <a:lnTo>
                          <a:pt x="1655" y="4440"/>
                        </a:lnTo>
                        <a:cubicBezTo>
                          <a:pt x="1346" y="4618"/>
                          <a:pt x="1590" y="4675"/>
                          <a:pt x="2033" y="4675"/>
                        </a:cubicBezTo>
                        <a:cubicBezTo>
                          <a:pt x="2835" y="4675"/>
                          <a:pt x="4287" y="4488"/>
                          <a:pt x="4287" y="4488"/>
                        </a:cubicBezTo>
                        <a:lnTo>
                          <a:pt x="4263" y="4464"/>
                        </a:lnTo>
                        <a:lnTo>
                          <a:pt x="4263" y="4464"/>
                        </a:lnTo>
                        <a:cubicBezTo>
                          <a:pt x="4266" y="4466"/>
                          <a:pt x="4269" y="4466"/>
                          <a:pt x="4272" y="4466"/>
                        </a:cubicBezTo>
                        <a:cubicBezTo>
                          <a:pt x="4281" y="4466"/>
                          <a:pt x="4288" y="4460"/>
                          <a:pt x="4292" y="4453"/>
                        </a:cubicBezTo>
                        <a:lnTo>
                          <a:pt x="4292" y="4453"/>
                        </a:lnTo>
                        <a:cubicBezTo>
                          <a:pt x="4292" y="4453"/>
                          <a:pt x="4292" y="4453"/>
                          <a:pt x="4291" y="4453"/>
                        </a:cubicBezTo>
                        <a:cubicBezTo>
                          <a:pt x="4287" y="4453"/>
                          <a:pt x="4287" y="4428"/>
                          <a:pt x="4287" y="4428"/>
                        </a:cubicBezTo>
                        <a:lnTo>
                          <a:pt x="4299" y="4357"/>
                        </a:lnTo>
                        <a:lnTo>
                          <a:pt x="4045" y="4330"/>
                        </a:lnTo>
                        <a:lnTo>
                          <a:pt x="4045" y="4330"/>
                        </a:lnTo>
                        <a:cubicBezTo>
                          <a:pt x="4841" y="3865"/>
                          <a:pt x="5726" y="2077"/>
                          <a:pt x="5355" y="2077"/>
                        </a:cubicBezTo>
                        <a:cubicBezTo>
                          <a:pt x="5316" y="2077"/>
                          <a:pt x="5262" y="2097"/>
                          <a:pt x="5192" y="2142"/>
                        </a:cubicBezTo>
                        <a:lnTo>
                          <a:pt x="5001" y="2404"/>
                        </a:lnTo>
                        <a:cubicBezTo>
                          <a:pt x="5001" y="2404"/>
                          <a:pt x="5762" y="1329"/>
                          <a:pt x="5505" y="1329"/>
                        </a:cubicBezTo>
                        <a:cubicBezTo>
                          <a:pt x="5496" y="1329"/>
                          <a:pt x="5487" y="1330"/>
                          <a:pt x="5477" y="1333"/>
                        </a:cubicBezTo>
                        <a:cubicBezTo>
                          <a:pt x="5204" y="1393"/>
                          <a:pt x="5120" y="1618"/>
                          <a:pt x="5101" y="1683"/>
                        </a:cubicBezTo>
                        <a:lnTo>
                          <a:pt x="5101" y="1683"/>
                        </a:lnTo>
                        <a:cubicBezTo>
                          <a:pt x="5143" y="1516"/>
                          <a:pt x="5454" y="243"/>
                          <a:pt x="5120" y="154"/>
                        </a:cubicBezTo>
                        <a:cubicBezTo>
                          <a:pt x="5119" y="154"/>
                          <a:pt x="5118" y="154"/>
                          <a:pt x="5117" y="154"/>
                        </a:cubicBezTo>
                        <a:cubicBezTo>
                          <a:pt x="5006" y="154"/>
                          <a:pt x="4572" y="1606"/>
                          <a:pt x="4572" y="1606"/>
                        </a:cubicBezTo>
                        <a:cubicBezTo>
                          <a:pt x="4572" y="1606"/>
                          <a:pt x="4596" y="1285"/>
                          <a:pt x="4334" y="1094"/>
                        </a:cubicBezTo>
                        <a:cubicBezTo>
                          <a:pt x="4316" y="1082"/>
                          <a:pt x="4301" y="1076"/>
                          <a:pt x="4287" y="1076"/>
                        </a:cubicBezTo>
                        <a:cubicBezTo>
                          <a:pt x="4091" y="1076"/>
                          <a:pt x="4299" y="2261"/>
                          <a:pt x="4299" y="2261"/>
                        </a:cubicBezTo>
                        <a:lnTo>
                          <a:pt x="4084" y="1880"/>
                        </a:lnTo>
                        <a:cubicBezTo>
                          <a:pt x="4022" y="1800"/>
                          <a:pt x="3975" y="1763"/>
                          <a:pt x="3941" y="1763"/>
                        </a:cubicBezTo>
                        <a:cubicBezTo>
                          <a:pt x="3883" y="1763"/>
                          <a:pt x="3863" y="1868"/>
                          <a:pt x="3870" y="2047"/>
                        </a:cubicBezTo>
                        <a:cubicBezTo>
                          <a:pt x="3771" y="1601"/>
                          <a:pt x="3661" y="1282"/>
                          <a:pt x="3562" y="1282"/>
                        </a:cubicBezTo>
                        <a:cubicBezTo>
                          <a:pt x="3519" y="1282"/>
                          <a:pt x="3478" y="1345"/>
                          <a:pt x="3441" y="1487"/>
                        </a:cubicBezTo>
                        <a:lnTo>
                          <a:pt x="3346" y="1987"/>
                        </a:lnTo>
                        <a:cubicBezTo>
                          <a:pt x="3346" y="1987"/>
                          <a:pt x="3092" y="668"/>
                          <a:pt x="2894" y="668"/>
                        </a:cubicBezTo>
                        <a:cubicBezTo>
                          <a:pt x="2873" y="668"/>
                          <a:pt x="2853" y="682"/>
                          <a:pt x="2834" y="713"/>
                        </a:cubicBezTo>
                        <a:cubicBezTo>
                          <a:pt x="2608" y="1035"/>
                          <a:pt x="2775" y="1380"/>
                          <a:pt x="2775" y="1380"/>
                        </a:cubicBezTo>
                        <a:cubicBezTo>
                          <a:pt x="2775" y="1380"/>
                          <a:pt x="2017" y="1"/>
                          <a:pt x="160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77" name="Google Shape;2077;p46"/>
                  <p:cNvSpPr/>
                  <p:nvPr/>
                </p:nvSpPr>
                <p:spPr>
                  <a:xfrm>
                    <a:off x="6457169" y="6976626"/>
                    <a:ext cx="126760" cy="53140"/>
                  </a:xfrm>
                  <a:custGeom>
                    <a:rect b="b" l="l" r="r" t="t"/>
                    <a:pathLst>
                      <a:path extrusionOk="0" h="2631" w="6276">
                        <a:moveTo>
                          <a:pt x="3624" y="1"/>
                        </a:moveTo>
                        <a:cubicBezTo>
                          <a:pt x="2882" y="1"/>
                          <a:pt x="1" y="1061"/>
                          <a:pt x="1" y="1061"/>
                        </a:cubicBezTo>
                        <a:cubicBezTo>
                          <a:pt x="1" y="1061"/>
                          <a:pt x="2919" y="2631"/>
                          <a:pt x="3524" y="2631"/>
                        </a:cubicBezTo>
                        <a:cubicBezTo>
                          <a:pt x="3662" y="2631"/>
                          <a:pt x="3679" y="2549"/>
                          <a:pt x="3513" y="2347"/>
                        </a:cubicBezTo>
                        <a:lnTo>
                          <a:pt x="3096" y="1918"/>
                        </a:lnTo>
                        <a:cubicBezTo>
                          <a:pt x="3096" y="1918"/>
                          <a:pt x="3096" y="1918"/>
                          <a:pt x="3096" y="1918"/>
                        </a:cubicBezTo>
                        <a:cubicBezTo>
                          <a:pt x="3107" y="1918"/>
                          <a:pt x="4182" y="2413"/>
                          <a:pt x="4554" y="2413"/>
                        </a:cubicBezTo>
                        <a:cubicBezTo>
                          <a:pt x="4654" y="2413"/>
                          <a:pt x="4703" y="2377"/>
                          <a:pt x="4668" y="2288"/>
                        </a:cubicBezTo>
                        <a:cubicBezTo>
                          <a:pt x="4513" y="1859"/>
                          <a:pt x="4073" y="1752"/>
                          <a:pt x="4073" y="1752"/>
                        </a:cubicBezTo>
                        <a:lnTo>
                          <a:pt x="4073" y="1752"/>
                        </a:lnTo>
                        <a:cubicBezTo>
                          <a:pt x="4073" y="1752"/>
                          <a:pt x="4581" y="1811"/>
                          <a:pt x="5107" y="1811"/>
                        </a:cubicBezTo>
                        <a:cubicBezTo>
                          <a:pt x="5657" y="1811"/>
                          <a:pt x="6227" y="1746"/>
                          <a:pt x="6251" y="1478"/>
                        </a:cubicBezTo>
                        <a:cubicBezTo>
                          <a:pt x="6275" y="1335"/>
                          <a:pt x="4120" y="942"/>
                          <a:pt x="4120" y="942"/>
                        </a:cubicBezTo>
                        <a:cubicBezTo>
                          <a:pt x="4120" y="942"/>
                          <a:pt x="4573" y="930"/>
                          <a:pt x="4787" y="514"/>
                        </a:cubicBezTo>
                        <a:cubicBezTo>
                          <a:pt x="4843" y="404"/>
                          <a:pt x="4758" y="363"/>
                          <a:pt x="4601" y="363"/>
                        </a:cubicBezTo>
                        <a:cubicBezTo>
                          <a:pt x="4163" y="363"/>
                          <a:pt x="3168" y="680"/>
                          <a:pt x="3168" y="680"/>
                        </a:cubicBezTo>
                        <a:lnTo>
                          <a:pt x="3644" y="287"/>
                        </a:lnTo>
                        <a:cubicBezTo>
                          <a:pt x="3871" y="81"/>
                          <a:pt x="3829" y="1"/>
                          <a:pt x="362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78" name="Google Shape;2078;p46"/>
                  <p:cNvSpPr/>
                  <p:nvPr/>
                </p:nvSpPr>
                <p:spPr>
                  <a:xfrm>
                    <a:off x="6818704" y="7014395"/>
                    <a:ext cx="78326" cy="111228"/>
                  </a:xfrm>
                  <a:custGeom>
                    <a:rect b="b" l="l" r="r" t="t"/>
                    <a:pathLst>
                      <a:path extrusionOk="0" h="5507" w="3878">
                        <a:moveTo>
                          <a:pt x="3877" y="1"/>
                        </a:moveTo>
                        <a:lnTo>
                          <a:pt x="3877" y="1"/>
                        </a:lnTo>
                        <a:cubicBezTo>
                          <a:pt x="3877" y="1"/>
                          <a:pt x="0" y="2593"/>
                          <a:pt x="865" y="2593"/>
                        </a:cubicBezTo>
                        <a:cubicBezTo>
                          <a:pt x="908" y="2593"/>
                          <a:pt x="964" y="2586"/>
                          <a:pt x="1032" y="2573"/>
                        </a:cubicBezTo>
                        <a:lnTo>
                          <a:pt x="1639" y="2406"/>
                        </a:lnTo>
                        <a:lnTo>
                          <a:pt x="1639" y="2406"/>
                        </a:lnTo>
                        <a:cubicBezTo>
                          <a:pt x="1639" y="2406"/>
                          <a:pt x="43" y="3608"/>
                          <a:pt x="520" y="3680"/>
                        </a:cubicBezTo>
                        <a:cubicBezTo>
                          <a:pt x="562" y="3686"/>
                          <a:pt x="602" y="3689"/>
                          <a:pt x="641" y="3689"/>
                        </a:cubicBezTo>
                        <a:cubicBezTo>
                          <a:pt x="1044" y="3689"/>
                          <a:pt x="1282" y="3382"/>
                          <a:pt x="1282" y="3382"/>
                        </a:cubicBezTo>
                        <a:lnTo>
                          <a:pt x="1282" y="3382"/>
                        </a:lnTo>
                        <a:cubicBezTo>
                          <a:pt x="1281" y="3383"/>
                          <a:pt x="317" y="5406"/>
                          <a:pt x="448" y="5478"/>
                        </a:cubicBezTo>
                        <a:cubicBezTo>
                          <a:pt x="481" y="5497"/>
                          <a:pt x="516" y="5506"/>
                          <a:pt x="554" y="5506"/>
                        </a:cubicBezTo>
                        <a:cubicBezTo>
                          <a:pt x="1065" y="5506"/>
                          <a:pt x="1984" y="3823"/>
                          <a:pt x="1984" y="3823"/>
                        </a:cubicBezTo>
                        <a:lnTo>
                          <a:pt x="1984" y="3823"/>
                        </a:lnTo>
                        <a:cubicBezTo>
                          <a:pt x="1984" y="3823"/>
                          <a:pt x="1806" y="4240"/>
                          <a:pt x="2067" y="4644"/>
                        </a:cubicBezTo>
                        <a:cubicBezTo>
                          <a:pt x="2092" y="4680"/>
                          <a:pt x="2118" y="4697"/>
                          <a:pt x="2145" y="4697"/>
                        </a:cubicBezTo>
                        <a:cubicBezTo>
                          <a:pt x="2406" y="4697"/>
                          <a:pt x="2710" y="3085"/>
                          <a:pt x="2710" y="3085"/>
                        </a:cubicBezTo>
                        <a:lnTo>
                          <a:pt x="2818" y="3692"/>
                        </a:lnTo>
                        <a:cubicBezTo>
                          <a:pt x="2862" y="3862"/>
                          <a:pt x="2912" y="3937"/>
                          <a:pt x="2964" y="3937"/>
                        </a:cubicBezTo>
                        <a:cubicBezTo>
                          <a:pt x="3344" y="3937"/>
                          <a:pt x="3877" y="1"/>
                          <a:pt x="387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79" name="Google Shape;2079;p46"/>
                  <p:cNvSpPr/>
                  <p:nvPr/>
                </p:nvSpPr>
                <p:spPr>
                  <a:xfrm>
                    <a:off x="6723048" y="6879738"/>
                    <a:ext cx="118903" cy="104058"/>
                  </a:xfrm>
                  <a:custGeom>
                    <a:rect b="b" l="l" r="r" t="t"/>
                    <a:pathLst>
                      <a:path extrusionOk="0" h="5152" w="5887">
                        <a:moveTo>
                          <a:pt x="1148" y="0"/>
                        </a:moveTo>
                        <a:cubicBezTo>
                          <a:pt x="767" y="24"/>
                          <a:pt x="898" y="1572"/>
                          <a:pt x="898" y="1572"/>
                        </a:cubicBezTo>
                        <a:cubicBezTo>
                          <a:pt x="898" y="1572"/>
                          <a:pt x="838" y="1262"/>
                          <a:pt x="529" y="1131"/>
                        </a:cubicBezTo>
                        <a:cubicBezTo>
                          <a:pt x="515" y="1126"/>
                          <a:pt x="503" y="1124"/>
                          <a:pt x="493" y="1124"/>
                        </a:cubicBezTo>
                        <a:cubicBezTo>
                          <a:pt x="266" y="1124"/>
                          <a:pt x="767" y="2310"/>
                          <a:pt x="767" y="2310"/>
                        </a:cubicBezTo>
                        <a:lnTo>
                          <a:pt x="469" y="2013"/>
                        </a:lnTo>
                        <a:cubicBezTo>
                          <a:pt x="396" y="1946"/>
                          <a:pt x="344" y="1916"/>
                          <a:pt x="311" y="1916"/>
                        </a:cubicBezTo>
                        <a:cubicBezTo>
                          <a:pt x="1" y="1916"/>
                          <a:pt x="1238" y="4478"/>
                          <a:pt x="1303" y="4596"/>
                        </a:cubicBezTo>
                        <a:lnTo>
                          <a:pt x="1303" y="4572"/>
                        </a:lnTo>
                        <a:cubicBezTo>
                          <a:pt x="1309" y="4559"/>
                          <a:pt x="1316" y="4553"/>
                          <a:pt x="1327" y="4549"/>
                        </a:cubicBezTo>
                        <a:lnTo>
                          <a:pt x="1327" y="4549"/>
                        </a:lnTo>
                        <a:cubicBezTo>
                          <a:pt x="1346" y="4554"/>
                          <a:pt x="3354" y="5152"/>
                          <a:pt x="3956" y="5152"/>
                        </a:cubicBezTo>
                        <a:cubicBezTo>
                          <a:pt x="4144" y="5152"/>
                          <a:pt x="4194" y="5094"/>
                          <a:pt x="4005" y="4941"/>
                        </a:cubicBezTo>
                        <a:lnTo>
                          <a:pt x="3648" y="4668"/>
                        </a:lnTo>
                        <a:lnTo>
                          <a:pt x="3648" y="4668"/>
                        </a:lnTo>
                        <a:cubicBezTo>
                          <a:pt x="3648" y="4668"/>
                          <a:pt x="4319" y="4831"/>
                          <a:pt x="4660" y="4831"/>
                        </a:cubicBezTo>
                        <a:cubicBezTo>
                          <a:pt x="4807" y="4831"/>
                          <a:pt x="4892" y="4801"/>
                          <a:pt x="4839" y="4715"/>
                        </a:cubicBezTo>
                        <a:cubicBezTo>
                          <a:pt x="4674" y="4440"/>
                          <a:pt x="4386" y="4429"/>
                          <a:pt x="4344" y="4429"/>
                        </a:cubicBezTo>
                        <a:cubicBezTo>
                          <a:pt x="4341" y="4429"/>
                          <a:pt x="4339" y="4429"/>
                          <a:pt x="4339" y="4429"/>
                        </a:cubicBezTo>
                        <a:cubicBezTo>
                          <a:pt x="4339" y="4429"/>
                          <a:pt x="5887" y="4060"/>
                          <a:pt x="5851" y="3965"/>
                        </a:cubicBezTo>
                        <a:cubicBezTo>
                          <a:pt x="5827" y="3813"/>
                          <a:pt x="5569" y="3767"/>
                          <a:pt x="5268" y="3767"/>
                        </a:cubicBezTo>
                        <a:cubicBezTo>
                          <a:pt x="4816" y="3767"/>
                          <a:pt x="4267" y="3870"/>
                          <a:pt x="4267" y="3870"/>
                        </a:cubicBezTo>
                        <a:cubicBezTo>
                          <a:pt x="4267" y="3870"/>
                          <a:pt x="4589" y="3775"/>
                          <a:pt x="4684" y="3453"/>
                        </a:cubicBezTo>
                        <a:cubicBezTo>
                          <a:pt x="4703" y="3387"/>
                          <a:pt x="4670" y="3361"/>
                          <a:pt x="4606" y="3361"/>
                        </a:cubicBezTo>
                        <a:cubicBezTo>
                          <a:pt x="4343" y="3361"/>
                          <a:pt x="3553" y="3798"/>
                          <a:pt x="3553" y="3798"/>
                        </a:cubicBezTo>
                        <a:lnTo>
                          <a:pt x="3827" y="3465"/>
                        </a:lnTo>
                        <a:cubicBezTo>
                          <a:pt x="3934" y="3322"/>
                          <a:pt x="3922" y="3263"/>
                          <a:pt x="3827" y="3263"/>
                        </a:cubicBezTo>
                        <a:cubicBezTo>
                          <a:pt x="4255" y="2996"/>
                          <a:pt x="4447" y="2798"/>
                          <a:pt x="4075" y="2798"/>
                        </a:cubicBezTo>
                        <a:cubicBezTo>
                          <a:pt x="4064" y="2798"/>
                          <a:pt x="4053" y="2798"/>
                          <a:pt x="4041" y="2798"/>
                        </a:cubicBezTo>
                        <a:lnTo>
                          <a:pt x="3505" y="2846"/>
                        </a:lnTo>
                        <a:cubicBezTo>
                          <a:pt x="3505" y="2846"/>
                          <a:pt x="4994" y="2072"/>
                          <a:pt x="4601" y="1953"/>
                        </a:cubicBezTo>
                        <a:cubicBezTo>
                          <a:pt x="4530" y="1931"/>
                          <a:pt x="4463" y="1922"/>
                          <a:pt x="4400" y="1922"/>
                        </a:cubicBezTo>
                        <a:cubicBezTo>
                          <a:pt x="4124" y="1922"/>
                          <a:pt x="3934" y="2096"/>
                          <a:pt x="3934" y="2096"/>
                        </a:cubicBezTo>
                        <a:cubicBezTo>
                          <a:pt x="3934" y="2096"/>
                          <a:pt x="5018" y="548"/>
                          <a:pt x="4922" y="477"/>
                        </a:cubicBezTo>
                        <a:cubicBezTo>
                          <a:pt x="4891" y="451"/>
                          <a:pt x="4852" y="440"/>
                          <a:pt x="4809" y="440"/>
                        </a:cubicBezTo>
                        <a:cubicBezTo>
                          <a:pt x="4369" y="440"/>
                          <a:pt x="3410" y="1655"/>
                          <a:pt x="3410" y="1655"/>
                        </a:cubicBezTo>
                        <a:cubicBezTo>
                          <a:pt x="3410" y="1655"/>
                          <a:pt x="3636" y="1322"/>
                          <a:pt x="3458" y="953"/>
                        </a:cubicBezTo>
                        <a:cubicBezTo>
                          <a:pt x="3440" y="914"/>
                          <a:pt x="3418" y="897"/>
                          <a:pt x="3393" y="897"/>
                        </a:cubicBezTo>
                        <a:cubicBezTo>
                          <a:pt x="3177" y="897"/>
                          <a:pt x="2720" y="2155"/>
                          <a:pt x="2720" y="2155"/>
                        </a:cubicBezTo>
                        <a:lnTo>
                          <a:pt x="2696" y="1643"/>
                        </a:lnTo>
                        <a:cubicBezTo>
                          <a:pt x="2680" y="1483"/>
                          <a:pt x="2647" y="1413"/>
                          <a:pt x="2599" y="1413"/>
                        </a:cubicBezTo>
                        <a:cubicBezTo>
                          <a:pt x="2499" y="1413"/>
                          <a:pt x="2338" y="1723"/>
                          <a:pt x="2160" y="2143"/>
                        </a:cubicBezTo>
                        <a:cubicBezTo>
                          <a:pt x="2191" y="1958"/>
                          <a:pt x="2192" y="1843"/>
                          <a:pt x="2130" y="1843"/>
                        </a:cubicBezTo>
                        <a:cubicBezTo>
                          <a:pt x="2097" y="1843"/>
                          <a:pt x="2045" y="1877"/>
                          <a:pt x="1970" y="1953"/>
                        </a:cubicBezTo>
                        <a:lnTo>
                          <a:pt x="1672" y="2274"/>
                        </a:lnTo>
                        <a:cubicBezTo>
                          <a:pt x="1672" y="2274"/>
                          <a:pt x="2097" y="1095"/>
                          <a:pt x="1883" y="1095"/>
                        </a:cubicBezTo>
                        <a:cubicBezTo>
                          <a:pt x="1870" y="1095"/>
                          <a:pt x="1856" y="1099"/>
                          <a:pt x="1839" y="1108"/>
                        </a:cubicBezTo>
                        <a:cubicBezTo>
                          <a:pt x="1541" y="1251"/>
                          <a:pt x="1505" y="1584"/>
                          <a:pt x="1505" y="1584"/>
                        </a:cubicBezTo>
                        <a:cubicBezTo>
                          <a:pt x="1505" y="1584"/>
                          <a:pt x="1291" y="12"/>
                          <a:pt x="114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80" name="Google Shape;2080;p46"/>
                  <p:cNvSpPr/>
                  <p:nvPr/>
                </p:nvSpPr>
                <p:spPr>
                  <a:xfrm>
                    <a:off x="6563024" y="7014153"/>
                    <a:ext cx="109390" cy="112439"/>
                  </a:xfrm>
                  <a:custGeom>
                    <a:rect b="b" l="l" r="r" t="t"/>
                    <a:pathLst>
                      <a:path extrusionOk="0" h="5567" w="5416">
                        <a:moveTo>
                          <a:pt x="1343" y="0"/>
                        </a:moveTo>
                        <a:cubicBezTo>
                          <a:pt x="962" y="0"/>
                          <a:pt x="903" y="1573"/>
                          <a:pt x="903" y="1573"/>
                        </a:cubicBezTo>
                        <a:cubicBezTo>
                          <a:pt x="903" y="1573"/>
                          <a:pt x="903" y="1227"/>
                          <a:pt x="606" y="1072"/>
                        </a:cubicBezTo>
                        <a:cubicBezTo>
                          <a:pt x="588" y="1063"/>
                          <a:pt x="573" y="1058"/>
                          <a:pt x="560" y="1058"/>
                        </a:cubicBezTo>
                        <a:cubicBezTo>
                          <a:pt x="348" y="1058"/>
                          <a:pt x="665" y="2263"/>
                          <a:pt x="665" y="2263"/>
                        </a:cubicBezTo>
                        <a:lnTo>
                          <a:pt x="427" y="1906"/>
                        </a:lnTo>
                        <a:cubicBezTo>
                          <a:pt x="359" y="1827"/>
                          <a:pt x="311" y="1792"/>
                          <a:pt x="278" y="1792"/>
                        </a:cubicBezTo>
                        <a:cubicBezTo>
                          <a:pt x="0" y="1792"/>
                          <a:pt x="860" y="4333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95" y="4569"/>
                          <a:pt x="899" y="4566"/>
                          <a:pt x="903" y="4562"/>
                        </a:cubicBezTo>
                        <a:lnTo>
                          <a:pt x="903" y="4562"/>
                        </a:lnTo>
                        <a:cubicBezTo>
                          <a:pt x="899" y="4566"/>
                          <a:pt x="895" y="4569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91" y="4577"/>
                          <a:pt x="892" y="4582"/>
                          <a:pt x="891" y="4585"/>
                        </a:cubicBezTo>
                        <a:lnTo>
                          <a:pt x="889" y="4600"/>
                        </a:lnTo>
                        <a:lnTo>
                          <a:pt x="889" y="4600"/>
                        </a:lnTo>
                        <a:cubicBezTo>
                          <a:pt x="867" y="4590"/>
                          <a:pt x="856" y="4585"/>
                          <a:pt x="856" y="4585"/>
                        </a:cubicBezTo>
                        <a:cubicBezTo>
                          <a:pt x="856" y="4585"/>
                          <a:pt x="872" y="4585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91" y="4572"/>
                          <a:pt x="891" y="4572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71" y="4585"/>
                          <a:pt x="854" y="4585"/>
                          <a:pt x="844" y="4585"/>
                        </a:cubicBezTo>
                        <a:lnTo>
                          <a:pt x="832" y="4704"/>
                        </a:lnTo>
                        <a:lnTo>
                          <a:pt x="820" y="4799"/>
                        </a:lnTo>
                        <a:lnTo>
                          <a:pt x="856" y="4799"/>
                        </a:lnTo>
                        <a:lnTo>
                          <a:pt x="889" y="4600"/>
                        </a:lnTo>
                        <a:lnTo>
                          <a:pt x="889" y="4600"/>
                        </a:lnTo>
                        <a:cubicBezTo>
                          <a:pt x="1160" y="4724"/>
                          <a:pt x="3015" y="5566"/>
                          <a:pt x="3456" y="5566"/>
                        </a:cubicBezTo>
                        <a:cubicBezTo>
                          <a:pt x="3573" y="5566"/>
                          <a:pt x="3590" y="5507"/>
                          <a:pt x="3451" y="5359"/>
                        </a:cubicBezTo>
                        <a:lnTo>
                          <a:pt x="3142" y="5037"/>
                        </a:lnTo>
                        <a:lnTo>
                          <a:pt x="3142" y="5037"/>
                        </a:lnTo>
                        <a:cubicBezTo>
                          <a:pt x="3142" y="5037"/>
                          <a:pt x="3908" y="5349"/>
                          <a:pt x="4197" y="5349"/>
                        </a:cubicBezTo>
                        <a:cubicBezTo>
                          <a:pt x="4283" y="5349"/>
                          <a:pt x="4326" y="5322"/>
                          <a:pt x="4297" y="5252"/>
                        </a:cubicBezTo>
                        <a:cubicBezTo>
                          <a:pt x="4166" y="4942"/>
                          <a:pt x="3832" y="4894"/>
                          <a:pt x="3832" y="4894"/>
                        </a:cubicBezTo>
                        <a:cubicBezTo>
                          <a:pt x="3832" y="4894"/>
                          <a:pt x="5416" y="4740"/>
                          <a:pt x="5392" y="4644"/>
                        </a:cubicBezTo>
                        <a:cubicBezTo>
                          <a:pt x="5383" y="4343"/>
                          <a:pt x="4469" y="4308"/>
                          <a:pt x="4045" y="4308"/>
                        </a:cubicBezTo>
                        <a:cubicBezTo>
                          <a:pt x="3916" y="4308"/>
                          <a:pt x="3832" y="4311"/>
                          <a:pt x="3832" y="4311"/>
                        </a:cubicBezTo>
                        <a:cubicBezTo>
                          <a:pt x="3832" y="4311"/>
                          <a:pt x="4166" y="4263"/>
                          <a:pt x="4297" y="3954"/>
                        </a:cubicBezTo>
                        <a:cubicBezTo>
                          <a:pt x="4328" y="3879"/>
                          <a:pt x="4276" y="3851"/>
                          <a:pt x="4179" y="3851"/>
                        </a:cubicBezTo>
                        <a:cubicBezTo>
                          <a:pt x="3873" y="3851"/>
                          <a:pt x="3118" y="4132"/>
                          <a:pt x="3118" y="4132"/>
                        </a:cubicBezTo>
                        <a:lnTo>
                          <a:pt x="3451" y="3847"/>
                        </a:lnTo>
                        <a:cubicBezTo>
                          <a:pt x="3582" y="3716"/>
                          <a:pt x="3570" y="3656"/>
                          <a:pt x="3475" y="3644"/>
                        </a:cubicBezTo>
                        <a:cubicBezTo>
                          <a:pt x="3939" y="3430"/>
                          <a:pt x="4166" y="3251"/>
                          <a:pt x="3749" y="3216"/>
                        </a:cubicBezTo>
                        <a:lnTo>
                          <a:pt x="3213" y="3180"/>
                        </a:lnTo>
                        <a:cubicBezTo>
                          <a:pt x="3213" y="3180"/>
                          <a:pt x="4785" y="2632"/>
                          <a:pt x="4428" y="2454"/>
                        </a:cubicBezTo>
                        <a:cubicBezTo>
                          <a:pt x="4326" y="2403"/>
                          <a:pt x="4228" y="2385"/>
                          <a:pt x="4139" y="2385"/>
                        </a:cubicBezTo>
                        <a:cubicBezTo>
                          <a:pt x="3914" y="2385"/>
                          <a:pt x="3749" y="2501"/>
                          <a:pt x="3749" y="2501"/>
                        </a:cubicBezTo>
                        <a:cubicBezTo>
                          <a:pt x="3749" y="2501"/>
                          <a:pt x="5047" y="1120"/>
                          <a:pt x="4951" y="1025"/>
                        </a:cubicBezTo>
                        <a:cubicBezTo>
                          <a:pt x="4915" y="984"/>
                          <a:pt x="4864" y="966"/>
                          <a:pt x="4802" y="966"/>
                        </a:cubicBezTo>
                        <a:cubicBezTo>
                          <a:pt x="4342" y="966"/>
                          <a:pt x="3296" y="1965"/>
                          <a:pt x="3296" y="1965"/>
                        </a:cubicBezTo>
                        <a:cubicBezTo>
                          <a:pt x="3296" y="1965"/>
                          <a:pt x="3570" y="1668"/>
                          <a:pt x="3451" y="1275"/>
                        </a:cubicBezTo>
                        <a:cubicBezTo>
                          <a:pt x="3439" y="1231"/>
                          <a:pt x="3418" y="1212"/>
                          <a:pt x="3390" y="1212"/>
                        </a:cubicBezTo>
                        <a:cubicBezTo>
                          <a:pt x="3172" y="1212"/>
                          <a:pt x="2546" y="2370"/>
                          <a:pt x="2546" y="2370"/>
                        </a:cubicBezTo>
                        <a:lnTo>
                          <a:pt x="2618" y="1846"/>
                        </a:lnTo>
                        <a:cubicBezTo>
                          <a:pt x="2626" y="1676"/>
                          <a:pt x="2599" y="1602"/>
                          <a:pt x="2547" y="1602"/>
                        </a:cubicBezTo>
                        <a:cubicBezTo>
                          <a:pt x="2447" y="1602"/>
                          <a:pt x="2250" y="1878"/>
                          <a:pt x="2022" y="2263"/>
                        </a:cubicBezTo>
                        <a:cubicBezTo>
                          <a:pt x="2096" y="2076"/>
                          <a:pt x="2108" y="1955"/>
                          <a:pt x="2032" y="1955"/>
                        </a:cubicBezTo>
                        <a:cubicBezTo>
                          <a:pt x="1997" y="1955"/>
                          <a:pt x="1943" y="1981"/>
                          <a:pt x="1868" y="2037"/>
                        </a:cubicBezTo>
                        <a:lnTo>
                          <a:pt x="1534" y="2323"/>
                        </a:lnTo>
                        <a:cubicBezTo>
                          <a:pt x="1534" y="2323"/>
                          <a:pt x="2136" y="1173"/>
                          <a:pt x="1892" y="1173"/>
                        </a:cubicBezTo>
                        <a:cubicBezTo>
                          <a:pt x="1882" y="1173"/>
                          <a:pt x="1869" y="1175"/>
                          <a:pt x="1856" y="1180"/>
                        </a:cubicBezTo>
                        <a:cubicBezTo>
                          <a:pt x="1534" y="1275"/>
                          <a:pt x="1451" y="1596"/>
                          <a:pt x="1451" y="1596"/>
                        </a:cubicBezTo>
                        <a:cubicBezTo>
                          <a:pt x="1451" y="1596"/>
                          <a:pt x="1451" y="1"/>
                          <a:pt x="1356" y="1"/>
                        </a:cubicBezTo>
                        <a:cubicBezTo>
                          <a:pt x="1351" y="1"/>
                          <a:pt x="1347" y="0"/>
                          <a:pt x="134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81" name="Google Shape;2081;p46"/>
                  <p:cNvSpPr/>
                  <p:nvPr/>
                </p:nvSpPr>
                <p:spPr>
                  <a:xfrm>
                    <a:off x="6463430" y="6913387"/>
                    <a:ext cx="130839" cy="54311"/>
                  </a:xfrm>
                  <a:custGeom>
                    <a:rect b="b" l="l" r="r" t="t"/>
                    <a:pathLst>
                      <a:path extrusionOk="0" h="2689" w="6478">
                        <a:moveTo>
                          <a:pt x="3733" y="0"/>
                        </a:moveTo>
                        <a:cubicBezTo>
                          <a:pt x="2925" y="0"/>
                          <a:pt x="0" y="978"/>
                          <a:pt x="0" y="978"/>
                        </a:cubicBezTo>
                        <a:cubicBezTo>
                          <a:pt x="0" y="978"/>
                          <a:pt x="2976" y="2688"/>
                          <a:pt x="3581" y="2688"/>
                        </a:cubicBezTo>
                        <a:cubicBezTo>
                          <a:pt x="3716" y="2688"/>
                          <a:pt x="3733" y="2603"/>
                          <a:pt x="3572" y="2394"/>
                        </a:cubicBezTo>
                        <a:lnTo>
                          <a:pt x="3155" y="1918"/>
                        </a:lnTo>
                        <a:lnTo>
                          <a:pt x="3155" y="1918"/>
                        </a:lnTo>
                        <a:cubicBezTo>
                          <a:pt x="3156" y="1918"/>
                          <a:pt x="4285" y="2502"/>
                          <a:pt x="4663" y="2502"/>
                        </a:cubicBezTo>
                        <a:cubicBezTo>
                          <a:pt x="4758" y="2502"/>
                          <a:pt x="4806" y="2464"/>
                          <a:pt x="4775" y="2371"/>
                        </a:cubicBezTo>
                        <a:cubicBezTo>
                          <a:pt x="4644" y="1906"/>
                          <a:pt x="4179" y="1823"/>
                          <a:pt x="4179" y="1823"/>
                        </a:cubicBezTo>
                        <a:cubicBezTo>
                          <a:pt x="4179" y="1823"/>
                          <a:pt x="6430" y="1823"/>
                          <a:pt x="6430" y="1656"/>
                        </a:cubicBezTo>
                        <a:cubicBezTo>
                          <a:pt x="6477" y="1109"/>
                          <a:pt x="4275" y="1001"/>
                          <a:pt x="4275" y="1001"/>
                        </a:cubicBezTo>
                        <a:cubicBezTo>
                          <a:pt x="4275" y="1001"/>
                          <a:pt x="4727" y="989"/>
                          <a:pt x="4965" y="573"/>
                        </a:cubicBezTo>
                        <a:cubicBezTo>
                          <a:pt x="5037" y="452"/>
                          <a:pt x="4927" y="409"/>
                          <a:pt x="4735" y="409"/>
                        </a:cubicBezTo>
                        <a:cubicBezTo>
                          <a:pt x="4261" y="409"/>
                          <a:pt x="3286" y="668"/>
                          <a:pt x="3286" y="668"/>
                        </a:cubicBezTo>
                        <a:lnTo>
                          <a:pt x="3775" y="299"/>
                        </a:lnTo>
                        <a:cubicBezTo>
                          <a:pt x="4025" y="84"/>
                          <a:pt x="3969" y="0"/>
                          <a:pt x="373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82" name="Google Shape;2082;p46"/>
                  <p:cNvSpPr/>
                  <p:nvPr/>
                </p:nvSpPr>
                <p:spPr>
                  <a:xfrm>
                    <a:off x="6623576" y="6923748"/>
                    <a:ext cx="78669" cy="69035"/>
                  </a:xfrm>
                  <a:custGeom>
                    <a:rect b="b" l="l" r="r" t="t"/>
                    <a:pathLst>
                      <a:path extrusionOk="0" h="3418" w="3895">
                        <a:moveTo>
                          <a:pt x="3674" y="1"/>
                        </a:moveTo>
                        <a:cubicBezTo>
                          <a:pt x="3260" y="1"/>
                          <a:pt x="2287" y="965"/>
                          <a:pt x="2287" y="965"/>
                        </a:cubicBezTo>
                        <a:cubicBezTo>
                          <a:pt x="2287" y="965"/>
                          <a:pt x="2513" y="679"/>
                          <a:pt x="2394" y="322"/>
                        </a:cubicBezTo>
                        <a:cubicBezTo>
                          <a:pt x="2382" y="281"/>
                          <a:pt x="2361" y="263"/>
                          <a:pt x="2335" y="263"/>
                        </a:cubicBezTo>
                        <a:cubicBezTo>
                          <a:pt x="2132" y="263"/>
                          <a:pt x="1571" y="1346"/>
                          <a:pt x="1561" y="1346"/>
                        </a:cubicBezTo>
                        <a:lnTo>
                          <a:pt x="1620" y="869"/>
                        </a:lnTo>
                        <a:cubicBezTo>
                          <a:pt x="1626" y="719"/>
                          <a:pt x="1602" y="653"/>
                          <a:pt x="1556" y="653"/>
                        </a:cubicBezTo>
                        <a:cubicBezTo>
                          <a:pt x="1253" y="653"/>
                          <a:pt x="1" y="3417"/>
                          <a:pt x="1" y="3417"/>
                        </a:cubicBezTo>
                        <a:cubicBezTo>
                          <a:pt x="1" y="3417"/>
                          <a:pt x="3847" y="2215"/>
                          <a:pt x="2715" y="2108"/>
                        </a:cubicBezTo>
                        <a:lnTo>
                          <a:pt x="2227" y="2096"/>
                        </a:lnTo>
                        <a:cubicBezTo>
                          <a:pt x="2227" y="2096"/>
                          <a:pt x="3680" y="1560"/>
                          <a:pt x="3335" y="1393"/>
                        </a:cubicBezTo>
                        <a:cubicBezTo>
                          <a:pt x="3241" y="1347"/>
                          <a:pt x="3151" y="1330"/>
                          <a:pt x="3069" y="1330"/>
                        </a:cubicBezTo>
                        <a:cubicBezTo>
                          <a:pt x="2858" y="1330"/>
                          <a:pt x="2704" y="1441"/>
                          <a:pt x="2704" y="1441"/>
                        </a:cubicBezTo>
                        <a:cubicBezTo>
                          <a:pt x="2704" y="1441"/>
                          <a:pt x="3894" y="143"/>
                          <a:pt x="3799" y="48"/>
                        </a:cubicBezTo>
                        <a:cubicBezTo>
                          <a:pt x="3768" y="15"/>
                          <a:pt x="3725" y="1"/>
                          <a:pt x="367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83" name="Google Shape;2083;p46"/>
                  <p:cNvSpPr/>
                  <p:nvPr/>
                </p:nvSpPr>
                <p:spPr>
                  <a:xfrm>
                    <a:off x="6696933" y="7062021"/>
                    <a:ext cx="78649" cy="69035"/>
                  </a:xfrm>
                  <a:custGeom>
                    <a:rect b="b" l="l" r="r" t="t"/>
                    <a:pathLst>
                      <a:path extrusionOk="0" h="3418" w="3894">
                        <a:moveTo>
                          <a:pt x="3674" y="1"/>
                        </a:moveTo>
                        <a:cubicBezTo>
                          <a:pt x="3259" y="1"/>
                          <a:pt x="2286" y="965"/>
                          <a:pt x="2286" y="965"/>
                        </a:cubicBezTo>
                        <a:cubicBezTo>
                          <a:pt x="2286" y="965"/>
                          <a:pt x="2524" y="679"/>
                          <a:pt x="2405" y="322"/>
                        </a:cubicBezTo>
                        <a:cubicBezTo>
                          <a:pt x="2393" y="281"/>
                          <a:pt x="2373" y="263"/>
                          <a:pt x="2346" y="263"/>
                        </a:cubicBezTo>
                        <a:cubicBezTo>
                          <a:pt x="2141" y="263"/>
                          <a:pt x="1572" y="1346"/>
                          <a:pt x="1572" y="1346"/>
                        </a:cubicBezTo>
                        <a:lnTo>
                          <a:pt x="1631" y="869"/>
                        </a:lnTo>
                        <a:cubicBezTo>
                          <a:pt x="1636" y="719"/>
                          <a:pt x="1611" y="653"/>
                          <a:pt x="1563" y="653"/>
                        </a:cubicBezTo>
                        <a:cubicBezTo>
                          <a:pt x="1252" y="653"/>
                          <a:pt x="0" y="3417"/>
                          <a:pt x="0" y="3417"/>
                        </a:cubicBezTo>
                        <a:cubicBezTo>
                          <a:pt x="0" y="3417"/>
                          <a:pt x="3846" y="2215"/>
                          <a:pt x="2715" y="2108"/>
                        </a:cubicBezTo>
                        <a:lnTo>
                          <a:pt x="2227" y="2096"/>
                        </a:lnTo>
                        <a:cubicBezTo>
                          <a:pt x="2227" y="2096"/>
                          <a:pt x="3679" y="1560"/>
                          <a:pt x="3334" y="1393"/>
                        </a:cubicBezTo>
                        <a:cubicBezTo>
                          <a:pt x="3241" y="1347"/>
                          <a:pt x="3150" y="1330"/>
                          <a:pt x="3068" y="1330"/>
                        </a:cubicBezTo>
                        <a:cubicBezTo>
                          <a:pt x="2857" y="1330"/>
                          <a:pt x="2703" y="1441"/>
                          <a:pt x="2703" y="1441"/>
                        </a:cubicBezTo>
                        <a:cubicBezTo>
                          <a:pt x="2703" y="1441"/>
                          <a:pt x="3894" y="143"/>
                          <a:pt x="3798" y="48"/>
                        </a:cubicBezTo>
                        <a:cubicBezTo>
                          <a:pt x="3767" y="15"/>
                          <a:pt x="3725" y="1"/>
                          <a:pt x="367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84" name="Google Shape;2084;p46"/>
                  <p:cNvSpPr/>
                  <p:nvPr/>
                </p:nvSpPr>
                <p:spPr>
                  <a:xfrm>
                    <a:off x="6615174" y="6811673"/>
                    <a:ext cx="131062" cy="109935"/>
                  </a:xfrm>
                  <a:custGeom>
                    <a:rect b="b" l="l" r="r" t="t"/>
                    <a:pathLst>
                      <a:path extrusionOk="0" h="5443" w="6489">
                        <a:moveTo>
                          <a:pt x="3322" y="25"/>
                        </a:moveTo>
                        <a:lnTo>
                          <a:pt x="3322" y="25"/>
                        </a:lnTo>
                        <a:cubicBezTo>
                          <a:pt x="3318" y="32"/>
                          <a:pt x="3314" y="40"/>
                          <a:pt x="3310" y="49"/>
                        </a:cubicBezTo>
                        <a:cubicBezTo>
                          <a:pt x="3322" y="37"/>
                          <a:pt x="3322" y="25"/>
                          <a:pt x="3322" y="25"/>
                        </a:cubicBezTo>
                        <a:close/>
                        <a:moveTo>
                          <a:pt x="2977" y="1"/>
                        </a:moveTo>
                        <a:cubicBezTo>
                          <a:pt x="2977" y="7"/>
                          <a:pt x="3038" y="41"/>
                          <a:pt x="3142" y="94"/>
                        </a:cubicBezTo>
                        <a:lnTo>
                          <a:pt x="3142" y="94"/>
                        </a:lnTo>
                        <a:cubicBezTo>
                          <a:pt x="3255" y="50"/>
                          <a:pt x="3322" y="25"/>
                          <a:pt x="3322" y="25"/>
                        </a:cubicBezTo>
                        <a:lnTo>
                          <a:pt x="3322" y="25"/>
                        </a:lnTo>
                        <a:cubicBezTo>
                          <a:pt x="3322" y="25"/>
                          <a:pt x="3322" y="25"/>
                          <a:pt x="3322" y="25"/>
                        </a:cubicBezTo>
                        <a:lnTo>
                          <a:pt x="3322" y="25"/>
                        </a:lnTo>
                        <a:cubicBezTo>
                          <a:pt x="3329" y="11"/>
                          <a:pt x="3334" y="1"/>
                          <a:pt x="3334" y="1"/>
                        </a:cubicBezTo>
                        <a:close/>
                        <a:moveTo>
                          <a:pt x="3142" y="94"/>
                        </a:moveTo>
                        <a:cubicBezTo>
                          <a:pt x="2454" y="362"/>
                          <a:pt x="73" y="1316"/>
                          <a:pt x="953" y="1346"/>
                        </a:cubicBezTo>
                        <a:lnTo>
                          <a:pt x="1405" y="1334"/>
                        </a:lnTo>
                        <a:lnTo>
                          <a:pt x="1405" y="1334"/>
                        </a:lnTo>
                        <a:cubicBezTo>
                          <a:pt x="1405" y="1334"/>
                          <a:pt x="119" y="1894"/>
                          <a:pt x="441" y="2013"/>
                        </a:cubicBezTo>
                        <a:cubicBezTo>
                          <a:pt x="511" y="2040"/>
                          <a:pt x="578" y="2051"/>
                          <a:pt x="640" y="2051"/>
                        </a:cubicBezTo>
                        <a:cubicBezTo>
                          <a:pt x="851" y="2051"/>
                          <a:pt x="1000" y="1930"/>
                          <a:pt x="1000" y="1930"/>
                        </a:cubicBezTo>
                        <a:lnTo>
                          <a:pt x="1000" y="1930"/>
                        </a:lnTo>
                        <a:cubicBezTo>
                          <a:pt x="1000" y="1930"/>
                          <a:pt x="0" y="3156"/>
                          <a:pt x="95" y="3239"/>
                        </a:cubicBezTo>
                        <a:cubicBezTo>
                          <a:pt x="122" y="3266"/>
                          <a:pt x="157" y="3278"/>
                          <a:pt x="198" y="3278"/>
                        </a:cubicBezTo>
                        <a:cubicBezTo>
                          <a:pt x="560" y="3278"/>
                          <a:pt x="1405" y="2347"/>
                          <a:pt x="1405" y="2346"/>
                        </a:cubicBezTo>
                        <a:lnTo>
                          <a:pt x="1405" y="2346"/>
                        </a:lnTo>
                        <a:cubicBezTo>
                          <a:pt x="1405" y="2347"/>
                          <a:pt x="1215" y="2608"/>
                          <a:pt x="1334" y="2918"/>
                        </a:cubicBezTo>
                        <a:cubicBezTo>
                          <a:pt x="1347" y="2954"/>
                          <a:pt x="1365" y="2970"/>
                          <a:pt x="1388" y="2970"/>
                        </a:cubicBezTo>
                        <a:cubicBezTo>
                          <a:pt x="1570" y="2970"/>
                          <a:pt x="2012" y="1954"/>
                          <a:pt x="2012" y="1954"/>
                        </a:cubicBezTo>
                        <a:lnTo>
                          <a:pt x="2012" y="1954"/>
                        </a:lnTo>
                        <a:lnTo>
                          <a:pt x="2000" y="2382"/>
                        </a:lnTo>
                        <a:cubicBezTo>
                          <a:pt x="2000" y="2518"/>
                          <a:pt x="2025" y="2575"/>
                          <a:pt x="2064" y="2575"/>
                        </a:cubicBezTo>
                        <a:cubicBezTo>
                          <a:pt x="2080" y="2575"/>
                          <a:pt x="2099" y="2566"/>
                          <a:pt x="2119" y="2549"/>
                        </a:cubicBezTo>
                        <a:lnTo>
                          <a:pt x="2119" y="2549"/>
                        </a:lnTo>
                        <a:cubicBezTo>
                          <a:pt x="1989" y="2897"/>
                          <a:pt x="1935" y="3144"/>
                          <a:pt x="2045" y="3144"/>
                        </a:cubicBezTo>
                        <a:cubicBezTo>
                          <a:pt x="2086" y="3144"/>
                          <a:pt x="2149" y="3110"/>
                          <a:pt x="2238" y="3037"/>
                        </a:cubicBezTo>
                        <a:lnTo>
                          <a:pt x="2619" y="2692"/>
                        </a:lnTo>
                        <a:lnTo>
                          <a:pt x="2619" y="2692"/>
                        </a:lnTo>
                        <a:cubicBezTo>
                          <a:pt x="2619" y="2692"/>
                          <a:pt x="1963" y="4081"/>
                          <a:pt x="2255" y="4081"/>
                        </a:cubicBezTo>
                        <a:cubicBezTo>
                          <a:pt x="2267" y="4081"/>
                          <a:pt x="2282" y="4078"/>
                          <a:pt x="2298" y="4073"/>
                        </a:cubicBezTo>
                        <a:cubicBezTo>
                          <a:pt x="2679" y="3942"/>
                          <a:pt x="2739" y="3549"/>
                          <a:pt x="2739" y="3549"/>
                        </a:cubicBezTo>
                        <a:cubicBezTo>
                          <a:pt x="2739" y="3549"/>
                          <a:pt x="2834" y="5442"/>
                          <a:pt x="2965" y="5442"/>
                        </a:cubicBezTo>
                        <a:cubicBezTo>
                          <a:pt x="2966" y="5442"/>
                          <a:pt x="2968" y="5442"/>
                          <a:pt x="2969" y="5442"/>
                        </a:cubicBezTo>
                        <a:cubicBezTo>
                          <a:pt x="3429" y="5442"/>
                          <a:pt x="3441" y="3597"/>
                          <a:pt x="3441" y="3597"/>
                        </a:cubicBezTo>
                        <a:cubicBezTo>
                          <a:pt x="3441" y="3597"/>
                          <a:pt x="3477" y="4001"/>
                          <a:pt x="3834" y="4180"/>
                        </a:cubicBezTo>
                        <a:cubicBezTo>
                          <a:pt x="3853" y="4189"/>
                          <a:pt x="3869" y="4194"/>
                          <a:pt x="3884" y="4194"/>
                        </a:cubicBezTo>
                        <a:cubicBezTo>
                          <a:pt x="4138" y="4194"/>
                          <a:pt x="3679" y="2763"/>
                          <a:pt x="3679" y="2763"/>
                        </a:cubicBezTo>
                        <a:lnTo>
                          <a:pt x="3679" y="2763"/>
                        </a:lnTo>
                        <a:lnTo>
                          <a:pt x="4012" y="3168"/>
                        </a:lnTo>
                        <a:cubicBezTo>
                          <a:pt x="4094" y="3252"/>
                          <a:pt x="4153" y="3290"/>
                          <a:pt x="4194" y="3290"/>
                        </a:cubicBezTo>
                        <a:cubicBezTo>
                          <a:pt x="4320" y="3290"/>
                          <a:pt x="4267" y="2925"/>
                          <a:pt x="4132" y="2430"/>
                        </a:cubicBezTo>
                        <a:lnTo>
                          <a:pt x="4132" y="2430"/>
                        </a:lnTo>
                        <a:cubicBezTo>
                          <a:pt x="4204" y="2575"/>
                          <a:pt x="4266" y="2661"/>
                          <a:pt x="4312" y="2661"/>
                        </a:cubicBezTo>
                        <a:cubicBezTo>
                          <a:pt x="4350" y="2661"/>
                          <a:pt x="4378" y="2605"/>
                          <a:pt x="4393" y="2477"/>
                        </a:cubicBezTo>
                        <a:lnTo>
                          <a:pt x="4429" y="2037"/>
                        </a:lnTo>
                        <a:cubicBezTo>
                          <a:pt x="4429" y="2037"/>
                          <a:pt x="4785" y="3104"/>
                          <a:pt x="4969" y="3104"/>
                        </a:cubicBezTo>
                        <a:cubicBezTo>
                          <a:pt x="4990" y="3104"/>
                          <a:pt x="5009" y="3091"/>
                          <a:pt x="5025" y="3061"/>
                        </a:cubicBezTo>
                        <a:cubicBezTo>
                          <a:pt x="5167" y="2739"/>
                          <a:pt x="4989" y="2477"/>
                          <a:pt x="4989" y="2477"/>
                        </a:cubicBezTo>
                        <a:lnTo>
                          <a:pt x="4989" y="2477"/>
                        </a:lnTo>
                        <a:cubicBezTo>
                          <a:pt x="4989" y="2478"/>
                          <a:pt x="6061" y="3539"/>
                          <a:pt x="6207" y="3539"/>
                        </a:cubicBezTo>
                        <a:cubicBezTo>
                          <a:pt x="6210" y="3539"/>
                          <a:pt x="6213" y="3538"/>
                          <a:pt x="6215" y="3537"/>
                        </a:cubicBezTo>
                        <a:cubicBezTo>
                          <a:pt x="6489" y="3275"/>
                          <a:pt x="5442" y="2133"/>
                          <a:pt x="5441" y="2132"/>
                        </a:cubicBezTo>
                        <a:lnTo>
                          <a:pt x="5441" y="2132"/>
                        </a:lnTo>
                        <a:cubicBezTo>
                          <a:pt x="5441" y="2132"/>
                          <a:pt x="5588" y="2286"/>
                          <a:pt x="5826" y="2286"/>
                        </a:cubicBezTo>
                        <a:cubicBezTo>
                          <a:pt x="5877" y="2286"/>
                          <a:pt x="5931" y="2280"/>
                          <a:pt x="5989" y="2263"/>
                        </a:cubicBezTo>
                        <a:cubicBezTo>
                          <a:pt x="6310" y="2168"/>
                          <a:pt x="5048" y="1477"/>
                          <a:pt x="5048" y="1477"/>
                        </a:cubicBezTo>
                        <a:lnTo>
                          <a:pt x="5048" y="1477"/>
                        </a:lnTo>
                        <a:lnTo>
                          <a:pt x="5394" y="1537"/>
                        </a:lnTo>
                        <a:cubicBezTo>
                          <a:pt x="5416" y="1538"/>
                          <a:pt x="5436" y="1539"/>
                          <a:pt x="5454" y="1539"/>
                        </a:cubicBezTo>
                        <a:cubicBezTo>
                          <a:pt x="6134" y="1539"/>
                          <a:pt x="3796" y="429"/>
                          <a:pt x="3142" y="94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2085" name="Google Shape;2085;p46"/>
                <p:cNvGrpSpPr/>
                <p:nvPr/>
              </p:nvGrpSpPr>
              <p:grpSpPr>
                <a:xfrm>
                  <a:off x="3899488" y="6495000"/>
                  <a:ext cx="593120" cy="564480"/>
                  <a:chOff x="3458920" y="6405427"/>
                  <a:chExt cx="593120" cy="564480"/>
                </a:xfrm>
              </p:grpSpPr>
              <p:sp>
                <p:nvSpPr>
                  <p:cNvPr id="2086" name="Google Shape;2086;p46"/>
                  <p:cNvSpPr/>
                  <p:nvPr/>
                </p:nvSpPr>
                <p:spPr>
                  <a:xfrm>
                    <a:off x="3768547" y="6693564"/>
                    <a:ext cx="283492" cy="180364"/>
                  </a:xfrm>
                  <a:custGeom>
                    <a:rect b="b" l="l" r="r" t="t"/>
                    <a:pathLst>
                      <a:path extrusionOk="0" h="8930" w="14036">
                        <a:moveTo>
                          <a:pt x="1058" y="1"/>
                        </a:moveTo>
                        <a:lnTo>
                          <a:pt x="1058" y="1"/>
                        </a:lnTo>
                        <a:cubicBezTo>
                          <a:pt x="1051" y="21"/>
                          <a:pt x="1045" y="42"/>
                          <a:pt x="1038" y="62"/>
                        </a:cubicBezTo>
                        <a:lnTo>
                          <a:pt x="1038" y="62"/>
                        </a:lnTo>
                        <a:lnTo>
                          <a:pt x="1058" y="1"/>
                        </a:lnTo>
                        <a:close/>
                        <a:moveTo>
                          <a:pt x="1038" y="62"/>
                        </a:moveTo>
                        <a:lnTo>
                          <a:pt x="974" y="263"/>
                        </a:lnTo>
                        <a:lnTo>
                          <a:pt x="978" y="264"/>
                        </a:lnTo>
                        <a:lnTo>
                          <a:pt x="978" y="264"/>
                        </a:lnTo>
                        <a:cubicBezTo>
                          <a:pt x="997" y="197"/>
                          <a:pt x="1017" y="130"/>
                          <a:pt x="1038" y="62"/>
                        </a:cubicBezTo>
                        <a:close/>
                        <a:moveTo>
                          <a:pt x="978" y="264"/>
                        </a:moveTo>
                        <a:lnTo>
                          <a:pt x="978" y="264"/>
                        </a:lnTo>
                        <a:cubicBezTo>
                          <a:pt x="0" y="3760"/>
                          <a:pt x="1955" y="7459"/>
                          <a:pt x="5439" y="8597"/>
                        </a:cubicBezTo>
                        <a:cubicBezTo>
                          <a:pt x="6136" y="8822"/>
                          <a:pt x="6843" y="8929"/>
                          <a:pt x="7540" y="8929"/>
                        </a:cubicBezTo>
                        <a:cubicBezTo>
                          <a:pt x="10329" y="8929"/>
                          <a:pt x="12942" y="7213"/>
                          <a:pt x="13946" y="4487"/>
                        </a:cubicBezTo>
                        <a:lnTo>
                          <a:pt x="13946" y="4487"/>
                        </a:lnTo>
                        <a:lnTo>
                          <a:pt x="13952" y="4490"/>
                        </a:lnTo>
                        <a:lnTo>
                          <a:pt x="14036" y="4228"/>
                        </a:lnTo>
                        <a:lnTo>
                          <a:pt x="14036" y="4228"/>
                        </a:lnTo>
                        <a:cubicBezTo>
                          <a:pt x="14007" y="4315"/>
                          <a:pt x="13977" y="4402"/>
                          <a:pt x="13946" y="4487"/>
                        </a:cubicBezTo>
                        <a:lnTo>
                          <a:pt x="13946" y="4487"/>
                        </a:lnTo>
                        <a:lnTo>
                          <a:pt x="978" y="264"/>
                        </a:ln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87" name="Google Shape;2087;p46"/>
                  <p:cNvSpPr/>
                  <p:nvPr/>
                </p:nvSpPr>
                <p:spPr>
                  <a:xfrm>
                    <a:off x="3782322" y="6697664"/>
                    <a:ext cx="257942" cy="161822"/>
                  </a:xfrm>
                  <a:custGeom>
                    <a:rect b="b" l="l" r="r" t="t"/>
                    <a:pathLst>
                      <a:path extrusionOk="0" h="8012" w="12771">
                        <a:moveTo>
                          <a:pt x="947" y="0"/>
                        </a:moveTo>
                        <a:lnTo>
                          <a:pt x="852" y="250"/>
                        </a:lnTo>
                        <a:lnTo>
                          <a:pt x="870" y="256"/>
                        </a:lnTo>
                        <a:lnTo>
                          <a:pt x="870" y="256"/>
                        </a:lnTo>
                        <a:cubicBezTo>
                          <a:pt x="894" y="171"/>
                          <a:pt x="919" y="85"/>
                          <a:pt x="947" y="0"/>
                        </a:cubicBezTo>
                        <a:close/>
                        <a:moveTo>
                          <a:pt x="12770" y="3834"/>
                        </a:moveTo>
                        <a:lnTo>
                          <a:pt x="12737" y="3935"/>
                        </a:lnTo>
                        <a:lnTo>
                          <a:pt x="12737" y="3935"/>
                        </a:lnTo>
                        <a:cubicBezTo>
                          <a:pt x="12748" y="3902"/>
                          <a:pt x="12759" y="3868"/>
                          <a:pt x="12770" y="3834"/>
                        </a:cubicBezTo>
                        <a:close/>
                        <a:moveTo>
                          <a:pt x="870" y="256"/>
                        </a:moveTo>
                        <a:lnTo>
                          <a:pt x="870" y="256"/>
                        </a:lnTo>
                        <a:cubicBezTo>
                          <a:pt x="1" y="3375"/>
                          <a:pt x="1866" y="6695"/>
                          <a:pt x="4972" y="7704"/>
                        </a:cubicBezTo>
                        <a:cubicBezTo>
                          <a:pt x="5608" y="7912"/>
                          <a:pt x="6259" y="8011"/>
                          <a:pt x="6901" y="8011"/>
                        </a:cubicBezTo>
                        <a:cubicBezTo>
                          <a:pt x="9405" y="8011"/>
                          <a:pt x="11780" y="6504"/>
                          <a:pt x="12684" y="4083"/>
                        </a:cubicBezTo>
                        <a:lnTo>
                          <a:pt x="12684" y="4083"/>
                        </a:lnTo>
                        <a:lnTo>
                          <a:pt x="12687" y="4084"/>
                        </a:lnTo>
                        <a:lnTo>
                          <a:pt x="12737" y="3935"/>
                        </a:lnTo>
                        <a:lnTo>
                          <a:pt x="12737" y="3935"/>
                        </a:lnTo>
                        <a:cubicBezTo>
                          <a:pt x="12720" y="3985"/>
                          <a:pt x="12702" y="4034"/>
                          <a:pt x="12684" y="4083"/>
                        </a:cubicBezTo>
                        <a:lnTo>
                          <a:pt x="12684" y="4083"/>
                        </a:lnTo>
                        <a:lnTo>
                          <a:pt x="870" y="256"/>
                        </a:ln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88" name="Google Shape;2088;p46"/>
                  <p:cNvSpPr/>
                  <p:nvPr/>
                </p:nvSpPr>
                <p:spPr>
                  <a:xfrm>
                    <a:off x="3823101" y="6730122"/>
                    <a:ext cx="170023" cy="107471"/>
                  </a:xfrm>
                  <a:custGeom>
                    <a:rect b="b" l="l" r="r" t="t"/>
                    <a:pathLst>
                      <a:path extrusionOk="0" h="5321" w="8418">
                        <a:moveTo>
                          <a:pt x="631" y="1"/>
                        </a:moveTo>
                        <a:lnTo>
                          <a:pt x="571" y="155"/>
                        </a:lnTo>
                        <a:lnTo>
                          <a:pt x="583" y="159"/>
                        </a:lnTo>
                        <a:lnTo>
                          <a:pt x="583" y="159"/>
                        </a:lnTo>
                        <a:cubicBezTo>
                          <a:pt x="598" y="106"/>
                          <a:pt x="614" y="53"/>
                          <a:pt x="631" y="1"/>
                        </a:cubicBezTo>
                        <a:close/>
                        <a:moveTo>
                          <a:pt x="583" y="159"/>
                        </a:moveTo>
                        <a:lnTo>
                          <a:pt x="583" y="159"/>
                        </a:lnTo>
                        <a:cubicBezTo>
                          <a:pt x="1" y="2233"/>
                          <a:pt x="1196" y="4435"/>
                          <a:pt x="3274" y="5120"/>
                        </a:cubicBezTo>
                        <a:cubicBezTo>
                          <a:pt x="3690" y="5256"/>
                          <a:pt x="4113" y="5320"/>
                          <a:pt x="4531" y="5320"/>
                        </a:cubicBezTo>
                        <a:cubicBezTo>
                          <a:pt x="6242" y="5320"/>
                          <a:pt x="7853" y="4238"/>
                          <a:pt x="8418" y="2525"/>
                        </a:cubicBezTo>
                        <a:lnTo>
                          <a:pt x="8418" y="2525"/>
                        </a:lnTo>
                        <a:lnTo>
                          <a:pt x="8358" y="2691"/>
                        </a:lnTo>
                        <a:lnTo>
                          <a:pt x="583" y="159"/>
                        </a:ln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89" name="Google Shape;2089;p46"/>
                  <p:cNvSpPr/>
                  <p:nvPr/>
                </p:nvSpPr>
                <p:spPr>
                  <a:xfrm>
                    <a:off x="3864950" y="6741190"/>
                    <a:ext cx="87294" cy="55281"/>
                  </a:xfrm>
                  <a:custGeom>
                    <a:rect b="b" l="l" r="r" t="t"/>
                    <a:pathLst>
                      <a:path extrusionOk="0" h="2737" w="4322">
                        <a:moveTo>
                          <a:pt x="285" y="0"/>
                        </a:moveTo>
                        <a:lnTo>
                          <a:pt x="226" y="179"/>
                        </a:lnTo>
                        <a:lnTo>
                          <a:pt x="235" y="182"/>
                        </a:lnTo>
                        <a:lnTo>
                          <a:pt x="235" y="182"/>
                        </a:lnTo>
                        <a:cubicBezTo>
                          <a:pt x="249" y="121"/>
                          <a:pt x="265" y="61"/>
                          <a:pt x="285" y="0"/>
                        </a:cubicBezTo>
                        <a:close/>
                        <a:moveTo>
                          <a:pt x="4322" y="1310"/>
                        </a:moveTo>
                        <a:lnTo>
                          <a:pt x="4313" y="1335"/>
                        </a:lnTo>
                        <a:lnTo>
                          <a:pt x="4313" y="1335"/>
                        </a:lnTo>
                        <a:cubicBezTo>
                          <a:pt x="4316" y="1327"/>
                          <a:pt x="4319" y="1319"/>
                          <a:pt x="4322" y="1310"/>
                        </a:cubicBezTo>
                        <a:close/>
                        <a:moveTo>
                          <a:pt x="235" y="182"/>
                        </a:moveTo>
                        <a:cubicBezTo>
                          <a:pt x="1" y="1214"/>
                          <a:pt x="631" y="2294"/>
                          <a:pt x="1655" y="2632"/>
                        </a:cubicBezTo>
                        <a:cubicBezTo>
                          <a:pt x="1872" y="2703"/>
                          <a:pt x="2095" y="2737"/>
                          <a:pt x="2315" y="2737"/>
                        </a:cubicBezTo>
                        <a:cubicBezTo>
                          <a:pt x="3138" y="2737"/>
                          <a:pt x="3920" y="2260"/>
                          <a:pt x="4255" y="1486"/>
                        </a:cubicBezTo>
                        <a:lnTo>
                          <a:pt x="4255" y="1486"/>
                        </a:lnTo>
                        <a:lnTo>
                          <a:pt x="4262" y="1489"/>
                        </a:lnTo>
                        <a:lnTo>
                          <a:pt x="4313" y="1335"/>
                        </a:lnTo>
                        <a:lnTo>
                          <a:pt x="4313" y="1335"/>
                        </a:lnTo>
                        <a:cubicBezTo>
                          <a:pt x="4296" y="1387"/>
                          <a:pt x="4276" y="1437"/>
                          <a:pt x="4255" y="1486"/>
                        </a:cubicBezTo>
                        <a:lnTo>
                          <a:pt x="4255" y="1486"/>
                        </a:lnTo>
                        <a:lnTo>
                          <a:pt x="235" y="182"/>
                        </a:ln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90" name="Google Shape;2090;p46"/>
                  <p:cNvSpPr/>
                  <p:nvPr/>
                </p:nvSpPr>
                <p:spPr>
                  <a:xfrm>
                    <a:off x="3837946" y="6748178"/>
                    <a:ext cx="33730" cy="15895"/>
                  </a:xfrm>
                  <a:custGeom>
                    <a:rect b="b" l="l" r="r" t="t"/>
                    <a:pathLst>
                      <a:path extrusionOk="0" h="787" w="1670">
                        <a:moveTo>
                          <a:pt x="567" y="0"/>
                        </a:moveTo>
                        <a:cubicBezTo>
                          <a:pt x="254" y="0"/>
                          <a:pt x="1" y="105"/>
                          <a:pt x="15" y="452"/>
                        </a:cubicBezTo>
                        <a:cubicBezTo>
                          <a:pt x="66" y="699"/>
                          <a:pt x="225" y="787"/>
                          <a:pt x="426" y="787"/>
                        </a:cubicBezTo>
                        <a:cubicBezTo>
                          <a:pt x="922" y="787"/>
                          <a:pt x="1670" y="250"/>
                          <a:pt x="1670" y="250"/>
                        </a:cubicBezTo>
                        <a:cubicBezTo>
                          <a:pt x="1670" y="250"/>
                          <a:pt x="1048" y="0"/>
                          <a:pt x="56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91" name="Google Shape;2091;p46"/>
                  <p:cNvSpPr/>
                  <p:nvPr/>
                </p:nvSpPr>
                <p:spPr>
                  <a:xfrm>
                    <a:off x="3876725" y="6796491"/>
                    <a:ext cx="33467" cy="32659"/>
                  </a:xfrm>
                  <a:custGeom>
                    <a:rect b="b" l="l" r="r" t="t"/>
                    <a:pathLst>
                      <a:path extrusionOk="0" h="1617" w="1657">
                        <a:moveTo>
                          <a:pt x="1250" y="1"/>
                        </a:moveTo>
                        <a:cubicBezTo>
                          <a:pt x="1250" y="1"/>
                          <a:pt x="0" y="1322"/>
                          <a:pt x="822" y="1608"/>
                        </a:cubicBezTo>
                        <a:cubicBezTo>
                          <a:pt x="856" y="1614"/>
                          <a:pt x="888" y="1616"/>
                          <a:pt x="918" y="1616"/>
                        </a:cubicBezTo>
                        <a:cubicBezTo>
                          <a:pt x="1657" y="1616"/>
                          <a:pt x="1250" y="1"/>
                          <a:pt x="125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92" name="Google Shape;2092;p46"/>
                  <p:cNvSpPr/>
                  <p:nvPr/>
                </p:nvSpPr>
                <p:spPr>
                  <a:xfrm>
                    <a:off x="3842814" y="6778697"/>
                    <a:ext cx="36800" cy="22015"/>
                  </a:xfrm>
                  <a:custGeom>
                    <a:rect b="b" l="l" r="r" t="t"/>
                    <a:pathLst>
                      <a:path extrusionOk="0" h="1090" w="1822">
                        <a:moveTo>
                          <a:pt x="1822" y="1"/>
                        </a:moveTo>
                        <a:cubicBezTo>
                          <a:pt x="1822" y="1"/>
                          <a:pt x="0" y="144"/>
                          <a:pt x="417" y="918"/>
                        </a:cubicBezTo>
                        <a:cubicBezTo>
                          <a:pt x="512" y="1040"/>
                          <a:pt x="617" y="1090"/>
                          <a:pt x="726" y="1090"/>
                        </a:cubicBezTo>
                        <a:cubicBezTo>
                          <a:pt x="1233" y="1090"/>
                          <a:pt x="1822" y="1"/>
                          <a:pt x="182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93" name="Google Shape;2093;p46"/>
                  <p:cNvSpPr/>
                  <p:nvPr/>
                </p:nvSpPr>
                <p:spPr>
                  <a:xfrm>
                    <a:off x="3948608" y="6779666"/>
                    <a:ext cx="35628" cy="25530"/>
                  </a:xfrm>
                  <a:custGeom>
                    <a:rect b="b" l="l" r="r" t="t"/>
                    <a:pathLst>
                      <a:path extrusionOk="0" h="1264" w="1764">
                        <a:moveTo>
                          <a:pt x="1" y="0"/>
                        </a:moveTo>
                        <a:cubicBezTo>
                          <a:pt x="1" y="0"/>
                          <a:pt x="419" y="1264"/>
                          <a:pt x="950" y="1264"/>
                        </a:cubicBezTo>
                        <a:cubicBezTo>
                          <a:pt x="1040" y="1264"/>
                          <a:pt x="1133" y="1228"/>
                          <a:pt x="1227" y="1143"/>
                        </a:cubicBezTo>
                        <a:cubicBezTo>
                          <a:pt x="1763" y="465"/>
                          <a:pt x="1" y="0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94" name="Google Shape;2094;p46"/>
                  <p:cNvSpPr/>
                  <p:nvPr/>
                </p:nvSpPr>
                <p:spPr>
                  <a:xfrm>
                    <a:off x="3922775" y="6795784"/>
                    <a:ext cx="32114" cy="32195"/>
                  </a:xfrm>
                  <a:custGeom>
                    <a:rect b="b" l="l" r="r" t="t"/>
                    <a:pathLst>
                      <a:path extrusionOk="0" h="1594" w="1590">
                        <a:moveTo>
                          <a:pt x="220" y="0"/>
                        </a:moveTo>
                        <a:cubicBezTo>
                          <a:pt x="220" y="0"/>
                          <a:pt x="0" y="1593"/>
                          <a:pt x="661" y="1593"/>
                        </a:cubicBezTo>
                        <a:cubicBezTo>
                          <a:pt x="705" y="1593"/>
                          <a:pt x="752" y="1586"/>
                          <a:pt x="804" y="1572"/>
                        </a:cubicBezTo>
                        <a:cubicBezTo>
                          <a:pt x="1589" y="1191"/>
                          <a:pt x="220" y="0"/>
                          <a:pt x="22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95" name="Google Shape;2095;p46"/>
                  <p:cNvSpPr/>
                  <p:nvPr/>
                </p:nvSpPr>
                <p:spPr>
                  <a:xfrm>
                    <a:off x="3608341" y="6405427"/>
                    <a:ext cx="235765" cy="249681"/>
                  </a:xfrm>
                  <a:custGeom>
                    <a:rect b="b" l="l" r="r" t="t"/>
                    <a:pathLst>
                      <a:path extrusionOk="0" h="12362" w="11673">
                        <a:moveTo>
                          <a:pt x="132" y="1170"/>
                        </a:moveTo>
                        <a:lnTo>
                          <a:pt x="1" y="1277"/>
                        </a:lnTo>
                        <a:cubicBezTo>
                          <a:pt x="46" y="1244"/>
                          <a:pt x="92" y="1212"/>
                          <a:pt x="139" y="1180"/>
                        </a:cubicBezTo>
                        <a:lnTo>
                          <a:pt x="139" y="1180"/>
                        </a:lnTo>
                        <a:lnTo>
                          <a:pt x="132" y="1170"/>
                        </a:lnTo>
                        <a:close/>
                        <a:moveTo>
                          <a:pt x="3950" y="1"/>
                        </a:moveTo>
                        <a:cubicBezTo>
                          <a:pt x="2631" y="1"/>
                          <a:pt x="1301" y="383"/>
                          <a:pt x="139" y="1180"/>
                        </a:cubicBezTo>
                        <a:lnTo>
                          <a:pt x="139" y="1180"/>
                        </a:lnTo>
                        <a:lnTo>
                          <a:pt x="8085" y="12266"/>
                        </a:lnTo>
                        <a:lnTo>
                          <a:pt x="8085" y="12266"/>
                        </a:lnTo>
                        <a:cubicBezTo>
                          <a:pt x="11022" y="10060"/>
                          <a:pt x="11673" y="5865"/>
                          <a:pt x="9514" y="2849"/>
                        </a:cubicBezTo>
                        <a:cubicBezTo>
                          <a:pt x="8182" y="995"/>
                          <a:pt x="6079" y="1"/>
                          <a:pt x="3950" y="1"/>
                        </a:cubicBezTo>
                        <a:close/>
                        <a:moveTo>
                          <a:pt x="8085" y="12266"/>
                        </a:moveTo>
                        <a:cubicBezTo>
                          <a:pt x="8071" y="12276"/>
                          <a:pt x="8058" y="12286"/>
                          <a:pt x="8045" y="12296"/>
                        </a:cubicBezTo>
                        <a:lnTo>
                          <a:pt x="8045" y="12296"/>
                        </a:lnTo>
                        <a:lnTo>
                          <a:pt x="8085" y="12267"/>
                        </a:lnTo>
                        <a:lnTo>
                          <a:pt x="8085" y="12266"/>
                        </a:lnTo>
                        <a:close/>
                        <a:moveTo>
                          <a:pt x="8045" y="12296"/>
                        </a:moveTo>
                        <a:lnTo>
                          <a:pt x="7954" y="12362"/>
                        </a:lnTo>
                        <a:cubicBezTo>
                          <a:pt x="7984" y="12340"/>
                          <a:pt x="8015" y="12318"/>
                          <a:pt x="8045" y="12296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96" name="Google Shape;2096;p46"/>
                  <p:cNvSpPr/>
                  <p:nvPr/>
                </p:nvSpPr>
                <p:spPr>
                  <a:xfrm>
                    <a:off x="3615309" y="6418636"/>
                    <a:ext cx="212841" cy="226616"/>
                  </a:xfrm>
                  <a:custGeom>
                    <a:rect b="b" l="l" r="r" t="t"/>
                    <a:pathLst>
                      <a:path extrusionOk="0" h="11220" w="10538">
                        <a:moveTo>
                          <a:pt x="132" y="1016"/>
                        </a:moveTo>
                        <a:lnTo>
                          <a:pt x="1" y="1111"/>
                        </a:lnTo>
                        <a:cubicBezTo>
                          <a:pt x="45" y="1080"/>
                          <a:pt x="89" y="1049"/>
                          <a:pt x="134" y="1019"/>
                        </a:cubicBezTo>
                        <a:lnTo>
                          <a:pt x="134" y="1019"/>
                        </a:lnTo>
                        <a:lnTo>
                          <a:pt x="132" y="1016"/>
                        </a:lnTo>
                        <a:close/>
                        <a:moveTo>
                          <a:pt x="3477" y="1"/>
                        </a:moveTo>
                        <a:cubicBezTo>
                          <a:pt x="2317" y="1"/>
                          <a:pt x="1152" y="329"/>
                          <a:pt x="134" y="1019"/>
                        </a:cubicBezTo>
                        <a:lnTo>
                          <a:pt x="134" y="1019"/>
                        </a:lnTo>
                        <a:lnTo>
                          <a:pt x="7383" y="11113"/>
                        </a:lnTo>
                        <a:lnTo>
                          <a:pt x="7252" y="11220"/>
                        </a:lnTo>
                        <a:cubicBezTo>
                          <a:pt x="9990" y="9255"/>
                          <a:pt x="10538" y="5362"/>
                          <a:pt x="8573" y="2623"/>
                        </a:cubicBezTo>
                        <a:cubicBezTo>
                          <a:pt x="7362" y="927"/>
                          <a:pt x="5425" y="1"/>
                          <a:pt x="3477" y="1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97" name="Google Shape;2097;p46"/>
                  <p:cNvSpPr/>
                  <p:nvPr/>
                </p:nvSpPr>
                <p:spPr>
                  <a:xfrm>
                    <a:off x="3656673" y="6448811"/>
                    <a:ext cx="141423" cy="149562"/>
                  </a:xfrm>
                  <a:custGeom>
                    <a:rect b="b" l="l" r="r" t="t"/>
                    <a:pathLst>
                      <a:path extrusionOk="0" h="7405" w="7002">
                        <a:moveTo>
                          <a:pt x="60" y="701"/>
                        </a:moveTo>
                        <a:lnTo>
                          <a:pt x="1" y="748"/>
                        </a:lnTo>
                        <a:cubicBezTo>
                          <a:pt x="21" y="734"/>
                          <a:pt x="42" y="719"/>
                          <a:pt x="63" y="705"/>
                        </a:cubicBezTo>
                        <a:lnTo>
                          <a:pt x="63" y="705"/>
                        </a:lnTo>
                        <a:lnTo>
                          <a:pt x="60" y="701"/>
                        </a:lnTo>
                        <a:close/>
                        <a:moveTo>
                          <a:pt x="2335" y="1"/>
                        </a:moveTo>
                        <a:cubicBezTo>
                          <a:pt x="1549" y="1"/>
                          <a:pt x="757" y="228"/>
                          <a:pt x="63" y="705"/>
                        </a:cubicBezTo>
                        <a:lnTo>
                          <a:pt x="63" y="705"/>
                        </a:lnTo>
                        <a:lnTo>
                          <a:pt x="4847" y="7356"/>
                        </a:lnTo>
                        <a:lnTo>
                          <a:pt x="4787" y="7404"/>
                        </a:lnTo>
                        <a:cubicBezTo>
                          <a:pt x="6597" y="6094"/>
                          <a:pt x="7002" y="3535"/>
                          <a:pt x="5692" y="1725"/>
                        </a:cubicBezTo>
                        <a:cubicBezTo>
                          <a:pt x="4889" y="608"/>
                          <a:pt x="3620" y="1"/>
                          <a:pt x="2335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98" name="Google Shape;2098;p46"/>
                  <p:cNvSpPr/>
                  <p:nvPr/>
                </p:nvSpPr>
                <p:spPr>
                  <a:xfrm>
                    <a:off x="3681456" y="6491205"/>
                    <a:ext cx="72287" cy="77336"/>
                  </a:xfrm>
                  <a:custGeom>
                    <a:rect b="b" l="l" r="r" t="t"/>
                    <a:pathLst>
                      <a:path extrusionOk="0" h="3829" w="3579">
                        <a:moveTo>
                          <a:pt x="1186" y="1"/>
                        </a:moveTo>
                        <a:cubicBezTo>
                          <a:pt x="773" y="1"/>
                          <a:pt x="359" y="121"/>
                          <a:pt x="0" y="376"/>
                        </a:cubicBezTo>
                        <a:lnTo>
                          <a:pt x="72" y="340"/>
                        </a:lnTo>
                        <a:lnTo>
                          <a:pt x="2548" y="3776"/>
                        </a:lnTo>
                        <a:lnTo>
                          <a:pt x="2548" y="3776"/>
                        </a:lnTo>
                        <a:cubicBezTo>
                          <a:pt x="3426" y="3094"/>
                          <a:pt x="3579" y="1805"/>
                          <a:pt x="2929" y="900"/>
                        </a:cubicBezTo>
                        <a:cubicBezTo>
                          <a:pt x="2517" y="318"/>
                          <a:pt x="1854" y="1"/>
                          <a:pt x="1186" y="1"/>
                        </a:cubicBezTo>
                        <a:close/>
                        <a:moveTo>
                          <a:pt x="2548" y="3776"/>
                        </a:moveTo>
                        <a:cubicBezTo>
                          <a:pt x="2524" y="3794"/>
                          <a:pt x="2501" y="3812"/>
                          <a:pt x="2477" y="3829"/>
                        </a:cubicBezTo>
                        <a:lnTo>
                          <a:pt x="2560" y="3793"/>
                        </a:lnTo>
                        <a:lnTo>
                          <a:pt x="2548" y="3776"/>
                        </a:ln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099" name="Google Shape;2099;p46"/>
                  <p:cNvSpPr/>
                  <p:nvPr/>
                </p:nvSpPr>
                <p:spPr>
                  <a:xfrm>
                    <a:off x="3737968" y="6558423"/>
                    <a:ext cx="37042" cy="20440"/>
                  </a:xfrm>
                  <a:custGeom>
                    <a:rect b="b" l="l" r="r" t="t"/>
                    <a:pathLst>
                      <a:path extrusionOk="0" h="1012" w="1834">
                        <a:moveTo>
                          <a:pt x="0" y="1"/>
                        </a:moveTo>
                        <a:lnTo>
                          <a:pt x="0" y="1"/>
                        </a:lnTo>
                        <a:cubicBezTo>
                          <a:pt x="0" y="1"/>
                          <a:pt x="635" y="1012"/>
                          <a:pt x="1135" y="1012"/>
                        </a:cubicBezTo>
                        <a:cubicBezTo>
                          <a:pt x="1251" y="1012"/>
                          <a:pt x="1361" y="957"/>
                          <a:pt x="1453" y="822"/>
                        </a:cubicBezTo>
                        <a:cubicBezTo>
                          <a:pt x="1834" y="24"/>
                          <a:pt x="0" y="1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00" name="Google Shape;2100;p46"/>
                  <p:cNvSpPr/>
                  <p:nvPr/>
                </p:nvSpPr>
                <p:spPr>
                  <a:xfrm>
                    <a:off x="3739160" y="6481874"/>
                    <a:ext cx="36093" cy="23914"/>
                  </a:xfrm>
                  <a:custGeom>
                    <a:rect b="b" l="l" r="r" t="t"/>
                    <a:pathLst>
                      <a:path extrusionOk="0" h="1184" w="1787">
                        <a:moveTo>
                          <a:pt x="1006" y="1"/>
                        </a:moveTo>
                        <a:cubicBezTo>
                          <a:pt x="495" y="1"/>
                          <a:pt x="1" y="1183"/>
                          <a:pt x="1" y="1183"/>
                        </a:cubicBezTo>
                        <a:cubicBezTo>
                          <a:pt x="1" y="1183"/>
                          <a:pt x="1787" y="862"/>
                          <a:pt x="1298" y="147"/>
                        </a:cubicBezTo>
                        <a:cubicBezTo>
                          <a:pt x="1203" y="44"/>
                          <a:pt x="1104" y="1"/>
                          <a:pt x="100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01" name="Google Shape;2101;p46"/>
                  <p:cNvSpPr/>
                  <p:nvPr/>
                </p:nvSpPr>
                <p:spPr>
                  <a:xfrm>
                    <a:off x="3746855" y="6526894"/>
                    <a:ext cx="33689" cy="15693"/>
                  </a:xfrm>
                  <a:custGeom>
                    <a:rect b="b" l="l" r="r" t="t"/>
                    <a:pathLst>
                      <a:path extrusionOk="0" h="777" w="1668">
                        <a:moveTo>
                          <a:pt x="1166" y="1"/>
                        </a:moveTo>
                        <a:cubicBezTo>
                          <a:pt x="675" y="1"/>
                          <a:pt x="1" y="323"/>
                          <a:pt x="1" y="323"/>
                        </a:cubicBezTo>
                        <a:cubicBezTo>
                          <a:pt x="1" y="323"/>
                          <a:pt x="737" y="776"/>
                          <a:pt x="1233" y="776"/>
                        </a:cubicBezTo>
                        <a:cubicBezTo>
                          <a:pt x="1456" y="776"/>
                          <a:pt x="1631" y="685"/>
                          <a:pt x="1667" y="419"/>
                        </a:cubicBezTo>
                        <a:cubicBezTo>
                          <a:pt x="1659" y="102"/>
                          <a:pt x="1441" y="1"/>
                          <a:pt x="116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02" name="Google Shape;2102;p46"/>
                  <p:cNvSpPr/>
                  <p:nvPr/>
                </p:nvSpPr>
                <p:spPr>
                  <a:xfrm>
                    <a:off x="3668711" y="6458546"/>
                    <a:ext cx="33811" cy="33043"/>
                  </a:xfrm>
                  <a:custGeom>
                    <a:rect b="b" l="l" r="r" t="t"/>
                    <a:pathLst>
                      <a:path extrusionOk="0" h="1636" w="1674">
                        <a:moveTo>
                          <a:pt x="922" y="1"/>
                        </a:moveTo>
                        <a:cubicBezTo>
                          <a:pt x="902" y="1"/>
                          <a:pt x="880" y="2"/>
                          <a:pt x="857" y="5"/>
                        </a:cubicBezTo>
                        <a:cubicBezTo>
                          <a:pt x="0" y="231"/>
                          <a:pt x="1155" y="1636"/>
                          <a:pt x="1155" y="1636"/>
                        </a:cubicBezTo>
                        <a:cubicBezTo>
                          <a:pt x="1155" y="1636"/>
                          <a:pt x="1674" y="1"/>
                          <a:pt x="92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03" name="Google Shape;2103;p46"/>
                  <p:cNvSpPr/>
                  <p:nvPr/>
                </p:nvSpPr>
                <p:spPr>
                  <a:xfrm>
                    <a:off x="3711025" y="6458647"/>
                    <a:ext cx="33205" cy="32700"/>
                  </a:xfrm>
                  <a:custGeom>
                    <a:rect b="b" l="l" r="r" t="t"/>
                    <a:pathLst>
                      <a:path extrusionOk="0" h="1619" w="1644">
                        <a:moveTo>
                          <a:pt x="704" y="0"/>
                        </a:moveTo>
                        <a:cubicBezTo>
                          <a:pt x="0" y="0"/>
                          <a:pt x="370" y="1619"/>
                          <a:pt x="370" y="1619"/>
                        </a:cubicBezTo>
                        <a:cubicBezTo>
                          <a:pt x="370" y="1619"/>
                          <a:pt x="1644" y="309"/>
                          <a:pt x="810" y="11"/>
                        </a:cubicBezTo>
                        <a:cubicBezTo>
                          <a:pt x="772" y="4"/>
                          <a:pt x="737" y="0"/>
                          <a:pt x="70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04" name="Google Shape;2104;p46"/>
                  <p:cNvSpPr/>
                  <p:nvPr/>
                </p:nvSpPr>
                <p:spPr>
                  <a:xfrm>
                    <a:off x="3458920" y="6558968"/>
                    <a:ext cx="285552" cy="171436"/>
                  </a:xfrm>
                  <a:custGeom>
                    <a:rect b="b" l="l" r="r" t="t"/>
                    <a:pathLst>
                      <a:path extrusionOk="0" h="8488" w="14138">
                        <a:moveTo>
                          <a:pt x="14126" y="5093"/>
                        </a:moveTo>
                        <a:lnTo>
                          <a:pt x="14123" y="5094"/>
                        </a:lnTo>
                        <a:lnTo>
                          <a:pt x="14123" y="5094"/>
                        </a:lnTo>
                        <a:cubicBezTo>
                          <a:pt x="14128" y="5114"/>
                          <a:pt x="14133" y="5133"/>
                          <a:pt x="14138" y="5153"/>
                        </a:cubicBezTo>
                        <a:lnTo>
                          <a:pt x="14126" y="5093"/>
                        </a:lnTo>
                        <a:close/>
                        <a:moveTo>
                          <a:pt x="7542" y="1"/>
                        </a:moveTo>
                        <a:cubicBezTo>
                          <a:pt x="6988" y="1"/>
                          <a:pt x="6424" y="69"/>
                          <a:pt x="5863" y="212"/>
                        </a:cubicBezTo>
                        <a:cubicBezTo>
                          <a:pt x="2226" y="1127"/>
                          <a:pt x="1" y="4830"/>
                          <a:pt x="905" y="8467"/>
                        </a:cubicBezTo>
                        <a:lnTo>
                          <a:pt x="905" y="8467"/>
                        </a:lnTo>
                        <a:cubicBezTo>
                          <a:pt x="901" y="8449"/>
                          <a:pt x="898" y="8427"/>
                          <a:pt x="898" y="8427"/>
                        </a:cubicBezTo>
                        <a:lnTo>
                          <a:pt x="14123" y="5094"/>
                        </a:lnTo>
                        <a:lnTo>
                          <a:pt x="14123" y="5094"/>
                        </a:lnTo>
                        <a:cubicBezTo>
                          <a:pt x="13336" y="2043"/>
                          <a:pt x="10574" y="1"/>
                          <a:pt x="7542" y="1"/>
                        </a:cubicBezTo>
                        <a:close/>
                        <a:moveTo>
                          <a:pt x="905" y="8467"/>
                        </a:moveTo>
                        <a:cubicBezTo>
                          <a:pt x="907" y="8478"/>
                          <a:pt x="909" y="8488"/>
                          <a:pt x="909" y="8488"/>
                        </a:cubicBezTo>
                        <a:cubicBezTo>
                          <a:pt x="910" y="8488"/>
                          <a:pt x="910" y="8487"/>
                          <a:pt x="910" y="8487"/>
                        </a:cubicBezTo>
                        <a:cubicBezTo>
                          <a:pt x="908" y="8480"/>
                          <a:pt x="906" y="8473"/>
                          <a:pt x="905" y="8467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05" name="Google Shape;2105;p46"/>
                  <p:cNvSpPr/>
                  <p:nvPr/>
                </p:nvSpPr>
                <p:spPr>
                  <a:xfrm>
                    <a:off x="3472977" y="6573631"/>
                    <a:ext cx="259962" cy="153723"/>
                  </a:xfrm>
                  <a:custGeom>
                    <a:rect b="b" l="l" r="r" t="t"/>
                    <a:pathLst>
                      <a:path extrusionOk="0" h="7611" w="12871">
                        <a:moveTo>
                          <a:pt x="6859" y="1"/>
                        </a:moveTo>
                        <a:cubicBezTo>
                          <a:pt x="6357" y="1"/>
                          <a:pt x="5849" y="61"/>
                          <a:pt x="5345" y="188"/>
                        </a:cubicBezTo>
                        <a:cubicBezTo>
                          <a:pt x="2105" y="995"/>
                          <a:pt x="0" y="4335"/>
                          <a:pt x="802" y="7576"/>
                        </a:cubicBezTo>
                        <a:lnTo>
                          <a:pt x="802" y="7576"/>
                        </a:lnTo>
                        <a:cubicBezTo>
                          <a:pt x="799" y="7561"/>
                          <a:pt x="797" y="7546"/>
                          <a:pt x="797" y="7546"/>
                        </a:cubicBezTo>
                        <a:lnTo>
                          <a:pt x="12846" y="4510"/>
                        </a:lnTo>
                        <a:lnTo>
                          <a:pt x="12870" y="4570"/>
                        </a:lnTo>
                        <a:cubicBezTo>
                          <a:pt x="12175" y="1821"/>
                          <a:pt x="9608" y="1"/>
                          <a:pt x="6859" y="1"/>
                        </a:cubicBezTo>
                        <a:close/>
                        <a:moveTo>
                          <a:pt x="802" y="7576"/>
                        </a:moveTo>
                        <a:cubicBezTo>
                          <a:pt x="804" y="7593"/>
                          <a:pt x="807" y="7610"/>
                          <a:pt x="808" y="7610"/>
                        </a:cubicBezTo>
                        <a:cubicBezTo>
                          <a:pt x="809" y="7610"/>
                          <a:pt x="809" y="7609"/>
                          <a:pt x="809" y="7606"/>
                        </a:cubicBezTo>
                        <a:cubicBezTo>
                          <a:pt x="807" y="7596"/>
                          <a:pt x="804" y="7586"/>
                          <a:pt x="802" y="7576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06" name="Google Shape;2106;p46"/>
                  <p:cNvSpPr/>
                  <p:nvPr/>
                </p:nvSpPr>
                <p:spPr>
                  <a:xfrm>
                    <a:off x="3514806" y="6595263"/>
                    <a:ext cx="171477" cy="102664"/>
                  </a:xfrm>
                  <a:custGeom>
                    <a:rect b="b" l="l" r="r" t="t"/>
                    <a:pathLst>
                      <a:path extrusionOk="0" h="5083" w="8490">
                        <a:moveTo>
                          <a:pt x="4551" y="0"/>
                        </a:moveTo>
                        <a:cubicBezTo>
                          <a:pt x="4215" y="0"/>
                          <a:pt x="3875" y="42"/>
                          <a:pt x="3536" y="129"/>
                        </a:cubicBezTo>
                        <a:cubicBezTo>
                          <a:pt x="1369" y="677"/>
                          <a:pt x="0" y="2880"/>
                          <a:pt x="560" y="5047"/>
                        </a:cubicBezTo>
                        <a:lnTo>
                          <a:pt x="560" y="5082"/>
                        </a:lnTo>
                        <a:lnTo>
                          <a:pt x="8489" y="3082"/>
                        </a:lnTo>
                        <a:lnTo>
                          <a:pt x="8489" y="3058"/>
                        </a:lnTo>
                        <a:cubicBezTo>
                          <a:pt x="8037" y="1220"/>
                          <a:pt x="6364" y="0"/>
                          <a:pt x="4551" y="0"/>
                        </a:cubicBez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07" name="Google Shape;2107;p46"/>
                  <p:cNvSpPr/>
                  <p:nvPr/>
                </p:nvSpPr>
                <p:spPr>
                  <a:xfrm>
                    <a:off x="3556150" y="6636203"/>
                    <a:ext cx="88526" cy="52574"/>
                  </a:xfrm>
                  <a:custGeom>
                    <a:rect b="b" l="l" r="r" t="t"/>
                    <a:pathLst>
                      <a:path extrusionOk="0" h="2603" w="4383">
                        <a:moveTo>
                          <a:pt x="2348" y="1"/>
                        </a:moveTo>
                        <a:cubicBezTo>
                          <a:pt x="2174" y="1"/>
                          <a:pt x="1998" y="22"/>
                          <a:pt x="1823" y="67"/>
                        </a:cubicBezTo>
                        <a:cubicBezTo>
                          <a:pt x="703" y="341"/>
                          <a:pt x="1" y="1472"/>
                          <a:pt x="275" y="2591"/>
                        </a:cubicBezTo>
                        <a:lnTo>
                          <a:pt x="275" y="2603"/>
                        </a:lnTo>
                        <a:lnTo>
                          <a:pt x="4382" y="1579"/>
                        </a:lnTo>
                        <a:lnTo>
                          <a:pt x="4382" y="1567"/>
                        </a:lnTo>
                        <a:cubicBezTo>
                          <a:pt x="4161" y="623"/>
                          <a:pt x="3288" y="1"/>
                          <a:pt x="2348" y="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08" name="Google Shape;2108;p46"/>
                  <p:cNvSpPr/>
                  <p:nvPr/>
                </p:nvSpPr>
                <p:spPr>
                  <a:xfrm>
                    <a:off x="3527551" y="6664520"/>
                    <a:ext cx="33912" cy="16158"/>
                  </a:xfrm>
                  <a:custGeom>
                    <a:rect b="b" l="l" r="r" t="t"/>
                    <a:pathLst>
                      <a:path extrusionOk="0" h="800" w="1679">
                        <a:moveTo>
                          <a:pt x="425" y="1"/>
                        </a:moveTo>
                        <a:cubicBezTo>
                          <a:pt x="247" y="1"/>
                          <a:pt x="105" y="83"/>
                          <a:pt x="48" y="308"/>
                        </a:cubicBezTo>
                        <a:cubicBezTo>
                          <a:pt x="0" y="692"/>
                          <a:pt x="314" y="800"/>
                          <a:pt x="679" y="800"/>
                        </a:cubicBezTo>
                        <a:cubicBezTo>
                          <a:pt x="1138" y="800"/>
                          <a:pt x="1679" y="629"/>
                          <a:pt x="1679" y="629"/>
                        </a:cubicBezTo>
                        <a:cubicBezTo>
                          <a:pt x="1679" y="629"/>
                          <a:pt x="915" y="1"/>
                          <a:pt x="42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09" name="Google Shape;2109;p46"/>
                  <p:cNvSpPr/>
                  <p:nvPr/>
                </p:nvSpPr>
                <p:spPr>
                  <a:xfrm>
                    <a:off x="3571319" y="6602837"/>
                    <a:ext cx="34053" cy="33043"/>
                  </a:xfrm>
                  <a:custGeom>
                    <a:rect b="b" l="l" r="r" t="t"/>
                    <a:pathLst>
                      <a:path extrusionOk="0" h="1636" w="1686">
                        <a:moveTo>
                          <a:pt x="912" y="0"/>
                        </a:moveTo>
                        <a:cubicBezTo>
                          <a:pt x="891" y="0"/>
                          <a:pt x="869" y="2"/>
                          <a:pt x="845" y="4"/>
                        </a:cubicBezTo>
                        <a:cubicBezTo>
                          <a:pt x="0" y="242"/>
                          <a:pt x="1167" y="1635"/>
                          <a:pt x="1167" y="1635"/>
                        </a:cubicBezTo>
                        <a:cubicBezTo>
                          <a:pt x="1167" y="1635"/>
                          <a:pt x="1686" y="0"/>
                          <a:pt x="91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10" name="Google Shape;2110;p46"/>
                  <p:cNvSpPr/>
                  <p:nvPr/>
                </p:nvSpPr>
                <p:spPr>
                  <a:xfrm>
                    <a:off x="3534277" y="6628690"/>
                    <a:ext cx="36578" cy="23550"/>
                  </a:xfrm>
                  <a:custGeom>
                    <a:rect b="b" l="l" r="r" t="t"/>
                    <a:pathLst>
                      <a:path extrusionOk="0" h="1166" w="1811">
                        <a:moveTo>
                          <a:pt x="780" y="1"/>
                        </a:moveTo>
                        <a:cubicBezTo>
                          <a:pt x="681" y="1"/>
                          <a:pt x="582" y="46"/>
                          <a:pt x="489" y="153"/>
                        </a:cubicBezTo>
                        <a:cubicBezTo>
                          <a:pt x="0" y="879"/>
                          <a:pt x="1810" y="1165"/>
                          <a:pt x="1810" y="1165"/>
                        </a:cubicBezTo>
                        <a:cubicBezTo>
                          <a:pt x="1810" y="1165"/>
                          <a:pt x="1286" y="1"/>
                          <a:pt x="78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11" name="Google Shape;2111;p46"/>
                  <p:cNvSpPr/>
                  <p:nvPr/>
                </p:nvSpPr>
                <p:spPr>
                  <a:xfrm>
                    <a:off x="3639607" y="6631800"/>
                    <a:ext cx="36093" cy="24277"/>
                  </a:xfrm>
                  <a:custGeom>
                    <a:rect b="b" l="l" r="r" t="t"/>
                    <a:pathLst>
                      <a:path extrusionOk="0" h="1202" w="1787">
                        <a:moveTo>
                          <a:pt x="1013" y="1"/>
                        </a:moveTo>
                        <a:cubicBezTo>
                          <a:pt x="499" y="1"/>
                          <a:pt x="0" y="1202"/>
                          <a:pt x="0" y="1202"/>
                        </a:cubicBezTo>
                        <a:cubicBezTo>
                          <a:pt x="0" y="1202"/>
                          <a:pt x="1786" y="856"/>
                          <a:pt x="1298" y="142"/>
                        </a:cubicBezTo>
                        <a:cubicBezTo>
                          <a:pt x="1205" y="43"/>
                          <a:pt x="1108" y="1"/>
                          <a:pt x="101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12" name="Google Shape;2112;p46"/>
                  <p:cNvSpPr/>
                  <p:nvPr/>
                </p:nvSpPr>
                <p:spPr>
                  <a:xfrm>
                    <a:off x="3617430" y="6607058"/>
                    <a:ext cx="31811" cy="31225"/>
                  </a:xfrm>
                  <a:custGeom>
                    <a:rect b="b" l="l" r="r" t="t"/>
                    <a:pathLst>
                      <a:path extrusionOk="0" h="1546" w="1575">
                        <a:moveTo>
                          <a:pt x="639" y="0"/>
                        </a:moveTo>
                        <a:cubicBezTo>
                          <a:pt x="0" y="0"/>
                          <a:pt x="122" y="1545"/>
                          <a:pt x="122" y="1545"/>
                        </a:cubicBezTo>
                        <a:cubicBezTo>
                          <a:pt x="122" y="1545"/>
                          <a:pt x="1575" y="450"/>
                          <a:pt x="813" y="33"/>
                        </a:cubicBezTo>
                        <a:cubicBezTo>
                          <a:pt x="749" y="11"/>
                          <a:pt x="692" y="0"/>
                          <a:pt x="63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13" name="Google Shape;2113;p46"/>
                  <p:cNvSpPr/>
                  <p:nvPr/>
                </p:nvSpPr>
                <p:spPr>
                  <a:xfrm>
                    <a:off x="3600888" y="6695342"/>
                    <a:ext cx="163539" cy="274565"/>
                  </a:xfrm>
                  <a:custGeom>
                    <a:rect b="b" l="l" r="r" t="t"/>
                    <a:pathLst>
                      <a:path extrusionOk="0" h="13594" w="8097">
                        <a:moveTo>
                          <a:pt x="8037" y="32"/>
                        </a:moveTo>
                        <a:lnTo>
                          <a:pt x="8035" y="48"/>
                        </a:lnTo>
                        <a:lnTo>
                          <a:pt x="8035" y="48"/>
                        </a:lnTo>
                        <a:cubicBezTo>
                          <a:pt x="8056" y="51"/>
                          <a:pt x="8076" y="53"/>
                          <a:pt x="8097" y="56"/>
                        </a:cubicBezTo>
                        <a:lnTo>
                          <a:pt x="8037" y="32"/>
                        </a:lnTo>
                        <a:close/>
                        <a:moveTo>
                          <a:pt x="7226" y="0"/>
                        </a:moveTo>
                        <a:cubicBezTo>
                          <a:pt x="3843" y="0"/>
                          <a:pt x="916" y="2516"/>
                          <a:pt x="477" y="5961"/>
                        </a:cubicBezTo>
                        <a:cubicBezTo>
                          <a:pt x="1" y="9700"/>
                          <a:pt x="2632" y="13117"/>
                          <a:pt x="6370" y="13593"/>
                        </a:cubicBezTo>
                        <a:cubicBezTo>
                          <a:pt x="6382" y="13593"/>
                          <a:pt x="6311" y="13581"/>
                          <a:pt x="6311" y="13581"/>
                        </a:cubicBezTo>
                        <a:lnTo>
                          <a:pt x="8035" y="48"/>
                        </a:lnTo>
                        <a:lnTo>
                          <a:pt x="8035" y="48"/>
                        </a:lnTo>
                        <a:cubicBezTo>
                          <a:pt x="7763" y="16"/>
                          <a:pt x="7493" y="0"/>
                          <a:pt x="7226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14" name="Google Shape;2114;p46"/>
                  <p:cNvSpPr/>
                  <p:nvPr/>
                </p:nvSpPr>
                <p:spPr>
                  <a:xfrm>
                    <a:off x="3616521" y="6707561"/>
                    <a:ext cx="146715" cy="250065"/>
                  </a:xfrm>
                  <a:custGeom>
                    <a:rect b="b" l="l" r="r" t="t"/>
                    <a:pathLst>
                      <a:path extrusionOk="0" h="12381" w="7264">
                        <a:moveTo>
                          <a:pt x="6527" y="0"/>
                        </a:moveTo>
                        <a:cubicBezTo>
                          <a:pt x="3479" y="0"/>
                          <a:pt x="826" y="2352"/>
                          <a:pt x="429" y="5440"/>
                        </a:cubicBezTo>
                        <a:cubicBezTo>
                          <a:pt x="0" y="8773"/>
                          <a:pt x="2346" y="11952"/>
                          <a:pt x="5680" y="12381"/>
                        </a:cubicBezTo>
                        <a:lnTo>
                          <a:pt x="5608" y="12369"/>
                        </a:lnTo>
                        <a:lnTo>
                          <a:pt x="7190" y="37"/>
                        </a:lnTo>
                        <a:lnTo>
                          <a:pt x="7190" y="37"/>
                        </a:lnTo>
                        <a:cubicBezTo>
                          <a:pt x="7214" y="40"/>
                          <a:pt x="7239" y="43"/>
                          <a:pt x="7263" y="46"/>
                        </a:cubicBezTo>
                        <a:lnTo>
                          <a:pt x="7192" y="22"/>
                        </a:lnTo>
                        <a:lnTo>
                          <a:pt x="7190" y="37"/>
                        </a:lnTo>
                        <a:lnTo>
                          <a:pt x="7190" y="37"/>
                        </a:lnTo>
                        <a:cubicBezTo>
                          <a:pt x="6967" y="12"/>
                          <a:pt x="6746" y="0"/>
                          <a:pt x="6527" y="0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15" name="Google Shape;2115;p46"/>
                  <p:cNvSpPr/>
                  <p:nvPr/>
                </p:nvSpPr>
                <p:spPr>
                  <a:xfrm>
                    <a:off x="3639849" y="6747734"/>
                    <a:ext cx="98140" cy="164690"/>
                  </a:xfrm>
                  <a:custGeom>
                    <a:rect b="b" l="l" r="r" t="t"/>
                    <a:pathLst>
                      <a:path extrusionOk="0" h="8154" w="4859">
                        <a:moveTo>
                          <a:pt x="4315" y="1"/>
                        </a:moveTo>
                        <a:cubicBezTo>
                          <a:pt x="2305" y="1"/>
                          <a:pt x="550" y="1539"/>
                          <a:pt x="286" y="3594"/>
                        </a:cubicBezTo>
                        <a:cubicBezTo>
                          <a:pt x="0" y="5808"/>
                          <a:pt x="1560" y="7880"/>
                          <a:pt x="3787" y="8154"/>
                        </a:cubicBezTo>
                        <a:lnTo>
                          <a:pt x="3810" y="8154"/>
                        </a:lnTo>
                        <a:lnTo>
                          <a:pt x="4858" y="34"/>
                        </a:lnTo>
                        <a:lnTo>
                          <a:pt x="4822" y="34"/>
                        </a:lnTo>
                        <a:cubicBezTo>
                          <a:pt x="4652" y="12"/>
                          <a:pt x="4482" y="1"/>
                          <a:pt x="4315" y="1"/>
                        </a:cubicBez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16" name="Google Shape;2116;p46"/>
                  <p:cNvSpPr/>
                  <p:nvPr/>
                </p:nvSpPr>
                <p:spPr>
                  <a:xfrm>
                    <a:off x="3682405" y="6790654"/>
                    <a:ext cx="50049" cy="85456"/>
                  </a:xfrm>
                  <a:custGeom>
                    <a:rect b="b" l="l" r="r" t="t"/>
                    <a:pathLst>
                      <a:path extrusionOk="0" h="4231" w="2478">
                        <a:moveTo>
                          <a:pt x="2213" y="0"/>
                        </a:moveTo>
                        <a:cubicBezTo>
                          <a:pt x="1172" y="0"/>
                          <a:pt x="264" y="803"/>
                          <a:pt x="132" y="1861"/>
                        </a:cubicBezTo>
                        <a:cubicBezTo>
                          <a:pt x="1" y="2993"/>
                          <a:pt x="787" y="4088"/>
                          <a:pt x="1930" y="4231"/>
                        </a:cubicBezTo>
                        <a:lnTo>
                          <a:pt x="1941" y="4231"/>
                        </a:lnTo>
                        <a:lnTo>
                          <a:pt x="2477" y="16"/>
                        </a:lnTo>
                        <a:lnTo>
                          <a:pt x="2465" y="16"/>
                        </a:lnTo>
                        <a:cubicBezTo>
                          <a:pt x="2380" y="5"/>
                          <a:pt x="2296" y="0"/>
                          <a:pt x="2213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17" name="Google Shape;2117;p46"/>
                  <p:cNvSpPr/>
                  <p:nvPr/>
                </p:nvSpPr>
                <p:spPr>
                  <a:xfrm>
                    <a:off x="3678325" y="6872251"/>
                    <a:ext cx="32235" cy="29751"/>
                  </a:xfrm>
                  <a:custGeom>
                    <a:rect b="b" l="l" r="r" t="t"/>
                    <a:pathLst>
                      <a:path extrusionOk="0" h="1473" w="1596">
                        <a:moveTo>
                          <a:pt x="1596" y="0"/>
                        </a:moveTo>
                        <a:lnTo>
                          <a:pt x="1596" y="0"/>
                        </a:lnTo>
                        <a:cubicBezTo>
                          <a:pt x="1596" y="0"/>
                          <a:pt x="0" y="869"/>
                          <a:pt x="703" y="1417"/>
                        </a:cubicBezTo>
                        <a:cubicBezTo>
                          <a:pt x="779" y="1456"/>
                          <a:pt x="848" y="1473"/>
                          <a:pt x="912" y="1473"/>
                        </a:cubicBezTo>
                        <a:cubicBezTo>
                          <a:pt x="1499" y="1473"/>
                          <a:pt x="1596" y="0"/>
                          <a:pt x="15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18" name="Google Shape;2118;p46"/>
                  <p:cNvSpPr/>
                  <p:nvPr/>
                </p:nvSpPr>
                <p:spPr>
                  <a:xfrm>
                    <a:off x="3650554" y="6813901"/>
                    <a:ext cx="33790" cy="16057"/>
                  </a:xfrm>
                  <a:custGeom>
                    <a:rect b="b" l="l" r="r" t="t"/>
                    <a:pathLst>
                      <a:path extrusionOk="0" h="795" w="1673">
                        <a:moveTo>
                          <a:pt x="433" y="1"/>
                        </a:moveTo>
                        <a:cubicBezTo>
                          <a:pt x="251" y="1"/>
                          <a:pt x="103" y="85"/>
                          <a:pt x="42" y="318"/>
                        </a:cubicBezTo>
                        <a:cubicBezTo>
                          <a:pt x="1" y="689"/>
                          <a:pt x="302" y="795"/>
                          <a:pt x="656" y="795"/>
                        </a:cubicBezTo>
                        <a:cubicBezTo>
                          <a:pt x="1119" y="795"/>
                          <a:pt x="1673" y="615"/>
                          <a:pt x="1673" y="615"/>
                        </a:cubicBezTo>
                        <a:cubicBezTo>
                          <a:pt x="1673" y="615"/>
                          <a:pt x="926" y="1"/>
                          <a:pt x="43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19" name="Google Shape;2119;p46"/>
                  <p:cNvSpPr/>
                  <p:nvPr/>
                </p:nvSpPr>
                <p:spPr>
                  <a:xfrm>
                    <a:off x="3654028" y="6854215"/>
                    <a:ext cx="36820" cy="21086"/>
                  </a:xfrm>
                  <a:custGeom>
                    <a:rect b="b" l="l" r="r" t="t"/>
                    <a:pathLst>
                      <a:path extrusionOk="0" h="1044" w="1823">
                        <a:moveTo>
                          <a:pt x="1822" y="0"/>
                        </a:moveTo>
                        <a:lnTo>
                          <a:pt x="1822" y="0"/>
                        </a:lnTo>
                        <a:cubicBezTo>
                          <a:pt x="1822" y="0"/>
                          <a:pt x="1" y="84"/>
                          <a:pt x="394" y="858"/>
                        </a:cubicBezTo>
                        <a:cubicBezTo>
                          <a:pt x="489" y="990"/>
                          <a:pt x="597" y="1044"/>
                          <a:pt x="711" y="1044"/>
                        </a:cubicBezTo>
                        <a:cubicBezTo>
                          <a:pt x="1214" y="1044"/>
                          <a:pt x="1822" y="0"/>
                          <a:pt x="182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20" name="Google Shape;2120;p46"/>
                  <p:cNvSpPr/>
                  <p:nvPr/>
                </p:nvSpPr>
                <p:spPr>
                  <a:xfrm>
                    <a:off x="3692746" y="6758944"/>
                    <a:ext cx="33003" cy="32518"/>
                  </a:xfrm>
                  <a:custGeom>
                    <a:rect b="b" l="l" r="r" t="t"/>
                    <a:pathLst>
                      <a:path extrusionOk="0" h="1610" w="1634">
                        <a:moveTo>
                          <a:pt x="942" y="0"/>
                        </a:moveTo>
                        <a:cubicBezTo>
                          <a:pt x="905" y="0"/>
                          <a:pt x="865" y="5"/>
                          <a:pt x="822" y="14"/>
                        </a:cubicBezTo>
                        <a:cubicBezTo>
                          <a:pt x="1" y="360"/>
                          <a:pt x="1322" y="1610"/>
                          <a:pt x="1322" y="1610"/>
                        </a:cubicBezTo>
                        <a:cubicBezTo>
                          <a:pt x="1322" y="1610"/>
                          <a:pt x="1633" y="0"/>
                          <a:pt x="94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21" name="Google Shape;2121;p46"/>
                  <p:cNvSpPr/>
                  <p:nvPr/>
                </p:nvSpPr>
                <p:spPr>
                  <a:xfrm>
                    <a:off x="3660774" y="6777061"/>
                    <a:ext cx="35123" cy="26661"/>
                  </a:xfrm>
                  <a:custGeom>
                    <a:rect b="b" l="l" r="r" t="t"/>
                    <a:pathLst>
                      <a:path extrusionOk="0" h="1320" w="1739">
                        <a:moveTo>
                          <a:pt x="834" y="0"/>
                        </a:moveTo>
                        <a:cubicBezTo>
                          <a:pt x="751" y="0"/>
                          <a:pt x="663" y="32"/>
                          <a:pt x="572" y="106"/>
                        </a:cubicBezTo>
                        <a:cubicBezTo>
                          <a:pt x="0" y="784"/>
                          <a:pt x="1738" y="1320"/>
                          <a:pt x="1738" y="1320"/>
                        </a:cubicBezTo>
                        <a:cubicBezTo>
                          <a:pt x="1738" y="1320"/>
                          <a:pt x="1373" y="0"/>
                          <a:pt x="83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22" name="Google Shape;2122;p46"/>
                  <p:cNvSpPr/>
                  <p:nvPr/>
                </p:nvSpPr>
                <p:spPr>
                  <a:xfrm>
                    <a:off x="3799530" y="6429058"/>
                    <a:ext cx="231383" cy="252651"/>
                  </a:xfrm>
                  <a:custGeom>
                    <a:rect b="b" l="l" r="r" t="t"/>
                    <a:pathLst>
                      <a:path extrusionOk="0" h="12509" w="11456">
                        <a:moveTo>
                          <a:pt x="7549" y="0"/>
                        </a:moveTo>
                        <a:lnTo>
                          <a:pt x="7777" y="159"/>
                        </a:lnTo>
                        <a:lnTo>
                          <a:pt x="7777" y="159"/>
                        </a:lnTo>
                        <a:cubicBezTo>
                          <a:pt x="7703" y="104"/>
                          <a:pt x="7626" y="52"/>
                          <a:pt x="7549" y="0"/>
                        </a:cubicBezTo>
                        <a:close/>
                        <a:moveTo>
                          <a:pt x="7777" y="159"/>
                        </a:moveTo>
                        <a:lnTo>
                          <a:pt x="7777" y="159"/>
                        </a:lnTo>
                        <a:cubicBezTo>
                          <a:pt x="7804" y="178"/>
                          <a:pt x="7830" y="197"/>
                          <a:pt x="7857" y="217"/>
                        </a:cubicBezTo>
                        <a:lnTo>
                          <a:pt x="7857" y="217"/>
                        </a:lnTo>
                        <a:lnTo>
                          <a:pt x="7858" y="214"/>
                        </a:lnTo>
                        <a:lnTo>
                          <a:pt x="7777" y="159"/>
                        </a:lnTo>
                        <a:close/>
                        <a:moveTo>
                          <a:pt x="7857" y="217"/>
                        </a:moveTo>
                        <a:lnTo>
                          <a:pt x="319" y="11570"/>
                        </a:lnTo>
                        <a:lnTo>
                          <a:pt x="319" y="11570"/>
                        </a:lnTo>
                        <a:cubicBezTo>
                          <a:pt x="212" y="11507"/>
                          <a:pt x="105" y="11440"/>
                          <a:pt x="0" y="11371"/>
                        </a:cubicBezTo>
                        <a:lnTo>
                          <a:pt x="0" y="11371"/>
                        </a:lnTo>
                        <a:lnTo>
                          <a:pt x="310" y="11585"/>
                        </a:lnTo>
                        <a:lnTo>
                          <a:pt x="319" y="11570"/>
                        </a:lnTo>
                        <a:lnTo>
                          <a:pt x="319" y="11570"/>
                        </a:lnTo>
                        <a:cubicBezTo>
                          <a:pt x="1399" y="12204"/>
                          <a:pt x="2588" y="12509"/>
                          <a:pt x="3765" y="12509"/>
                        </a:cubicBezTo>
                        <a:cubicBezTo>
                          <a:pt x="5974" y="12509"/>
                          <a:pt x="8140" y="11436"/>
                          <a:pt x="9454" y="9454"/>
                        </a:cubicBezTo>
                        <a:cubicBezTo>
                          <a:pt x="11456" y="6439"/>
                          <a:pt x="10744" y="2367"/>
                          <a:pt x="7857" y="217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23" name="Google Shape;2123;p46"/>
                  <p:cNvSpPr/>
                  <p:nvPr/>
                </p:nvSpPr>
                <p:spPr>
                  <a:xfrm>
                    <a:off x="3806498" y="6439399"/>
                    <a:ext cx="208054" cy="229019"/>
                  </a:xfrm>
                  <a:custGeom>
                    <a:rect b="b" l="l" r="r" t="t"/>
                    <a:pathLst>
                      <a:path extrusionOk="0" h="11339" w="10301">
                        <a:moveTo>
                          <a:pt x="6870" y="0"/>
                        </a:moveTo>
                        <a:lnTo>
                          <a:pt x="6870" y="0"/>
                        </a:lnTo>
                        <a:cubicBezTo>
                          <a:pt x="6977" y="71"/>
                          <a:pt x="7080" y="144"/>
                          <a:pt x="7180" y="220"/>
                        </a:cubicBezTo>
                        <a:lnTo>
                          <a:pt x="7180" y="220"/>
                        </a:lnTo>
                        <a:lnTo>
                          <a:pt x="7192" y="202"/>
                        </a:lnTo>
                        <a:lnTo>
                          <a:pt x="6870" y="0"/>
                        </a:lnTo>
                        <a:close/>
                        <a:moveTo>
                          <a:pt x="0" y="10358"/>
                        </a:moveTo>
                        <a:lnTo>
                          <a:pt x="0" y="10358"/>
                        </a:lnTo>
                        <a:cubicBezTo>
                          <a:pt x="23" y="10374"/>
                          <a:pt x="46" y="10389"/>
                          <a:pt x="69" y="10403"/>
                        </a:cubicBezTo>
                        <a:lnTo>
                          <a:pt x="69" y="10403"/>
                        </a:lnTo>
                        <a:lnTo>
                          <a:pt x="0" y="10358"/>
                        </a:lnTo>
                        <a:close/>
                        <a:moveTo>
                          <a:pt x="7180" y="220"/>
                        </a:moveTo>
                        <a:lnTo>
                          <a:pt x="315" y="10553"/>
                        </a:lnTo>
                        <a:lnTo>
                          <a:pt x="315" y="10553"/>
                        </a:lnTo>
                        <a:cubicBezTo>
                          <a:pt x="232" y="10506"/>
                          <a:pt x="150" y="10456"/>
                          <a:pt x="69" y="10403"/>
                        </a:cubicBezTo>
                        <a:lnTo>
                          <a:pt x="69" y="10403"/>
                        </a:lnTo>
                        <a:lnTo>
                          <a:pt x="310" y="10561"/>
                        </a:lnTo>
                        <a:lnTo>
                          <a:pt x="315" y="10553"/>
                        </a:lnTo>
                        <a:lnTo>
                          <a:pt x="315" y="10553"/>
                        </a:lnTo>
                        <a:cubicBezTo>
                          <a:pt x="1238" y="11086"/>
                          <a:pt x="2259" y="11338"/>
                          <a:pt x="3276" y="11338"/>
                        </a:cubicBezTo>
                        <a:cubicBezTo>
                          <a:pt x="5307" y="11338"/>
                          <a:pt x="7322" y="10332"/>
                          <a:pt x="8513" y="8537"/>
                        </a:cubicBezTo>
                        <a:cubicBezTo>
                          <a:pt x="10300" y="5845"/>
                          <a:pt x="9718" y="2151"/>
                          <a:pt x="7180" y="220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24" name="Google Shape;2124;p46"/>
                  <p:cNvSpPr/>
                  <p:nvPr/>
                </p:nvSpPr>
                <p:spPr>
                  <a:xfrm>
                    <a:off x="3847378" y="6486520"/>
                    <a:ext cx="137747" cy="151320"/>
                  </a:xfrm>
                  <a:custGeom>
                    <a:rect b="b" l="l" r="r" t="t"/>
                    <a:pathLst>
                      <a:path extrusionOk="0" h="7492" w="6820">
                        <a:moveTo>
                          <a:pt x="4525" y="1"/>
                        </a:moveTo>
                        <a:lnTo>
                          <a:pt x="4605" y="56"/>
                        </a:lnTo>
                        <a:lnTo>
                          <a:pt x="4605" y="56"/>
                        </a:lnTo>
                        <a:cubicBezTo>
                          <a:pt x="4579" y="37"/>
                          <a:pt x="4552" y="19"/>
                          <a:pt x="4525" y="1"/>
                        </a:cubicBezTo>
                        <a:close/>
                        <a:moveTo>
                          <a:pt x="4605" y="56"/>
                        </a:moveTo>
                        <a:cubicBezTo>
                          <a:pt x="4654" y="90"/>
                          <a:pt x="4701" y="125"/>
                          <a:pt x="4748" y="160"/>
                        </a:cubicBezTo>
                        <a:lnTo>
                          <a:pt x="4748" y="160"/>
                        </a:lnTo>
                        <a:lnTo>
                          <a:pt x="4751" y="155"/>
                        </a:lnTo>
                        <a:lnTo>
                          <a:pt x="4605" y="56"/>
                        </a:lnTo>
                        <a:close/>
                        <a:moveTo>
                          <a:pt x="0" y="6835"/>
                        </a:moveTo>
                        <a:cubicBezTo>
                          <a:pt x="45" y="6865"/>
                          <a:pt x="91" y="6893"/>
                          <a:pt x="137" y="6921"/>
                        </a:cubicBezTo>
                        <a:lnTo>
                          <a:pt x="137" y="6921"/>
                        </a:lnTo>
                        <a:lnTo>
                          <a:pt x="0" y="6835"/>
                        </a:lnTo>
                        <a:close/>
                        <a:moveTo>
                          <a:pt x="4748" y="160"/>
                        </a:moveTo>
                        <a:lnTo>
                          <a:pt x="229" y="6975"/>
                        </a:lnTo>
                        <a:lnTo>
                          <a:pt x="229" y="6975"/>
                        </a:lnTo>
                        <a:cubicBezTo>
                          <a:pt x="198" y="6957"/>
                          <a:pt x="167" y="6939"/>
                          <a:pt x="137" y="6921"/>
                        </a:cubicBezTo>
                        <a:lnTo>
                          <a:pt x="137" y="6921"/>
                        </a:lnTo>
                        <a:lnTo>
                          <a:pt x="227" y="6978"/>
                        </a:lnTo>
                        <a:lnTo>
                          <a:pt x="229" y="6975"/>
                        </a:lnTo>
                        <a:lnTo>
                          <a:pt x="229" y="6975"/>
                        </a:lnTo>
                        <a:cubicBezTo>
                          <a:pt x="845" y="7324"/>
                          <a:pt x="1524" y="7491"/>
                          <a:pt x="2200" y="7491"/>
                        </a:cubicBezTo>
                        <a:cubicBezTo>
                          <a:pt x="3534" y="7491"/>
                          <a:pt x="4855" y="6840"/>
                          <a:pt x="5644" y="5656"/>
                        </a:cubicBezTo>
                        <a:cubicBezTo>
                          <a:pt x="6820" y="3864"/>
                          <a:pt x="6420" y="1448"/>
                          <a:pt x="4748" y="160"/>
                        </a:cubicBez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25" name="Google Shape;2125;p46"/>
                  <p:cNvSpPr/>
                  <p:nvPr/>
                </p:nvSpPr>
                <p:spPr>
                  <a:xfrm>
                    <a:off x="3870706" y="6516816"/>
                    <a:ext cx="70348" cy="78245"/>
                  </a:xfrm>
                  <a:custGeom>
                    <a:rect b="b" l="l" r="r" t="t"/>
                    <a:pathLst>
                      <a:path extrusionOk="0" h="3874" w="3483">
                        <a:moveTo>
                          <a:pt x="2346" y="1"/>
                        </a:moveTo>
                        <a:lnTo>
                          <a:pt x="2403" y="41"/>
                        </a:lnTo>
                        <a:lnTo>
                          <a:pt x="2403" y="41"/>
                        </a:lnTo>
                        <a:cubicBezTo>
                          <a:pt x="2384" y="27"/>
                          <a:pt x="2365" y="14"/>
                          <a:pt x="2346" y="1"/>
                        </a:cubicBezTo>
                        <a:close/>
                        <a:moveTo>
                          <a:pt x="2403" y="41"/>
                        </a:moveTo>
                        <a:lnTo>
                          <a:pt x="2403" y="41"/>
                        </a:lnTo>
                        <a:cubicBezTo>
                          <a:pt x="2464" y="85"/>
                          <a:pt x="2521" y="131"/>
                          <a:pt x="2575" y="181"/>
                        </a:cubicBezTo>
                        <a:lnTo>
                          <a:pt x="2575" y="181"/>
                        </a:lnTo>
                        <a:lnTo>
                          <a:pt x="2584" y="168"/>
                        </a:lnTo>
                        <a:lnTo>
                          <a:pt x="2403" y="41"/>
                        </a:lnTo>
                        <a:close/>
                        <a:moveTo>
                          <a:pt x="2575" y="181"/>
                        </a:moveTo>
                        <a:lnTo>
                          <a:pt x="256" y="3690"/>
                        </a:lnTo>
                        <a:lnTo>
                          <a:pt x="256" y="3690"/>
                        </a:lnTo>
                        <a:cubicBezTo>
                          <a:pt x="168" y="3649"/>
                          <a:pt x="83" y="3603"/>
                          <a:pt x="0" y="3549"/>
                        </a:cubicBezTo>
                        <a:lnTo>
                          <a:pt x="0" y="3549"/>
                        </a:lnTo>
                        <a:lnTo>
                          <a:pt x="238" y="3716"/>
                        </a:lnTo>
                        <a:lnTo>
                          <a:pt x="256" y="3690"/>
                        </a:lnTo>
                        <a:lnTo>
                          <a:pt x="256" y="3690"/>
                        </a:lnTo>
                        <a:cubicBezTo>
                          <a:pt x="526" y="3814"/>
                          <a:pt x="817" y="3873"/>
                          <a:pt x="1106" y="3873"/>
                        </a:cubicBezTo>
                        <a:cubicBezTo>
                          <a:pt x="1800" y="3873"/>
                          <a:pt x="2491" y="3532"/>
                          <a:pt x="2905" y="2918"/>
                        </a:cubicBezTo>
                        <a:cubicBezTo>
                          <a:pt x="3482" y="2047"/>
                          <a:pt x="3333" y="868"/>
                          <a:pt x="2575" y="18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26" name="Google Shape;2126;p46"/>
                  <p:cNvSpPr/>
                  <p:nvPr/>
                </p:nvSpPr>
                <p:spPr>
                  <a:xfrm>
                    <a:off x="3923604" y="6507404"/>
                    <a:ext cx="36820" cy="21228"/>
                  </a:xfrm>
                  <a:custGeom>
                    <a:rect b="b" l="l" r="r" t="t"/>
                    <a:pathLst>
                      <a:path extrusionOk="0" h="1051" w="1823">
                        <a:moveTo>
                          <a:pt x="1116" y="0"/>
                        </a:moveTo>
                        <a:cubicBezTo>
                          <a:pt x="613" y="0"/>
                          <a:pt x="1" y="1050"/>
                          <a:pt x="1" y="1050"/>
                        </a:cubicBezTo>
                        <a:cubicBezTo>
                          <a:pt x="1" y="1050"/>
                          <a:pt x="1822" y="967"/>
                          <a:pt x="1429" y="181"/>
                        </a:cubicBezTo>
                        <a:cubicBezTo>
                          <a:pt x="1336" y="53"/>
                          <a:pt x="1229" y="0"/>
                          <a:pt x="111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27" name="Google Shape;2127;p46"/>
                  <p:cNvSpPr/>
                  <p:nvPr/>
                </p:nvSpPr>
                <p:spPr>
                  <a:xfrm>
                    <a:off x="3926734" y="6581266"/>
                    <a:ext cx="36335" cy="23187"/>
                  </a:xfrm>
                  <a:custGeom>
                    <a:rect b="b" l="l" r="r" t="t"/>
                    <a:pathLst>
                      <a:path extrusionOk="0" h="1148" w="1799">
                        <a:moveTo>
                          <a:pt x="0" y="1"/>
                        </a:moveTo>
                        <a:lnTo>
                          <a:pt x="0" y="1"/>
                        </a:lnTo>
                        <a:cubicBezTo>
                          <a:pt x="0" y="1"/>
                          <a:pt x="528" y="1147"/>
                          <a:pt x="1035" y="1147"/>
                        </a:cubicBezTo>
                        <a:cubicBezTo>
                          <a:pt x="1137" y="1147"/>
                          <a:pt x="1238" y="1101"/>
                          <a:pt x="1334" y="989"/>
                        </a:cubicBezTo>
                        <a:cubicBezTo>
                          <a:pt x="1798" y="263"/>
                          <a:pt x="1" y="1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28" name="Google Shape;2128;p46"/>
                  <p:cNvSpPr/>
                  <p:nvPr/>
                </p:nvSpPr>
                <p:spPr>
                  <a:xfrm>
                    <a:off x="3933702" y="6543295"/>
                    <a:ext cx="33689" cy="15774"/>
                  </a:xfrm>
                  <a:custGeom>
                    <a:rect b="b" l="l" r="r" t="t"/>
                    <a:pathLst>
                      <a:path extrusionOk="0" h="781" w="1668">
                        <a:moveTo>
                          <a:pt x="1245" y="0"/>
                        </a:moveTo>
                        <a:cubicBezTo>
                          <a:pt x="747" y="0"/>
                          <a:pt x="1" y="500"/>
                          <a:pt x="1" y="500"/>
                        </a:cubicBezTo>
                        <a:cubicBezTo>
                          <a:pt x="1" y="500"/>
                          <a:pt x="647" y="781"/>
                          <a:pt x="1134" y="781"/>
                        </a:cubicBezTo>
                        <a:cubicBezTo>
                          <a:pt x="1430" y="781"/>
                          <a:pt x="1668" y="677"/>
                          <a:pt x="1668" y="345"/>
                        </a:cubicBezTo>
                        <a:cubicBezTo>
                          <a:pt x="1622" y="90"/>
                          <a:pt x="1455" y="0"/>
                          <a:pt x="124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29" name="Google Shape;2129;p46"/>
                  <p:cNvSpPr/>
                  <p:nvPr/>
                </p:nvSpPr>
                <p:spPr>
                  <a:xfrm>
                    <a:off x="3857962" y="6596899"/>
                    <a:ext cx="33972" cy="33487"/>
                  </a:xfrm>
                  <a:custGeom>
                    <a:rect b="b" l="l" r="r" t="t"/>
                    <a:pathLst>
                      <a:path extrusionOk="0" h="1658" w="1682">
                        <a:moveTo>
                          <a:pt x="1084" y="1"/>
                        </a:moveTo>
                        <a:cubicBezTo>
                          <a:pt x="1084" y="1"/>
                          <a:pt x="0" y="1453"/>
                          <a:pt x="846" y="1656"/>
                        </a:cubicBezTo>
                        <a:cubicBezTo>
                          <a:pt x="860" y="1657"/>
                          <a:pt x="874" y="1657"/>
                          <a:pt x="888" y="1657"/>
                        </a:cubicBezTo>
                        <a:cubicBezTo>
                          <a:pt x="1682" y="1657"/>
                          <a:pt x="1084" y="1"/>
                          <a:pt x="108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30" name="Google Shape;2130;p46"/>
                  <p:cNvSpPr/>
                  <p:nvPr/>
                </p:nvSpPr>
                <p:spPr>
                  <a:xfrm>
                    <a:off x="3900296" y="6596657"/>
                    <a:ext cx="32942" cy="32336"/>
                  </a:xfrm>
                  <a:custGeom>
                    <a:rect b="b" l="l" r="r" t="t"/>
                    <a:pathLst>
                      <a:path extrusionOk="0" h="1601" w="1631">
                        <a:moveTo>
                          <a:pt x="309" y="1"/>
                        </a:moveTo>
                        <a:cubicBezTo>
                          <a:pt x="309" y="1"/>
                          <a:pt x="0" y="1600"/>
                          <a:pt x="694" y="1600"/>
                        </a:cubicBezTo>
                        <a:cubicBezTo>
                          <a:pt x="733" y="1600"/>
                          <a:pt x="775" y="1595"/>
                          <a:pt x="821" y="1584"/>
                        </a:cubicBezTo>
                        <a:cubicBezTo>
                          <a:pt x="1631" y="1251"/>
                          <a:pt x="309" y="1"/>
                          <a:pt x="30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2131" name="Google Shape;2131;p46"/>
                <p:cNvGrpSpPr/>
                <p:nvPr/>
              </p:nvGrpSpPr>
              <p:grpSpPr>
                <a:xfrm>
                  <a:off x="4038966" y="6621144"/>
                  <a:ext cx="314152" cy="312173"/>
                  <a:chOff x="2929391" y="6531419"/>
                  <a:chExt cx="314152" cy="312173"/>
                </a:xfrm>
              </p:grpSpPr>
              <p:sp>
                <p:nvSpPr>
                  <p:cNvPr id="2132" name="Google Shape;2132;p46"/>
                  <p:cNvSpPr/>
                  <p:nvPr/>
                </p:nvSpPr>
                <p:spPr>
                  <a:xfrm>
                    <a:off x="2999820" y="6531419"/>
                    <a:ext cx="86950" cy="55483"/>
                  </a:xfrm>
                  <a:custGeom>
                    <a:rect b="b" l="l" r="r" t="t"/>
                    <a:pathLst>
                      <a:path extrusionOk="0" h="2747" w="4305">
                        <a:moveTo>
                          <a:pt x="2320" y="1"/>
                        </a:moveTo>
                        <a:cubicBezTo>
                          <a:pt x="2016" y="1"/>
                          <a:pt x="1714" y="143"/>
                          <a:pt x="1518" y="409"/>
                        </a:cubicBezTo>
                        <a:lnTo>
                          <a:pt x="280" y="2135"/>
                        </a:lnTo>
                        <a:cubicBezTo>
                          <a:pt x="0" y="2511"/>
                          <a:pt x="64" y="2747"/>
                          <a:pt x="390" y="2747"/>
                        </a:cubicBezTo>
                        <a:cubicBezTo>
                          <a:pt x="466" y="2747"/>
                          <a:pt x="557" y="2734"/>
                          <a:pt x="661" y="2707"/>
                        </a:cubicBezTo>
                        <a:lnTo>
                          <a:pt x="3673" y="1885"/>
                        </a:lnTo>
                        <a:cubicBezTo>
                          <a:pt x="4221" y="1742"/>
                          <a:pt x="4304" y="1338"/>
                          <a:pt x="3864" y="980"/>
                        </a:cubicBezTo>
                        <a:lnTo>
                          <a:pt x="2923" y="218"/>
                        </a:lnTo>
                        <a:cubicBezTo>
                          <a:pt x="2746" y="71"/>
                          <a:pt x="2533" y="1"/>
                          <a:pt x="2320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33" name="Google Shape;2133;p46"/>
                  <p:cNvSpPr/>
                  <p:nvPr/>
                </p:nvSpPr>
                <p:spPr>
                  <a:xfrm>
                    <a:off x="3029026" y="6548223"/>
                    <a:ext cx="28640" cy="19794"/>
                  </a:xfrm>
                  <a:custGeom>
                    <a:rect b="b" l="l" r="r" t="t"/>
                    <a:pathLst>
                      <a:path extrusionOk="0" h="980" w="1418">
                        <a:moveTo>
                          <a:pt x="924" y="1"/>
                        </a:moveTo>
                        <a:cubicBezTo>
                          <a:pt x="800" y="1"/>
                          <a:pt x="660" y="33"/>
                          <a:pt x="524" y="101"/>
                        </a:cubicBezTo>
                        <a:cubicBezTo>
                          <a:pt x="191" y="268"/>
                          <a:pt x="1" y="577"/>
                          <a:pt x="108" y="791"/>
                        </a:cubicBezTo>
                        <a:cubicBezTo>
                          <a:pt x="170" y="915"/>
                          <a:pt x="315" y="979"/>
                          <a:pt x="489" y="979"/>
                        </a:cubicBezTo>
                        <a:cubicBezTo>
                          <a:pt x="616" y="979"/>
                          <a:pt x="758" y="945"/>
                          <a:pt x="894" y="875"/>
                        </a:cubicBezTo>
                        <a:cubicBezTo>
                          <a:pt x="1227" y="708"/>
                          <a:pt x="1417" y="398"/>
                          <a:pt x="1310" y="196"/>
                        </a:cubicBezTo>
                        <a:cubicBezTo>
                          <a:pt x="1254" y="69"/>
                          <a:pt x="1105" y="1"/>
                          <a:pt x="924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34" name="Google Shape;2134;p46"/>
                  <p:cNvSpPr/>
                  <p:nvPr/>
                </p:nvSpPr>
                <p:spPr>
                  <a:xfrm>
                    <a:off x="3178729" y="6580963"/>
                    <a:ext cx="54473" cy="83274"/>
                  </a:xfrm>
                  <a:custGeom>
                    <a:rect b="b" l="l" r="r" t="t"/>
                    <a:pathLst>
                      <a:path extrusionOk="0" h="4123" w="2697">
                        <a:moveTo>
                          <a:pt x="1219" y="0"/>
                        </a:moveTo>
                        <a:cubicBezTo>
                          <a:pt x="1091" y="0"/>
                          <a:pt x="974" y="146"/>
                          <a:pt x="899" y="432"/>
                        </a:cubicBezTo>
                        <a:lnTo>
                          <a:pt x="113" y="3433"/>
                        </a:lnTo>
                        <a:cubicBezTo>
                          <a:pt x="0" y="3856"/>
                          <a:pt x="177" y="4123"/>
                          <a:pt x="508" y="4123"/>
                        </a:cubicBezTo>
                        <a:cubicBezTo>
                          <a:pt x="597" y="4123"/>
                          <a:pt x="696" y="4104"/>
                          <a:pt x="804" y="4064"/>
                        </a:cubicBezTo>
                        <a:lnTo>
                          <a:pt x="1923" y="3635"/>
                        </a:lnTo>
                        <a:cubicBezTo>
                          <a:pt x="2459" y="3421"/>
                          <a:pt x="2697" y="2837"/>
                          <a:pt x="2459" y="2326"/>
                        </a:cubicBezTo>
                        <a:lnTo>
                          <a:pt x="1578" y="373"/>
                        </a:lnTo>
                        <a:cubicBezTo>
                          <a:pt x="1464" y="123"/>
                          <a:pt x="1337" y="0"/>
                          <a:pt x="1219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35" name="Google Shape;2135;p46"/>
                  <p:cNvSpPr/>
                  <p:nvPr/>
                </p:nvSpPr>
                <p:spPr>
                  <a:xfrm>
                    <a:off x="3196887" y="6616127"/>
                    <a:ext cx="18521" cy="26984"/>
                  </a:xfrm>
                  <a:custGeom>
                    <a:rect b="b" l="l" r="r" t="t"/>
                    <a:pathLst>
                      <a:path extrusionOk="0" h="1336" w="917">
                        <a:moveTo>
                          <a:pt x="485" y="1"/>
                        </a:moveTo>
                        <a:cubicBezTo>
                          <a:pt x="253" y="1"/>
                          <a:pt x="47" y="271"/>
                          <a:pt x="24" y="644"/>
                        </a:cubicBezTo>
                        <a:cubicBezTo>
                          <a:pt x="0" y="1013"/>
                          <a:pt x="179" y="1323"/>
                          <a:pt x="417" y="1335"/>
                        </a:cubicBezTo>
                        <a:cubicBezTo>
                          <a:pt x="426" y="1336"/>
                          <a:pt x="435" y="1336"/>
                          <a:pt x="444" y="1336"/>
                        </a:cubicBezTo>
                        <a:cubicBezTo>
                          <a:pt x="670" y="1336"/>
                          <a:pt x="859" y="1047"/>
                          <a:pt x="893" y="704"/>
                        </a:cubicBezTo>
                        <a:cubicBezTo>
                          <a:pt x="917" y="323"/>
                          <a:pt x="738" y="13"/>
                          <a:pt x="500" y="1"/>
                        </a:cubicBezTo>
                        <a:cubicBezTo>
                          <a:pt x="495" y="1"/>
                          <a:pt x="490" y="1"/>
                          <a:pt x="485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36" name="Google Shape;2136;p46"/>
                  <p:cNvSpPr/>
                  <p:nvPr/>
                </p:nvSpPr>
                <p:spPr>
                  <a:xfrm>
                    <a:off x="2929391" y="6622408"/>
                    <a:ext cx="54695" cy="83355"/>
                  </a:xfrm>
                  <a:custGeom>
                    <a:rect b="b" l="l" r="r" t="t"/>
                    <a:pathLst>
                      <a:path extrusionOk="0" h="4127" w="2708">
                        <a:moveTo>
                          <a:pt x="1226" y="1"/>
                        </a:moveTo>
                        <a:cubicBezTo>
                          <a:pt x="1097" y="1"/>
                          <a:pt x="978" y="144"/>
                          <a:pt x="897" y="428"/>
                        </a:cubicBezTo>
                        <a:lnTo>
                          <a:pt x="112" y="3441"/>
                        </a:lnTo>
                        <a:cubicBezTo>
                          <a:pt x="1" y="3866"/>
                          <a:pt x="163" y="4126"/>
                          <a:pt x="492" y="4126"/>
                        </a:cubicBezTo>
                        <a:cubicBezTo>
                          <a:pt x="586" y="4126"/>
                          <a:pt x="694" y="4105"/>
                          <a:pt x="814" y="4060"/>
                        </a:cubicBezTo>
                        <a:lnTo>
                          <a:pt x="1933" y="3631"/>
                        </a:lnTo>
                        <a:cubicBezTo>
                          <a:pt x="2469" y="3429"/>
                          <a:pt x="2707" y="2845"/>
                          <a:pt x="2469" y="2321"/>
                        </a:cubicBezTo>
                        <a:lnTo>
                          <a:pt x="1588" y="369"/>
                        </a:lnTo>
                        <a:cubicBezTo>
                          <a:pt x="1473" y="123"/>
                          <a:pt x="1345" y="1"/>
                          <a:pt x="1226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37" name="Google Shape;2137;p46"/>
                  <p:cNvSpPr/>
                  <p:nvPr/>
                </p:nvSpPr>
                <p:spPr>
                  <a:xfrm>
                    <a:off x="2947266" y="6657491"/>
                    <a:ext cx="18784" cy="27206"/>
                  </a:xfrm>
                  <a:custGeom>
                    <a:rect b="b" l="l" r="r" t="t"/>
                    <a:pathLst>
                      <a:path extrusionOk="0" h="1347" w="930">
                        <a:moveTo>
                          <a:pt x="498" y="1"/>
                        </a:moveTo>
                        <a:cubicBezTo>
                          <a:pt x="266" y="1"/>
                          <a:pt x="59" y="282"/>
                          <a:pt x="36" y="644"/>
                        </a:cubicBezTo>
                        <a:cubicBezTo>
                          <a:pt x="0" y="1013"/>
                          <a:pt x="179" y="1334"/>
                          <a:pt x="417" y="1346"/>
                        </a:cubicBezTo>
                        <a:cubicBezTo>
                          <a:pt x="422" y="1347"/>
                          <a:pt x="427" y="1347"/>
                          <a:pt x="432" y="1347"/>
                        </a:cubicBezTo>
                        <a:cubicBezTo>
                          <a:pt x="664" y="1347"/>
                          <a:pt x="882" y="1065"/>
                          <a:pt x="893" y="703"/>
                        </a:cubicBezTo>
                        <a:cubicBezTo>
                          <a:pt x="929" y="334"/>
                          <a:pt x="751" y="25"/>
                          <a:pt x="512" y="1"/>
                        </a:cubicBezTo>
                        <a:cubicBezTo>
                          <a:pt x="508" y="1"/>
                          <a:pt x="503" y="1"/>
                          <a:pt x="498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38" name="Google Shape;2138;p46"/>
                  <p:cNvSpPr/>
                  <p:nvPr/>
                </p:nvSpPr>
                <p:spPr>
                  <a:xfrm>
                    <a:off x="3099858" y="6550889"/>
                    <a:ext cx="54715" cy="83294"/>
                  </a:xfrm>
                  <a:custGeom>
                    <a:rect b="b" l="l" r="r" t="t"/>
                    <a:pathLst>
                      <a:path extrusionOk="0" h="4124" w="2709">
                        <a:moveTo>
                          <a:pt x="1229" y="1"/>
                        </a:moveTo>
                        <a:cubicBezTo>
                          <a:pt x="1099" y="1"/>
                          <a:pt x="980" y="147"/>
                          <a:pt x="899" y="433"/>
                        </a:cubicBezTo>
                        <a:lnTo>
                          <a:pt x="113" y="3434"/>
                        </a:lnTo>
                        <a:cubicBezTo>
                          <a:pt x="0" y="3857"/>
                          <a:pt x="169" y="4124"/>
                          <a:pt x="509" y="4124"/>
                        </a:cubicBezTo>
                        <a:cubicBezTo>
                          <a:pt x="600" y="4124"/>
                          <a:pt x="703" y="4105"/>
                          <a:pt x="816" y="4065"/>
                        </a:cubicBezTo>
                        <a:lnTo>
                          <a:pt x="1935" y="3636"/>
                        </a:lnTo>
                        <a:cubicBezTo>
                          <a:pt x="2470" y="3422"/>
                          <a:pt x="2709" y="2838"/>
                          <a:pt x="2470" y="2326"/>
                        </a:cubicBezTo>
                        <a:lnTo>
                          <a:pt x="1589" y="374"/>
                        </a:lnTo>
                        <a:cubicBezTo>
                          <a:pt x="1476" y="123"/>
                          <a:pt x="1348" y="1"/>
                          <a:pt x="1229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39" name="Google Shape;2139;p46"/>
                  <p:cNvSpPr/>
                  <p:nvPr/>
                </p:nvSpPr>
                <p:spPr>
                  <a:xfrm>
                    <a:off x="3117753" y="6586073"/>
                    <a:ext cx="18784" cy="26984"/>
                  </a:xfrm>
                  <a:custGeom>
                    <a:rect b="b" l="l" r="r" t="t"/>
                    <a:pathLst>
                      <a:path extrusionOk="0" h="1336" w="930">
                        <a:moveTo>
                          <a:pt x="497" y="0"/>
                        </a:moveTo>
                        <a:cubicBezTo>
                          <a:pt x="254" y="0"/>
                          <a:pt x="60" y="271"/>
                          <a:pt x="25" y="644"/>
                        </a:cubicBezTo>
                        <a:cubicBezTo>
                          <a:pt x="1" y="1013"/>
                          <a:pt x="180" y="1322"/>
                          <a:pt x="418" y="1334"/>
                        </a:cubicBezTo>
                        <a:cubicBezTo>
                          <a:pt x="427" y="1335"/>
                          <a:pt x="436" y="1336"/>
                          <a:pt x="444" y="1336"/>
                        </a:cubicBezTo>
                        <a:cubicBezTo>
                          <a:pt x="672" y="1336"/>
                          <a:pt x="871" y="1047"/>
                          <a:pt x="894" y="703"/>
                        </a:cubicBezTo>
                        <a:cubicBezTo>
                          <a:pt x="930" y="322"/>
                          <a:pt x="751" y="13"/>
                          <a:pt x="513" y="1"/>
                        </a:cubicBezTo>
                        <a:cubicBezTo>
                          <a:pt x="508" y="1"/>
                          <a:pt x="502" y="0"/>
                          <a:pt x="497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40" name="Google Shape;2140;p46"/>
                  <p:cNvSpPr/>
                  <p:nvPr/>
                </p:nvSpPr>
                <p:spPr>
                  <a:xfrm>
                    <a:off x="2985258" y="6631073"/>
                    <a:ext cx="82628" cy="53665"/>
                  </a:xfrm>
                  <a:custGeom>
                    <a:rect b="b" l="l" r="r" t="t"/>
                    <a:pathLst>
                      <a:path extrusionOk="0" h="2657" w="4091">
                        <a:moveTo>
                          <a:pt x="2891" y="0"/>
                        </a:moveTo>
                        <a:cubicBezTo>
                          <a:pt x="2821" y="0"/>
                          <a:pt x="2751" y="8"/>
                          <a:pt x="2680" y="23"/>
                        </a:cubicBezTo>
                        <a:lnTo>
                          <a:pt x="596" y="452"/>
                        </a:lnTo>
                        <a:cubicBezTo>
                          <a:pt x="48" y="571"/>
                          <a:pt x="1" y="880"/>
                          <a:pt x="501" y="1130"/>
                        </a:cubicBezTo>
                        <a:lnTo>
                          <a:pt x="3275" y="2547"/>
                        </a:lnTo>
                        <a:cubicBezTo>
                          <a:pt x="3411" y="2622"/>
                          <a:pt x="3536" y="2657"/>
                          <a:pt x="3644" y="2657"/>
                        </a:cubicBezTo>
                        <a:cubicBezTo>
                          <a:pt x="3930" y="2657"/>
                          <a:pt x="4091" y="2410"/>
                          <a:pt x="4013" y="2011"/>
                        </a:cubicBezTo>
                        <a:lnTo>
                          <a:pt x="3834" y="821"/>
                        </a:lnTo>
                        <a:cubicBezTo>
                          <a:pt x="3762" y="334"/>
                          <a:pt x="3356" y="0"/>
                          <a:pt x="2891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41" name="Google Shape;2141;p46"/>
                  <p:cNvSpPr/>
                  <p:nvPr/>
                </p:nvSpPr>
                <p:spPr>
                  <a:xfrm>
                    <a:off x="3022300" y="6644383"/>
                    <a:ext cx="28398" cy="18562"/>
                  </a:xfrm>
                  <a:custGeom>
                    <a:rect b="b" l="l" r="r" t="t"/>
                    <a:pathLst>
                      <a:path extrusionOk="0" h="919" w="1406">
                        <a:moveTo>
                          <a:pt x="557" y="1"/>
                        </a:moveTo>
                        <a:cubicBezTo>
                          <a:pt x="313" y="1"/>
                          <a:pt x="115" y="103"/>
                          <a:pt x="72" y="269"/>
                        </a:cubicBezTo>
                        <a:cubicBezTo>
                          <a:pt x="0" y="495"/>
                          <a:pt x="238" y="769"/>
                          <a:pt x="595" y="876"/>
                        </a:cubicBezTo>
                        <a:cubicBezTo>
                          <a:pt x="690" y="905"/>
                          <a:pt x="784" y="918"/>
                          <a:pt x="870" y="918"/>
                        </a:cubicBezTo>
                        <a:cubicBezTo>
                          <a:pt x="1110" y="918"/>
                          <a:pt x="1302" y="816"/>
                          <a:pt x="1346" y="650"/>
                        </a:cubicBezTo>
                        <a:cubicBezTo>
                          <a:pt x="1405" y="412"/>
                          <a:pt x="1191" y="150"/>
                          <a:pt x="834" y="43"/>
                        </a:cubicBezTo>
                        <a:cubicBezTo>
                          <a:pt x="739" y="14"/>
                          <a:pt x="645" y="1"/>
                          <a:pt x="55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42" name="Google Shape;2142;p46"/>
                  <p:cNvSpPr/>
                  <p:nvPr/>
                </p:nvSpPr>
                <p:spPr>
                  <a:xfrm>
                    <a:off x="3172246" y="6703138"/>
                    <a:ext cx="71297" cy="68571"/>
                  </a:xfrm>
                  <a:custGeom>
                    <a:rect b="b" l="l" r="r" t="t"/>
                    <a:pathLst>
                      <a:path extrusionOk="0" h="3395" w="3530">
                        <a:moveTo>
                          <a:pt x="1450" y="1"/>
                        </a:moveTo>
                        <a:cubicBezTo>
                          <a:pt x="1006" y="1"/>
                          <a:pt x="617" y="309"/>
                          <a:pt x="518" y="765"/>
                        </a:cubicBezTo>
                        <a:lnTo>
                          <a:pt x="77" y="2849"/>
                        </a:lnTo>
                        <a:cubicBezTo>
                          <a:pt x="1" y="3200"/>
                          <a:pt x="76" y="3395"/>
                          <a:pt x="257" y="3395"/>
                        </a:cubicBezTo>
                        <a:cubicBezTo>
                          <a:pt x="357" y="3395"/>
                          <a:pt x="491" y="3334"/>
                          <a:pt x="649" y="3206"/>
                        </a:cubicBezTo>
                        <a:lnTo>
                          <a:pt x="3077" y="1253"/>
                        </a:lnTo>
                        <a:cubicBezTo>
                          <a:pt x="3530" y="896"/>
                          <a:pt x="3435" y="503"/>
                          <a:pt x="2887" y="348"/>
                        </a:cubicBezTo>
                        <a:lnTo>
                          <a:pt x="1720" y="39"/>
                        </a:lnTo>
                        <a:cubicBezTo>
                          <a:pt x="1629" y="13"/>
                          <a:pt x="1538" y="1"/>
                          <a:pt x="1450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43" name="Google Shape;2143;p46"/>
                  <p:cNvSpPr/>
                  <p:nvPr/>
                </p:nvSpPr>
                <p:spPr>
                  <a:xfrm>
                    <a:off x="3189656" y="6718750"/>
                    <a:ext cx="24560" cy="23490"/>
                  </a:xfrm>
                  <a:custGeom>
                    <a:rect b="b" l="l" r="r" t="t"/>
                    <a:pathLst>
                      <a:path extrusionOk="0" h="1163" w="1216">
                        <a:moveTo>
                          <a:pt x="840" y="0"/>
                        </a:moveTo>
                        <a:cubicBezTo>
                          <a:pt x="666" y="0"/>
                          <a:pt x="453" y="110"/>
                          <a:pt x="287" y="302"/>
                        </a:cubicBezTo>
                        <a:cubicBezTo>
                          <a:pt x="49" y="587"/>
                          <a:pt x="1" y="945"/>
                          <a:pt x="180" y="1099"/>
                        </a:cubicBezTo>
                        <a:cubicBezTo>
                          <a:pt x="233" y="1142"/>
                          <a:pt x="302" y="1163"/>
                          <a:pt x="378" y="1163"/>
                        </a:cubicBezTo>
                        <a:cubicBezTo>
                          <a:pt x="556" y="1163"/>
                          <a:pt x="775" y="1053"/>
                          <a:pt x="942" y="861"/>
                        </a:cubicBezTo>
                        <a:cubicBezTo>
                          <a:pt x="1180" y="576"/>
                          <a:pt x="1215" y="218"/>
                          <a:pt x="1037" y="64"/>
                        </a:cubicBezTo>
                        <a:cubicBezTo>
                          <a:pt x="983" y="21"/>
                          <a:pt x="915" y="0"/>
                          <a:pt x="84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44" name="Google Shape;2144;p46"/>
                  <p:cNvSpPr/>
                  <p:nvPr/>
                </p:nvSpPr>
                <p:spPr>
                  <a:xfrm>
                    <a:off x="2956395" y="6752783"/>
                    <a:ext cx="89556" cy="49282"/>
                  </a:xfrm>
                  <a:custGeom>
                    <a:rect b="b" l="l" r="r" t="t"/>
                    <a:pathLst>
                      <a:path extrusionOk="0" h="2440" w="4434">
                        <a:moveTo>
                          <a:pt x="2852" y="1"/>
                        </a:moveTo>
                        <a:cubicBezTo>
                          <a:pt x="2703" y="1"/>
                          <a:pt x="2551" y="34"/>
                          <a:pt x="2406" y="105"/>
                        </a:cubicBezTo>
                        <a:lnTo>
                          <a:pt x="501" y="1081"/>
                        </a:lnTo>
                        <a:cubicBezTo>
                          <a:pt x="1" y="1331"/>
                          <a:pt x="48" y="1641"/>
                          <a:pt x="596" y="1760"/>
                        </a:cubicBezTo>
                        <a:lnTo>
                          <a:pt x="3644" y="2415"/>
                        </a:lnTo>
                        <a:cubicBezTo>
                          <a:pt x="3721" y="2432"/>
                          <a:pt x="3793" y="2440"/>
                          <a:pt x="3858" y="2440"/>
                        </a:cubicBezTo>
                        <a:cubicBezTo>
                          <a:pt x="4259" y="2440"/>
                          <a:pt x="4434" y="2139"/>
                          <a:pt x="4239" y="1689"/>
                        </a:cubicBezTo>
                        <a:lnTo>
                          <a:pt x="3751" y="581"/>
                        </a:lnTo>
                        <a:cubicBezTo>
                          <a:pt x="3581" y="215"/>
                          <a:pt x="3227" y="1"/>
                          <a:pt x="2852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45" name="Google Shape;2145;p46"/>
                  <p:cNvSpPr/>
                  <p:nvPr/>
                </p:nvSpPr>
                <p:spPr>
                  <a:xfrm>
                    <a:off x="2994407" y="6768558"/>
                    <a:ext cx="27428" cy="17390"/>
                  </a:xfrm>
                  <a:custGeom>
                    <a:rect b="b" l="l" r="r" t="t"/>
                    <a:pathLst>
                      <a:path extrusionOk="0" h="861" w="1358">
                        <a:moveTo>
                          <a:pt x="632" y="1"/>
                        </a:moveTo>
                        <a:cubicBezTo>
                          <a:pt x="290" y="1"/>
                          <a:pt x="23" y="194"/>
                          <a:pt x="0" y="419"/>
                        </a:cubicBezTo>
                        <a:cubicBezTo>
                          <a:pt x="0" y="658"/>
                          <a:pt x="298" y="860"/>
                          <a:pt x="655" y="860"/>
                        </a:cubicBezTo>
                        <a:cubicBezTo>
                          <a:pt x="666" y="860"/>
                          <a:pt x="677" y="860"/>
                          <a:pt x="689" y="860"/>
                        </a:cubicBezTo>
                        <a:cubicBezTo>
                          <a:pt x="1053" y="860"/>
                          <a:pt x="1334" y="674"/>
                          <a:pt x="1345" y="443"/>
                        </a:cubicBezTo>
                        <a:cubicBezTo>
                          <a:pt x="1357" y="205"/>
                          <a:pt x="1060" y="15"/>
                          <a:pt x="691" y="3"/>
                        </a:cubicBezTo>
                        <a:cubicBezTo>
                          <a:pt x="671" y="1"/>
                          <a:pt x="651" y="1"/>
                          <a:pt x="632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46" name="Google Shape;2146;p46"/>
                  <p:cNvSpPr/>
                  <p:nvPr/>
                </p:nvSpPr>
                <p:spPr>
                  <a:xfrm>
                    <a:off x="3075197" y="6790027"/>
                    <a:ext cx="73640" cy="53564"/>
                  </a:xfrm>
                  <a:custGeom>
                    <a:rect b="b" l="l" r="r" t="t"/>
                    <a:pathLst>
                      <a:path extrusionOk="0" h="2652" w="3646">
                        <a:moveTo>
                          <a:pt x="2570" y="0"/>
                        </a:moveTo>
                        <a:cubicBezTo>
                          <a:pt x="2508" y="0"/>
                          <a:pt x="2445" y="8"/>
                          <a:pt x="2382" y="23"/>
                        </a:cubicBezTo>
                        <a:lnTo>
                          <a:pt x="513" y="452"/>
                        </a:lnTo>
                        <a:cubicBezTo>
                          <a:pt x="24" y="571"/>
                          <a:pt x="1" y="880"/>
                          <a:pt x="441" y="1142"/>
                        </a:cubicBezTo>
                        <a:lnTo>
                          <a:pt x="2918" y="2547"/>
                        </a:lnTo>
                        <a:cubicBezTo>
                          <a:pt x="3037" y="2618"/>
                          <a:pt x="3147" y="2652"/>
                          <a:pt x="3242" y="2652"/>
                        </a:cubicBezTo>
                        <a:cubicBezTo>
                          <a:pt x="3497" y="2652"/>
                          <a:pt x="3645" y="2411"/>
                          <a:pt x="3584" y="2011"/>
                        </a:cubicBezTo>
                        <a:lnTo>
                          <a:pt x="3418" y="821"/>
                        </a:lnTo>
                        <a:cubicBezTo>
                          <a:pt x="3355" y="334"/>
                          <a:pt x="2987" y="0"/>
                          <a:pt x="2570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47" name="Google Shape;2147;p46"/>
                  <p:cNvSpPr/>
                  <p:nvPr/>
                </p:nvSpPr>
                <p:spPr>
                  <a:xfrm>
                    <a:off x="3107897" y="6803459"/>
                    <a:ext cx="25752" cy="18440"/>
                  </a:xfrm>
                  <a:custGeom>
                    <a:rect b="b" l="l" r="r" t="t"/>
                    <a:pathLst>
                      <a:path extrusionOk="0" h="913" w="1275">
                        <a:moveTo>
                          <a:pt x="501" y="0"/>
                        </a:moveTo>
                        <a:cubicBezTo>
                          <a:pt x="285" y="0"/>
                          <a:pt x="104" y="96"/>
                          <a:pt x="60" y="263"/>
                        </a:cubicBezTo>
                        <a:cubicBezTo>
                          <a:pt x="1" y="501"/>
                          <a:pt x="203" y="763"/>
                          <a:pt x="525" y="870"/>
                        </a:cubicBezTo>
                        <a:cubicBezTo>
                          <a:pt x="608" y="899"/>
                          <a:pt x="691" y="912"/>
                          <a:pt x="769" y="912"/>
                        </a:cubicBezTo>
                        <a:cubicBezTo>
                          <a:pt x="982" y="912"/>
                          <a:pt x="1160" y="813"/>
                          <a:pt x="1203" y="656"/>
                        </a:cubicBezTo>
                        <a:cubicBezTo>
                          <a:pt x="1275" y="406"/>
                          <a:pt x="1072" y="132"/>
                          <a:pt x="739" y="37"/>
                        </a:cubicBezTo>
                        <a:cubicBezTo>
                          <a:pt x="658" y="12"/>
                          <a:pt x="578" y="0"/>
                          <a:pt x="501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48" name="Google Shape;2148;p46"/>
                  <p:cNvSpPr/>
                  <p:nvPr/>
                </p:nvSpPr>
                <p:spPr>
                  <a:xfrm>
                    <a:off x="3078590" y="6681991"/>
                    <a:ext cx="81032" cy="61663"/>
                  </a:xfrm>
                  <a:custGeom>
                    <a:rect b="b" l="l" r="r" t="t"/>
                    <a:pathLst>
                      <a:path extrusionOk="0" h="3053" w="4012">
                        <a:moveTo>
                          <a:pt x="1986" y="0"/>
                        </a:moveTo>
                        <a:cubicBezTo>
                          <a:pt x="1632" y="0"/>
                          <a:pt x="1298" y="200"/>
                          <a:pt x="1118" y="550"/>
                        </a:cubicBezTo>
                        <a:lnTo>
                          <a:pt x="190" y="2467"/>
                        </a:lnTo>
                        <a:cubicBezTo>
                          <a:pt x="0" y="2838"/>
                          <a:pt x="60" y="3052"/>
                          <a:pt x="306" y="3052"/>
                        </a:cubicBezTo>
                        <a:cubicBezTo>
                          <a:pt x="400" y="3052"/>
                          <a:pt x="521" y="3021"/>
                          <a:pt x="666" y="2955"/>
                        </a:cubicBezTo>
                        <a:lnTo>
                          <a:pt x="3488" y="1645"/>
                        </a:lnTo>
                        <a:cubicBezTo>
                          <a:pt x="4000" y="1407"/>
                          <a:pt x="4012" y="991"/>
                          <a:pt x="3535" y="717"/>
                        </a:cubicBezTo>
                        <a:lnTo>
                          <a:pt x="2476" y="133"/>
                        </a:lnTo>
                        <a:cubicBezTo>
                          <a:pt x="2318" y="43"/>
                          <a:pt x="2150" y="0"/>
                          <a:pt x="1986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49" name="Google Shape;2149;p46"/>
                  <p:cNvSpPr/>
                  <p:nvPr/>
                </p:nvSpPr>
                <p:spPr>
                  <a:xfrm>
                    <a:off x="3103090" y="6698452"/>
                    <a:ext cx="27913" cy="21389"/>
                  </a:xfrm>
                  <a:custGeom>
                    <a:rect b="b" l="l" r="r" t="t"/>
                    <a:pathLst>
                      <a:path extrusionOk="0" h="1059" w="1382">
                        <a:moveTo>
                          <a:pt x="927" y="1"/>
                        </a:moveTo>
                        <a:cubicBezTo>
                          <a:pt x="775" y="1"/>
                          <a:pt x="595" y="61"/>
                          <a:pt x="429" y="176"/>
                        </a:cubicBezTo>
                        <a:cubicBezTo>
                          <a:pt x="132" y="402"/>
                          <a:pt x="1" y="735"/>
                          <a:pt x="144" y="926"/>
                        </a:cubicBezTo>
                        <a:cubicBezTo>
                          <a:pt x="215" y="1014"/>
                          <a:pt x="331" y="1059"/>
                          <a:pt x="464" y="1059"/>
                        </a:cubicBezTo>
                        <a:cubicBezTo>
                          <a:pt x="617" y="1059"/>
                          <a:pt x="794" y="999"/>
                          <a:pt x="953" y="878"/>
                        </a:cubicBezTo>
                        <a:cubicBezTo>
                          <a:pt x="1251" y="652"/>
                          <a:pt x="1382" y="330"/>
                          <a:pt x="1239" y="140"/>
                        </a:cubicBezTo>
                        <a:cubicBezTo>
                          <a:pt x="1173" y="46"/>
                          <a:pt x="1060" y="1"/>
                          <a:pt x="92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sp>
              <p:nvSpPr>
                <p:cNvPr id="2150" name="Google Shape;2150;p46"/>
                <p:cNvSpPr/>
                <p:nvPr/>
              </p:nvSpPr>
              <p:spPr>
                <a:xfrm>
                  <a:off x="4324817" y="7154782"/>
                  <a:ext cx="1050" cy="1737"/>
                </a:xfrm>
                <a:custGeom>
                  <a:rect b="b" l="l" r="r" t="t"/>
                  <a:pathLst>
                    <a:path extrusionOk="0" h="86" w="52">
                      <a:moveTo>
                        <a:pt x="9" y="1"/>
                      </a:moveTo>
                      <a:cubicBezTo>
                        <a:pt x="0" y="43"/>
                        <a:pt x="33" y="85"/>
                        <a:pt x="45" y="85"/>
                      </a:cubicBezTo>
                      <a:cubicBezTo>
                        <a:pt x="50" y="85"/>
                        <a:pt x="51" y="78"/>
                        <a:pt x="44" y="60"/>
                      </a:cubicBezTo>
                      <a:lnTo>
                        <a:pt x="9" y="1"/>
                      </a:lnTo>
                      <a:close/>
                    </a:path>
                  </a:pathLst>
                </a:custGeom>
                <a:solidFill>
                  <a:srgbClr val="E7C569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151" name="Google Shape;2151;p46"/>
                <p:cNvSpPr/>
                <p:nvPr/>
              </p:nvSpPr>
              <p:spPr>
                <a:xfrm>
                  <a:off x="4411646" y="7160316"/>
                  <a:ext cx="1858" cy="1313"/>
                </a:xfrm>
                <a:custGeom>
                  <a:rect b="b" l="l" r="r" t="t"/>
                  <a:pathLst>
                    <a:path extrusionOk="0" h="65" w="92">
                      <a:moveTo>
                        <a:pt x="91" y="1"/>
                      </a:moveTo>
                      <a:lnTo>
                        <a:pt x="91" y="1"/>
                      </a:lnTo>
                      <a:cubicBezTo>
                        <a:pt x="46" y="19"/>
                        <a:pt x="1" y="64"/>
                        <a:pt x="8" y="64"/>
                      </a:cubicBezTo>
                      <a:cubicBezTo>
                        <a:pt x="10" y="64"/>
                        <a:pt x="17" y="60"/>
                        <a:pt x="32" y="48"/>
                      </a:cubicBezTo>
                      <a:lnTo>
                        <a:pt x="91" y="1"/>
                      </a:lnTo>
                      <a:close/>
                    </a:path>
                  </a:pathLst>
                </a:custGeom>
                <a:solidFill>
                  <a:srgbClr val="E7C569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152" name="Google Shape;2152;p46"/>
                <p:cNvSpPr/>
                <p:nvPr/>
              </p:nvSpPr>
              <p:spPr>
                <a:xfrm>
                  <a:off x="4417079" y="6407676"/>
                  <a:ext cx="1414" cy="1171"/>
                </a:xfrm>
                <a:custGeom>
                  <a:rect b="b" l="l" r="r" t="t"/>
                  <a:pathLst>
                    <a:path extrusionOk="0" h="58" w="70">
                      <a:moveTo>
                        <a:pt x="65" y="1"/>
                      </a:moveTo>
                      <a:lnTo>
                        <a:pt x="65" y="1"/>
                      </a:lnTo>
                      <a:cubicBezTo>
                        <a:pt x="63" y="1"/>
                        <a:pt x="58" y="7"/>
                        <a:pt x="48" y="22"/>
                      </a:cubicBezTo>
                      <a:lnTo>
                        <a:pt x="1" y="58"/>
                      </a:lnTo>
                      <a:cubicBezTo>
                        <a:pt x="45" y="49"/>
                        <a:pt x="69" y="1"/>
                        <a:pt x="65" y="1"/>
                      </a:cubicBezTo>
                      <a:close/>
                    </a:path>
                  </a:pathLst>
                </a:custGeom>
                <a:solidFill>
                  <a:srgbClr val="E7C569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2153" name="Google Shape;2153;p46"/>
            <p:cNvGrpSpPr/>
            <p:nvPr/>
          </p:nvGrpSpPr>
          <p:grpSpPr>
            <a:xfrm rot="5400000">
              <a:off x="7147611" y="690554"/>
              <a:ext cx="1300518" cy="760150"/>
              <a:chOff x="6688249" y="168216"/>
              <a:chExt cx="1740755" cy="1017467"/>
            </a:xfrm>
          </p:grpSpPr>
          <p:grpSp>
            <p:nvGrpSpPr>
              <p:cNvPr id="2154" name="Google Shape;2154;p46"/>
              <p:cNvGrpSpPr/>
              <p:nvPr/>
            </p:nvGrpSpPr>
            <p:grpSpPr>
              <a:xfrm flipH="1" rot="-5400000">
                <a:off x="7353728" y="110407"/>
                <a:ext cx="409798" cy="1740755"/>
                <a:chOff x="-1049900" y="1219025"/>
                <a:chExt cx="237550" cy="1009075"/>
              </a:xfrm>
            </p:grpSpPr>
            <p:sp>
              <p:nvSpPr>
                <p:cNvPr id="2155" name="Google Shape;2155;p46"/>
                <p:cNvSpPr/>
                <p:nvPr/>
              </p:nvSpPr>
              <p:spPr>
                <a:xfrm>
                  <a:off x="-1049900" y="1219025"/>
                  <a:ext cx="237550" cy="1009075"/>
                </a:xfrm>
                <a:custGeom>
                  <a:rect b="b" l="l" r="r" t="t"/>
                  <a:pathLst>
                    <a:path extrusionOk="0" h="40363" w="9502">
                      <a:moveTo>
                        <a:pt x="965" y="1"/>
                      </a:moveTo>
                      <a:cubicBezTo>
                        <a:pt x="417" y="1"/>
                        <a:pt x="0" y="453"/>
                        <a:pt x="36" y="989"/>
                      </a:cubicBezTo>
                      <a:lnTo>
                        <a:pt x="905" y="14502"/>
                      </a:lnTo>
                      <a:cubicBezTo>
                        <a:pt x="929" y="15038"/>
                        <a:pt x="965" y="15931"/>
                        <a:pt x="965" y="16479"/>
                      </a:cubicBezTo>
                      <a:lnTo>
                        <a:pt x="965" y="23396"/>
                      </a:lnTo>
                      <a:cubicBezTo>
                        <a:pt x="965" y="23944"/>
                        <a:pt x="929" y="24825"/>
                        <a:pt x="905" y="25385"/>
                      </a:cubicBezTo>
                      <a:lnTo>
                        <a:pt x="36" y="39386"/>
                      </a:lnTo>
                      <a:cubicBezTo>
                        <a:pt x="12" y="39922"/>
                        <a:pt x="429" y="40363"/>
                        <a:pt x="965" y="40363"/>
                      </a:cubicBezTo>
                      <a:lnTo>
                        <a:pt x="8537" y="40363"/>
                      </a:lnTo>
                      <a:cubicBezTo>
                        <a:pt x="9085" y="40363"/>
                        <a:pt x="9502" y="39922"/>
                        <a:pt x="9490" y="39386"/>
                      </a:cubicBezTo>
                      <a:lnTo>
                        <a:pt x="8906" y="25218"/>
                      </a:lnTo>
                      <a:cubicBezTo>
                        <a:pt x="8894" y="24682"/>
                        <a:pt x="8871" y="23789"/>
                        <a:pt x="8871" y="23242"/>
                      </a:cubicBezTo>
                      <a:lnTo>
                        <a:pt x="8871" y="17134"/>
                      </a:lnTo>
                      <a:cubicBezTo>
                        <a:pt x="8871" y="16586"/>
                        <a:pt x="8882" y="15705"/>
                        <a:pt x="8906" y="15157"/>
                      </a:cubicBezTo>
                      <a:lnTo>
                        <a:pt x="9490" y="989"/>
                      </a:lnTo>
                      <a:cubicBezTo>
                        <a:pt x="9502" y="453"/>
                        <a:pt x="9085" y="1"/>
                        <a:pt x="8537" y="1"/>
                      </a:cubicBezTo>
                      <a:close/>
                    </a:path>
                  </a:pathLst>
                </a:custGeom>
                <a:solidFill>
                  <a:srgbClr val="9898AE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156" name="Google Shape;2156;p46"/>
                <p:cNvSpPr/>
                <p:nvPr/>
              </p:nvSpPr>
              <p:spPr>
                <a:xfrm>
                  <a:off x="-1049600" y="1219025"/>
                  <a:ext cx="125925" cy="1009075"/>
                </a:xfrm>
                <a:custGeom>
                  <a:rect b="b" l="l" r="r" t="t"/>
                  <a:pathLst>
                    <a:path extrusionOk="0" h="40363" w="5037">
                      <a:moveTo>
                        <a:pt x="965" y="1"/>
                      </a:moveTo>
                      <a:cubicBezTo>
                        <a:pt x="417" y="1"/>
                        <a:pt x="0" y="453"/>
                        <a:pt x="36" y="989"/>
                      </a:cubicBezTo>
                      <a:lnTo>
                        <a:pt x="905" y="14502"/>
                      </a:lnTo>
                      <a:cubicBezTo>
                        <a:pt x="929" y="15038"/>
                        <a:pt x="965" y="15931"/>
                        <a:pt x="965" y="16479"/>
                      </a:cubicBezTo>
                      <a:lnTo>
                        <a:pt x="965" y="23396"/>
                      </a:lnTo>
                      <a:cubicBezTo>
                        <a:pt x="965" y="23944"/>
                        <a:pt x="929" y="24825"/>
                        <a:pt x="905" y="25385"/>
                      </a:cubicBezTo>
                      <a:lnTo>
                        <a:pt x="36" y="39386"/>
                      </a:lnTo>
                      <a:cubicBezTo>
                        <a:pt x="12" y="39922"/>
                        <a:pt x="429" y="40363"/>
                        <a:pt x="965" y="40363"/>
                      </a:cubicBezTo>
                      <a:lnTo>
                        <a:pt x="4060" y="40363"/>
                      </a:lnTo>
                      <a:cubicBezTo>
                        <a:pt x="4608" y="40363"/>
                        <a:pt x="5037" y="39922"/>
                        <a:pt x="5037" y="39386"/>
                      </a:cubicBezTo>
                      <a:lnTo>
                        <a:pt x="5037" y="989"/>
                      </a:lnTo>
                      <a:cubicBezTo>
                        <a:pt x="5037" y="441"/>
                        <a:pt x="4596" y="1"/>
                        <a:pt x="4060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157" name="Google Shape;2157;p46"/>
                <p:cNvSpPr/>
                <p:nvPr/>
              </p:nvSpPr>
              <p:spPr>
                <a:xfrm>
                  <a:off x="-1031150" y="1596750"/>
                  <a:ext cx="209275" cy="245300"/>
                </a:xfrm>
                <a:custGeom>
                  <a:rect b="b" l="l" r="r" t="t"/>
                  <a:pathLst>
                    <a:path extrusionOk="0" h="9812" w="8371">
                      <a:moveTo>
                        <a:pt x="4180" y="1"/>
                      </a:moveTo>
                      <a:cubicBezTo>
                        <a:pt x="1882" y="1"/>
                        <a:pt x="0" y="251"/>
                        <a:pt x="0" y="584"/>
                      </a:cubicBezTo>
                      <a:lnTo>
                        <a:pt x="0" y="9811"/>
                      </a:lnTo>
                      <a:cubicBezTo>
                        <a:pt x="0" y="9490"/>
                        <a:pt x="1882" y="9228"/>
                        <a:pt x="4180" y="9228"/>
                      </a:cubicBezTo>
                      <a:cubicBezTo>
                        <a:pt x="6489" y="9228"/>
                        <a:pt x="8371" y="9478"/>
                        <a:pt x="8371" y="9811"/>
                      </a:cubicBezTo>
                      <a:lnTo>
                        <a:pt x="8371" y="584"/>
                      </a:lnTo>
                      <a:cubicBezTo>
                        <a:pt x="8371" y="274"/>
                        <a:pt x="6489" y="1"/>
                        <a:pt x="418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158" name="Google Shape;2158;p46"/>
                <p:cNvSpPr/>
                <p:nvPr/>
              </p:nvSpPr>
              <p:spPr>
                <a:xfrm>
                  <a:off x="-951375" y="1654800"/>
                  <a:ext cx="55675" cy="113125"/>
                </a:xfrm>
                <a:custGeom>
                  <a:rect b="b" l="l" r="r" t="t"/>
                  <a:pathLst>
                    <a:path extrusionOk="0" h="4525" w="2227">
                      <a:moveTo>
                        <a:pt x="1108" y="0"/>
                      </a:moveTo>
                      <a:cubicBezTo>
                        <a:pt x="500" y="0"/>
                        <a:pt x="0" y="1012"/>
                        <a:pt x="0" y="2262"/>
                      </a:cubicBezTo>
                      <a:cubicBezTo>
                        <a:pt x="0" y="3513"/>
                        <a:pt x="500" y="4525"/>
                        <a:pt x="1108" y="4525"/>
                      </a:cubicBezTo>
                      <a:cubicBezTo>
                        <a:pt x="1727" y="4525"/>
                        <a:pt x="2227" y="3513"/>
                        <a:pt x="2227" y="2262"/>
                      </a:cubicBezTo>
                      <a:cubicBezTo>
                        <a:pt x="2227" y="1012"/>
                        <a:pt x="1727" y="0"/>
                        <a:pt x="1108" y="0"/>
                      </a:cubicBezTo>
                      <a:close/>
                    </a:path>
                  </a:pathLst>
                </a:custGeom>
                <a:solidFill>
                  <a:srgbClr val="6C356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159" name="Google Shape;2159;p46"/>
                <p:cNvSpPr/>
                <p:nvPr/>
              </p:nvSpPr>
              <p:spPr>
                <a:xfrm>
                  <a:off x="-980250" y="1683375"/>
                  <a:ext cx="113125" cy="55975"/>
                </a:xfrm>
                <a:custGeom>
                  <a:rect b="b" l="l" r="r" t="t"/>
                  <a:pathLst>
                    <a:path extrusionOk="0" h="2239" w="4525">
                      <a:moveTo>
                        <a:pt x="2263" y="0"/>
                      </a:moveTo>
                      <a:cubicBezTo>
                        <a:pt x="1024" y="0"/>
                        <a:pt x="0" y="500"/>
                        <a:pt x="0" y="1119"/>
                      </a:cubicBezTo>
                      <a:cubicBezTo>
                        <a:pt x="0" y="1739"/>
                        <a:pt x="1024" y="2239"/>
                        <a:pt x="2263" y="2239"/>
                      </a:cubicBezTo>
                      <a:cubicBezTo>
                        <a:pt x="3513" y="2239"/>
                        <a:pt x="4525" y="1739"/>
                        <a:pt x="4525" y="1119"/>
                      </a:cubicBezTo>
                      <a:cubicBezTo>
                        <a:pt x="4525" y="500"/>
                        <a:pt x="3513" y="0"/>
                        <a:pt x="2263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160" name="Google Shape;2160;p46"/>
                <p:cNvSpPr/>
                <p:nvPr/>
              </p:nvSpPr>
              <p:spPr>
                <a:xfrm>
                  <a:off x="-1031150" y="1597050"/>
                  <a:ext cx="104500" cy="245300"/>
                </a:xfrm>
                <a:custGeom>
                  <a:rect b="b" l="l" r="r" t="t"/>
                  <a:pathLst>
                    <a:path extrusionOk="0" h="9812" w="4180">
                      <a:moveTo>
                        <a:pt x="4180" y="1"/>
                      </a:moveTo>
                      <a:cubicBezTo>
                        <a:pt x="1882" y="1"/>
                        <a:pt x="0" y="262"/>
                        <a:pt x="0" y="584"/>
                      </a:cubicBezTo>
                      <a:lnTo>
                        <a:pt x="0" y="9811"/>
                      </a:lnTo>
                      <a:cubicBezTo>
                        <a:pt x="0" y="9502"/>
                        <a:pt x="1882" y="9228"/>
                        <a:pt x="4180" y="9228"/>
                      </a:cubicBezTo>
                      <a:lnTo>
                        <a:pt x="4180" y="1"/>
                      </a:ln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2161" name="Google Shape;2161;p46"/>
              <p:cNvGrpSpPr/>
              <p:nvPr/>
            </p:nvGrpSpPr>
            <p:grpSpPr>
              <a:xfrm rot="-5400000">
                <a:off x="7445114" y="-310614"/>
                <a:ext cx="504963" cy="1462623"/>
                <a:chOff x="8428898" y="1636505"/>
                <a:chExt cx="645815" cy="1870361"/>
              </a:xfrm>
            </p:grpSpPr>
            <p:grpSp>
              <p:nvGrpSpPr>
                <p:cNvPr id="2162" name="Google Shape;2162;p46"/>
                <p:cNvGrpSpPr/>
                <p:nvPr/>
              </p:nvGrpSpPr>
              <p:grpSpPr>
                <a:xfrm>
                  <a:off x="8811521" y="1636505"/>
                  <a:ext cx="263193" cy="1865526"/>
                  <a:chOff x="-1310600" y="3676525"/>
                  <a:chExt cx="129225" cy="916000"/>
                </a:xfrm>
              </p:grpSpPr>
              <p:sp>
                <p:nvSpPr>
                  <p:cNvPr id="2163" name="Google Shape;2163;p46"/>
                  <p:cNvSpPr/>
                  <p:nvPr/>
                </p:nvSpPr>
                <p:spPr>
                  <a:xfrm>
                    <a:off x="-1310600" y="4116700"/>
                    <a:ext cx="97675" cy="475825"/>
                  </a:xfrm>
                  <a:custGeom>
                    <a:rect b="b" l="l" r="r" t="t"/>
                    <a:pathLst>
                      <a:path extrusionOk="0" h="19033" w="390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1" y="14455"/>
                          <a:pt x="72" y="14919"/>
                          <a:pt x="215" y="15348"/>
                        </a:cubicBezTo>
                        <a:lnTo>
                          <a:pt x="1382" y="18622"/>
                        </a:lnTo>
                        <a:cubicBezTo>
                          <a:pt x="1477" y="18896"/>
                          <a:pt x="1718" y="19033"/>
                          <a:pt x="1959" y="19033"/>
                        </a:cubicBezTo>
                        <a:cubicBezTo>
                          <a:pt x="2200" y="19033"/>
                          <a:pt x="2442" y="18896"/>
                          <a:pt x="2537" y="18622"/>
                        </a:cubicBezTo>
                        <a:lnTo>
                          <a:pt x="3680" y="15324"/>
                        </a:lnTo>
                        <a:cubicBezTo>
                          <a:pt x="3847" y="14836"/>
                          <a:pt x="3906" y="14336"/>
                          <a:pt x="3882" y="13848"/>
                        </a:cubicBezTo>
                        <a:lnTo>
                          <a:pt x="2811" y="37"/>
                        </a:ln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64" name="Google Shape;2164;p46"/>
                  <p:cNvSpPr/>
                  <p:nvPr/>
                </p:nvSpPr>
                <p:spPr>
                  <a:xfrm>
                    <a:off x="-1282625" y="4454850"/>
                    <a:ext cx="41700" cy="84250"/>
                  </a:xfrm>
                  <a:custGeom>
                    <a:rect b="b" l="l" r="r" t="t"/>
                    <a:pathLst>
                      <a:path extrusionOk="0" h="3370" w="1668">
                        <a:moveTo>
                          <a:pt x="834" y="0"/>
                        </a:moveTo>
                        <a:cubicBezTo>
                          <a:pt x="382" y="0"/>
                          <a:pt x="1" y="762"/>
                          <a:pt x="1" y="1691"/>
                        </a:cubicBezTo>
                        <a:cubicBezTo>
                          <a:pt x="1" y="2620"/>
                          <a:pt x="382" y="3370"/>
                          <a:pt x="834" y="3370"/>
                        </a:cubicBezTo>
                        <a:cubicBezTo>
                          <a:pt x="1299" y="3370"/>
                          <a:pt x="1668" y="2620"/>
                          <a:pt x="1668" y="1691"/>
                        </a:cubicBezTo>
                        <a:cubicBezTo>
                          <a:pt x="1668" y="762"/>
                          <a:pt x="1299" y="0"/>
                          <a:pt x="834" y="0"/>
                        </a:cubicBezTo>
                        <a:close/>
                      </a:path>
                    </a:pathLst>
                  </a:custGeom>
                  <a:solidFill>
                    <a:srgbClr val="363636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65" name="Google Shape;2165;p46"/>
                  <p:cNvSpPr/>
                  <p:nvPr/>
                </p:nvSpPr>
                <p:spPr>
                  <a:xfrm>
                    <a:off x="-1286475" y="3676525"/>
                    <a:ext cx="105100" cy="441100"/>
                  </a:xfrm>
                  <a:custGeom>
                    <a:rect b="b" l="l" r="r" t="t"/>
                    <a:pathLst>
                      <a:path extrusionOk="0" h="17644" w="4204">
                        <a:moveTo>
                          <a:pt x="2174" y="1"/>
                        </a:moveTo>
                        <a:cubicBezTo>
                          <a:pt x="1572" y="1"/>
                          <a:pt x="834" y="1047"/>
                          <a:pt x="500" y="2582"/>
                        </a:cubicBezTo>
                        <a:cubicBezTo>
                          <a:pt x="0" y="4868"/>
                          <a:pt x="500" y="17608"/>
                          <a:pt x="500" y="17608"/>
                        </a:cubicBezTo>
                        <a:lnTo>
                          <a:pt x="1810" y="17644"/>
                        </a:lnTo>
                        <a:cubicBezTo>
                          <a:pt x="1739" y="16655"/>
                          <a:pt x="2310" y="15917"/>
                          <a:pt x="2310" y="15917"/>
                        </a:cubicBezTo>
                        <a:cubicBezTo>
                          <a:pt x="4203" y="13655"/>
                          <a:pt x="3417" y="2594"/>
                          <a:pt x="2905" y="844"/>
                        </a:cubicBezTo>
                        <a:cubicBezTo>
                          <a:pt x="2739" y="259"/>
                          <a:pt x="2474" y="1"/>
                          <a:pt x="2174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66" name="Google Shape;2166;p46"/>
                  <p:cNvSpPr/>
                  <p:nvPr/>
                </p:nvSpPr>
                <p:spPr>
                  <a:xfrm>
                    <a:off x="-1286475" y="3740775"/>
                    <a:ext cx="45550" cy="376550"/>
                  </a:xfrm>
                  <a:custGeom>
                    <a:rect b="b" l="l" r="r" t="t"/>
                    <a:pathLst>
                      <a:path extrusionOk="0" h="15062" w="1822">
                        <a:moveTo>
                          <a:pt x="500" y="0"/>
                        </a:moveTo>
                        <a:cubicBezTo>
                          <a:pt x="0" y="2286"/>
                          <a:pt x="500" y="15026"/>
                          <a:pt x="500" y="15026"/>
                        </a:cubicBezTo>
                        <a:lnTo>
                          <a:pt x="1822" y="15062"/>
                        </a:lnTo>
                        <a:lnTo>
                          <a:pt x="1822" y="15062"/>
                        </a:lnTo>
                        <a:lnTo>
                          <a:pt x="500" y="0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67" name="Google Shape;2167;p46"/>
                  <p:cNvSpPr/>
                  <p:nvPr/>
                </p:nvSpPr>
                <p:spPr>
                  <a:xfrm>
                    <a:off x="-1310600" y="4116700"/>
                    <a:ext cx="63425" cy="475825"/>
                  </a:xfrm>
                  <a:custGeom>
                    <a:rect b="b" l="l" r="r" t="t"/>
                    <a:pathLst>
                      <a:path extrusionOk="0" h="19033" w="253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1" y="14455"/>
                          <a:pt x="72" y="14919"/>
                          <a:pt x="215" y="15348"/>
                        </a:cubicBezTo>
                        <a:lnTo>
                          <a:pt x="1382" y="18622"/>
                        </a:lnTo>
                        <a:cubicBezTo>
                          <a:pt x="1477" y="18896"/>
                          <a:pt x="1718" y="19033"/>
                          <a:pt x="1959" y="19033"/>
                        </a:cubicBezTo>
                        <a:cubicBezTo>
                          <a:pt x="2200" y="19033"/>
                          <a:pt x="2442" y="18896"/>
                          <a:pt x="2537" y="18622"/>
                        </a:cubicBez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2168" name="Google Shape;2168;p46"/>
                <p:cNvGrpSpPr/>
                <p:nvPr/>
              </p:nvGrpSpPr>
              <p:grpSpPr>
                <a:xfrm>
                  <a:off x="8428898" y="1985425"/>
                  <a:ext cx="308051" cy="1521442"/>
                  <a:chOff x="-3162025" y="3863875"/>
                  <a:chExt cx="151250" cy="747050"/>
                </a:xfrm>
              </p:grpSpPr>
              <p:sp>
                <p:nvSpPr>
                  <p:cNvPr id="2169" name="Google Shape;2169;p46"/>
                  <p:cNvSpPr/>
                  <p:nvPr/>
                </p:nvSpPr>
                <p:spPr>
                  <a:xfrm>
                    <a:off x="-3161425" y="3864700"/>
                    <a:ext cx="150650" cy="271375"/>
                  </a:xfrm>
                  <a:custGeom>
                    <a:rect b="b" l="l" r="r" t="t"/>
                    <a:pathLst>
                      <a:path extrusionOk="0" h="10855" w="6026">
                        <a:moveTo>
                          <a:pt x="1360" y="0"/>
                        </a:moveTo>
                        <a:cubicBezTo>
                          <a:pt x="1142" y="0"/>
                          <a:pt x="948" y="168"/>
                          <a:pt x="906" y="401"/>
                        </a:cubicBezTo>
                        <a:cubicBezTo>
                          <a:pt x="906" y="401"/>
                          <a:pt x="560" y="2616"/>
                          <a:pt x="453" y="3354"/>
                        </a:cubicBezTo>
                        <a:cubicBezTo>
                          <a:pt x="394" y="3747"/>
                          <a:pt x="358" y="4175"/>
                          <a:pt x="310" y="4663"/>
                        </a:cubicBezTo>
                        <a:cubicBezTo>
                          <a:pt x="1" y="6807"/>
                          <a:pt x="1263" y="7842"/>
                          <a:pt x="2584" y="8021"/>
                        </a:cubicBezTo>
                        <a:cubicBezTo>
                          <a:pt x="2525" y="8212"/>
                          <a:pt x="2477" y="8450"/>
                          <a:pt x="2477" y="8700"/>
                        </a:cubicBezTo>
                        <a:lnTo>
                          <a:pt x="2418" y="10819"/>
                        </a:lnTo>
                        <a:cubicBezTo>
                          <a:pt x="2418" y="10819"/>
                          <a:pt x="2418" y="10831"/>
                          <a:pt x="2442" y="10831"/>
                        </a:cubicBezTo>
                        <a:lnTo>
                          <a:pt x="3751" y="10831"/>
                        </a:lnTo>
                        <a:lnTo>
                          <a:pt x="3763" y="10855"/>
                        </a:lnTo>
                        <a:lnTo>
                          <a:pt x="3704" y="8712"/>
                        </a:lnTo>
                        <a:cubicBezTo>
                          <a:pt x="3692" y="8462"/>
                          <a:pt x="3656" y="8212"/>
                          <a:pt x="3596" y="8021"/>
                        </a:cubicBezTo>
                        <a:cubicBezTo>
                          <a:pt x="4858" y="7783"/>
                          <a:pt x="6025" y="6735"/>
                          <a:pt x="5787" y="4663"/>
                        </a:cubicBezTo>
                        <a:cubicBezTo>
                          <a:pt x="5728" y="4175"/>
                          <a:pt x="5680" y="3747"/>
                          <a:pt x="5632" y="3354"/>
                        </a:cubicBezTo>
                        <a:cubicBezTo>
                          <a:pt x="5537" y="2616"/>
                          <a:pt x="5192" y="401"/>
                          <a:pt x="5192" y="401"/>
                        </a:cubicBezTo>
                        <a:cubicBezTo>
                          <a:pt x="5149" y="168"/>
                          <a:pt x="4956" y="0"/>
                          <a:pt x="4737" y="0"/>
                        </a:cubicBezTo>
                        <a:cubicBezTo>
                          <a:pt x="4710" y="0"/>
                          <a:pt x="4683" y="3"/>
                          <a:pt x="4656" y="8"/>
                        </a:cubicBezTo>
                        <a:cubicBezTo>
                          <a:pt x="4406" y="56"/>
                          <a:pt x="4227" y="294"/>
                          <a:pt x="4263" y="544"/>
                        </a:cubicBezTo>
                        <a:lnTo>
                          <a:pt x="4763" y="3735"/>
                        </a:lnTo>
                        <a:cubicBezTo>
                          <a:pt x="4763" y="4056"/>
                          <a:pt x="4489" y="4330"/>
                          <a:pt x="4168" y="4330"/>
                        </a:cubicBezTo>
                        <a:cubicBezTo>
                          <a:pt x="3835" y="4330"/>
                          <a:pt x="3585" y="4056"/>
                          <a:pt x="3585" y="3747"/>
                        </a:cubicBezTo>
                        <a:lnTo>
                          <a:pt x="3585" y="472"/>
                        </a:lnTo>
                        <a:cubicBezTo>
                          <a:pt x="3585" y="222"/>
                          <a:pt x="3370" y="8"/>
                          <a:pt x="3120" y="8"/>
                        </a:cubicBezTo>
                        <a:lnTo>
                          <a:pt x="2977" y="8"/>
                        </a:lnTo>
                        <a:cubicBezTo>
                          <a:pt x="2715" y="8"/>
                          <a:pt x="2513" y="222"/>
                          <a:pt x="2513" y="472"/>
                        </a:cubicBezTo>
                        <a:lnTo>
                          <a:pt x="2513" y="3747"/>
                        </a:lnTo>
                        <a:cubicBezTo>
                          <a:pt x="2513" y="4068"/>
                          <a:pt x="2263" y="4330"/>
                          <a:pt x="1930" y="4330"/>
                        </a:cubicBezTo>
                        <a:cubicBezTo>
                          <a:pt x="1608" y="4330"/>
                          <a:pt x="1334" y="4056"/>
                          <a:pt x="1334" y="3735"/>
                        </a:cubicBezTo>
                        <a:lnTo>
                          <a:pt x="1822" y="544"/>
                        </a:lnTo>
                        <a:cubicBezTo>
                          <a:pt x="1870" y="294"/>
                          <a:pt x="1691" y="56"/>
                          <a:pt x="1441" y="8"/>
                        </a:cubicBezTo>
                        <a:cubicBezTo>
                          <a:pt x="1414" y="3"/>
                          <a:pt x="1387" y="0"/>
                          <a:pt x="136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70" name="Google Shape;2170;p46"/>
                  <p:cNvSpPr/>
                  <p:nvPr/>
                </p:nvSpPr>
                <p:spPr>
                  <a:xfrm>
                    <a:off x="-3162025" y="3863875"/>
                    <a:ext cx="94400" cy="271300"/>
                  </a:xfrm>
                  <a:custGeom>
                    <a:rect b="b" l="l" r="r" t="t"/>
                    <a:pathLst>
                      <a:path extrusionOk="0" h="10852" w="3776">
                        <a:moveTo>
                          <a:pt x="1327" y="1"/>
                        </a:moveTo>
                        <a:cubicBezTo>
                          <a:pt x="1093" y="1"/>
                          <a:pt x="891" y="170"/>
                          <a:pt x="858" y="398"/>
                        </a:cubicBezTo>
                        <a:cubicBezTo>
                          <a:pt x="858" y="398"/>
                          <a:pt x="513" y="2613"/>
                          <a:pt x="406" y="3363"/>
                        </a:cubicBezTo>
                        <a:cubicBezTo>
                          <a:pt x="370" y="3744"/>
                          <a:pt x="322" y="4173"/>
                          <a:pt x="263" y="4673"/>
                        </a:cubicBezTo>
                        <a:cubicBezTo>
                          <a:pt x="1" y="6828"/>
                          <a:pt x="1287" y="7864"/>
                          <a:pt x="2608" y="8030"/>
                        </a:cubicBezTo>
                        <a:cubicBezTo>
                          <a:pt x="2549" y="8245"/>
                          <a:pt x="2525" y="8459"/>
                          <a:pt x="2501" y="8721"/>
                        </a:cubicBezTo>
                        <a:lnTo>
                          <a:pt x="2442" y="10828"/>
                        </a:lnTo>
                        <a:cubicBezTo>
                          <a:pt x="2442" y="10852"/>
                          <a:pt x="2466" y="10852"/>
                          <a:pt x="2466" y="10852"/>
                        </a:cubicBezTo>
                        <a:lnTo>
                          <a:pt x="3775" y="10852"/>
                        </a:lnTo>
                        <a:lnTo>
                          <a:pt x="2466" y="3744"/>
                        </a:lnTo>
                        <a:cubicBezTo>
                          <a:pt x="2466" y="4065"/>
                          <a:pt x="2215" y="4327"/>
                          <a:pt x="1882" y="4327"/>
                        </a:cubicBezTo>
                        <a:cubicBezTo>
                          <a:pt x="1561" y="4327"/>
                          <a:pt x="1287" y="4065"/>
                          <a:pt x="1287" y="3732"/>
                        </a:cubicBezTo>
                        <a:lnTo>
                          <a:pt x="1775" y="541"/>
                        </a:lnTo>
                        <a:cubicBezTo>
                          <a:pt x="1823" y="291"/>
                          <a:pt x="1644" y="53"/>
                          <a:pt x="1394" y="5"/>
                        </a:cubicBezTo>
                        <a:cubicBezTo>
                          <a:pt x="1371" y="2"/>
                          <a:pt x="1349" y="1"/>
                          <a:pt x="132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71" name="Google Shape;2171;p46"/>
                  <p:cNvSpPr/>
                  <p:nvPr/>
                </p:nvSpPr>
                <p:spPr>
                  <a:xfrm>
                    <a:off x="-3137000" y="4135150"/>
                    <a:ext cx="97650" cy="475775"/>
                  </a:xfrm>
                  <a:custGeom>
                    <a:rect b="b" l="l" r="r" t="t"/>
                    <a:pathLst>
                      <a:path extrusionOk="0" h="19031" w="3906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0" y="14443"/>
                          <a:pt x="60" y="14908"/>
                          <a:pt x="214" y="15336"/>
                        </a:cubicBezTo>
                        <a:lnTo>
                          <a:pt x="1369" y="18610"/>
                        </a:lnTo>
                        <a:cubicBezTo>
                          <a:pt x="1465" y="18890"/>
                          <a:pt x="1706" y="19030"/>
                          <a:pt x="1948" y="19030"/>
                        </a:cubicBezTo>
                        <a:cubicBezTo>
                          <a:pt x="2191" y="19030"/>
                          <a:pt x="2435" y="18890"/>
                          <a:pt x="2536" y="18610"/>
                        </a:cubicBezTo>
                        <a:lnTo>
                          <a:pt x="3679" y="15312"/>
                        </a:lnTo>
                        <a:cubicBezTo>
                          <a:pt x="3846" y="14836"/>
                          <a:pt x="3905" y="14324"/>
                          <a:pt x="3870" y="13836"/>
                        </a:cubicBezTo>
                        <a:lnTo>
                          <a:pt x="2798" y="25"/>
                        </a:ln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72" name="Google Shape;2172;p46"/>
                  <p:cNvSpPr/>
                  <p:nvPr/>
                </p:nvSpPr>
                <p:spPr>
                  <a:xfrm>
                    <a:off x="-3109025" y="4473300"/>
                    <a:ext cx="41700" cy="83950"/>
                  </a:xfrm>
                  <a:custGeom>
                    <a:rect b="b" l="l" r="r" t="t"/>
                    <a:pathLst>
                      <a:path extrusionOk="0" h="3358" w="1668">
                        <a:moveTo>
                          <a:pt x="834" y="0"/>
                        </a:moveTo>
                        <a:cubicBezTo>
                          <a:pt x="369" y="0"/>
                          <a:pt x="0" y="751"/>
                          <a:pt x="0" y="1679"/>
                        </a:cubicBezTo>
                        <a:cubicBezTo>
                          <a:pt x="0" y="2608"/>
                          <a:pt x="369" y="3358"/>
                          <a:pt x="834" y="3358"/>
                        </a:cubicBezTo>
                        <a:cubicBezTo>
                          <a:pt x="1298" y="3358"/>
                          <a:pt x="1667" y="2608"/>
                          <a:pt x="1667" y="1679"/>
                        </a:cubicBezTo>
                        <a:cubicBezTo>
                          <a:pt x="1667" y="751"/>
                          <a:pt x="1298" y="0"/>
                          <a:pt x="834" y="0"/>
                        </a:cubicBezTo>
                        <a:close/>
                      </a:path>
                    </a:pathLst>
                  </a:custGeom>
                  <a:solidFill>
                    <a:srgbClr val="363636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173" name="Google Shape;2173;p46"/>
                  <p:cNvSpPr/>
                  <p:nvPr/>
                </p:nvSpPr>
                <p:spPr>
                  <a:xfrm>
                    <a:off x="-3137000" y="4135150"/>
                    <a:ext cx="63425" cy="475775"/>
                  </a:xfrm>
                  <a:custGeom>
                    <a:rect b="b" l="l" r="r" t="t"/>
                    <a:pathLst>
                      <a:path extrusionOk="0" h="19031" w="253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0" y="14443"/>
                          <a:pt x="60" y="14908"/>
                          <a:pt x="214" y="15336"/>
                        </a:cubicBezTo>
                        <a:lnTo>
                          <a:pt x="1369" y="18610"/>
                        </a:lnTo>
                        <a:cubicBezTo>
                          <a:pt x="1465" y="18890"/>
                          <a:pt x="1706" y="19030"/>
                          <a:pt x="1948" y="19030"/>
                        </a:cubicBezTo>
                        <a:cubicBezTo>
                          <a:pt x="2191" y="19030"/>
                          <a:pt x="2435" y="18890"/>
                          <a:pt x="2536" y="18610"/>
                        </a:cubicBez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</p:grpSp>
        </p:grpSp>
      </p:grpSp>
      <p:cxnSp>
        <p:nvCxnSpPr>
          <p:cNvPr id="2174" name="Google Shape;2174;p46"/>
          <p:cNvCxnSpPr/>
          <p:nvPr/>
        </p:nvCxnSpPr>
        <p:spPr>
          <a:xfrm>
            <a:off x="339900" y="902325"/>
            <a:ext cx="5559300" cy="0"/>
          </a:xfrm>
          <a:prstGeom prst="straightConnector1">
            <a:avLst/>
          </a:prstGeom>
          <a:noFill/>
          <a:ln cap="rnd" cmpd="sng" w="38100">
            <a:solidFill>
              <a:srgbClr val="9898AE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175" name="Google Shape;2175;p46"/>
          <p:cNvSpPr txBox="1"/>
          <p:nvPr/>
        </p:nvSpPr>
        <p:spPr>
          <a:xfrm>
            <a:off x="188025" y="1023225"/>
            <a:ext cx="3912600" cy="236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Objective</a:t>
            </a:r>
            <a:endParaRPr sz="1600" u="sng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Table service etiquette.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Guest engagement tactics.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Upselling strategies.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Aim to create "wow" effect.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2176" name="Google Shape;2176;p46"/>
          <p:cNvSpPr txBox="1"/>
          <p:nvPr/>
        </p:nvSpPr>
        <p:spPr>
          <a:xfrm>
            <a:off x="129575" y="2688500"/>
            <a:ext cx="3692100" cy="173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Skills acquired</a:t>
            </a:r>
            <a:endParaRPr sz="1600" u="sng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Upselling techniques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Guest engagement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Table service etiquette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Problem-solving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adaptability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2177" name="Google Shape;2177;p46"/>
          <p:cNvSpPr txBox="1"/>
          <p:nvPr/>
        </p:nvSpPr>
        <p:spPr>
          <a:xfrm>
            <a:off x="3734025" y="1079300"/>
            <a:ext cx="4465200" cy="160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Knowledge gained</a:t>
            </a:r>
            <a:endParaRPr sz="1600" u="sng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Fine dining standards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Culinary &amp; wine expertise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Creating the “WOW” factor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2178" name="Google Shape;2178;p46"/>
          <p:cNvSpPr txBox="1"/>
          <p:nvPr/>
        </p:nvSpPr>
        <p:spPr>
          <a:xfrm>
            <a:off x="6584175" y="2366625"/>
            <a:ext cx="2732400" cy="1942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u="sng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Outcomes and impacts</a:t>
            </a:r>
            <a:endParaRPr sz="1600" u="sng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skilled team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guest loyalty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strong brand reputation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ellota"/>
              <a:buChar char="●"/>
            </a:pPr>
            <a:r>
              <a:rPr lang="en-GB" sz="1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Hands-on learning</a:t>
            </a:r>
            <a:endParaRPr sz="1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79" name="Google Shape;2179;p46"/>
          <p:cNvSpPr txBox="1"/>
          <p:nvPr/>
        </p:nvSpPr>
        <p:spPr>
          <a:xfrm>
            <a:off x="6855375" y="4739700"/>
            <a:ext cx="2461200" cy="48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2C3E50"/>
                </a:solidFill>
                <a:latin typeface="Bellota"/>
                <a:ea typeface="Bellota"/>
                <a:cs typeface="Bellota"/>
                <a:sym typeface="Bellota"/>
              </a:rPr>
              <a:t>The Golden Rule,  (2002)</a:t>
            </a:r>
            <a:endParaRPr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8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8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83" name="Shape 2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4" name="Google Shape;2184;p47"/>
          <p:cNvSpPr/>
          <p:nvPr/>
        </p:nvSpPr>
        <p:spPr>
          <a:xfrm>
            <a:off x="1190100" y="111025"/>
            <a:ext cx="6763800" cy="4319100"/>
          </a:xfrm>
          <a:prstGeom prst="cloudCallout">
            <a:avLst>
              <a:gd fmla="val -20833" name="adj1"/>
              <a:gd fmla="val 62500" name="adj2"/>
            </a:avLst>
          </a:prstGeom>
          <a:solidFill>
            <a:schemeClr val="accent6"/>
          </a:solidFill>
          <a:ln cap="flat" cmpd="sng" w="9525">
            <a:solidFill>
              <a:schemeClr val="accent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85" name="Google Shape;2185;p47"/>
          <p:cNvSpPr txBox="1"/>
          <p:nvPr>
            <p:ph type="title"/>
          </p:nvPr>
        </p:nvSpPr>
        <p:spPr>
          <a:xfrm>
            <a:off x="157875" y="194175"/>
            <a:ext cx="8715000" cy="105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Training Session Scenario: Elevating Food &amp; Beverage Service Excellence</a:t>
            </a:r>
            <a:endParaRPr/>
          </a:p>
        </p:txBody>
      </p:sp>
      <p:sp>
        <p:nvSpPr>
          <p:cNvPr id="2186" name="Google Shape;2186;p47"/>
          <p:cNvSpPr txBox="1"/>
          <p:nvPr/>
        </p:nvSpPr>
        <p:spPr>
          <a:xfrm>
            <a:off x="1842000" y="1562725"/>
            <a:ext cx="5460000" cy="286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6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rPr>
              <a:t>Imagine a high-profile guest arrives at the gourmet hotel wanting a fine dining experience. The team must ensure seamless service, maximize revenue through strategic upselling, and create a memorable experience that exceeds expectations</a:t>
            </a:r>
            <a:endParaRPr sz="26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2187" name="Google Shape;2187;p47"/>
          <p:cNvSpPr txBox="1"/>
          <p:nvPr/>
        </p:nvSpPr>
        <p:spPr>
          <a:xfrm>
            <a:off x="157875" y="3780463"/>
            <a:ext cx="2840100" cy="114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2188" name="Google Shape;2188;p47"/>
          <p:cNvCxnSpPr/>
          <p:nvPr/>
        </p:nvCxnSpPr>
        <p:spPr>
          <a:xfrm flipH="1" rot="10800000">
            <a:off x="157875" y="1243267"/>
            <a:ext cx="6518700" cy="4500"/>
          </a:xfrm>
          <a:prstGeom prst="straightConnector1">
            <a:avLst/>
          </a:prstGeom>
          <a:noFill/>
          <a:ln cap="rnd" cmpd="sng" w="38100">
            <a:solidFill>
              <a:srgbClr val="9898AE"/>
            </a:solidFill>
            <a:prstDash val="solid"/>
            <a:round/>
            <a:headEnd len="med" w="med" type="none"/>
            <a:tailEnd len="med" w="med" type="none"/>
          </a:ln>
        </p:spPr>
      </p:cxnSp>
      <p:grpSp>
        <p:nvGrpSpPr>
          <p:cNvPr id="2189" name="Google Shape;2189;p47"/>
          <p:cNvGrpSpPr/>
          <p:nvPr/>
        </p:nvGrpSpPr>
        <p:grpSpPr>
          <a:xfrm>
            <a:off x="7165728" y="4110770"/>
            <a:ext cx="1791561" cy="894322"/>
            <a:chOff x="7047953" y="3901345"/>
            <a:chExt cx="1791561" cy="894322"/>
          </a:xfrm>
        </p:grpSpPr>
        <p:grpSp>
          <p:nvGrpSpPr>
            <p:cNvPr id="2190" name="Google Shape;2190;p47"/>
            <p:cNvGrpSpPr/>
            <p:nvPr/>
          </p:nvGrpSpPr>
          <p:grpSpPr>
            <a:xfrm flipH="1" rot="10800000">
              <a:off x="7047953" y="4024916"/>
              <a:ext cx="646305" cy="647164"/>
              <a:chOff x="-1258500" y="2931150"/>
              <a:chExt cx="232200" cy="232500"/>
            </a:xfrm>
          </p:grpSpPr>
          <p:sp>
            <p:nvSpPr>
              <p:cNvPr id="2191" name="Google Shape;2191;p47"/>
              <p:cNvSpPr/>
              <p:nvPr/>
            </p:nvSpPr>
            <p:spPr>
              <a:xfrm>
                <a:off x="-1258500" y="2931450"/>
                <a:ext cx="232200" cy="232200"/>
              </a:xfrm>
              <a:custGeom>
                <a:rect b="b" l="l" r="r" t="t"/>
                <a:pathLst>
                  <a:path extrusionOk="0" h="9288" w="9288">
                    <a:moveTo>
                      <a:pt x="3715" y="0"/>
                    </a:moveTo>
                    <a:cubicBezTo>
                      <a:pt x="3156" y="0"/>
                      <a:pt x="2405" y="310"/>
                      <a:pt x="2024" y="703"/>
                    </a:cubicBezTo>
                    <a:lnTo>
                      <a:pt x="703" y="2024"/>
                    </a:lnTo>
                    <a:cubicBezTo>
                      <a:pt x="322" y="2405"/>
                      <a:pt x="0" y="3167"/>
                      <a:pt x="0" y="3703"/>
                    </a:cubicBezTo>
                    <a:lnTo>
                      <a:pt x="0" y="5584"/>
                    </a:lnTo>
                    <a:cubicBezTo>
                      <a:pt x="0" y="6132"/>
                      <a:pt x="322" y="6894"/>
                      <a:pt x="703" y="7263"/>
                    </a:cubicBezTo>
                    <a:lnTo>
                      <a:pt x="2024" y="8585"/>
                    </a:lnTo>
                    <a:cubicBezTo>
                      <a:pt x="2417" y="8977"/>
                      <a:pt x="3179" y="9287"/>
                      <a:pt x="3715" y="9287"/>
                    </a:cubicBezTo>
                    <a:lnTo>
                      <a:pt x="5584" y="9287"/>
                    </a:lnTo>
                    <a:cubicBezTo>
                      <a:pt x="6132" y="9287"/>
                      <a:pt x="6894" y="8977"/>
                      <a:pt x="7263" y="8585"/>
                    </a:cubicBezTo>
                    <a:lnTo>
                      <a:pt x="8597" y="7263"/>
                    </a:lnTo>
                    <a:cubicBezTo>
                      <a:pt x="8978" y="6870"/>
                      <a:pt x="9287" y="6120"/>
                      <a:pt x="9287" y="5584"/>
                    </a:cubicBezTo>
                    <a:lnTo>
                      <a:pt x="9287" y="3703"/>
                    </a:lnTo>
                    <a:cubicBezTo>
                      <a:pt x="9287" y="3155"/>
                      <a:pt x="8978" y="2393"/>
                      <a:pt x="8597" y="2024"/>
                    </a:cubicBezTo>
                    <a:lnTo>
                      <a:pt x="7263" y="703"/>
                    </a:lnTo>
                    <a:cubicBezTo>
                      <a:pt x="6882" y="310"/>
                      <a:pt x="6120" y="0"/>
                      <a:pt x="5584" y="0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92" name="Google Shape;2192;p47"/>
              <p:cNvSpPr/>
              <p:nvPr/>
            </p:nvSpPr>
            <p:spPr>
              <a:xfrm>
                <a:off x="-1227550" y="2964175"/>
                <a:ext cx="172675" cy="172675"/>
              </a:xfrm>
              <a:custGeom>
                <a:rect b="b" l="l" r="r" t="t"/>
                <a:pathLst>
                  <a:path extrusionOk="0" h="6907" w="6907">
                    <a:moveTo>
                      <a:pt x="3453" y="1"/>
                    </a:moveTo>
                    <a:cubicBezTo>
                      <a:pt x="1548" y="1"/>
                      <a:pt x="1" y="1549"/>
                      <a:pt x="1" y="3454"/>
                    </a:cubicBezTo>
                    <a:cubicBezTo>
                      <a:pt x="1" y="5359"/>
                      <a:pt x="1548" y="6906"/>
                      <a:pt x="3453" y="6906"/>
                    </a:cubicBezTo>
                    <a:cubicBezTo>
                      <a:pt x="5358" y="6906"/>
                      <a:pt x="6906" y="5359"/>
                      <a:pt x="6906" y="3454"/>
                    </a:cubicBezTo>
                    <a:cubicBezTo>
                      <a:pt x="6906" y="1549"/>
                      <a:pt x="5358" y="1"/>
                      <a:pt x="345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93" name="Google Shape;2193;p47"/>
              <p:cNvSpPr/>
              <p:nvPr/>
            </p:nvSpPr>
            <p:spPr>
              <a:xfrm>
                <a:off x="-1186175" y="2931150"/>
                <a:ext cx="159875" cy="220550"/>
              </a:xfrm>
              <a:custGeom>
                <a:rect b="b" l="l" r="r" t="t"/>
                <a:pathLst>
                  <a:path extrusionOk="0" h="8822" w="6395">
                    <a:moveTo>
                      <a:pt x="822" y="0"/>
                    </a:moveTo>
                    <a:cubicBezTo>
                      <a:pt x="263" y="0"/>
                      <a:pt x="1" y="417"/>
                      <a:pt x="203" y="905"/>
                    </a:cubicBezTo>
                    <a:lnTo>
                      <a:pt x="3299" y="8370"/>
                    </a:lnTo>
                    <a:cubicBezTo>
                      <a:pt x="3424" y="8669"/>
                      <a:pt x="3642" y="8822"/>
                      <a:pt x="3875" y="8822"/>
                    </a:cubicBezTo>
                    <a:cubicBezTo>
                      <a:pt x="4042" y="8822"/>
                      <a:pt x="4216" y="8744"/>
                      <a:pt x="4370" y="8585"/>
                    </a:cubicBezTo>
                    <a:lnTo>
                      <a:pt x="5704" y="7263"/>
                    </a:lnTo>
                    <a:cubicBezTo>
                      <a:pt x="6085" y="6870"/>
                      <a:pt x="6394" y="6108"/>
                      <a:pt x="6394" y="5572"/>
                    </a:cubicBezTo>
                    <a:lnTo>
                      <a:pt x="6394" y="3703"/>
                    </a:lnTo>
                    <a:cubicBezTo>
                      <a:pt x="6394" y="3155"/>
                      <a:pt x="6085" y="2393"/>
                      <a:pt x="5704" y="2024"/>
                    </a:cubicBezTo>
                    <a:lnTo>
                      <a:pt x="4370" y="691"/>
                    </a:lnTo>
                    <a:cubicBezTo>
                      <a:pt x="3989" y="310"/>
                      <a:pt x="3227" y="0"/>
                      <a:pt x="269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194" name="Google Shape;2194;p47"/>
            <p:cNvGrpSpPr/>
            <p:nvPr/>
          </p:nvGrpSpPr>
          <p:grpSpPr>
            <a:xfrm flipH="1" rot="10800000">
              <a:off x="7782703" y="3901345"/>
              <a:ext cx="1056812" cy="894322"/>
              <a:chOff x="-1973175" y="2587950"/>
              <a:chExt cx="422100" cy="357200"/>
            </a:xfrm>
          </p:grpSpPr>
          <p:sp>
            <p:nvSpPr>
              <p:cNvPr id="2195" name="Google Shape;2195;p47"/>
              <p:cNvSpPr/>
              <p:nvPr/>
            </p:nvSpPr>
            <p:spPr>
              <a:xfrm>
                <a:off x="-1936275" y="2587950"/>
                <a:ext cx="357225" cy="357200"/>
              </a:xfrm>
              <a:custGeom>
                <a:rect b="b" l="l" r="r" t="t"/>
                <a:pathLst>
                  <a:path extrusionOk="0" h="14288" w="14289">
                    <a:moveTo>
                      <a:pt x="7145" y="0"/>
                    </a:moveTo>
                    <a:cubicBezTo>
                      <a:pt x="3204" y="0"/>
                      <a:pt x="1" y="3203"/>
                      <a:pt x="1" y="7144"/>
                    </a:cubicBezTo>
                    <a:cubicBezTo>
                      <a:pt x="1" y="11085"/>
                      <a:pt x="3204" y="14288"/>
                      <a:pt x="7145" y="14288"/>
                    </a:cubicBezTo>
                    <a:cubicBezTo>
                      <a:pt x="11086" y="14288"/>
                      <a:pt x="14288" y="11085"/>
                      <a:pt x="14288" y="7144"/>
                    </a:cubicBezTo>
                    <a:cubicBezTo>
                      <a:pt x="14288" y="3203"/>
                      <a:pt x="11086" y="0"/>
                      <a:pt x="714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96" name="Google Shape;2196;p47"/>
              <p:cNvSpPr/>
              <p:nvPr/>
            </p:nvSpPr>
            <p:spPr>
              <a:xfrm>
                <a:off x="-1914250" y="2609975"/>
                <a:ext cx="313175" cy="312850"/>
              </a:xfrm>
              <a:custGeom>
                <a:rect b="b" l="l" r="r" t="t"/>
                <a:pathLst>
                  <a:path extrusionOk="0" h="12514" w="12527">
                    <a:moveTo>
                      <a:pt x="6264" y="0"/>
                    </a:moveTo>
                    <a:cubicBezTo>
                      <a:pt x="5037" y="0"/>
                      <a:pt x="3918" y="346"/>
                      <a:pt x="2954" y="941"/>
                    </a:cubicBezTo>
                    <a:cubicBezTo>
                      <a:pt x="1192" y="2036"/>
                      <a:pt x="1" y="4013"/>
                      <a:pt x="1" y="6251"/>
                    </a:cubicBezTo>
                    <a:cubicBezTo>
                      <a:pt x="1" y="9704"/>
                      <a:pt x="2799" y="12514"/>
                      <a:pt x="6264" y="12514"/>
                    </a:cubicBezTo>
                    <a:cubicBezTo>
                      <a:pt x="7347" y="12514"/>
                      <a:pt x="8359" y="12252"/>
                      <a:pt x="9240" y="11752"/>
                    </a:cubicBezTo>
                    <a:cubicBezTo>
                      <a:pt x="11205" y="10716"/>
                      <a:pt x="12526" y="8644"/>
                      <a:pt x="12526" y="6263"/>
                    </a:cubicBezTo>
                    <a:cubicBezTo>
                      <a:pt x="12526" y="2810"/>
                      <a:pt x="9728" y="0"/>
                      <a:pt x="6264" y="0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97" name="Google Shape;2197;p47"/>
              <p:cNvSpPr/>
              <p:nvPr/>
            </p:nvSpPr>
            <p:spPr>
              <a:xfrm>
                <a:off x="-1840425" y="2609975"/>
                <a:ext cx="239350" cy="294400"/>
              </a:xfrm>
              <a:custGeom>
                <a:rect b="b" l="l" r="r" t="t"/>
                <a:pathLst>
                  <a:path extrusionOk="0" h="11776" w="9574">
                    <a:moveTo>
                      <a:pt x="3311" y="0"/>
                    </a:moveTo>
                    <a:cubicBezTo>
                      <a:pt x="2084" y="0"/>
                      <a:pt x="965" y="346"/>
                      <a:pt x="1" y="941"/>
                    </a:cubicBezTo>
                    <a:cubicBezTo>
                      <a:pt x="1" y="941"/>
                      <a:pt x="5358" y="2632"/>
                      <a:pt x="6299" y="10692"/>
                    </a:cubicBezTo>
                    <a:lnTo>
                      <a:pt x="6299" y="11776"/>
                    </a:lnTo>
                    <a:cubicBezTo>
                      <a:pt x="8252" y="10716"/>
                      <a:pt x="9573" y="8644"/>
                      <a:pt x="9573" y="6263"/>
                    </a:cubicBezTo>
                    <a:cubicBezTo>
                      <a:pt x="9573" y="2810"/>
                      <a:pt x="6775" y="0"/>
                      <a:pt x="331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98" name="Google Shape;2198;p47"/>
              <p:cNvSpPr/>
              <p:nvPr/>
            </p:nvSpPr>
            <p:spPr>
              <a:xfrm>
                <a:off x="-1973175" y="2635250"/>
                <a:ext cx="422100" cy="249825"/>
              </a:xfrm>
              <a:custGeom>
                <a:rect b="b" l="l" r="r" t="t"/>
                <a:pathLst>
                  <a:path extrusionOk="0" h="9993" w="16884">
                    <a:moveTo>
                      <a:pt x="12742" y="0"/>
                    </a:moveTo>
                    <a:cubicBezTo>
                      <a:pt x="11056" y="0"/>
                      <a:pt x="8928" y="519"/>
                      <a:pt x="6787" y="1549"/>
                    </a:cubicBezTo>
                    <a:cubicBezTo>
                      <a:pt x="2620" y="3538"/>
                      <a:pt x="0" y="6705"/>
                      <a:pt x="905" y="8610"/>
                    </a:cubicBezTo>
                    <a:cubicBezTo>
                      <a:pt x="1350" y="9533"/>
                      <a:pt x="2544" y="9992"/>
                      <a:pt x="4130" y="9992"/>
                    </a:cubicBezTo>
                    <a:cubicBezTo>
                      <a:pt x="5816" y="9992"/>
                      <a:pt x="7944" y="9474"/>
                      <a:pt x="10085" y="8443"/>
                    </a:cubicBezTo>
                    <a:cubicBezTo>
                      <a:pt x="14252" y="6455"/>
                      <a:pt x="16884" y="3288"/>
                      <a:pt x="15967" y="1383"/>
                    </a:cubicBezTo>
                    <a:cubicBezTo>
                      <a:pt x="15522" y="459"/>
                      <a:pt x="14328" y="0"/>
                      <a:pt x="12742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99" name="Google Shape;2199;p47"/>
              <p:cNvSpPr/>
              <p:nvPr/>
            </p:nvSpPr>
            <p:spPr>
              <a:xfrm>
                <a:off x="-1891625" y="2784675"/>
                <a:ext cx="42725" cy="65600"/>
              </a:xfrm>
              <a:custGeom>
                <a:rect b="b" l="l" r="r" t="t"/>
                <a:pathLst>
                  <a:path extrusionOk="0" h="2624" w="1709">
                    <a:moveTo>
                      <a:pt x="54" y="0"/>
                    </a:moveTo>
                    <a:cubicBezTo>
                      <a:pt x="31" y="0"/>
                      <a:pt x="16" y="18"/>
                      <a:pt x="13" y="61"/>
                    </a:cubicBezTo>
                    <a:cubicBezTo>
                      <a:pt x="1" y="240"/>
                      <a:pt x="120" y="811"/>
                      <a:pt x="179" y="978"/>
                    </a:cubicBezTo>
                    <a:cubicBezTo>
                      <a:pt x="239" y="1133"/>
                      <a:pt x="537" y="1633"/>
                      <a:pt x="644" y="1764"/>
                    </a:cubicBezTo>
                    <a:cubicBezTo>
                      <a:pt x="727" y="1883"/>
                      <a:pt x="1370" y="2490"/>
                      <a:pt x="1513" y="2585"/>
                    </a:cubicBezTo>
                    <a:cubicBezTo>
                      <a:pt x="1561" y="2611"/>
                      <a:pt x="1600" y="2623"/>
                      <a:pt x="1629" y="2623"/>
                    </a:cubicBezTo>
                    <a:cubicBezTo>
                      <a:pt x="1693" y="2623"/>
                      <a:pt x="1709" y="2564"/>
                      <a:pt x="1668" y="2466"/>
                    </a:cubicBezTo>
                    <a:cubicBezTo>
                      <a:pt x="1608" y="2311"/>
                      <a:pt x="1358" y="1811"/>
                      <a:pt x="1263" y="1668"/>
                    </a:cubicBezTo>
                    <a:cubicBezTo>
                      <a:pt x="1191" y="1537"/>
                      <a:pt x="882" y="1061"/>
                      <a:pt x="787" y="918"/>
                    </a:cubicBezTo>
                    <a:lnTo>
                      <a:pt x="679" y="763"/>
                    </a:lnTo>
                    <a:cubicBezTo>
                      <a:pt x="584" y="621"/>
                      <a:pt x="429" y="394"/>
                      <a:pt x="346" y="263"/>
                    </a:cubicBezTo>
                    <a:cubicBezTo>
                      <a:pt x="274" y="173"/>
                      <a:pt x="126" y="0"/>
                      <a:pt x="5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00" name="Google Shape;2200;p47"/>
              <p:cNvSpPr/>
              <p:nvPr/>
            </p:nvSpPr>
            <p:spPr>
              <a:xfrm>
                <a:off x="-1854400" y="2751900"/>
                <a:ext cx="59925" cy="98200"/>
              </a:xfrm>
              <a:custGeom>
                <a:rect b="b" l="l" r="r" t="t"/>
                <a:pathLst>
                  <a:path extrusionOk="0" h="3928" w="2397">
                    <a:moveTo>
                      <a:pt x="53" y="1"/>
                    </a:moveTo>
                    <a:cubicBezTo>
                      <a:pt x="42" y="1"/>
                      <a:pt x="32" y="12"/>
                      <a:pt x="24" y="38"/>
                    </a:cubicBezTo>
                    <a:cubicBezTo>
                      <a:pt x="0" y="158"/>
                      <a:pt x="24" y="574"/>
                      <a:pt x="48" y="693"/>
                    </a:cubicBezTo>
                    <a:cubicBezTo>
                      <a:pt x="72" y="812"/>
                      <a:pt x="238" y="1241"/>
                      <a:pt x="310" y="1408"/>
                    </a:cubicBezTo>
                    <a:lnTo>
                      <a:pt x="595" y="1955"/>
                    </a:lnTo>
                    <a:cubicBezTo>
                      <a:pt x="679" y="2098"/>
                      <a:pt x="845" y="2360"/>
                      <a:pt x="953" y="2503"/>
                    </a:cubicBezTo>
                    <a:lnTo>
                      <a:pt x="1322" y="2979"/>
                    </a:lnTo>
                    <a:cubicBezTo>
                      <a:pt x="1441" y="3122"/>
                      <a:pt x="1631" y="3336"/>
                      <a:pt x="1774" y="3479"/>
                    </a:cubicBezTo>
                    <a:lnTo>
                      <a:pt x="2227" y="3860"/>
                    </a:lnTo>
                    <a:cubicBezTo>
                      <a:pt x="2281" y="3906"/>
                      <a:pt x="2324" y="3927"/>
                      <a:pt x="2351" y="3927"/>
                    </a:cubicBezTo>
                    <a:cubicBezTo>
                      <a:pt x="2394" y="3927"/>
                      <a:pt x="2397" y="3872"/>
                      <a:pt x="2346" y="3777"/>
                    </a:cubicBezTo>
                    <a:lnTo>
                      <a:pt x="2084" y="3229"/>
                    </a:lnTo>
                    <a:cubicBezTo>
                      <a:pt x="1988" y="3075"/>
                      <a:pt x="1846" y="2825"/>
                      <a:pt x="1750" y="2670"/>
                    </a:cubicBezTo>
                    <a:lnTo>
                      <a:pt x="1453" y="2182"/>
                    </a:lnTo>
                    <a:cubicBezTo>
                      <a:pt x="1357" y="2027"/>
                      <a:pt x="1203" y="1777"/>
                      <a:pt x="1095" y="1634"/>
                    </a:cubicBezTo>
                    <a:lnTo>
                      <a:pt x="786" y="1170"/>
                    </a:lnTo>
                    <a:cubicBezTo>
                      <a:pt x="679" y="1015"/>
                      <a:pt x="548" y="824"/>
                      <a:pt x="488" y="717"/>
                    </a:cubicBezTo>
                    <a:cubicBezTo>
                      <a:pt x="429" y="634"/>
                      <a:pt x="238" y="300"/>
                      <a:pt x="191" y="205"/>
                    </a:cubicBezTo>
                    <a:cubicBezTo>
                      <a:pt x="144" y="131"/>
                      <a:pt x="91" y="1"/>
                      <a:pt x="5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01" name="Google Shape;2201;p47"/>
              <p:cNvSpPr/>
              <p:nvPr/>
            </p:nvSpPr>
            <p:spPr>
              <a:xfrm>
                <a:off x="-1786675" y="2707425"/>
                <a:ext cx="54475" cy="112725"/>
              </a:xfrm>
              <a:custGeom>
                <a:rect b="b" l="l" r="r" t="t"/>
                <a:pathLst>
                  <a:path extrusionOk="0" h="4509" w="2179">
                    <a:moveTo>
                      <a:pt x="72" y="0"/>
                    </a:moveTo>
                    <a:cubicBezTo>
                      <a:pt x="26" y="0"/>
                      <a:pt x="1" y="17"/>
                      <a:pt x="30" y="55"/>
                    </a:cubicBezTo>
                    <a:cubicBezTo>
                      <a:pt x="89" y="163"/>
                      <a:pt x="268" y="555"/>
                      <a:pt x="315" y="651"/>
                    </a:cubicBezTo>
                    <a:cubicBezTo>
                      <a:pt x="351" y="770"/>
                      <a:pt x="530" y="1210"/>
                      <a:pt x="589" y="1365"/>
                    </a:cubicBezTo>
                    <a:lnTo>
                      <a:pt x="851" y="1996"/>
                    </a:lnTo>
                    <a:cubicBezTo>
                      <a:pt x="922" y="2163"/>
                      <a:pt x="1030" y="2437"/>
                      <a:pt x="1101" y="2603"/>
                    </a:cubicBezTo>
                    <a:lnTo>
                      <a:pt x="1387" y="3210"/>
                    </a:lnTo>
                    <a:cubicBezTo>
                      <a:pt x="1458" y="3377"/>
                      <a:pt x="1589" y="3651"/>
                      <a:pt x="1684" y="3794"/>
                    </a:cubicBezTo>
                    <a:lnTo>
                      <a:pt x="2042" y="4401"/>
                    </a:lnTo>
                    <a:cubicBezTo>
                      <a:pt x="2091" y="4473"/>
                      <a:pt x="2126" y="4509"/>
                      <a:pt x="2147" y="4509"/>
                    </a:cubicBezTo>
                    <a:cubicBezTo>
                      <a:pt x="2172" y="4509"/>
                      <a:pt x="2179" y="4461"/>
                      <a:pt x="2173" y="4365"/>
                    </a:cubicBezTo>
                    <a:lnTo>
                      <a:pt x="2054" y="3663"/>
                    </a:lnTo>
                    <a:cubicBezTo>
                      <a:pt x="2006" y="3484"/>
                      <a:pt x="1935" y="3199"/>
                      <a:pt x="1875" y="3020"/>
                    </a:cubicBezTo>
                    <a:lnTo>
                      <a:pt x="1637" y="2365"/>
                    </a:lnTo>
                    <a:cubicBezTo>
                      <a:pt x="1577" y="2198"/>
                      <a:pt x="1458" y="1925"/>
                      <a:pt x="1387" y="1758"/>
                    </a:cubicBezTo>
                    <a:lnTo>
                      <a:pt x="1053" y="1127"/>
                    </a:lnTo>
                    <a:cubicBezTo>
                      <a:pt x="970" y="972"/>
                      <a:pt x="827" y="758"/>
                      <a:pt x="756" y="651"/>
                    </a:cubicBezTo>
                    <a:cubicBezTo>
                      <a:pt x="684" y="555"/>
                      <a:pt x="399" y="210"/>
                      <a:pt x="315" y="103"/>
                    </a:cubicBezTo>
                    <a:cubicBezTo>
                      <a:pt x="258" y="39"/>
                      <a:pt x="141" y="0"/>
                      <a:pt x="7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02" name="Google Shape;2202;p47"/>
              <p:cNvSpPr/>
              <p:nvPr/>
            </p:nvSpPr>
            <p:spPr>
              <a:xfrm>
                <a:off x="-1733975" y="2681450"/>
                <a:ext cx="44800" cy="91350"/>
              </a:xfrm>
              <a:custGeom>
                <a:rect b="b" l="l" r="r" t="t"/>
                <a:pathLst>
                  <a:path extrusionOk="0" h="3654" w="1792">
                    <a:moveTo>
                      <a:pt x="59" y="1"/>
                    </a:moveTo>
                    <a:cubicBezTo>
                      <a:pt x="1" y="1"/>
                      <a:pt x="1" y="62"/>
                      <a:pt x="65" y="166"/>
                    </a:cubicBezTo>
                    <a:lnTo>
                      <a:pt x="291" y="535"/>
                    </a:lnTo>
                    <a:cubicBezTo>
                      <a:pt x="362" y="701"/>
                      <a:pt x="481" y="963"/>
                      <a:pt x="553" y="1130"/>
                    </a:cubicBezTo>
                    <a:lnTo>
                      <a:pt x="719" y="1499"/>
                    </a:lnTo>
                    <a:cubicBezTo>
                      <a:pt x="791" y="1666"/>
                      <a:pt x="898" y="1952"/>
                      <a:pt x="970" y="2106"/>
                    </a:cubicBezTo>
                    <a:lnTo>
                      <a:pt x="1636" y="3535"/>
                    </a:lnTo>
                    <a:cubicBezTo>
                      <a:pt x="1676" y="3614"/>
                      <a:pt x="1713" y="3653"/>
                      <a:pt x="1740" y="3653"/>
                    </a:cubicBezTo>
                    <a:cubicBezTo>
                      <a:pt x="1771" y="3653"/>
                      <a:pt x="1791" y="3605"/>
                      <a:pt x="1791" y="3511"/>
                    </a:cubicBezTo>
                    <a:lnTo>
                      <a:pt x="1779" y="3023"/>
                    </a:lnTo>
                    <a:cubicBezTo>
                      <a:pt x="1743" y="2833"/>
                      <a:pt x="1696" y="2547"/>
                      <a:pt x="1660" y="2368"/>
                    </a:cubicBezTo>
                    <a:lnTo>
                      <a:pt x="1529" y="1904"/>
                    </a:lnTo>
                    <a:cubicBezTo>
                      <a:pt x="1470" y="1737"/>
                      <a:pt x="1339" y="1452"/>
                      <a:pt x="1267" y="1285"/>
                    </a:cubicBezTo>
                    <a:lnTo>
                      <a:pt x="1017" y="856"/>
                    </a:lnTo>
                    <a:cubicBezTo>
                      <a:pt x="910" y="713"/>
                      <a:pt x="731" y="475"/>
                      <a:pt x="612" y="344"/>
                    </a:cubicBezTo>
                    <a:lnTo>
                      <a:pt x="184" y="47"/>
                    </a:lnTo>
                    <a:cubicBezTo>
                      <a:pt x="129" y="15"/>
                      <a:pt x="87" y="1"/>
                      <a:pt x="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03" name="Google Shape;2203;p47"/>
              <p:cNvSpPr/>
              <p:nvPr/>
            </p:nvSpPr>
            <p:spPr>
              <a:xfrm>
                <a:off x="-1673650" y="2674200"/>
                <a:ext cx="37150" cy="74100"/>
              </a:xfrm>
              <a:custGeom>
                <a:rect b="b" l="l" r="r" t="t"/>
                <a:pathLst>
                  <a:path extrusionOk="0" h="2964" w="1486">
                    <a:moveTo>
                      <a:pt x="201" y="1"/>
                    </a:moveTo>
                    <a:cubicBezTo>
                      <a:pt x="107" y="1"/>
                      <a:pt x="0" y="58"/>
                      <a:pt x="57" y="87"/>
                    </a:cubicBezTo>
                    <a:cubicBezTo>
                      <a:pt x="116" y="134"/>
                      <a:pt x="271" y="360"/>
                      <a:pt x="307" y="420"/>
                    </a:cubicBezTo>
                    <a:lnTo>
                      <a:pt x="509" y="944"/>
                    </a:lnTo>
                    <a:cubicBezTo>
                      <a:pt x="569" y="1087"/>
                      <a:pt x="747" y="1599"/>
                      <a:pt x="807" y="1742"/>
                    </a:cubicBezTo>
                    <a:cubicBezTo>
                      <a:pt x="866" y="1920"/>
                      <a:pt x="1212" y="2718"/>
                      <a:pt x="1295" y="2861"/>
                    </a:cubicBezTo>
                    <a:cubicBezTo>
                      <a:pt x="1337" y="2930"/>
                      <a:pt x="1375" y="2963"/>
                      <a:pt x="1405" y="2963"/>
                    </a:cubicBezTo>
                    <a:cubicBezTo>
                      <a:pt x="1442" y="2963"/>
                      <a:pt x="1467" y="2912"/>
                      <a:pt x="1474" y="2813"/>
                    </a:cubicBezTo>
                    <a:cubicBezTo>
                      <a:pt x="1485" y="2634"/>
                      <a:pt x="1462" y="2051"/>
                      <a:pt x="1426" y="1872"/>
                    </a:cubicBezTo>
                    <a:cubicBezTo>
                      <a:pt x="1402" y="1718"/>
                      <a:pt x="1224" y="1146"/>
                      <a:pt x="1152" y="980"/>
                    </a:cubicBezTo>
                    <a:cubicBezTo>
                      <a:pt x="1069" y="825"/>
                      <a:pt x="759" y="372"/>
                      <a:pt x="700" y="313"/>
                    </a:cubicBezTo>
                    <a:cubicBezTo>
                      <a:pt x="640" y="241"/>
                      <a:pt x="354" y="63"/>
                      <a:pt x="271" y="15"/>
                    </a:cubicBezTo>
                    <a:cubicBezTo>
                      <a:pt x="251" y="5"/>
                      <a:pt x="226" y="1"/>
                      <a:pt x="2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04" name="Google Shape;2204;p47"/>
              <p:cNvSpPr/>
              <p:nvPr/>
            </p:nvSpPr>
            <p:spPr>
              <a:xfrm>
                <a:off x="-1950550" y="2669800"/>
                <a:ext cx="399475" cy="215450"/>
              </a:xfrm>
              <a:custGeom>
                <a:rect b="b" l="l" r="r" t="t"/>
                <a:pathLst>
                  <a:path extrusionOk="0" h="8618" w="15979">
                    <a:moveTo>
                      <a:pt x="15062" y="1"/>
                    </a:moveTo>
                    <a:lnTo>
                      <a:pt x="0" y="7240"/>
                    </a:lnTo>
                    <a:cubicBezTo>
                      <a:pt x="444" y="8162"/>
                      <a:pt x="1638" y="8618"/>
                      <a:pt x="3223" y="8618"/>
                    </a:cubicBezTo>
                    <a:cubicBezTo>
                      <a:pt x="4913" y="8618"/>
                      <a:pt x="7048" y="8099"/>
                      <a:pt x="9192" y="7073"/>
                    </a:cubicBezTo>
                    <a:cubicBezTo>
                      <a:pt x="13335" y="5073"/>
                      <a:pt x="15979" y="1918"/>
                      <a:pt x="15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2205" name="Google Shape;2205;p47"/>
          <p:cNvGrpSpPr/>
          <p:nvPr/>
        </p:nvGrpSpPr>
        <p:grpSpPr>
          <a:xfrm>
            <a:off x="304436" y="3779085"/>
            <a:ext cx="1888383" cy="1144572"/>
            <a:chOff x="304436" y="3779085"/>
            <a:chExt cx="1888383" cy="1144572"/>
          </a:xfrm>
        </p:grpSpPr>
        <p:grpSp>
          <p:nvGrpSpPr>
            <p:cNvPr id="2206" name="Google Shape;2206;p47"/>
            <p:cNvGrpSpPr/>
            <p:nvPr/>
          </p:nvGrpSpPr>
          <p:grpSpPr>
            <a:xfrm flipH="1" rot="-8100000">
              <a:off x="468201" y="3950557"/>
              <a:ext cx="817041" cy="801627"/>
              <a:chOff x="-816043" y="208877"/>
              <a:chExt cx="671005" cy="658346"/>
            </a:xfrm>
          </p:grpSpPr>
          <p:grpSp>
            <p:nvGrpSpPr>
              <p:cNvPr id="2207" name="Google Shape;2207;p47"/>
              <p:cNvGrpSpPr/>
              <p:nvPr/>
            </p:nvGrpSpPr>
            <p:grpSpPr>
              <a:xfrm rot="10800000">
                <a:off x="-801883" y="582288"/>
                <a:ext cx="656845" cy="284935"/>
                <a:chOff x="124425" y="107874"/>
                <a:chExt cx="1156417" cy="501646"/>
              </a:xfrm>
            </p:grpSpPr>
            <p:sp>
              <p:nvSpPr>
                <p:cNvPr id="2208" name="Google Shape;2208;p47"/>
                <p:cNvSpPr/>
                <p:nvPr/>
              </p:nvSpPr>
              <p:spPr>
                <a:xfrm>
                  <a:off x="145959" y="119074"/>
                  <a:ext cx="1134883" cy="490446"/>
                </a:xfrm>
                <a:custGeom>
                  <a:rect b="b" l="l" r="r" t="t"/>
                  <a:pathLst>
                    <a:path extrusionOk="0" h="6787" w="15705">
                      <a:moveTo>
                        <a:pt x="1989" y="0"/>
                      </a:moveTo>
                      <a:cubicBezTo>
                        <a:pt x="893" y="0"/>
                        <a:pt x="0" y="893"/>
                        <a:pt x="0" y="1977"/>
                      </a:cubicBezTo>
                      <a:lnTo>
                        <a:pt x="0" y="4799"/>
                      </a:lnTo>
                      <a:cubicBezTo>
                        <a:pt x="0" y="5894"/>
                        <a:pt x="893" y="6787"/>
                        <a:pt x="1989" y="6787"/>
                      </a:cubicBezTo>
                      <a:lnTo>
                        <a:pt x="13728" y="6787"/>
                      </a:lnTo>
                      <a:cubicBezTo>
                        <a:pt x="14812" y="6787"/>
                        <a:pt x="15705" y="5894"/>
                        <a:pt x="15705" y="4799"/>
                      </a:cubicBezTo>
                      <a:lnTo>
                        <a:pt x="15705" y="1977"/>
                      </a:lnTo>
                      <a:cubicBezTo>
                        <a:pt x="15705" y="893"/>
                        <a:pt x="14812" y="0"/>
                        <a:pt x="13728" y="0"/>
                      </a:cubicBezTo>
                      <a:close/>
                    </a:path>
                  </a:pathLst>
                </a:custGeom>
                <a:solidFill>
                  <a:srgbClr val="F8F5F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09" name="Google Shape;2209;p47"/>
                <p:cNvSpPr/>
                <p:nvPr/>
              </p:nvSpPr>
              <p:spPr>
                <a:xfrm>
                  <a:off x="124425" y="107874"/>
                  <a:ext cx="1134883" cy="490518"/>
                </a:xfrm>
                <a:custGeom>
                  <a:rect b="b" l="l" r="r" t="t"/>
                  <a:pathLst>
                    <a:path extrusionOk="0" h="6788" w="15705">
                      <a:moveTo>
                        <a:pt x="1989" y="1"/>
                      </a:moveTo>
                      <a:cubicBezTo>
                        <a:pt x="893" y="1"/>
                        <a:pt x="1" y="894"/>
                        <a:pt x="1" y="1977"/>
                      </a:cubicBezTo>
                      <a:lnTo>
                        <a:pt x="1" y="4811"/>
                      </a:lnTo>
                      <a:cubicBezTo>
                        <a:pt x="1" y="5894"/>
                        <a:pt x="893" y="6787"/>
                        <a:pt x="1989" y="6787"/>
                      </a:cubicBezTo>
                      <a:lnTo>
                        <a:pt x="13728" y="6787"/>
                      </a:lnTo>
                      <a:cubicBezTo>
                        <a:pt x="14812" y="6787"/>
                        <a:pt x="15705" y="5894"/>
                        <a:pt x="15705" y="4811"/>
                      </a:cubicBezTo>
                      <a:lnTo>
                        <a:pt x="15705" y="1977"/>
                      </a:lnTo>
                      <a:cubicBezTo>
                        <a:pt x="15705" y="894"/>
                        <a:pt x="14812" y="1"/>
                        <a:pt x="13728" y="1"/>
                      </a:cubicBezTo>
                      <a:close/>
                    </a:path>
                  </a:pathLst>
                </a:custGeom>
                <a:solidFill>
                  <a:srgbClr val="FFA333">
                    <a:alpha val="8333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10" name="Google Shape;2210;p47"/>
                <p:cNvSpPr/>
                <p:nvPr/>
              </p:nvSpPr>
              <p:spPr>
                <a:xfrm>
                  <a:off x="213886" y="164672"/>
                  <a:ext cx="979229" cy="399250"/>
                </a:xfrm>
                <a:custGeom>
                  <a:rect b="b" l="l" r="r" t="t"/>
                  <a:pathLst>
                    <a:path extrusionOk="0" h="5525" w="13551">
                      <a:moveTo>
                        <a:pt x="2561" y="0"/>
                      </a:moveTo>
                      <a:cubicBezTo>
                        <a:pt x="1430" y="0"/>
                        <a:pt x="1" y="477"/>
                        <a:pt x="1" y="1620"/>
                      </a:cubicBezTo>
                      <a:lnTo>
                        <a:pt x="489" y="3465"/>
                      </a:lnTo>
                      <a:cubicBezTo>
                        <a:pt x="489" y="4596"/>
                        <a:pt x="1882" y="5168"/>
                        <a:pt x="3025" y="5168"/>
                      </a:cubicBezTo>
                      <a:lnTo>
                        <a:pt x="11252" y="5525"/>
                      </a:lnTo>
                      <a:cubicBezTo>
                        <a:pt x="12383" y="5525"/>
                        <a:pt x="13205" y="5084"/>
                        <a:pt x="13205" y="3941"/>
                      </a:cubicBezTo>
                      <a:lnTo>
                        <a:pt x="13550" y="1536"/>
                      </a:lnTo>
                      <a:cubicBezTo>
                        <a:pt x="13550" y="405"/>
                        <a:pt x="12383" y="0"/>
                        <a:pt x="11240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11" name="Google Shape;2211;p47"/>
                <p:cNvSpPr/>
                <p:nvPr/>
              </p:nvSpPr>
              <p:spPr>
                <a:xfrm>
                  <a:off x="396277" y="237802"/>
                  <a:ext cx="62073" cy="236660"/>
                </a:xfrm>
                <a:custGeom>
                  <a:rect b="b" l="l" r="r" t="t"/>
                  <a:pathLst>
                    <a:path extrusionOk="0" h="3275" w="859">
                      <a:moveTo>
                        <a:pt x="430" y="0"/>
                      </a:moveTo>
                      <a:cubicBezTo>
                        <a:pt x="191" y="0"/>
                        <a:pt x="1" y="739"/>
                        <a:pt x="1" y="1644"/>
                      </a:cubicBezTo>
                      <a:cubicBezTo>
                        <a:pt x="1" y="2548"/>
                        <a:pt x="191" y="3275"/>
                        <a:pt x="430" y="3275"/>
                      </a:cubicBezTo>
                      <a:cubicBezTo>
                        <a:pt x="668" y="3275"/>
                        <a:pt x="858" y="2548"/>
                        <a:pt x="858" y="1644"/>
                      </a:cubicBezTo>
                      <a:cubicBezTo>
                        <a:pt x="858" y="739"/>
                        <a:pt x="668" y="0"/>
                        <a:pt x="43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12" name="Google Shape;2212;p47"/>
                <p:cNvSpPr/>
                <p:nvPr/>
              </p:nvSpPr>
              <p:spPr>
                <a:xfrm>
                  <a:off x="527072" y="312666"/>
                  <a:ext cx="37071" cy="186726"/>
                </a:xfrm>
                <a:custGeom>
                  <a:rect b="b" l="l" r="r" t="t"/>
                  <a:pathLst>
                    <a:path extrusionOk="0" h="2584" w="513">
                      <a:moveTo>
                        <a:pt x="251" y="0"/>
                      </a:moveTo>
                      <a:cubicBezTo>
                        <a:pt x="120" y="0"/>
                        <a:pt x="1" y="572"/>
                        <a:pt x="1" y="1286"/>
                      </a:cubicBezTo>
                      <a:cubicBezTo>
                        <a:pt x="1" y="2001"/>
                        <a:pt x="120" y="2584"/>
                        <a:pt x="251" y="2584"/>
                      </a:cubicBezTo>
                      <a:cubicBezTo>
                        <a:pt x="394" y="2584"/>
                        <a:pt x="513" y="2001"/>
                        <a:pt x="513" y="1286"/>
                      </a:cubicBezTo>
                      <a:cubicBezTo>
                        <a:pt x="513" y="572"/>
                        <a:pt x="394" y="0"/>
                        <a:pt x="251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13" name="Google Shape;2213;p47"/>
                <p:cNvSpPr/>
                <p:nvPr/>
              </p:nvSpPr>
              <p:spPr>
                <a:xfrm>
                  <a:off x="801525" y="206801"/>
                  <a:ext cx="68938" cy="273730"/>
                </a:xfrm>
                <a:custGeom>
                  <a:rect b="b" l="l" r="r" t="t"/>
                  <a:pathLst>
                    <a:path extrusionOk="0" h="3788" w="954">
                      <a:moveTo>
                        <a:pt x="477" y="1"/>
                      </a:moveTo>
                      <a:cubicBezTo>
                        <a:pt x="215" y="1"/>
                        <a:pt x="1" y="846"/>
                        <a:pt x="1" y="1894"/>
                      </a:cubicBezTo>
                      <a:cubicBezTo>
                        <a:pt x="1" y="2930"/>
                        <a:pt x="215" y="3787"/>
                        <a:pt x="477" y="3787"/>
                      </a:cubicBezTo>
                      <a:cubicBezTo>
                        <a:pt x="739" y="3787"/>
                        <a:pt x="953" y="2930"/>
                        <a:pt x="953" y="1894"/>
                      </a:cubicBezTo>
                      <a:cubicBezTo>
                        <a:pt x="953" y="846"/>
                        <a:pt x="739" y="1"/>
                        <a:pt x="477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14" name="Google Shape;2214;p47"/>
                <p:cNvSpPr/>
                <p:nvPr/>
              </p:nvSpPr>
              <p:spPr>
                <a:xfrm>
                  <a:off x="969318" y="269669"/>
                  <a:ext cx="62001" cy="193591"/>
                </a:xfrm>
                <a:custGeom>
                  <a:rect b="b" l="l" r="r" t="t"/>
                  <a:pathLst>
                    <a:path extrusionOk="0" h="2679" w="858">
                      <a:moveTo>
                        <a:pt x="429" y="0"/>
                      </a:moveTo>
                      <a:cubicBezTo>
                        <a:pt x="191" y="0"/>
                        <a:pt x="0" y="595"/>
                        <a:pt x="0" y="1334"/>
                      </a:cubicBezTo>
                      <a:cubicBezTo>
                        <a:pt x="0" y="2072"/>
                        <a:pt x="191" y="2679"/>
                        <a:pt x="429" y="2679"/>
                      </a:cubicBezTo>
                      <a:cubicBezTo>
                        <a:pt x="667" y="2679"/>
                        <a:pt x="858" y="2072"/>
                        <a:pt x="858" y="1334"/>
                      </a:cubicBezTo>
                      <a:cubicBezTo>
                        <a:pt x="858" y="595"/>
                        <a:pt x="667" y="0"/>
                        <a:pt x="429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15" name="Google Shape;2215;p47"/>
                <p:cNvSpPr/>
                <p:nvPr/>
              </p:nvSpPr>
              <p:spPr>
                <a:xfrm>
                  <a:off x="192424" y="154339"/>
                  <a:ext cx="979157" cy="399323"/>
                </a:xfrm>
                <a:custGeom>
                  <a:rect b="b" l="l" r="r" t="t"/>
                  <a:pathLst>
                    <a:path extrusionOk="0" h="5526" w="13550">
                      <a:moveTo>
                        <a:pt x="2560" y="1"/>
                      </a:moveTo>
                      <a:cubicBezTo>
                        <a:pt x="1429" y="1"/>
                        <a:pt x="0" y="477"/>
                        <a:pt x="0" y="1620"/>
                      </a:cubicBezTo>
                      <a:lnTo>
                        <a:pt x="488" y="3465"/>
                      </a:lnTo>
                      <a:cubicBezTo>
                        <a:pt x="488" y="4596"/>
                        <a:pt x="1881" y="5156"/>
                        <a:pt x="3024" y="5156"/>
                      </a:cubicBezTo>
                      <a:lnTo>
                        <a:pt x="11252" y="5525"/>
                      </a:lnTo>
                      <a:cubicBezTo>
                        <a:pt x="12383" y="5525"/>
                        <a:pt x="13204" y="5073"/>
                        <a:pt x="13204" y="3942"/>
                      </a:cubicBezTo>
                      <a:lnTo>
                        <a:pt x="13549" y="1525"/>
                      </a:lnTo>
                      <a:cubicBezTo>
                        <a:pt x="13549" y="393"/>
                        <a:pt x="12383" y="1"/>
                        <a:pt x="11240" y="1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16" name="Google Shape;2216;p47"/>
                <p:cNvSpPr/>
                <p:nvPr/>
              </p:nvSpPr>
              <p:spPr>
                <a:xfrm>
                  <a:off x="193291" y="154339"/>
                  <a:ext cx="812230" cy="400117"/>
                </a:xfrm>
                <a:custGeom>
                  <a:rect b="b" l="l" r="r" t="t"/>
                  <a:pathLst>
                    <a:path extrusionOk="0" h="5537" w="11240">
                      <a:moveTo>
                        <a:pt x="2572" y="1"/>
                      </a:moveTo>
                      <a:cubicBezTo>
                        <a:pt x="1441" y="1"/>
                        <a:pt x="0" y="477"/>
                        <a:pt x="0" y="1620"/>
                      </a:cubicBezTo>
                      <a:lnTo>
                        <a:pt x="500" y="3465"/>
                      </a:lnTo>
                      <a:cubicBezTo>
                        <a:pt x="500" y="4596"/>
                        <a:pt x="1881" y="5156"/>
                        <a:pt x="3024" y="5156"/>
                      </a:cubicBezTo>
                      <a:lnTo>
                        <a:pt x="11240" y="5537"/>
                      </a:lnTo>
                      <a:lnTo>
                        <a:pt x="11240" y="5537"/>
                      </a:lnTo>
                      <a:lnTo>
                        <a:pt x="2572" y="1"/>
                      </a:ln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17" name="Google Shape;2217;p47"/>
                <p:cNvSpPr/>
                <p:nvPr/>
              </p:nvSpPr>
              <p:spPr>
                <a:xfrm>
                  <a:off x="374815" y="227468"/>
                  <a:ext cx="62001" cy="236660"/>
                </a:xfrm>
                <a:custGeom>
                  <a:rect b="b" l="l" r="r" t="t"/>
                  <a:pathLst>
                    <a:path extrusionOk="0" h="3275" w="858">
                      <a:moveTo>
                        <a:pt x="429" y="1"/>
                      </a:moveTo>
                      <a:cubicBezTo>
                        <a:pt x="191" y="1"/>
                        <a:pt x="0" y="727"/>
                        <a:pt x="0" y="1632"/>
                      </a:cubicBezTo>
                      <a:cubicBezTo>
                        <a:pt x="0" y="2537"/>
                        <a:pt x="191" y="3275"/>
                        <a:pt x="429" y="3275"/>
                      </a:cubicBezTo>
                      <a:cubicBezTo>
                        <a:pt x="667" y="3275"/>
                        <a:pt x="857" y="2537"/>
                        <a:pt x="857" y="1632"/>
                      </a:cubicBezTo>
                      <a:cubicBezTo>
                        <a:pt x="857" y="727"/>
                        <a:pt x="667" y="1"/>
                        <a:pt x="42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18" name="Google Shape;2218;p47"/>
                <p:cNvSpPr/>
                <p:nvPr/>
              </p:nvSpPr>
              <p:spPr>
                <a:xfrm>
                  <a:off x="505538" y="301465"/>
                  <a:ext cx="37071" cy="187666"/>
                </a:xfrm>
                <a:custGeom>
                  <a:rect b="b" l="l" r="r" t="t"/>
                  <a:pathLst>
                    <a:path extrusionOk="0" h="2597" w="513">
                      <a:moveTo>
                        <a:pt x="251" y="1"/>
                      </a:moveTo>
                      <a:cubicBezTo>
                        <a:pt x="120" y="1"/>
                        <a:pt x="1" y="584"/>
                        <a:pt x="1" y="1298"/>
                      </a:cubicBezTo>
                      <a:cubicBezTo>
                        <a:pt x="1" y="2013"/>
                        <a:pt x="120" y="2596"/>
                        <a:pt x="251" y="2596"/>
                      </a:cubicBezTo>
                      <a:cubicBezTo>
                        <a:pt x="394" y="2596"/>
                        <a:pt x="513" y="2013"/>
                        <a:pt x="513" y="1298"/>
                      </a:cubicBezTo>
                      <a:cubicBezTo>
                        <a:pt x="513" y="584"/>
                        <a:pt x="394" y="1"/>
                        <a:pt x="25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19" name="Google Shape;2219;p47"/>
                <p:cNvSpPr/>
                <p:nvPr/>
              </p:nvSpPr>
              <p:spPr>
                <a:xfrm>
                  <a:off x="780063" y="196468"/>
                  <a:ext cx="68866" cy="272863"/>
                </a:xfrm>
                <a:custGeom>
                  <a:rect b="b" l="l" r="r" t="t"/>
                  <a:pathLst>
                    <a:path extrusionOk="0" h="3776" w="953">
                      <a:moveTo>
                        <a:pt x="476" y="1"/>
                      </a:moveTo>
                      <a:cubicBezTo>
                        <a:pt x="214" y="1"/>
                        <a:pt x="0" y="846"/>
                        <a:pt x="0" y="1882"/>
                      </a:cubicBezTo>
                      <a:cubicBezTo>
                        <a:pt x="0" y="2930"/>
                        <a:pt x="214" y="3775"/>
                        <a:pt x="476" y="3775"/>
                      </a:cubicBezTo>
                      <a:cubicBezTo>
                        <a:pt x="738" y="3775"/>
                        <a:pt x="953" y="2930"/>
                        <a:pt x="953" y="1882"/>
                      </a:cubicBezTo>
                      <a:cubicBezTo>
                        <a:pt x="953" y="846"/>
                        <a:pt x="738" y="1"/>
                        <a:pt x="476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20" name="Google Shape;2220;p47"/>
                <p:cNvSpPr/>
                <p:nvPr/>
              </p:nvSpPr>
              <p:spPr>
                <a:xfrm>
                  <a:off x="947784" y="258469"/>
                  <a:ext cx="62073" cy="193663"/>
                </a:xfrm>
                <a:custGeom>
                  <a:rect b="b" l="l" r="r" t="t"/>
                  <a:pathLst>
                    <a:path extrusionOk="0" h="2680" w="859">
                      <a:moveTo>
                        <a:pt x="429" y="0"/>
                      </a:moveTo>
                      <a:cubicBezTo>
                        <a:pt x="191" y="0"/>
                        <a:pt x="1" y="596"/>
                        <a:pt x="1" y="1346"/>
                      </a:cubicBezTo>
                      <a:cubicBezTo>
                        <a:pt x="1" y="2084"/>
                        <a:pt x="191" y="2679"/>
                        <a:pt x="429" y="2679"/>
                      </a:cubicBezTo>
                      <a:cubicBezTo>
                        <a:pt x="668" y="2679"/>
                        <a:pt x="858" y="2084"/>
                        <a:pt x="858" y="1346"/>
                      </a:cubicBezTo>
                      <a:cubicBezTo>
                        <a:pt x="858" y="596"/>
                        <a:pt x="668" y="0"/>
                        <a:pt x="429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2221" name="Google Shape;2221;p47"/>
              <p:cNvGrpSpPr/>
              <p:nvPr/>
            </p:nvGrpSpPr>
            <p:grpSpPr>
              <a:xfrm rot="10800000">
                <a:off x="-816043" y="208877"/>
                <a:ext cx="656845" cy="284443"/>
                <a:chOff x="149356" y="766155"/>
                <a:chExt cx="1156417" cy="500779"/>
              </a:xfrm>
            </p:grpSpPr>
            <p:sp>
              <p:nvSpPr>
                <p:cNvPr id="2222" name="Google Shape;2222;p47"/>
                <p:cNvSpPr/>
                <p:nvPr/>
              </p:nvSpPr>
              <p:spPr>
                <a:xfrm>
                  <a:off x="170890" y="776488"/>
                  <a:ext cx="1134883" cy="490446"/>
                </a:xfrm>
                <a:custGeom>
                  <a:rect b="b" l="l" r="r" t="t"/>
                  <a:pathLst>
                    <a:path extrusionOk="0" h="6787" w="15705">
                      <a:moveTo>
                        <a:pt x="1989" y="0"/>
                      </a:moveTo>
                      <a:cubicBezTo>
                        <a:pt x="893" y="0"/>
                        <a:pt x="0" y="893"/>
                        <a:pt x="0" y="1977"/>
                      </a:cubicBezTo>
                      <a:lnTo>
                        <a:pt x="0" y="4810"/>
                      </a:lnTo>
                      <a:cubicBezTo>
                        <a:pt x="0" y="5894"/>
                        <a:pt x="893" y="6787"/>
                        <a:pt x="1989" y="6787"/>
                      </a:cubicBezTo>
                      <a:lnTo>
                        <a:pt x="13728" y="6787"/>
                      </a:lnTo>
                      <a:cubicBezTo>
                        <a:pt x="14812" y="6787"/>
                        <a:pt x="15705" y="5894"/>
                        <a:pt x="15705" y="4810"/>
                      </a:cubicBezTo>
                      <a:lnTo>
                        <a:pt x="15705" y="1977"/>
                      </a:lnTo>
                      <a:cubicBezTo>
                        <a:pt x="15705" y="893"/>
                        <a:pt x="14812" y="0"/>
                        <a:pt x="13728" y="0"/>
                      </a:cubicBezTo>
                      <a:close/>
                    </a:path>
                  </a:pathLst>
                </a:custGeom>
                <a:solidFill>
                  <a:srgbClr val="F8F5F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23" name="Google Shape;2223;p47"/>
                <p:cNvSpPr/>
                <p:nvPr/>
              </p:nvSpPr>
              <p:spPr>
                <a:xfrm>
                  <a:off x="149356" y="766155"/>
                  <a:ext cx="1134955" cy="489651"/>
                </a:xfrm>
                <a:custGeom>
                  <a:rect b="b" l="l" r="r" t="t"/>
                  <a:pathLst>
                    <a:path extrusionOk="0" h="6776" w="15706">
                      <a:moveTo>
                        <a:pt x="1989" y="0"/>
                      </a:moveTo>
                      <a:cubicBezTo>
                        <a:pt x="894" y="0"/>
                        <a:pt x="1" y="893"/>
                        <a:pt x="1" y="1977"/>
                      </a:cubicBezTo>
                      <a:lnTo>
                        <a:pt x="1" y="4799"/>
                      </a:lnTo>
                      <a:cubicBezTo>
                        <a:pt x="1" y="5882"/>
                        <a:pt x="894" y="6775"/>
                        <a:pt x="1989" y="6775"/>
                      </a:cubicBezTo>
                      <a:lnTo>
                        <a:pt x="13729" y="6775"/>
                      </a:lnTo>
                      <a:cubicBezTo>
                        <a:pt x="14812" y="6775"/>
                        <a:pt x="15705" y="5882"/>
                        <a:pt x="15705" y="4799"/>
                      </a:cubicBezTo>
                      <a:lnTo>
                        <a:pt x="15705" y="1977"/>
                      </a:lnTo>
                      <a:cubicBezTo>
                        <a:pt x="15705" y="893"/>
                        <a:pt x="14812" y="0"/>
                        <a:pt x="13729" y="0"/>
                      </a:cubicBezTo>
                      <a:close/>
                    </a:path>
                  </a:pathLst>
                </a:custGeom>
                <a:solidFill>
                  <a:srgbClr val="FFA333">
                    <a:alpha val="9167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24" name="Google Shape;2224;p47"/>
                <p:cNvSpPr/>
                <p:nvPr/>
              </p:nvSpPr>
              <p:spPr>
                <a:xfrm>
                  <a:off x="259484" y="822086"/>
                  <a:ext cx="978362" cy="398383"/>
                </a:xfrm>
                <a:custGeom>
                  <a:rect b="b" l="l" r="r" t="t"/>
                  <a:pathLst>
                    <a:path extrusionOk="0" h="5513" w="13539">
                      <a:moveTo>
                        <a:pt x="2287" y="0"/>
                      </a:moveTo>
                      <a:cubicBezTo>
                        <a:pt x="1156" y="0"/>
                        <a:pt x="346" y="441"/>
                        <a:pt x="346" y="1572"/>
                      </a:cubicBezTo>
                      <a:lnTo>
                        <a:pt x="1" y="3989"/>
                      </a:lnTo>
                      <a:cubicBezTo>
                        <a:pt x="1" y="5120"/>
                        <a:pt x="1156" y="5513"/>
                        <a:pt x="2311" y="5513"/>
                      </a:cubicBezTo>
                      <a:lnTo>
                        <a:pt x="10978" y="5513"/>
                      </a:lnTo>
                      <a:cubicBezTo>
                        <a:pt x="12109" y="5513"/>
                        <a:pt x="13538" y="5037"/>
                        <a:pt x="13538" y="3894"/>
                      </a:cubicBezTo>
                      <a:lnTo>
                        <a:pt x="13050" y="2048"/>
                      </a:lnTo>
                      <a:cubicBezTo>
                        <a:pt x="13050" y="917"/>
                        <a:pt x="11669" y="357"/>
                        <a:pt x="10526" y="357"/>
                      </a:cubicBezTo>
                      <a:lnTo>
                        <a:pt x="2287" y="0"/>
                      </a:ln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25" name="Google Shape;2225;p47"/>
                <p:cNvSpPr/>
                <p:nvPr/>
              </p:nvSpPr>
              <p:spPr>
                <a:xfrm>
                  <a:off x="993382" y="910680"/>
                  <a:ext cx="62868" cy="236660"/>
                </a:xfrm>
                <a:custGeom>
                  <a:rect b="b" l="l" r="r" t="t"/>
                  <a:pathLst>
                    <a:path extrusionOk="0" h="3275" w="870">
                      <a:moveTo>
                        <a:pt x="441" y="1"/>
                      </a:moveTo>
                      <a:cubicBezTo>
                        <a:pt x="203" y="1"/>
                        <a:pt x="1" y="739"/>
                        <a:pt x="1" y="1644"/>
                      </a:cubicBezTo>
                      <a:cubicBezTo>
                        <a:pt x="1" y="2549"/>
                        <a:pt x="203" y="3275"/>
                        <a:pt x="441" y="3275"/>
                      </a:cubicBezTo>
                      <a:cubicBezTo>
                        <a:pt x="679" y="3275"/>
                        <a:pt x="870" y="2549"/>
                        <a:pt x="870" y="1644"/>
                      </a:cubicBezTo>
                      <a:cubicBezTo>
                        <a:pt x="870" y="739"/>
                        <a:pt x="679" y="1"/>
                        <a:pt x="441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26" name="Google Shape;2226;p47"/>
                <p:cNvSpPr/>
                <p:nvPr/>
              </p:nvSpPr>
              <p:spPr>
                <a:xfrm>
                  <a:off x="888457" y="885749"/>
                  <a:ext cx="37071" cy="187593"/>
                </a:xfrm>
                <a:custGeom>
                  <a:rect b="b" l="l" r="r" t="t"/>
                  <a:pathLst>
                    <a:path extrusionOk="0" h="2596" w="513">
                      <a:moveTo>
                        <a:pt x="250" y="0"/>
                      </a:moveTo>
                      <a:cubicBezTo>
                        <a:pt x="119" y="0"/>
                        <a:pt x="0" y="584"/>
                        <a:pt x="0" y="1298"/>
                      </a:cubicBezTo>
                      <a:cubicBezTo>
                        <a:pt x="0" y="2013"/>
                        <a:pt x="119" y="2596"/>
                        <a:pt x="250" y="2596"/>
                      </a:cubicBezTo>
                      <a:cubicBezTo>
                        <a:pt x="393" y="2596"/>
                        <a:pt x="512" y="2013"/>
                        <a:pt x="512" y="1298"/>
                      </a:cubicBezTo>
                      <a:cubicBezTo>
                        <a:pt x="512" y="584"/>
                        <a:pt x="393" y="0"/>
                        <a:pt x="25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27" name="Google Shape;2227;p47"/>
                <p:cNvSpPr/>
                <p:nvPr/>
              </p:nvSpPr>
              <p:spPr>
                <a:xfrm>
                  <a:off x="583003" y="905549"/>
                  <a:ext cx="68938" cy="272791"/>
                </a:xfrm>
                <a:custGeom>
                  <a:rect b="b" l="l" r="r" t="t"/>
                  <a:pathLst>
                    <a:path extrusionOk="0" h="3775" w="954">
                      <a:moveTo>
                        <a:pt x="477" y="0"/>
                      </a:moveTo>
                      <a:cubicBezTo>
                        <a:pt x="215" y="0"/>
                        <a:pt x="1" y="846"/>
                        <a:pt x="1" y="1893"/>
                      </a:cubicBezTo>
                      <a:cubicBezTo>
                        <a:pt x="1" y="2929"/>
                        <a:pt x="215" y="3774"/>
                        <a:pt x="477" y="3774"/>
                      </a:cubicBezTo>
                      <a:cubicBezTo>
                        <a:pt x="739" y="3774"/>
                        <a:pt x="953" y="2929"/>
                        <a:pt x="953" y="1893"/>
                      </a:cubicBezTo>
                      <a:cubicBezTo>
                        <a:pt x="953" y="846"/>
                        <a:pt x="739" y="0"/>
                        <a:pt x="47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28" name="Google Shape;2228;p47"/>
                <p:cNvSpPr/>
                <p:nvPr/>
              </p:nvSpPr>
              <p:spPr>
                <a:xfrm>
                  <a:off x="420412" y="922748"/>
                  <a:ext cx="62868" cy="193664"/>
                </a:xfrm>
                <a:custGeom>
                  <a:rect b="b" l="l" r="r" t="t"/>
                  <a:pathLst>
                    <a:path extrusionOk="0" h="2680" w="870">
                      <a:moveTo>
                        <a:pt x="429" y="0"/>
                      </a:moveTo>
                      <a:cubicBezTo>
                        <a:pt x="191" y="0"/>
                        <a:pt x="0" y="596"/>
                        <a:pt x="0" y="1346"/>
                      </a:cubicBezTo>
                      <a:cubicBezTo>
                        <a:pt x="0" y="2084"/>
                        <a:pt x="191" y="2679"/>
                        <a:pt x="429" y="2679"/>
                      </a:cubicBezTo>
                      <a:cubicBezTo>
                        <a:pt x="679" y="2679"/>
                        <a:pt x="869" y="2084"/>
                        <a:pt x="869" y="1346"/>
                      </a:cubicBezTo>
                      <a:cubicBezTo>
                        <a:pt x="869" y="596"/>
                        <a:pt x="679" y="0"/>
                        <a:pt x="429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29" name="Google Shape;2229;p47"/>
                <p:cNvSpPr/>
                <p:nvPr/>
              </p:nvSpPr>
              <p:spPr>
                <a:xfrm>
                  <a:off x="238022" y="810885"/>
                  <a:ext cx="978290" cy="399250"/>
                </a:xfrm>
                <a:custGeom>
                  <a:rect b="b" l="l" r="r" t="t"/>
                  <a:pathLst>
                    <a:path extrusionOk="0" h="5525" w="13538">
                      <a:moveTo>
                        <a:pt x="2286" y="1"/>
                      </a:moveTo>
                      <a:cubicBezTo>
                        <a:pt x="1155" y="1"/>
                        <a:pt x="345" y="453"/>
                        <a:pt x="345" y="1584"/>
                      </a:cubicBezTo>
                      <a:lnTo>
                        <a:pt x="0" y="3989"/>
                      </a:lnTo>
                      <a:cubicBezTo>
                        <a:pt x="0" y="5120"/>
                        <a:pt x="1155" y="5525"/>
                        <a:pt x="2310" y="5525"/>
                      </a:cubicBezTo>
                      <a:lnTo>
                        <a:pt x="10978" y="5525"/>
                      </a:lnTo>
                      <a:cubicBezTo>
                        <a:pt x="12109" y="5525"/>
                        <a:pt x="13538" y="5049"/>
                        <a:pt x="13538" y="3906"/>
                      </a:cubicBezTo>
                      <a:lnTo>
                        <a:pt x="13049" y="2060"/>
                      </a:lnTo>
                      <a:cubicBezTo>
                        <a:pt x="13049" y="929"/>
                        <a:pt x="11668" y="358"/>
                        <a:pt x="10525" y="358"/>
                      </a:cubicBezTo>
                      <a:lnTo>
                        <a:pt x="2286" y="1"/>
                      </a:ln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30" name="Google Shape;2230;p47"/>
                <p:cNvSpPr/>
                <p:nvPr/>
              </p:nvSpPr>
              <p:spPr>
                <a:xfrm>
                  <a:off x="238022" y="810885"/>
                  <a:ext cx="793298" cy="399250"/>
                </a:xfrm>
                <a:custGeom>
                  <a:rect b="b" l="l" r="r" t="t"/>
                  <a:pathLst>
                    <a:path extrusionOk="0" h="5525" w="10978">
                      <a:moveTo>
                        <a:pt x="2286" y="1"/>
                      </a:moveTo>
                      <a:cubicBezTo>
                        <a:pt x="1155" y="1"/>
                        <a:pt x="345" y="453"/>
                        <a:pt x="345" y="1584"/>
                      </a:cubicBezTo>
                      <a:lnTo>
                        <a:pt x="0" y="3989"/>
                      </a:lnTo>
                      <a:cubicBezTo>
                        <a:pt x="0" y="5120"/>
                        <a:pt x="1155" y="5525"/>
                        <a:pt x="2310" y="5525"/>
                      </a:cubicBezTo>
                      <a:lnTo>
                        <a:pt x="10978" y="5525"/>
                      </a:lnTo>
                      <a:lnTo>
                        <a:pt x="2286" y="1"/>
                      </a:lnTo>
                      <a:close/>
                    </a:path>
                  </a:pathLst>
                </a:custGeom>
                <a:solidFill>
                  <a:srgbClr val="AAD26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31" name="Google Shape;2231;p47"/>
                <p:cNvSpPr/>
                <p:nvPr/>
              </p:nvSpPr>
              <p:spPr>
                <a:xfrm>
                  <a:off x="971920" y="900346"/>
                  <a:ext cx="62868" cy="236660"/>
                </a:xfrm>
                <a:custGeom>
                  <a:rect b="b" l="l" r="r" t="t"/>
                  <a:pathLst>
                    <a:path extrusionOk="0" h="3275" w="870">
                      <a:moveTo>
                        <a:pt x="441" y="1"/>
                      </a:moveTo>
                      <a:cubicBezTo>
                        <a:pt x="203" y="1"/>
                        <a:pt x="0" y="727"/>
                        <a:pt x="0" y="1632"/>
                      </a:cubicBezTo>
                      <a:cubicBezTo>
                        <a:pt x="0" y="2537"/>
                        <a:pt x="203" y="3275"/>
                        <a:pt x="441" y="3275"/>
                      </a:cubicBezTo>
                      <a:cubicBezTo>
                        <a:pt x="679" y="3275"/>
                        <a:pt x="869" y="2537"/>
                        <a:pt x="869" y="1632"/>
                      </a:cubicBezTo>
                      <a:cubicBezTo>
                        <a:pt x="869" y="727"/>
                        <a:pt x="679" y="1"/>
                        <a:pt x="441" y="1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32" name="Google Shape;2232;p47"/>
                <p:cNvSpPr/>
                <p:nvPr/>
              </p:nvSpPr>
              <p:spPr>
                <a:xfrm>
                  <a:off x="866922" y="875416"/>
                  <a:ext cx="37071" cy="186799"/>
                </a:xfrm>
                <a:custGeom>
                  <a:rect b="b" l="l" r="r" t="t"/>
                  <a:pathLst>
                    <a:path extrusionOk="0" h="2585" w="513">
                      <a:moveTo>
                        <a:pt x="251" y="0"/>
                      </a:moveTo>
                      <a:cubicBezTo>
                        <a:pt x="120" y="0"/>
                        <a:pt x="1" y="584"/>
                        <a:pt x="1" y="1298"/>
                      </a:cubicBezTo>
                      <a:cubicBezTo>
                        <a:pt x="1" y="2013"/>
                        <a:pt x="120" y="2584"/>
                        <a:pt x="251" y="2584"/>
                      </a:cubicBezTo>
                      <a:cubicBezTo>
                        <a:pt x="394" y="2584"/>
                        <a:pt x="513" y="2013"/>
                        <a:pt x="513" y="1298"/>
                      </a:cubicBezTo>
                      <a:cubicBezTo>
                        <a:pt x="513" y="584"/>
                        <a:pt x="394" y="0"/>
                        <a:pt x="251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33" name="Google Shape;2233;p47"/>
                <p:cNvSpPr/>
                <p:nvPr/>
              </p:nvSpPr>
              <p:spPr>
                <a:xfrm>
                  <a:off x="561469" y="894349"/>
                  <a:ext cx="68938" cy="273658"/>
                </a:xfrm>
                <a:custGeom>
                  <a:rect b="b" l="l" r="r" t="t"/>
                  <a:pathLst>
                    <a:path extrusionOk="0" h="3787" w="954">
                      <a:moveTo>
                        <a:pt x="477" y="0"/>
                      </a:moveTo>
                      <a:cubicBezTo>
                        <a:pt x="215" y="0"/>
                        <a:pt x="1" y="858"/>
                        <a:pt x="1" y="1894"/>
                      </a:cubicBezTo>
                      <a:cubicBezTo>
                        <a:pt x="1" y="2941"/>
                        <a:pt x="215" y="3787"/>
                        <a:pt x="477" y="3787"/>
                      </a:cubicBezTo>
                      <a:cubicBezTo>
                        <a:pt x="739" y="3787"/>
                        <a:pt x="953" y="2941"/>
                        <a:pt x="953" y="1894"/>
                      </a:cubicBezTo>
                      <a:cubicBezTo>
                        <a:pt x="953" y="858"/>
                        <a:pt x="739" y="0"/>
                        <a:pt x="477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234" name="Google Shape;2234;p47"/>
                <p:cNvSpPr/>
                <p:nvPr/>
              </p:nvSpPr>
              <p:spPr>
                <a:xfrm>
                  <a:off x="398878" y="912414"/>
                  <a:ext cx="62868" cy="193664"/>
                </a:xfrm>
                <a:custGeom>
                  <a:rect b="b" l="l" r="r" t="t"/>
                  <a:pathLst>
                    <a:path extrusionOk="0" h="2680" w="870">
                      <a:moveTo>
                        <a:pt x="429" y="0"/>
                      </a:moveTo>
                      <a:cubicBezTo>
                        <a:pt x="191" y="0"/>
                        <a:pt x="1" y="596"/>
                        <a:pt x="1" y="1334"/>
                      </a:cubicBezTo>
                      <a:cubicBezTo>
                        <a:pt x="1" y="2072"/>
                        <a:pt x="191" y="2679"/>
                        <a:pt x="429" y="2679"/>
                      </a:cubicBezTo>
                      <a:cubicBezTo>
                        <a:pt x="679" y="2679"/>
                        <a:pt x="870" y="2072"/>
                        <a:pt x="870" y="1334"/>
                      </a:cubicBezTo>
                      <a:cubicBezTo>
                        <a:pt x="870" y="596"/>
                        <a:pt x="679" y="0"/>
                        <a:pt x="429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2235" name="Google Shape;2235;p47"/>
            <p:cNvGrpSpPr/>
            <p:nvPr/>
          </p:nvGrpSpPr>
          <p:grpSpPr>
            <a:xfrm flipH="1" rot="5400000">
              <a:off x="1629680" y="4219312"/>
              <a:ext cx="563120" cy="563156"/>
              <a:chOff x="-783450" y="2861800"/>
              <a:chExt cx="362275" cy="362275"/>
            </a:xfrm>
          </p:grpSpPr>
          <p:sp>
            <p:nvSpPr>
              <p:cNvPr id="2236" name="Google Shape;2236;p47"/>
              <p:cNvSpPr/>
              <p:nvPr/>
            </p:nvSpPr>
            <p:spPr>
              <a:xfrm>
                <a:off x="-783450" y="2861800"/>
                <a:ext cx="362275" cy="362275"/>
              </a:xfrm>
              <a:custGeom>
                <a:rect b="b" l="l" r="r" t="t"/>
                <a:pathLst>
                  <a:path extrusionOk="0" h="14491" w="14491">
                    <a:moveTo>
                      <a:pt x="7240" y="0"/>
                    </a:moveTo>
                    <a:cubicBezTo>
                      <a:pt x="3239" y="0"/>
                      <a:pt x="1" y="3251"/>
                      <a:pt x="1" y="7251"/>
                    </a:cubicBezTo>
                    <a:cubicBezTo>
                      <a:pt x="1" y="11252"/>
                      <a:pt x="3239" y="14490"/>
                      <a:pt x="7240" y="14490"/>
                    </a:cubicBezTo>
                    <a:cubicBezTo>
                      <a:pt x="11240" y="14490"/>
                      <a:pt x="14491" y="11252"/>
                      <a:pt x="14491" y="7251"/>
                    </a:cubicBezTo>
                    <a:cubicBezTo>
                      <a:pt x="14491" y="3251"/>
                      <a:pt x="11240" y="0"/>
                      <a:pt x="7240" y="0"/>
                    </a:cubicBezTo>
                    <a:close/>
                  </a:path>
                </a:pathLst>
              </a:custGeom>
              <a:solidFill>
                <a:srgbClr val="FEFCF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37" name="Google Shape;2237;p47"/>
              <p:cNvSpPr/>
              <p:nvPr/>
            </p:nvSpPr>
            <p:spPr>
              <a:xfrm>
                <a:off x="-761425" y="2884125"/>
                <a:ext cx="317925" cy="317900"/>
              </a:xfrm>
              <a:custGeom>
                <a:rect b="b" l="l" r="r" t="t"/>
                <a:pathLst>
                  <a:path extrusionOk="0" h="12716" w="12717">
                    <a:moveTo>
                      <a:pt x="6359" y="0"/>
                    </a:moveTo>
                    <a:cubicBezTo>
                      <a:pt x="4787" y="0"/>
                      <a:pt x="3335" y="584"/>
                      <a:pt x="2227" y="1536"/>
                    </a:cubicBezTo>
                    <a:cubicBezTo>
                      <a:pt x="870" y="2691"/>
                      <a:pt x="1" y="4417"/>
                      <a:pt x="1" y="6358"/>
                    </a:cubicBezTo>
                    <a:cubicBezTo>
                      <a:pt x="1" y="9870"/>
                      <a:pt x="2846" y="12716"/>
                      <a:pt x="6359" y="12716"/>
                    </a:cubicBezTo>
                    <a:cubicBezTo>
                      <a:pt x="7609" y="12716"/>
                      <a:pt x="8788" y="12335"/>
                      <a:pt x="9764" y="11716"/>
                    </a:cubicBezTo>
                    <a:cubicBezTo>
                      <a:pt x="11538" y="10585"/>
                      <a:pt x="12717" y="8608"/>
                      <a:pt x="12717" y="6358"/>
                    </a:cubicBezTo>
                    <a:cubicBezTo>
                      <a:pt x="12717" y="2846"/>
                      <a:pt x="9871" y="0"/>
                      <a:pt x="6359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38" name="Google Shape;2238;p47"/>
              <p:cNvSpPr/>
              <p:nvPr/>
            </p:nvSpPr>
            <p:spPr>
              <a:xfrm>
                <a:off x="-761125" y="2922525"/>
                <a:ext cx="244100" cy="279500"/>
              </a:xfrm>
              <a:custGeom>
                <a:rect b="b" l="l" r="r" t="t"/>
                <a:pathLst>
                  <a:path extrusionOk="0" h="11180" w="9764">
                    <a:moveTo>
                      <a:pt x="2215" y="0"/>
                    </a:moveTo>
                    <a:cubicBezTo>
                      <a:pt x="858" y="1155"/>
                      <a:pt x="1" y="2881"/>
                      <a:pt x="1" y="4822"/>
                    </a:cubicBezTo>
                    <a:cubicBezTo>
                      <a:pt x="1" y="8334"/>
                      <a:pt x="2834" y="11180"/>
                      <a:pt x="6347" y="11180"/>
                    </a:cubicBezTo>
                    <a:cubicBezTo>
                      <a:pt x="7597" y="11180"/>
                      <a:pt x="8776" y="10823"/>
                      <a:pt x="9764" y="10180"/>
                    </a:cubicBezTo>
                    <a:cubicBezTo>
                      <a:pt x="9764" y="10180"/>
                      <a:pt x="2715" y="8608"/>
                      <a:pt x="2227" y="1036"/>
                    </a:cubicBezTo>
                    <a:lnTo>
                      <a:pt x="2215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1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1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1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1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242" name="Shape 224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46" name="Shape 2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7" name="Google Shape;2247;p49"/>
          <p:cNvSpPr txBox="1"/>
          <p:nvPr>
            <p:ph type="title"/>
          </p:nvPr>
        </p:nvSpPr>
        <p:spPr>
          <a:xfrm>
            <a:off x="305175" y="25380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600"/>
              <a:t>Acronym - Étoile</a:t>
            </a:r>
            <a:endParaRPr sz="7000"/>
          </a:p>
        </p:txBody>
      </p:sp>
      <p:sp>
        <p:nvSpPr>
          <p:cNvPr id="2248" name="Google Shape;2248;p49"/>
          <p:cNvSpPr txBox="1"/>
          <p:nvPr>
            <p:ph idx="1" type="body"/>
          </p:nvPr>
        </p:nvSpPr>
        <p:spPr>
          <a:xfrm>
            <a:off x="443350" y="1077300"/>
            <a:ext cx="3163200" cy="361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800">
                <a:solidFill>
                  <a:srgbClr val="000000"/>
                </a:solidFill>
                <a:latin typeface="Bellota"/>
                <a:ea typeface="Bellota"/>
                <a:cs typeface="Bellota"/>
                <a:sym typeface="Bellota"/>
              </a:rPr>
              <a:t>Élevated</a:t>
            </a:r>
            <a:endParaRPr sz="3800">
              <a:solidFill>
                <a:srgbClr val="000000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800">
                <a:solidFill>
                  <a:srgbClr val="000000"/>
                </a:solidFill>
                <a:latin typeface="Bellota"/>
                <a:ea typeface="Bellota"/>
                <a:cs typeface="Bellota"/>
                <a:sym typeface="Bellota"/>
              </a:rPr>
              <a:t>Timeless</a:t>
            </a:r>
            <a:endParaRPr sz="3800">
              <a:solidFill>
                <a:srgbClr val="000000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800">
                <a:solidFill>
                  <a:srgbClr val="000000"/>
                </a:solidFill>
                <a:latin typeface="Bellota"/>
                <a:ea typeface="Bellota"/>
                <a:cs typeface="Bellota"/>
                <a:sym typeface="Bellota"/>
              </a:rPr>
              <a:t>Opulent</a:t>
            </a:r>
            <a:endParaRPr sz="3800">
              <a:solidFill>
                <a:srgbClr val="000000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800">
                <a:solidFill>
                  <a:srgbClr val="000000"/>
                </a:solidFill>
                <a:latin typeface="Bellota"/>
                <a:ea typeface="Bellota"/>
                <a:cs typeface="Bellota"/>
                <a:sym typeface="Bellota"/>
              </a:rPr>
              <a:t>Impeccable</a:t>
            </a:r>
            <a:endParaRPr sz="3800">
              <a:solidFill>
                <a:srgbClr val="000000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800">
                <a:solidFill>
                  <a:srgbClr val="000000"/>
                </a:solidFill>
                <a:latin typeface="Bellota"/>
                <a:ea typeface="Bellota"/>
                <a:cs typeface="Bellota"/>
                <a:sym typeface="Bellota"/>
              </a:rPr>
              <a:t>Luxurious</a:t>
            </a:r>
            <a:endParaRPr sz="3800">
              <a:solidFill>
                <a:srgbClr val="000000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800">
                <a:solidFill>
                  <a:srgbClr val="000000"/>
                </a:solidFill>
                <a:latin typeface="Bellota"/>
                <a:ea typeface="Bellota"/>
                <a:cs typeface="Bellota"/>
                <a:sym typeface="Bellota"/>
              </a:rPr>
              <a:t>Exclusive </a:t>
            </a:r>
            <a:endParaRPr sz="3800">
              <a:solidFill>
                <a:srgbClr val="000000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249" name="Google Shape;2249;p49"/>
          <p:cNvGrpSpPr/>
          <p:nvPr/>
        </p:nvGrpSpPr>
        <p:grpSpPr>
          <a:xfrm>
            <a:off x="4361431" y="1289278"/>
            <a:ext cx="4088952" cy="2818743"/>
            <a:chOff x="6135308" y="420370"/>
            <a:chExt cx="2042638" cy="1300518"/>
          </a:xfrm>
        </p:grpSpPr>
        <p:grpSp>
          <p:nvGrpSpPr>
            <p:cNvPr id="2250" name="Google Shape;2250;p49"/>
            <p:cNvGrpSpPr/>
            <p:nvPr/>
          </p:nvGrpSpPr>
          <p:grpSpPr>
            <a:xfrm>
              <a:off x="6135308" y="528702"/>
              <a:ext cx="1183440" cy="1183440"/>
              <a:chOff x="1489680" y="2367965"/>
              <a:chExt cx="1011228" cy="1011228"/>
            </a:xfrm>
          </p:grpSpPr>
          <p:sp>
            <p:nvSpPr>
              <p:cNvPr id="2251" name="Google Shape;2251;p49"/>
              <p:cNvSpPr/>
              <p:nvPr/>
            </p:nvSpPr>
            <p:spPr>
              <a:xfrm>
                <a:off x="1489680" y="2367965"/>
                <a:ext cx="1011228" cy="1011228"/>
              </a:xfrm>
              <a:custGeom>
                <a:rect b="b" l="l" r="r" t="t"/>
                <a:pathLst>
                  <a:path extrusionOk="0" h="50067" w="50067">
                    <a:moveTo>
                      <a:pt x="25028" y="0"/>
                    </a:moveTo>
                    <a:cubicBezTo>
                      <a:pt x="11204" y="12"/>
                      <a:pt x="1" y="11216"/>
                      <a:pt x="1" y="25027"/>
                    </a:cubicBezTo>
                    <a:cubicBezTo>
                      <a:pt x="1" y="38850"/>
                      <a:pt x="11204" y="50066"/>
                      <a:pt x="25028" y="50066"/>
                    </a:cubicBezTo>
                    <a:cubicBezTo>
                      <a:pt x="38851" y="50066"/>
                      <a:pt x="50066" y="38850"/>
                      <a:pt x="50066" y="25027"/>
                    </a:cubicBezTo>
                    <a:cubicBezTo>
                      <a:pt x="50066" y="11204"/>
                      <a:pt x="38863" y="0"/>
                      <a:pt x="25028" y="0"/>
                    </a:cubicBezTo>
                    <a:close/>
                  </a:path>
                </a:pathLst>
              </a:custGeom>
              <a:solidFill>
                <a:srgbClr val="F8F5F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grpSp>
            <p:nvGrpSpPr>
              <p:cNvPr id="2252" name="Google Shape;2252;p49"/>
              <p:cNvGrpSpPr/>
              <p:nvPr/>
            </p:nvGrpSpPr>
            <p:grpSpPr>
              <a:xfrm>
                <a:off x="1554727" y="2441139"/>
                <a:ext cx="881116" cy="864877"/>
                <a:chOff x="3755490" y="6344802"/>
                <a:chExt cx="881116" cy="864877"/>
              </a:xfrm>
            </p:grpSpPr>
            <p:grpSp>
              <p:nvGrpSpPr>
                <p:cNvPr id="2253" name="Google Shape;2253;p49"/>
                <p:cNvGrpSpPr/>
                <p:nvPr/>
              </p:nvGrpSpPr>
              <p:grpSpPr>
                <a:xfrm>
                  <a:off x="3755490" y="6344802"/>
                  <a:ext cx="881116" cy="864877"/>
                  <a:chOff x="6869350" y="6326664"/>
                  <a:chExt cx="881116" cy="864877"/>
                </a:xfrm>
              </p:grpSpPr>
              <p:sp>
                <p:nvSpPr>
                  <p:cNvPr id="2254" name="Google Shape;2254;p49"/>
                  <p:cNvSpPr/>
                  <p:nvPr/>
                </p:nvSpPr>
                <p:spPr>
                  <a:xfrm>
                    <a:off x="7217797" y="6664790"/>
                    <a:ext cx="179899" cy="185898"/>
                  </a:xfrm>
                  <a:custGeom>
                    <a:rect b="b" l="l" r="r" t="t"/>
                    <a:pathLst>
                      <a:path extrusionOk="0" h="9204" w="8907">
                        <a:moveTo>
                          <a:pt x="4155" y="0"/>
                        </a:moveTo>
                        <a:cubicBezTo>
                          <a:pt x="4126" y="0"/>
                          <a:pt x="4098" y="22"/>
                          <a:pt x="4084" y="62"/>
                        </a:cubicBezTo>
                        <a:lnTo>
                          <a:pt x="3822" y="574"/>
                        </a:lnTo>
                        <a:lnTo>
                          <a:pt x="3810" y="598"/>
                        </a:lnTo>
                        <a:lnTo>
                          <a:pt x="3775" y="586"/>
                        </a:lnTo>
                        <a:lnTo>
                          <a:pt x="3358" y="193"/>
                        </a:lnTo>
                        <a:cubicBezTo>
                          <a:pt x="3336" y="181"/>
                          <a:pt x="3318" y="174"/>
                          <a:pt x="3303" y="174"/>
                        </a:cubicBezTo>
                        <a:cubicBezTo>
                          <a:pt x="3276" y="174"/>
                          <a:pt x="3258" y="195"/>
                          <a:pt x="3251" y="241"/>
                        </a:cubicBezTo>
                        <a:lnTo>
                          <a:pt x="3227" y="610"/>
                        </a:lnTo>
                        <a:lnTo>
                          <a:pt x="3215" y="598"/>
                        </a:lnTo>
                        <a:lnTo>
                          <a:pt x="2703" y="396"/>
                        </a:lnTo>
                        <a:cubicBezTo>
                          <a:pt x="2692" y="385"/>
                          <a:pt x="2679" y="380"/>
                          <a:pt x="2665" y="380"/>
                        </a:cubicBezTo>
                        <a:cubicBezTo>
                          <a:pt x="2617" y="380"/>
                          <a:pt x="2560" y="436"/>
                          <a:pt x="2560" y="491"/>
                        </a:cubicBezTo>
                        <a:lnTo>
                          <a:pt x="2548" y="1062"/>
                        </a:lnTo>
                        <a:lnTo>
                          <a:pt x="2524" y="1086"/>
                        </a:lnTo>
                        <a:lnTo>
                          <a:pt x="2501" y="1086"/>
                        </a:lnTo>
                        <a:lnTo>
                          <a:pt x="1989" y="872"/>
                        </a:lnTo>
                        <a:cubicBezTo>
                          <a:pt x="1969" y="862"/>
                          <a:pt x="1952" y="858"/>
                          <a:pt x="1937" y="858"/>
                        </a:cubicBezTo>
                        <a:cubicBezTo>
                          <a:pt x="1897" y="858"/>
                          <a:pt x="1876" y="891"/>
                          <a:pt x="1893" y="943"/>
                        </a:cubicBezTo>
                        <a:lnTo>
                          <a:pt x="1965" y="1467"/>
                        </a:lnTo>
                        <a:lnTo>
                          <a:pt x="1977" y="1539"/>
                        </a:lnTo>
                        <a:lnTo>
                          <a:pt x="1905" y="1503"/>
                        </a:lnTo>
                        <a:lnTo>
                          <a:pt x="1393" y="1348"/>
                        </a:lnTo>
                        <a:cubicBezTo>
                          <a:pt x="1377" y="1340"/>
                          <a:pt x="1361" y="1336"/>
                          <a:pt x="1348" y="1336"/>
                        </a:cubicBezTo>
                        <a:cubicBezTo>
                          <a:pt x="1304" y="1336"/>
                          <a:pt x="1283" y="1377"/>
                          <a:pt x="1310" y="1432"/>
                        </a:cubicBezTo>
                        <a:lnTo>
                          <a:pt x="1441" y="1932"/>
                        </a:lnTo>
                        <a:lnTo>
                          <a:pt x="1429" y="1944"/>
                        </a:lnTo>
                        <a:lnTo>
                          <a:pt x="905" y="1824"/>
                        </a:lnTo>
                        <a:cubicBezTo>
                          <a:pt x="892" y="1820"/>
                          <a:pt x="881" y="1818"/>
                          <a:pt x="871" y="1818"/>
                        </a:cubicBezTo>
                        <a:cubicBezTo>
                          <a:pt x="823" y="1818"/>
                          <a:pt x="802" y="1861"/>
                          <a:pt x="822" y="1920"/>
                        </a:cubicBezTo>
                        <a:lnTo>
                          <a:pt x="1012" y="2432"/>
                        </a:lnTo>
                        <a:lnTo>
                          <a:pt x="1036" y="2503"/>
                        </a:lnTo>
                        <a:lnTo>
                          <a:pt x="965" y="2503"/>
                        </a:lnTo>
                        <a:lnTo>
                          <a:pt x="429" y="2479"/>
                        </a:lnTo>
                        <a:cubicBezTo>
                          <a:pt x="357" y="2479"/>
                          <a:pt x="322" y="2527"/>
                          <a:pt x="369" y="2575"/>
                        </a:cubicBezTo>
                        <a:lnTo>
                          <a:pt x="488" y="2694"/>
                        </a:lnTo>
                        <a:lnTo>
                          <a:pt x="72" y="3015"/>
                        </a:lnTo>
                        <a:cubicBezTo>
                          <a:pt x="0" y="3027"/>
                          <a:pt x="12" y="3206"/>
                          <a:pt x="60" y="3253"/>
                        </a:cubicBezTo>
                        <a:lnTo>
                          <a:pt x="500" y="3706"/>
                        </a:lnTo>
                        <a:lnTo>
                          <a:pt x="500" y="3741"/>
                        </a:lnTo>
                        <a:cubicBezTo>
                          <a:pt x="1682" y="4804"/>
                          <a:pt x="2413" y="5001"/>
                          <a:pt x="2793" y="5001"/>
                        </a:cubicBezTo>
                        <a:cubicBezTo>
                          <a:pt x="3018" y="5001"/>
                          <a:pt x="3120" y="4932"/>
                          <a:pt x="3120" y="4932"/>
                        </a:cubicBezTo>
                        <a:lnTo>
                          <a:pt x="3215" y="4884"/>
                        </a:lnTo>
                        <a:cubicBezTo>
                          <a:pt x="3408" y="4785"/>
                          <a:pt x="3558" y="4746"/>
                          <a:pt x="3680" y="4746"/>
                        </a:cubicBezTo>
                        <a:cubicBezTo>
                          <a:pt x="3850" y="4746"/>
                          <a:pt x="3963" y="4823"/>
                          <a:pt x="4060" y="4920"/>
                        </a:cubicBezTo>
                        <a:cubicBezTo>
                          <a:pt x="4179" y="5123"/>
                          <a:pt x="4227" y="5349"/>
                          <a:pt x="3894" y="5754"/>
                        </a:cubicBezTo>
                        <a:lnTo>
                          <a:pt x="3822" y="5825"/>
                        </a:lnTo>
                        <a:cubicBezTo>
                          <a:pt x="3822" y="5825"/>
                          <a:pt x="3155" y="6432"/>
                          <a:pt x="4406" y="8635"/>
                        </a:cubicBezTo>
                        <a:lnTo>
                          <a:pt x="4703" y="9159"/>
                        </a:lnTo>
                        <a:cubicBezTo>
                          <a:pt x="4715" y="9188"/>
                          <a:pt x="4736" y="9203"/>
                          <a:pt x="4760" y="9203"/>
                        </a:cubicBezTo>
                        <a:cubicBezTo>
                          <a:pt x="4784" y="9203"/>
                          <a:pt x="4810" y="9188"/>
                          <a:pt x="4834" y="9159"/>
                        </a:cubicBezTo>
                        <a:lnTo>
                          <a:pt x="5084" y="8671"/>
                        </a:lnTo>
                        <a:lnTo>
                          <a:pt x="5108" y="8635"/>
                        </a:lnTo>
                        <a:lnTo>
                          <a:pt x="5132" y="8671"/>
                        </a:lnTo>
                        <a:lnTo>
                          <a:pt x="5549" y="9052"/>
                        </a:lnTo>
                        <a:cubicBezTo>
                          <a:pt x="5571" y="9070"/>
                          <a:pt x="5593" y="9079"/>
                          <a:pt x="5611" y="9079"/>
                        </a:cubicBezTo>
                        <a:cubicBezTo>
                          <a:pt x="5639" y="9079"/>
                          <a:pt x="5660" y="9055"/>
                          <a:pt x="5668" y="9004"/>
                        </a:cubicBezTo>
                        <a:lnTo>
                          <a:pt x="5739" y="8504"/>
                        </a:lnTo>
                        <a:lnTo>
                          <a:pt x="5739" y="8444"/>
                        </a:lnTo>
                        <a:lnTo>
                          <a:pt x="5799" y="8492"/>
                        </a:lnTo>
                        <a:lnTo>
                          <a:pt x="6251" y="8766"/>
                        </a:lnTo>
                        <a:cubicBezTo>
                          <a:pt x="6271" y="8782"/>
                          <a:pt x="6292" y="8790"/>
                          <a:pt x="6310" y="8790"/>
                        </a:cubicBezTo>
                        <a:cubicBezTo>
                          <a:pt x="6344" y="8790"/>
                          <a:pt x="6370" y="8761"/>
                          <a:pt x="6370" y="8706"/>
                        </a:cubicBezTo>
                        <a:lnTo>
                          <a:pt x="6382" y="8171"/>
                        </a:lnTo>
                        <a:lnTo>
                          <a:pt x="6394" y="8159"/>
                        </a:lnTo>
                        <a:lnTo>
                          <a:pt x="6846" y="8409"/>
                        </a:lnTo>
                        <a:cubicBezTo>
                          <a:pt x="6862" y="8418"/>
                          <a:pt x="6878" y="8423"/>
                          <a:pt x="6893" y="8423"/>
                        </a:cubicBezTo>
                        <a:cubicBezTo>
                          <a:pt x="6933" y="8423"/>
                          <a:pt x="6962" y="8389"/>
                          <a:pt x="6953" y="8337"/>
                        </a:cubicBezTo>
                        <a:lnTo>
                          <a:pt x="6906" y="7801"/>
                        </a:lnTo>
                        <a:lnTo>
                          <a:pt x="6894" y="7730"/>
                        </a:lnTo>
                        <a:lnTo>
                          <a:pt x="6894" y="7730"/>
                        </a:lnTo>
                        <a:lnTo>
                          <a:pt x="6965" y="7754"/>
                        </a:lnTo>
                        <a:lnTo>
                          <a:pt x="7394" y="7920"/>
                        </a:lnTo>
                        <a:lnTo>
                          <a:pt x="7382" y="7909"/>
                        </a:lnTo>
                        <a:lnTo>
                          <a:pt x="7096" y="7397"/>
                        </a:lnTo>
                        <a:lnTo>
                          <a:pt x="7096" y="7373"/>
                        </a:lnTo>
                        <a:lnTo>
                          <a:pt x="7287" y="7337"/>
                        </a:lnTo>
                        <a:lnTo>
                          <a:pt x="7906" y="7432"/>
                        </a:lnTo>
                        <a:cubicBezTo>
                          <a:pt x="7913" y="7434"/>
                          <a:pt x="7921" y="7434"/>
                          <a:pt x="7928" y="7434"/>
                        </a:cubicBezTo>
                        <a:cubicBezTo>
                          <a:pt x="7991" y="7434"/>
                          <a:pt x="8046" y="7389"/>
                          <a:pt x="8025" y="7325"/>
                        </a:cubicBezTo>
                        <a:lnTo>
                          <a:pt x="7846" y="6825"/>
                        </a:lnTo>
                        <a:lnTo>
                          <a:pt x="7823" y="6742"/>
                        </a:lnTo>
                        <a:lnTo>
                          <a:pt x="7918" y="6742"/>
                        </a:lnTo>
                        <a:lnTo>
                          <a:pt x="8454" y="6777"/>
                        </a:lnTo>
                        <a:cubicBezTo>
                          <a:pt x="8525" y="6777"/>
                          <a:pt x="8561" y="6730"/>
                          <a:pt x="8513" y="6670"/>
                        </a:cubicBezTo>
                        <a:lnTo>
                          <a:pt x="8216" y="6182"/>
                        </a:lnTo>
                        <a:lnTo>
                          <a:pt x="8204" y="6146"/>
                        </a:lnTo>
                        <a:lnTo>
                          <a:pt x="8227" y="6146"/>
                        </a:lnTo>
                        <a:lnTo>
                          <a:pt x="8763" y="6015"/>
                        </a:lnTo>
                        <a:cubicBezTo>
                          <a:pt x="8870" y="5992"/>
                          <a:pt x="8906" y="5754"/>
                          <a:pt x="8847" y="5694"/>
                        </a:cubicBezTo>
                        <a:lnTo>
                          <a:pt x="8406" y="5111"/>
                        </a:lnTo>
                        <a:cubicBezTo>
                          <a:pt x="8384" y="5111"/>
                          <a:pt x="8352" y="5221"/>
                          <a:pt x="8329" y="5221"/>
                        </a:cubicBezTo>
                        <a:cubicBezTo>
                          <a:pt x="8327" y="5221"/>
                          <a:pt x="8325" y="5220"/>
                          <a:pt x="8323" y="5218"/>
                        </a:cubicBezTo>
                        <a:cubicBezTo>
                          <a:pt x="7276" y="4294"/>
                          <a:pt x="6591" y="4098"/>
                          <a:pt x="6198" y="4098"/>
                        </a:cubicBezTo>
                        <a:cubicBezTo>
                          <a:pt x="5906" y="4098"/>
                          <a:pt x="5775" y="4206"/>
                          <a:pt x="5775" y="4206"/>
                        </a:cubicBezTo>
                        <a:lnTo>
                          <a:pt x="5691" y="4301"/>
                        </a:lnTo>
                        <a:cubicBezTo>
                          <a:pt x="5479" y="4410"/>
                          <a:pt x="5317" y="4454"/>
                          <a:pt x="5187" y="4454"/>
                        </a:cubicBezTo>
                        <a:cubicBezTo>
                          <a:pt x="5033" y="4454"/>
                          <a:pt x="4925" y="4392"/>
                          <a:pt x="4834" y="4301"/>
                        </a:cubicBezTo>
                        <a:cubicBezTo>
                          <a:pt x="4715" y="4099"/>
                          <a:pt x="4667" y="3872"/>
                          <a:pt x="5001" y="3491"/>
                        </a:cubicBezTo>
                        <a:lnTo>
                          <a:pt x="5072" y="3408"/>
                        </a:lnTo>
                        <a:cubicBezTo>
                          <a:pt x="5072" y="3408"/>
                          <a:pt x="5751" y="2777"/>
                          <a:pt x="4572" y="658"/>
                        </a:cubicBezTo>
                        <a:cubicBezTo>
                          <a:pt x="4548" y="634"/>
                          <a:pt x="4537" y="515"/>
                          <a:pt x="4525" y="515"/>
                        </a:cubicBezTo>
                        <a:lnTo>
                          <a:pt x="4215" y="39"/>
                        </a:lnTo>
                        <a:cubicBezTo>
                          <a:pt x="4200" y="13"/>
                          <a:pt x="4177" y="0"/>
                          <a:pt x="415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55" name="Google Shape;2255;p49"/>
                  <p:cNvSpPr/>
                  <p:nvPr/>
                </p:nvSpPr>
                <p:spPr>
                  <a:xfrm>
                    <a:off x="7025658" y="7021458"/>
                    <a:ext cx="1697" cy="1373"/>
                  </a:xfrm>
                  <a:custGeom>
                    <a:rect b="b" l="l" r="r" t="t"/>
                    <a:pathLst>
                      <a:path extrusionOk="0" h="68" w="84">
                        <a:moveTo>
                          <a:pt x="0" y="1"/>
                        </a:moveTo>
                        <a:cubicBezTo>
                          <a:pt x="23" y="47"/>
                          <a:pt x="66" y="68"/>
                          <a:pt x="77" y="68"/>
                        </a:cubicBezTo>
                        <a:cubicBezTo>
                          <a:pt x="84" y="68"/>
                          <a:pt x="81" y="61"/>
                          <a:pt x="60" y="48"/>
                        </a:cubicBezTo>
                        <a:lnTo>
                          <a:pt x="0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56" name="Google Shape;2256;p49"/>
                  <p:cNvSpPr/>
                  <p:nvPr/>
                </p:nvSpPr>
                <p:spPr>
                  <a:xfrm>
                    <a:off x="6897727" y="6850809"/>
                    <a:ext cx="165862" cy="185251"/>
                  </a:xfrm>
                  <a:custGeom>
                    <a:rect b="b" l="l" r="r" t="t"/>
                    <a:pathLst>
                      <a:path extrusionOk="0" h="9172" w="8212">
                        <a:moveTo>
                          <a:pt x="3870" y="1"/>
                        </a:moveTo>
                        <a:cubicBezTo>
                          <a:pt x="3845" y="1"/>
                          <a:pt x="3822" y="19"/>
                          <a:pt x="3810" y="56"/>
                        </a:cubicBezTo>
                        <a:lnTo>
                          <a:pt x="3703" y="413"/>
                        </a:lnTo>
                        <a:lnTo>
                          <a:pt x="3691" y="401"/>
                        </a:lnTo>
                        <a:lnTo>
                          <a:pt x="3227" y="80"/>
                        </a:lnTo>
                        <a:cubicBezTo>
                          <a:pt x="3213" y="63"/>
                          <a:pt x="3196" y="56"/>
                          <a:pt x="3178" y="56"/>
                        </a:cubicBezTo>
                        <a:cubicBezTo>
                          <a:pt x="3131" y="56"/>
                          <a:pt x="3077" y="103"/>
                          <a:pt x="3060" y="163"/>
                        </a:cubicBezTo>
                        <a:lnTo>
                          <a:pt x="2929" y="699"/>
                        </a:lnTo>
                        <a:lnTo>
                          <a:pt x="2917" y="723"/>
                        </a:lnTo>
                        <a:lnTo>
                          <a:pt x="2881" y="711"/>
                        </a:lnTo>
                        <a:lnTo>
                          <a:pt x="2441" y="377"/>
                        </a:lnTo>
                        <a:cubicBezTo>
                          <a:pt x="2422" y="366"/>
                          <a:pt x="2404" y="361"/>
                          <a:pt x="2387" y="361"/>
                        </a:cubicBezTo>
                        <a:cubicBezTo>
                          <a:pt x="2350" y="361"/>
                          <a:pt x="2322" y="388"/>
                          <a:pt x="2322" y="437"/>
                        </a:cubicBezTo>
                        <a:lnTo>
                          <a:pt x="2286" y="961"/>
                        </a:lnTo>
                        <a:lnTo>
                          <a:pt x="2286" y="1032"/>
                        </a:lnTo>
                        <a:lnTo>
                          <a:pt x="2215" y="985"/>
                        </a:lnTo>
                        <a:lnTo>
                          <a:pt x="1750" y="723"/>
                        </a:lnTo>
                        <a:cubicBezTo>
                          <a:pt x="1732" y="708"/>
                          <a:pt x="1714" y="701"/>
                          <a:pt x="1698" y="701"/>
                        </a:cubicBezTo>
                        <a:cubicBezTo>
                          <a:pt x="1661" y="701"/>
                          <a:pt x="1635" y="736"/>
                          <a:pt x="1643" y="794"/>
                        </a:cubicBezTo>
                        <a:lnTo>
                          <a:pt x="1679" y="1318"/>
                        </a:lnTo>
                        <a:lnTo>
                          <a:pt x="1667" y="1330"/>
                        </a:lnTo>
                        <a:lnTo>
                          <a:pt x="1179" y="1116"/>
                        </a:lnTo>
                        <a:cubicBezTo>
                          <a:pt x="1156" y="1106"/>
                          <a:pt x="1137" y="1102"/>
                          <a:pt x="1122" y="1102"/>
                        </a:cubicBezTo>
                        <a:cubicBezTo>
                          <a:pt x="1080" y="1102"/>
                          <a:pt x="1063" y="1135"/>
                          <a:pt x="1072" y="1187"/>
                        </a:cubicBezTo>
                        <a:lnTo>
                          <a:pt x="1155" y="1723"/>
                        </a:lnTo>
                        <a:lnTo>
                          <a:pt x="1179" y="1794"/>
                        </a:lnTo>
                        <a:lnTo>
                          <a:pt x="1095" y="1782"/>
                        </a:lnTo>
                        <a:lnTo>
                          <a:pt x="583" y="1651"/>
                        </a:lnTo>
                        <a:cubicBezTo>
                          <a:pt x="568" y="1647"/>
                          <a:pt x="555" y="1645"/>
                          <a:pt x="544" y="1645"/>
                        </a:cubicBezTo>
                        <a:cubicBezTo>
                          <a:pt x="493" y="1645"/>
                          <a:pt x="478" y="1686"/>
                          <a:pt x="488" y="1735"/>
                        </a:cubicBezTo>
                        <a:lnTo>
                          <a:pt x="583" y="1889"/>
                        </a:lnTo>
                        <a:lnTo>
                          <a:pt x="95" y="2092"/>
                        </a:lnTo>
                        <a:cubicBezTo>
                          <a:pt x="24" y="2092"/>
                          <a:pt x="0" y="2259"/>
                          <a:pt x="48" y="2330"/>
                        </a:cubicBezTo>
                        <a:lnTo>
                          <a:pt x="381" y="2866"/>
                        </a:lnTo>
                        <a:lnTo>
                          <a:pt x="381" y="2901"/>
                        </a:lnTo>
                        <a:cubicBezTo>
                          <a:pt x="1494" y="4433"/>
                          <a:pt x="2241" y="4626"/>
                          <a:pt x="2547" y="4626"/>
                        </a:cubicBezTo>
                        <a:cubicBezTo>
                          <a:pt x="2650" y="4626"/>
                          <a:pt x="2703" y="4604"/>
                          <a:pt x="2703" y="4604"/>
                        </a:cubicBezTo>
                        <a:lnTo>
                          <a:pt x="2810" y="4580"/>
                        </a:lnTo>
                        <a:cubicBezTo>
                          <a:pt x="2946" y="4544"/>
                          <a:pt x="3060" y="4528"/>
                          <a:pt x="3158" y="4528"/>
                        </a:cubicBezTo>
                        <a:cubicBezTo>
                          <a:pt x="3411" y="4528"/>
                          <a:pt x="3549" y="4637"/>
                          <a:pt x="3643" y="4783"/>
                        </a:cubicBezTo>
                        <a:cubicBezTo>
                          <a:pt x="3715" y="5009"/>
                          <a:pt x="3703" y="5247"/>
                          <a:pt x="3298" y="5557"/>
                        </a:cubicBezTo>
                        <a:lnTo>
                          <a:pt x="3215" y="5616"/>
                        </a:lnTo>
                        <a:cubicBezTo>
                          <a:pt x="3215" y="5616"/>
                          <a:pt x="2441" y="6080"/>
                          <a:pt x="3179" y="8497"/>
                        </a:cubicBezTo>
                        <a:lnTo>
                          <a:pt x="3358" y="9057"/>
                        </a:lnTo>
                        <a:cubicBezTo>
                          <a:pt x="3372" y="9101"/>
                          <a:pt x="3400" y="9126"/>
                          <a:pt x="3428" y="9126"/>
                        </a:cubicBezTo>
                        <a:cubicBezTo>
                          <a:pt x="3445" y="9126"/>
                          <a:pt x="3463" y="9116"/>
                          <a:pt x="3477" y="9093"/>
                        </a:cubicBezTo>
                        <a:lnTo>
                          <a:pt x="3822" y="8652"/>
                        </a:lnTo>
                        <a:lnTo>
                          <a:pt x="3834" y="8628"/>
                        </a:lnTo>
                        <a:lnTo>
                          <a:pt x="3858" y="8652"/>
                        </a:lnTo>
                        <a:lnTo>
                          <a:pt x="4179" y="9128"/>
                        </a:lnTo>
                        <a:cubicBezTo>
                          <a:pt x="4202" y="9157"/>
                          <a:pt x="4227" y="9172"/>
                          <a:pt x="4250" y="9172"/>
                        </a:cubicBezTo>
                        <a:cubicBezTo>
                          <a:pt x="4275" y="9172"/>
                          <a:pt x="4298" y="9154"/>
                          <a:pt x="4310" y="9117"/>
                        </a:cubicBezTo>
                        <a:lnTo>
                          <a:pt x="4489" y="8640"/>
                        </a:lnTo>
                        <a:lnTo>
                          <a:pt x="4512" y="8581"/>
                        </a:lnTo>
                        <a:lnTo>
                          <a:pt x="4572" y="8640"/>
                        </a:lnTo>
                        <a:lnTo>
                          <a:pt x="4953" y="9009"/>
                        </a:lnTo>
                        <a:cubicBezTo>
                          <a:pt x="4972" y="9033"/>
                          <a:pt x="4994" y="9043"/>
                          <a:pt x="5015" y="9043"/>
                        </a:cubicBezTo>
                        <a:cubicBezTo>
                          <a:pt x="5047" y="9043"/>
                          <a:pt x="5077" y="9017"/>
                          <a:pt x="5084" y="8974"/>
                        </a:cubicBezTo>
                        <a:lnTo>
                          <a:pt x="5203" y="8450"/>
                        </a:lnTo>
                        <a:cubicBezTo>
                          <a:pt x="5203" y="8450"/>
                          <a:pt x="5227" y="8426"/>
                          <a:pt x="5239" y="8426"/>
                        </a:cubicBezTo>
                        <a:lnTo>
                          <a:pt x="5620" y="8759"/>
                        </a:lnTo>
                        <a:cubicBezTo>
                          <a:pt x="5641" y="8776"/>
                          <a:pt x="5662" y="8784"/>
                          <a:pt x="5680" y="8784"/>
                        </a:cubicBezTo>
                        <a:cubicBezTo>
                          <a:pt x="5714" y="8784"/>
                          <a:pt x="5739" y="8758"/>
                          <a:pt x="5739" y="8712"/>
                        </a:cubicBezTo>
                        <a:lnTo>
                          <a:pt x="5798" y="8176"/>
                        </a:lnTo>
                        <a:lnTo>
                          <a:pt x="5822" y="8104"/>
                        </a:lnTo>
                        <a:lnTo>
                          <a:pt x="5882" y="8152"/>
                        </a:lnTo>
                        <a:lnTo>
                          <a:pt x="6263" y="8402"/>
                        </a:lnTo>
                        <a:lnTo>
                          <a:pt x="6263" y="8366"/>
                        </a:lnTo>
                        <a:lnTo>
                          <a:pt x="6084" y="7819"/>
                        </a:lnTo>
                        <a:lnTo>
                          <a:pt x="6084" y="7807"/>
                        </a:lnTo>
                        <a:lnTo>
                          <a:pt x="6275" y="7819"/>
                        </a:lnTo>
                        <a:lnTo>
                          <a:pt x="6858" y="8045"/>
                        </a:lnTo>
                        <a:cubicBezTo>
                          <a:pt x="6876" y="8051"/>
                          <a:pt x="6895" y="8054"/>
                          <a:pt x="6914" y="8054"/>
                        </a:cubicBezTo>
                        <a:cubicBezTo>
                          <a:pt x="6970" y="8054"/>
                          <a:pt x="7019" y="8027"/>
                          <a:pt x="7001" y="7974"/>
                        </a:cubicBezTo>
                        <a:lnTo>
                          <a:pt x="6929" y="7438"/>
                        </a:lnTo>
                        <a:lnTo>
                          <a:pt x="6929" y="7354"/>
                        </a:lnTo>
                        <a:lnTo>
                          <a:pt x="7001" y="7378"/>
                        </a:lnTo>
                        <a:lnTo>
                          <a:pt x="7525" y="7509"/>
                        </a:lnTo>
                        <a:cubicBezTo>
                          <a:pt x="7532" y="7510"/>
                          <a:pt x="7539" y="7511"/>
                          <a:pt x="7546" y="7511"/>
                        </a:cubicBezTo>
                        <a:cubicBezTo>
                          <a:pt x="7605" y="7511"/>
                          <a:pt x="7641" y="7467"/>
                          <a:pt x="7620" y="7414"/>
                        </a:cubicBezTo>
                        <a:lnTo>
                          <a:pt x="7441" y="6878"/>
                        </a:lnTo>
                        <a:lnTo>
                          <a:pt x="7418" y="6854"/>
                        </a:lnTo>
                        <a:lnTo>
                          <a:pt x="7453" y="6854"/>
                        </a:lnTo>
                        <a:lnTo>
                          <a:pt x="8001" y="6842"/>
                        </a:lnTo>
                        <a:cubicBezTo>
                          <a:pt x="8014" y="6847"/>
                          <a:pt x="8027" y="6848"/>
                          <a:pt x="8039" y="6848"/>
                        </a:cubicBezTo>
                        <a:cubicBezTo>
                          <a:pt x="8165" y="6848"/>
                          <a:pt x="8211" y="6636"/>
                          <a:pt x="8168" y="6592"/>
                        </a:cubicBezTo>
                        <a:lnTo>
                          <a:pt x="7858" y="5914"/>
                        </a:lnTo>
                        <a:cubicBezTo>
                          <a:pt x="7826" y="5914"/>
                          <a:pt x="7774" y="6012"/>
                          <a:pt x="7746" y="6012"/>
                        </a:cubicBezTo>
                        <a:cubicBezTo>
                          <a:pt x="7744" y="6012"/>
                          <a:pt x="7741" y="6011"/>
                          <a:pt x="7739" y="6009"/>
                        </a:cubicBezTo>
                        <a:cubicBezTo>
                          <a:pt x="6738" y="4652"/>
                          <a:pt x="6030" y="4445"/>
                          <a:pt x="5691" y="4445"/>
                        </a:cubicBezTo>
                        <a:cubicBezTo>
                          <a:pt x="5543" y="4445"/>
                          <a:pt x="5465" y="4485"/>
                          <a:pt x="5465" y="4485"/>
                        </a:cubicBezTo>
                        <a:lnTo>
                          <a:pt x="5346" y="4568"/>
                        </a:lnTo>
                        <a:cubicBezTo>
                          <a:pt x="5200" y="4607"/>
                          <a:pt x="5079" y="4624"/>
                          <a:pt x="4978" y="4624"/>
                        </a:cubicBezTo>
                        <a:cubicBezTo>
                          <a:pt x="4734" y="4624"/>
                          <a:pt x="4605" y="4525"/>
                          <a:pt x="4512" y="4390"/>
                        </a:cubicBezTo>
                        <a:cubicBezTo>
                          <a:pt x="4429" y="4164"/>
                          <a:pt x="4429" y="3937"/>
                          <a:pt x="4834" y="3616"/>
                        </a:cubicBezTo>
                        <a:lnTo>
                          <a:pt x="4929" y="3556"/>
                        </a:lnTo>
                        <a:cubicBezTo>
                          <a:pt x="4929" y="3556"/>
                          <a:pt x="5715" y="3080"/>
                          <a:pt x="5013" y="758"/>
                        </a:cubicBezTo>
                        <a:cubicBezTo>
                          <a:pt x="5001" y="723"/>
                          <a:pt x="5013" y="604"/>
                          <a:pt x="5001" y="604"/>
                        </a:cubicBezTo>
                        <a:lnTo>
                          <a:pt x="4786" y="68"/>
                        </a:lnTo>
                        <a:cubicBezTo>
                          <a:pt x="4775" y="34"/>
                          <a:pt x="4755" y="19"/>
                          <a:pt x="4733" y="19"/>
                        </a:cubicBezTo>
                        <a:cubicBezTo>
                          <a:pt x="4708" y="19"/>
                          <a:pt x="4680" y="37"/>
                          <a:pt x="4655" y="68"/>
                        </a:cubicBezTo>
                        <a:lnTo>
                          <a:pt x="4298" y="520"/>
                        </a:lnTo>
                        <a:lnTo>
                          <a:pt x="4286" y="544"/>
                        </a:lnTo>
                        <a:lnTo>
                          <a:pt x="4274" y="520"/>
                        </a:lnTo>
                        <a:lnTo>
                          <a:pt x="3941" y="44"/>
                        </a:lnTo>
                        <a:cubicBezTo>
                          <a:pt x="3918" y="16"/>
                          <a:pt x="3893" y="1"/>
                          <a:pt x="387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57" name="Google Shape;2257;p49"/>
                  <p:cNvSpPr/>
                  <p:nvPr/>
                </p:nvSpPr>
                <p:spPr>
                  <a:xfrm>
                    <a:off x="6869350" y="6645583"/>
                    <a:ext cx="172668" cy="187635"/>
                  </a:xfrm>
                  <a:custGeom>
                    <a:rect b="b" l="l" r="r" t="t"/>
                    <a:pathLst>
                      <a:path extrusionOk="0" h="9290" w="8549">
                        <a:moveTo>
                          <a:pt x="4322" y="1"/>
                        </a:moveTo>
                        <a:cubicBezTo>
                          <a:pt x="4261" y="1"/>
                          <a:pt x="4181" y="46"/>
                          <a:pt x="4155" y="97"/>
                        </a:cubicBezTo>
                        <a:lnTo>
                          <a:pt x="3870" y="680"/>
                        </a:lnTo>
                        <a:lnTo>
                          <a:pt x="3846" y="692"/>
                        </a:lnTo>
                        <a:cubicBezTo>
                          <a:pt x="2834" y="3014"/>
                          <a:pt x="3560" y="3561"/>
                          <a:pt x="3560" y="3561"/>
                        </a:cubicBezTo>
                        <a:lnTo>
                          <a:pt x="3631" y="3633"/>
                        </a:lnTo>
                        <a:cubicBezTo>
                          <a:pt x="4012" y="3990"/>
                          <a:pt x="3977" y="4228"/>
                          <a:pt x="3893" y="4454"/>
                        </a:cubicBezTo>
                        <a:cubicBezTo>
                          <a:pt x="3794" y="4569"/>
                          <a:pt x="3676" y="4658"/>
                          <a:pt x="3472" y="4658"/>
                        </a:cubicBezTo>
                        <a:cubicBezTo>
                          <a:pt x="3358" y="4658"/>
                          <a:pt x="3216" y="4630"/>
                          <a:pt x="3036" y="4561"/>
                        </a:cubicBezTo>
                        <a:lnTo>
                          <a:pt x="2941" y="4514"/>
                        </a:lnTo>
                        <a:cubicBezTo>
                          <a:pt x="2941" y="4514"/>
                          <a:pt x="2863" y="4472"/>
                          <a:pt x="2706" y="4472"/>
                        </a:cubicBezTo>
                        <a:cubicBezTo>
                          <a:pt x="2357" y="4472"/>
                          <a:pt x="1616" y="4675"/>
                          <a:pt x="453" y="5978"/>
                        </a:cubicBezTo>
                        <a:lnTo>
                          <a:pt x="48" y="6419"/>
                        </a:lnTo>
                        <a:cubicBezTo>
                          <a:pt x="0" y="6478"/>
                          <a:pt x="24" y="6526"/>
                          <a:pt x="95" y="6538"/>
                        </a:cubicBezTo>
                        <a:lnTo>
                          <a:pt x="643" y="6609"/>
                        </a:lnTo>
                        <a:lnTo>
                          <a:pt x="679" y="6609"/>
                        </a:lnTo>
                        <a:lnTo>
                          <a:pt x="655" y="6645"/>
                        </a:lnTo>
                        <a:lnTo>
                          <a:pt x="417" y="7169"/>
                        </a:lnTo>
                        <a:cubicBezTo>
                          <a:pt x="397" y="7228"/>
                          <a:pt x="410" y="7270"/>
                          <a:pt x="461" y="7270"/>
                        </a:cubicBezTo>
                        <a:cubicBezTo>
                          <a:pt x="472" y="7270"/>
                          <a:pt x="485" y="7268"/>
                          <a:pt x="500" y="7264"/>
                        </a:cubicBezTo>
                        <a:lnTo>
                          <a:pt x="1000" y="7181"/>
                        </a:lnTo>
                        <a:lnTo>
                          <a:pt x="1060" y="7169"/>
                        </a:lnTo>
                        <a:lnTo>
                          <a:pt x="1048" y="7240"/>
                        </a:lnTo>
                        <a:lnTo>
                          <a:pt x="929" y="7764"/>
                        </a:lnTo>
                        <a:cubicBezTo>
                          <a:pt x="920" y="7819"/>
                          <a:pt x="938" y="7860"/>
                          <a:pt x="985" y="7860"/>
                        </a:cubicBezTo>
                        <a:cubicBezTo>
                          <a:pt x="1000" y="7860"/>
                          <a:pt x="1016" y="7856"/>
                          <a:pt x="1036" y="7848"/>
                        </a:cubicBezTo>
                        <a:lnTo>
                          <a:pt x="1536" y="7681"/>
                        </a:lnTo>
                        <a:lnTo>
                          <a:pt x="1548" y="7705"/>
                        </a:lnTo>
                        <a:lnTo>
                          <a:pt x="1465" y="8205"/>
                        </a:lnTo>
                        <a:cubicBezTo>
                          <a:pt x="1456" y="8257"/>
                          <a:pt x="1473" y="8290"/>
                          <a:pt x="1515" y="8290"/>
                        </a:cubicBezTo>
                        <a:cubicBezTo>
                          <a:pt x="1530" y="8290"/>
                          <a:pt x="1549" y="8286"/>
                          <a:pt x="1572" y="8276"/>
                        </a:cubicBezTo>
                        <a:lnTo>
                          <a:pt x="2060" y="8062"/>
                        </a:lnTo>
                        <a:lnTo>
                          <a:pt x="2131" y="8026"/>
                        </a:lnTo>
                        <a:lnTo>
                          <a:pt x="2131" y="8098"/>
                        </a:lnTo>
                        <a:lnTo>
                          <a:pt x="2119" y="8562"/>
                        </a:lnTo>
                        <a:lnTo>
                          <a:pt x="2131" y="8550"/>
                        </a:lnTo>
                        <a:lnTo>
                          <a:pt x="2524" y="8121"/>
                        </a:lnTo>
                        <a:lnTo>
                          <a:pt x="2536" y="8098"/>
                        </a:lnTo>
                        <a:lnTo>
                          <a:pt x="2619" y="8276"/>
                        </a:lnTo>
                        <a:lnTo>
                          <a:pt x="2727" y="8895"/>
                        </a:lnTo>
                        <a:cubicBezTo>
                          <a:pt x="2736" y="8949"/>
                          <a:pt x="2785" y="8996"/>
                          <a:pt x="2824" y="8996"/>
                        </a:cubicBezTo>
                        <a:cubicBezTo>
                          <a:pt x="2837" y="8996"/>
                          <a:pt x="2849" y="8991"/>
                          <a:pt x="2858" y="8979"/>
                        </a:cubicBezTo>
                        <a:lnTo>
                          <a:pt x="3274" y="8657"/>
                        </a:lnTo>
                        <a:lnTo>
                          <a:pt x="3334" y="8610"/>
                        </a:lnTo>
                        <a:lnTo>
                          <a:pt x="3370" y="8681"/>
                        </a:lnTo>
                        <a:lnTo>
                          <a:pt x="3512" y="9205"/>
                        </a:lnTo>
                        <a:cubicBezTo>
                          <a:pt x="3526" y="9245"/>
                          <a:pt x="3551" y="9267"/>
                          <a:pt x="3577" y="9267"/>
                        </a:cubicBezTo>
                        <a:cubicBezTo>
                          <a:pt x="3596" y="9267"/>
                          <a:pt x="3616" y="9254"/>
                          <a:pt x="3631" y="9229"/>
                        </a:cubicBezTo>
                        <a:lnTo>
                          <a:pt x="4012" y="8800"/>
                        </a:lnTo>
                        <a:lnTo>
                          <a:pt x="4024" y="8776"/>
                        </a:lnTo>
                        <a:lnTo>
                          <a:pt x="4036" y="8800"/>
                        </a:lnTo>
                        <a:lnTo>
                          <a:pt x="4334" y="9264"/>
                        </a:lnTo>
                        <a:cubicBezTo>
                          <a:pt x="4334" y="9282"/>
                          <a:pt x="4354" y="9289"/>
                          <a:pt x="4384" y="9289"/>
                        </a:cubicBezTo>
                        <a:cubicBezTo>
                          <a:pt x="4456" y="9289"/>
                          <a:pt x="4583" y="9247"/>
                          <a:pt x="4608" y="9205"/>
                        </a:cubicBezTo>
                        <a:lnTo>
                          <a:pt x="5025" y="8598"/>
                        </a:lnTo>
                        <a:cubicBezTo>
                          <a:pt x="5001" y="8562"/>
                          <a:pt x="4870" y="8574"/>
                          <a:pt x="4882" y="8538"/>
                        </a:cubicBezTo>
                        <a:cubicBezTo>
                          <a:pt x="5822" y="6300"/>
                          <a:pt x="5036" y="5812"/>
                          <a:pt x="5036" y="5812"/>
                        </a:cubicBezTo>
                        <a:lnTo>
                          <a:pt x="4917" y="5752"/>
                        </a:lnTo>
                        <a:cubicBezTo>
                          <a:pt x="4548" y="5395"/>
                          <a:pt x="4548" y="5157"/>
                          <a:pt x="4644" y="4942"/>
                        </a:cubicBezTo>
                        <a:cubicBezTo>
                          <a:pt x="4742" y="4828"/>
                          <a:pt x="4861" y="4743"/>
                          <a:pt x="5057" y="4743"/>
                        </a:cubicBezTo>
                        <a:cubicBezTo>
                          <a:pt x="5168" y="4743"/>
                          <a:pt x="5305" y="4771"/>
                          <a:pt x="5477" y="4835"/>
                        </a:cubicBezTo>
                        <a:lnTo>
                          <a:pt x="5572" y="4883"/>
                        </a:lnTo>
                        <a:cubicBezTo>
                          <a:pt x="5572" y="4883"/>
                          <a:pt x="5662" y="4931"/>
                          <a:pt x="5841" y="4931"/>
                        </a:cubicBezTo>
                        <a:cubicBezTo>
                          <a:pt x="6203" y="4931"/>
                          <a:pt x="6933" y="4733"/>
                          <a:pt x="8025" y="3537"/>
                        </a:cubicBezTo>
                        <a:cubicBezTo>
                          <a:pt x="8061" y="3502"/>
                          <a:pt x="8156" y="3454"/>
                          <a:pt x="8144" y="3442"/>
                        </a:cubicBezTo>
                        <a:lnTo>
                          <a:pt x="8501" y="3002"/>
                        </a:lnTo>
                        <a:cubicBezTo>
                          <a:pt x="8549" y="2942"/>
                          <a:pt x="8501" y="2895"/>
                          <a:pt x="8430" y="2883"/>
                        </a:cubicBezTo>
                        <a:lnTo>
                          <a:pt x="7858" y="2799"/>
                        </a:lnTo>
                        <a:lnTo>
                          <a:pt x="7834" y="2799"/>
                        </a:lnTo>
                        <a:lnTo>
                          <a:pt x="7846" y="2775"/>
                        </a:lnTo>
                        <a:lnTo>
                          <a:pt x="8084" y="2252"/>
                        </a:lnTo>
                        <a:cubicBezTo>
                          <a:pt x="8116" y="2188"/>
                          <a:pt x="8091" y="2143"/>
                          <a:pt x="8034" y="2143"/>
                        </a:cubicBezTo>
                        <a:cubicBezTo>
                          <a:pt x="8027" y="2143"/>
                          <a:pt x="8020" y="2143"/>
                          <a:pt x="8013" y="2144"/>
                        </a:cubicBezTo>
                        <a:lnTo>
                          <a:pt x="7656" y="2252"/>
                        </a:lnTo>
                        <a:lnTo>
                          <a:pt x="7656" y="2240"/>
                        </a:lnTo>
                        <a:lnTo>
                          <a:pt x="7680" y="1692"/>
                        </a:lnTo>
                        <a:cubicBezTo>
                          <a:pt x="7699" y="1626"/>
                          <a:pt x="7642" y="1574"/>
                          <a:pt x="7582" y="1574"/>
                        </a:cubicBezTo>
                        <a:cubicBezTo>
                          <a:pt x="7567" y="1574"/>
                          <a:pt x="7551" y="1578"/>
                          <a:pt x="7537" y="1585"/>
                        </a:cubicBezTo>
                        <a:lnTo>
                          <a:pt x="7001" y="1752"/>
                        </a:lnTo>
                        <a:lnTo>
                          <a:pt x="6965" y="1752"/>
                        </a:lnTo>
                        <a:lnTo>
                          <a:pt x="6965" y="1716"/>
                        </a:lnTo>
                        <a:lnTo>
                          <a:pt x="7025" y="1168"/>
                        </a:lnTo>
                        <a:cubicBezTo>
                          <a:pt x="7042" y="1116"/>
                          <a:pt x="7015" y="1083"/>
                          <a:pt x="6976" y="1083"/>
                        </a:cubicBezTo>
                        <a:cubicBezTo>
                          <a:pt x="6961" y="1083"/>
                          <a:pt x="6945" y="1087"/>
                          <a:pt x="6930" y="1097"/>
                        </a:cubicBezTo>
                        <a:lnTo>
                          <a:pt x="6453" y="1335"/>
                        </a:lnTo>
                        <a:lnTo>
                          <a:pt x="6394" y="1359"/>
                        </a:lnTo>
                        <a:lnTo>
                          <a:pt x="6394" y="1287"/>
                        </a:lnTo>
                        <a:lnTo>
                          <a:pt x="6394" y="751"/>
                        </a:lnTo>
                        <a:cubicBezTo>
                          <a:pt x="6394" y="702"/>
                          <a:pt x="6371" y="670"/>
                          <a:pt x="6334" y="670"/>
                        </a:cubicBezTo>
                        <a:cubicBezTo>
                          <a:pt x="6317" y="670"/>
                          <a:pt x="6297" y="677"/>
                          <a:pt x="6275" y="692"/>
                        </a:cubicBezTo>
                        <a:lnTo>
                          <a:pt x="5834" y="990"/>
                        </a:lnTo>
                        <a:cubicBezTo>
                          <a:pt x="5834" y="990"/>
                          <a:pt x="5822" y="990"/>
                          <a:pt x="5822" y="978"/>
                        </a:cubicBezTo>
                        <a:lnTo>
                          <a:pt x="5763" y="442"/>
                        </a:lnTo>
                        <a:cubicBezTo>
                          <a:pt x="5755" y="391"/>
                          <a:pt x="5735" y="366"/>
                          <a:pt x="5706" y="366"/>
                        </a:cubicBezTo>
                        <a:cubicBezTo>
                          <a:pt x="5688" y="366"/>
                          <a:pt x="5667" y="376"/>
                          <a:pt x="5644" y="394"/>
                        </a:cubicBezTo>
                        <a:lnTo>
                          <a:pt x="5227" y="740"/>
                        </a:lnTo>
                        <a:lnTo>
                          <a:pt x="5167" y="799"/>
                        </a:lnTo>
                        <a:lnTo>
                          <a:pt x="5155" y="716"/>
                        </a:lnTo>
                        <a:lnTo>
                          <a:pt x="5001" y="204"/>
                        </a:lnTo>
                        <a:cubicBezTo>
                          <a:pt x="4994" y="155"/>
                          <a:pt x="4971" y="131"/>
                          <a:pt x="4943" y="131"/>
                        </a:cubicBezTo>
                        <a:cubicBezTo>
                          <a:pt x="4923" y="131"/>
                          <a:pt x="4901" y="143"/>
                          <a:pt x="4882" y="168"/>
                        </a:cubicBezTo>
                        <a:lnTo>
                          <a:pt x="4810" y="323"/>
                        </a:lnTo>
                        <a:lnTo>
                          <a:pt x="4382" y="25"/>
                        </a:lnTo>
                        <a:cubicBezTo>
                          <a:pt x="4368" y="8"/>
                          <a:pt x="4346" y="1"/>
                          <a:pt x="4322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58" name="Google Shape;2258;p49"/>
                  <p:cNvSpPr/>
                  <p:nvPr/>
                </p:nvSpPr>
                <p:spPr>
                  <a:xfrm>
                    <a:off x="7084373" y="6956119"/>
                    <a:ext cx="117206" cy="181677"/>
                  </a:xfrm>
                  <a:custGeom>
                    <a:rect b="b" l="l" r="r" t="t"/>
                    <a:pathLst>
                      <a:path extrusionOk="0" h="8995" w="5803">
                        <a:moveTo>
                          <a:pt x="2778" y="0"/>
                        </a:moveTo>
                        <a:cubicBezTo>
                          <a:pt x="2755" y="0"/>
                          <a:pt x="2731" y="15"/>
                          <a:pt x="2713" y="45"/>
                        </a:cubicBezTo>
                        <a:lnTo>
                          <a:pt x="2475" y="509"/>
                        </a:lnTo>
                        <a:lnTo>
                          <a:pt x="2439" y="509"/>
                        </a:lnTo>
                        <a:lnTo>
                          <a:pt x="2129" y="81"/>
                        </a:lnTo>
                        <a:cubicBezTo>
                          <a:pt x="2107" y="52"/>
                          <a:pt x="2081" y="37"/>
                          <a:pt x="2058" y="37"/>
                        </a:cubicBezTo>
                        <a:cubicBezTo>
                          <a:pt x="2033" y="37"/>
                          <a:pt x="2011" y="55"/>
                          <a:pt x="1999" y="93"/>
                        </a:cubicBezTo>
                        <a:lnTo>
                          <a:pt x="1796" y="605"/>
                        </a:lnTo>
                        <a:lnTo>
                          <a:pt x="1772" y="676"/>
                        </a:lnTo>
                        <a:lnTo>
                          <a:pt x="1713" y="616"/>
                        </a:lnTo>
                        <a:lnTo>
                          <a:pt x="1344" y="224"/>
                        </a:lnTo>
                        <a:cubicBezTo>
                          <a:pt x="1322" y="202"/>
                          <a:pt x="1302" y="193"/>
                          <a:pt x="1285" y="193"/>
                        </a:cubicBezTo>
                        <a:cubicBezTo>
                          <a:pt x="1254" y="193"/>
                          <a:pt x="1232" y="221"/>
                          <a:pt x="1225" y="259"/>
                        </a:cubicBezTo>
                        <a:lnTo>
                          <a:pt x="1225" y="426"/>
                        </a:lnTo>
                        <a:lnTo>
                          <a:pt x="701" y="366"/>
                        </a:lnTo>
                        <a:cubicBezTo>
                          <a:pt x="693" y="362"/>
                          <a:pt x="685" y="360"/>
                          <a:pt x="676" y="360"/>
                        </a:cubicBezTo>
                        <a:cubicBezTo>
                          <a:pt x="613" y="360"/>
                          <a:pt x="524" y="459"/>
                          <a:pt x="534" y="521"/>
                        </a:cubicBezTo>
                        <a:lnTo>
                          <a:pt x="570" y="1164"/>
                        </a:lnTo>
                        <a:lnTo>
                          <a:pt x="546" y="1200"/>
                        </a:lnTo>
                        <a:cubicBezTo>
                          <a:pt x="808" y="3724"/>
                          <a:pt x="1701" y="3843"/>
                          <a:pt x="1701" y="3843"/>
                        </a:cubicBezTo>
                        <a:lnTo>
                          <a:pt x="1796" y="3879"/>
                        </a:lnTo>
                        <a:cubicBezTo>
                          <a:pt x="2296" y="4010"/>
                          <a:pt x="2391" y="4236"/>
                          <a:pt x="2415" y="4474"/>
                        </a:cubicBezTo>
                        <a:cubicBezTo>
                          <a:pt x="2368" y="4712"/>
                          <a:pt x="2237" y="4903"/>
                          <a:pt x="1725" y="4974"/>
                        </a:cubicBezTo>
                        <a:lnTo>
                          <a:pt x="1618" y="4986"/>
                        </a:lnTo>
                        <a:cubicBezTo>
                          <a:pt x="1618" y="4986"/>
                          <a:pt x="713" y="4986"/>
                          <a:pt x="153" y="7462"/>
                        </a:cubicBezTo>
                        <a:lnTo>
                          <a:pt x="10" y="8046"/>
                        </a:lnTo>
                        <a:cubicBezTo>
                          <a:pt x="0" y="8106"/>
                          <a:pt x="32" y="8132"/>
                          <a:pt x="85" y="8132"/>
                        </a:cubicBezTo>
                        <a:cubicBezTo>
                          <a:pt x="95" y="8132"/>
                          <a:pt x="106" y="8131"/>
                          <a:pt x="117" y="8129"/>
                        </a:cubicBezTo>
                        <a:lnTo>
                          <a:pt x="641" y="7939"/>
                        </a:lnTo>
                        <a:lnTo>
                          <a:pt x="665" y="7927"/>
                        </a:lnTo>
                        <a:lnTo>
                          <a:pt x="665" y="7951"/>
                        </a:lnTo>
                        <a:lnTo>
                          <a:pt x="713" y="8522"/>
                        </a:lnTo>
                        <a:cubicBezTo>
                          <a:pt x="713" y="8571"/>
                          <a:pt x="741" y="8598"/>
                          <a:pt x="778" y="8598"/>
                        </a:cubicBezTo>
                        <a:cubicBezTo>
                          <a:pt x="795" y="8598"/>
                          <a:pt x="813" y="8593"/>
                          <a:pt x="832" y="8582"/>
                        </a:cubicBezTo>
                        <a:lnTo>
                          <a:pt x="1237" y="8248"/>
                        </a:lnTo>
                        <a:lnTo>
                          <a:pt x="1284" y="8201"/>
                        </a:lnTo>
                        <a:lnTo>
                          <a:pt x="1296" y="8284"/>
                        </a:lnTo>
                        <a:lnTo>
                          <a:pt x="1439" y="8796"/>
                        </a:lnTo>
                        <a:cubicBezTo>
                          <a:pt x="1453" y="8845"/>
                          <a:pt x="1479" y="8869"/>
                          <a:pt x="1510" y="8869"/>
                        </a:cubicBezTo>
                        <a:cubicBezTo>
                          <a:pt x="1532" y="8869"/>
                          <a:pt x="1557" y="8857"/>
                          <a:pt x="1582" y="8832"/>
                        </a:cubicBezTo>
                        <a:lnTo>
                          <a:pt x="1951" y="8439"/>
                        </a:lnTo>
                        <a:lnTo>
                          <a:pt x="1975" y="8439"/>
                        </a:lnTo>
                        <a:lnTo>
                          <a:pt x="2141" y="8939"/>
                        </a:lnTo>
                        <a:cubicBezTo>
                          <a:pt x="2160" y="8976"/>
                          <a:pt x="2185" y="8994"/>
                          <a:pt x="2210" y="8994"/>
                        </a:cubicBezTo>
                        <a:cubicBezTo>
                          <a:pt x="2233" y="8994"/>
                          <a:pt x="2255" y="8979"/>
                          <a:pt x="2272" y="8951"/>
                        </a:cubicBezTo>
                        <a:lnTo>
                          <a:pt x="2606" y="8522"/>
                        </a:lnTo>
                        <a:lnTo>
                          <a:pt x="2653" y="8463"/>
                        </a:lnTo>
                        <a:lnTo>
                          <a:pt x="2677" y="8534"/>
                        </a:lnTo>
                        <a:lnTo>
                          <a:pt x="2891" y="8951"/>
                        </a:lnTo>
                        <a:cubicBezTo>
                          <a:pt x="2891" y="8939"/>
                          <a:pt x="2891" y="8939"/>
                          <a:pt x="2903" y="8915"/>
                        </a:cubicBezTo>
                        <a:lnTo>
                          <a:pt x="3022" y="8355"/>
                        </a:lnTo>
                        <a:lnTo>
                          <a:pt x="3034" y="8344"/>
                        </a:lnTo>
                        <a:lnTo>
                          <a:pt x="3201" y="8439"/>
                        </a:lnTo>
                        <a:lnTo>
                          <a:pt x="3582" y="8915"/>
                        </a:lnTo>
                        <a:cubicBezTo>
                          <a:pt x="3608" y="8947"/>
                          <a:pt x="3647" y="8969"/>
                          <a:pt x="3682" y="8969"/>
                        </a:cubicBezTo>
                        <a:cubicBezTo>
                          <a:pt x="3712" y="8969"/>
                          <a:pt x="3738" y="8953"/>
                          <a:pt x="3749" y="8915"/>
                        </a:cubicBezTo>
                        <a:lnTo>
                          <a:pt x="3963" y="8427"/>
                        </a:lnTo>
                        <a:lnTo>
                          <a:pt x="3987" y="8355"/>
                        </a:lnTo>
                        <a:lnTo>
                          <a:pt x="4046" y="8415"/>
                        </a:lnTo>
                        <a:lnTo>
                          <a:pt x="4415" y="8796"/>
                        </a:lnTo>
                        <a:cubicBezTo>
                          <a:pt x="4439" y="8819"/>
                          <a:pt x="4460" y="8830"/>
                          <a:pt x="4478" y="8830"/>
                        </a:cubicBezTo>
                        <a:cubicBezTo>
                          <a:pt x="4507" y="8830"/>
                          <a:pt x="4527" y="8804"/>
                          <a:pt x="4535" y="8760"/>
                        </a:cubicBezTo>
                        <a:lnTo>
                          <a:pt x="4654" y="8189"/>
                        </a:lnTo>
                        <a:lnTo>
                          <a:pt x="4654" y="8165"/>
                        </a:lnTo>
                        <a:lnTo>
                          <a:pt x="4689" y="8177"/>
                        </a:lnTo>
                        <a:lnTo>
                          <a:pt x="5177" y="8439"/>
                        </a:lnTo>
                        <a:cubicBezTo>
                          <a:pt x="5182" y="8442"/>
                          <a:pt x="5188" y="8444"/>
                          <a:pt x="5194" y="8444"/>
                        </a:cubicBezTo>
                        <a:cubicBezTo>
                          <a:pt x="5257" y="8444"/>
                          <a:pt x="5403" y="8301"/>
                          <a:pt x="5392" y="8236"/>
                        </a:cubicBezTo>
                        <a:lnTo>
                          <a:pt x="5463" y="7510"/>
                        </a:lnTo>
                        <a:cubicBezTo>
                          <a:pt x="5459" y="7507"/>
                          <a:pt x="5453" y="7506"/>
                          <a:pt x="5447" y="7506"/>
                        </a:cubicBezTo>
                        <a:cubicBezTo>
                          <a:pt x="5416" y="7506"/>
                          <a:pt x="5368" y="7537"/>
                          <a:pt x="5345" y="7537"/>
                        </a:cubicBezTo>
                        <a:cubicBezTo>
                          <a:pt x="5337" y="7537"/>
                          <a:pt x="5332" y="7533"/>
                          <a:pt x="5332" y="7522"/>
                        </a:cubicBezTo>
                        <a:cubicBezTo>
                          <a:pt x="5058" y="5105"/>
                          <a:pt x="4118" y="5069"/>
                          <a:pt x="4118" y="5069"/>
                        </a:cubicBezTo>
                        <a:lnTo>
                          <a:pt x="3987" y="5081"/>
                        </a:lnTo>
                        <a:cubicBezTo>
                          <a:pt x="3499" y="4950"/>
                          <a:pt x="3380" y="4748"/>
                          <a:pt x="3356" y="4510"/>
                        </a:cubicBezTo>
                        <a:cubicBezTo>
                          <a:pt x="3403" y="4272"/>
                          <a:pt x="3523" y="4081"/>
                          <a:pt x="4034" y="4022"/>
                        </a:cubicBezTo>
                        <a:lnTo>
                          <a:pt x="4142" y="4022"/>
                        </a:lnTo>
                        <a:cubicBezTo>
                          <a:pt x="4142" y="4022"/>
                          <a:pt x="5058" y="4010"/>
                          <a:pt x="5630" y="1640"/>
                        </a:cubicBezTo>
                        <a:cubicBezTo>
                          <a:pt x="5642" y="1617"/>
                          <a:pt x="5701" y="1509"/>
                          <a:pt x="5701" y="1509"/>
                        </a:cubicBezTo>
                        <a:lnTo>
                          <a:pt x="5785" y="938"/>
                        </a:lnTo>
                        <a:cubicBezTo>
                          <a:pt x="5803" y="884"/>
                          <a:pt x="5774" y="858"/>
                          <a:pt x="5723" y="858"/>
                        </a:cubicBezTo>
                        <a:cubicBezTo>
                          <a:pt x="5706" y="858"/>
                          <a:pt x="5686" y="860"/>
                          <a:pt x="5666" y="866"/>
                        </a:cubicBezTo>
                        <a:lnTo>
                          <a:pt x="5154" y="1081"/>
                        </a:lnTo>
                        <a:lnTo>
                          <a:pt x="5118" y="1093"/>
                        </a:lnTo>
                        <a:lnTo>
                          <a:pt x="5118" y="1057"/>
                        </a:lnTo>
                        <a:lnTo>
                          <a:pt x="5070" y="497"/>
                        </a:lnTo>
                        <a:cubicBezTo>
                          <a:pt x="5070" y="451"/>
                          <a:pt x="5045" y="420"/>
                          <a:pt x="5011" y="420"/>
                        </a:cubicBezTo>
                        <a:cubicBezTo>
                          <a:pt x="4993" y="420"/>
                          <a:pt x="4972" y="429"/>
                          <a:pt x="4951" y="450"/>
                        </a:cubicBezTo>
                        <a:lnTo>
                          <a:pt x="4689" y="724"/>
                        </a:lnTo>
                        <a:lnTo>
                          <a:pt x="4689" y="700"/>
                        </a:lnTo>
                        <a:lnTo>
                          <a:pt x="4451" y="212"/>
                        </a:lnTo>
                        <a:cubicBezTo>
                          <a:pt x="4445" y="174"/>
                          <a:pt x="4409" y="156"/>
                          <a:pt x="4370" y="156"/>
                        </a:cubicBezTo>
                        <a:cubicBezTo>
                          <a:pt x="4334" y="156"/>
                          <a:pt x="4295" y="171"/>
                          <a:pt x="4273" y="200"/>
                        </a:cubicBezTo>
                        <a:lnTo>
                          <a:pt x="3880" y="605"/>
                        </a:lnTo>
                        <a:lnTo>
                          <a:pt x="3856" y="616"/>
                        </a:lnTo>
                        <a:lnTo>
                          <a:pt x="3844" y="605"/>
                        </a:lnTo>
                        <a:lnTo>
                          <a:pt x="3630" y="93"/>
                        </a:lnTo>
                        <a:cubicBezTo>
                          <a:pt x="3617" y="55"/>
                          <a:pt x="3595" y="37"/>
                          <a:pt x="3570" y="37"/>
                        </a:cubicBezTo>
                        <a:cubicBezTo>
                          <a:pt x="3547" y="37"/>
                          <a:pt x="3521" y="52"/>
                          <a:pt x="3499" y="81"/>
                        </a:cubicBezTo>
                        <a:lnTo>
                          <a:pt x="3201" y="521"/>
                        </a:lnTo>
                        <a:lnTo>
                          <a:pt x="3153" y="581"/>
                        </a:lnTo>
                        <a:lnTo>
                          <a:pt x="3106" y="509"/>
                        </a:lnTo>
                        <a:lnTo>
                          <a:pt x="2844" y="45"/>
                        </a:lnTo>
                        <a:cubicBezTo>
                          <a:pt x="2826" y="15"/>
                          <a:pt x="2802" y="0"/>
                          <a:pt x="277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59" name="Google Shape;2259;p49"/>
                  <p:cNvSpPr/>
                  <p:nvPr/>
                </p:nvSpPr>
                <p:spPr>
                  <a:xfrm>
                    <a:off x="7226684" y="7076981"/>
                    <a:ext cx="183999" cy="114560"/>
                  </a:xfrm>
                  <a:custGeom>
                    <a:rect b="b" l="l" r="r" t="t"/>
                    <a:pathLst>
                      <a:path extrusionOk="0" h="5672" w="9110">
                        <a:moveTo>
                          <a:pt x="8267" y="1"/>
                        </a:moveTo>
                        <a:cubicBezTo>
                          <a:pt x="8261" y="1"/>
                          <a:pt x="8256" y="1"/>
                          <a:pt x="8252" y="2"/>
                        </a:cubicBezTo>
                        <a:lnTo>
                          <a:pt x="7609" y="109"/>
                        </a:lnTo>
                        <a:lnTo>
                          <a:pt x="7585" y="97"/>
                        </a:lnTo>
                        <a:cubicBezTo>
                          <a:pt x="5109" y="633"/>
                          <a:pt x="5085" y="1538"/>
                          <a:pt x="5085" y="1538"/>
                        </a:cubicBezTo>
                        <a:lnTo>
                          <a:pt x="5061" y="1645"/>
                        </a:lnTo>
                        <a:cubicBezTo>
                          <a:pt x="4989" y="2145"/>
                          <a:pt x="4787" y="2276"/>
                          <a:pt x="4549" y="2312"/>
                        </a:cubicBezTo>
                        <a:cubicBezTo>
                          <a:pt x="4311" y="2300"/>
                          <a:pt x="4097" y="2193"/>
                          <a:pt x="3966" y="1681"/>
                        </a:cubicBezTo>
                        <a:lnTo>
                          <a:pt x="3954" y="1586"/>
                        </a:lnTo>
                        <a:cubicBezTo>
                          <a:pt x="3954" y="1586"/>
                          <a:pt x="3846" y="693"/>
                          <a:pt x="1310" y="407"/>
                        </a:cubicBezTo>
                        <a:lnTo>
                          <a:pt x="715" y="347"/>
                        </a:lnTo>
                        <a:cubicBezTo>
                          <a:pt x="709" y="346"/>
                          <a:pt x="703" y="346"/>
                          <a:pt x="698" y="346"/>
                        </a:cubicBezTo>
                        <a:cubicBezTo>
                          <a:pt x="640" y="346"/>
                          <a:pt x="622" y="400"/>
                          <a:pt x="644" y="455"/>
                        </a:cubicBezTo>
                        <a:lnTo>
                          <a:pt x="894" y="943"/>
                        </a:lnTo>
                        <a:lnTo>
                          <a:pt x="918" y="967"/>
                        </a:lnTo>
                        <a:lnTo>
                          <a:pt x="882" y="967"/>
                        </a:lnTo>
                        <a:lnTo>
                          <a:pt x="322" y="1074"/>
                        </a:lnTo>
                        <a:cubicBezTo>
                          <a:pt x="239" y="1086"/>
                          <a:pt x="227" y="1145"/>
                          <a:pt x="275" y="1193"/>
                        </a:cubicBezTo>
                        <a:lnTo>
                          <a:pt x="644" y="1550"/>
                        </a:lnTo>
                        <a:lnTo>
                          <a:pt x="691" y="1598"/>
                        </a:lnTo>
                        <a:lnTo>
                          <a:pt x="620" y="1621"/>
                        </a:lnTo>
                        <a:lnTo>
                          <a:pt x="120" y="1836"/>
                        </a:lnTo>
                        <a:cubicBezTo>
                          <a:pt x="48" y="1859"/>
                          <a:pt x="48" y="1919"/>
                          <a:pt x="108" y="1967"/>
                        </a:cubicBezTo>
                        <a:lnTo>
                          <a:pt x="537" y="2276"/>
                        </a:lnTo>
                        <a:lnTo>
                          <a:pt x="537" y="2312"/>
                        </a:lnTo>
                        <a:lnTo>
                          <a:pt x="84" y="2538"/>
                        </a:lnTo>
                        <a:cubicBezTo>
                          <a:pt x="1" y="2562"/>
                          <a:pt x="1" y="2621"/>
                          <a:pt x="84" y="2669"/>
                        </a:cubicBezTo>
                        <a:lnTo>
                          <a:pt x="537" y="2931"/>
                        </a:lnTo>
                        <a:lnTo>
                          <a:pt x="620" y="2979"/>
                        </a:lnTo>
                        <a:lnTo>
                          <a:pt x="560" y="3026"/>
                        </a:lnTo>
                        <a:lnTo>
                          <a:pt x="167" y="3276"/>
                        </a:lnTo>
                        <a:lnTo>
                          <a:pt x="203" y="3276"/>
                        </a:lnTo>
                        <a:lnTo>
                          <a:pt x="775" y="3336"/>
                        </a:lnTo>
                        <a:lnTo>
                          <a:pt x="798" y="3348"/>
                        </a:lnTo>
                        <a:lnTo>
                          <a:pt x="703" y="3526"/>
                        </a:lnTo>
                        <a:lnTo>
                          <a:pt x="275" y="3967"/>
                        </a:lnTo>
                        <a:cubicBezTo>
                          <a:pt x="215" y="4003"/>
                          <a:pt x="215" y="4110"/>
                          <a:pt x="287" y="4122"/>
                        </a:cubicBezTo>
                        <a:lnTo>
                          <a:pt x="810" y="4276"/>
                        </a:lnTo>
                        <a:lnTo>
                          <a:pt x="882" y="4300"/>
                        </a:lnTo>
                        <a:lnTo>
                          <a:pt x="834" y="4360"/>
                        </a:lnTo>
                        <a:lnTo>
                          <a:pt x="501" y="4777"/>
                        </a:lnTo>
                        <a:cubicBezTo>
                          <a:pt x="453" y="4836"/>
                          <a:pt x="465" y="4896"/>
                          <a:pt x="537" y="4896"/>
                        </a:cubicBezTo>
                        <a:lnTo>
                          <a:pt x="1108" y="4943"/>
                        </a:lnTo>
                        <a:lnTo>
                          <a:pt x="1132" y="4943"/>
                        </a:lnTo>
                        <a:lnTo>
                          <a:pt x="1120" y="4979"/>
                        </a:lnTo>
                        <a:lnTo>
                          <a:pt x="918" y="5479"/>
                        </a:lnTo>
                        <a:cubicBezTo>
                          <a:pt x="918" y="5534"/>
                          <a:pt x="1072" y="5672"/>
                          <a:pt x="1151" y="5672"/>
                        </a:cubicBezTo>
                        <a:cubicBezTo>
                          <a:pt x="1157" y="5672"/>
                          <a:pt x="1163" y="5671"/>
                          <a:pt x="1168" y="5669"/>
                        </a:cubicBezTo>
                        <a:lnTo>
                          <a:pt x="1894" y="5658"/>
                        </a:lnTo>
                        <a:cubicBezTo>
                          <a:pt x="1918" y="5634"/>
                          <a:pt x="1822" y="5527"/>
                          <a:pt x="1870" y="5527"/>
                        </a:cubicBezTo>
                        <a:cubicBezTo>
                          <a:pt x="4227" y="4991"/>
                          <a:pt x="4168" y="4050"/>
                          <a:pt x="4168" y="4050"/>
                        </a:cubicBezTo>
                        <a:lnTo>
                          <a:pt x="4144" y="3919"/>
                        </a:lnTo>
                        <a:cubicBezTo>
                          <a:pt x="4216" y="3407"/>
                          <a:pt x="4406" y="3276"/>
                          <a:pt x="4632" y="3229"/>
                        </a:cubicBezTo>
                        <a:cubicBezTo>
                          <a:pt x="4870" y="3253"/>
                          <a:pt x="5085" y="3348"/>
                          <a:pt x="5204" y="3848"/>
                        </a:cubicBezTo>
                        <a:lnTo>
                          <a:pt x="5216" y="3943"/>
                        </a:lnTo>
                        <a:cubicBezTo>
                          <a:pt x="5216" y="3943"/>
                          <a:pt x="5347" y="4860"/>
                          <a:pt x="7740" y="5158"/>
                        </a:cubicBezTo>
                        <a:cubicBezTo>
                          <a:pt x="7780" y="5158"/>
                          <a:pt x="7852" y="5199"/>
                          <a:pt x="7875" y="5199"/>
                        </a:cubicBezTo>
                        <a:cubicBezTo>
                          <a:pt x="7880" y="5199"/>
                          <a:pt x="7883" y="5197"/>
                          <a:pt x="7883" y="5193"/>
                        </a:cubicBezTo>
                        <a:lnTo>
                          <a:pt x="8442" y="5229"/>
                        </a:lnTo>
                        <a:cubicBezTo>
                          <a:pt x="8514" y="5229"/>
                          <a:pt x="8538" y="5169"/>
                          <a:pt x="8502" y="5110"/>
                        </a:cubicBezTo>
                        <a:lnTo>
                          <a:pt x="8240" y="4598"/>
                        </a:lnTo>
                        <a:lnTo>
                          <a:pt x="8216" y="4574"/>
                        </a:lnTo>
                        <a:lnTo>
                          <a:pt x="8252" y="4562"/>
                        </a:lnTo>
                        <a:lnTo>
                          <a:pt x="8811" y="4455"/>
                        </a:lnTo>
                        <a:cubicBezTo>
                          <a:pt x="8895" y="4443"/>
                          <a:pt x="8907" y="4384"/>
                          <a:pt x="8859" y="4336"/>
                        </a:cubicBezTo>
                        <a:lnTo>
                          <a:pt x="8561" y="4098"/>
                        </a:lnTo>
                        <a:lnTo>
                          <a:pt x="8573" y="4098"/>
                        </a:lnTo>
                        <a:lnTo>
                          <a:pt x="9038" y="3800"/>
                        </a:lnTo>
                        <a:cubicBezTo>
                          <a:pt x="9109" y="3764"/>
                          <a:pt x="9097" y="3669"/>
                          <a:pt x="9038" y="3622"/>
                        </a:cubicBezTo>
                        <a:lnTo>
                          <a:pt x="8597" y="3276"/>
                        </a:lnTo>
                        <a:lnTo>
                          <a:pt x="8561" y="3253"/>
                        </a:lnTo>
                        <a:lnTo>
                          <a:pt x="8573" y="3229"/>
                        </a:lnTo>
                        <a:lnTo>
                          <a:pt x="9050" y="2967"/>
                        </a:lnTo>
                        <a:cubicBezTo>
                          <a:pt x="9109" y="2919"/>
                          <a:pt x="9109" y="2872"/>
                          <a:pt x="9050" y="2836"/>
                        </a:cubicBezTo>
                        <a:lnTo>
                          <a:pt x="8573" y="2598"/>
                        </a:lnTo>
                        <a:lnTo>
                          <a:pt x="8514" y="2562"/>
                        </a:lnTo>
                        <a:lnTo>
                          <a:pt x="8573" y="2514"/>
                        </a:lnTo>
                        <a:lnTo>
                          <a:pt x="9014" y="2205"/>
                        </a:lnTo>
                        <a:cubicBezTo>
                          <a:pt x="9073" y="2157"/>
                          <a:pt x="9073" y="2098"/>
                          <a:pt x="8990" y="2086"/>
                        </a:cubicBezTo>
                        <a:lnTo>
                          <a:pt x="8502" y="1907"/>
                        </a:lnTo>
                        <a:lnTo>
                          <a:pt x="8502" y="1883"/>
                        </a:lnTo>
                        <a:lnTo>
                          <a:pt x="8907" y="1526"/>
                        </a:lnTo>
                        <a:cubicBezTo>
                          <a:pt x="8966" y="1478"/>
                          <a:pt x="8954" y="1419"/>
                          <a:pt x="8871" y="1407"/>
                        </a:cubicBezTo>
                        <a:lnTo>
                          <a:pt x="8359" y="1264"/>
                        </a:lnTo>
                        <a:lnTo>
                          <a:pt x="8276" y="1252"/>
                        </a:lnTo>
                        <a:lnTo>
                          <a:pt x="8323" y="1193"/>
                        </a:lnTo>
                        <a:lnTo>
                          <a:pt x="8657" y="776"/>
                        </a:lnTo>
                        <a:cubicBezTo>
                          <a:pt x="8692" y="716"/>
                          <a:pt x="8680" y="669"/>
                          <a:pt x="8609" y="657"/>
                        </a:cubicBezTo>
                        <a:lnTo>
                          <a:pt x="8442" y="669"/>
                        </a:lnTo>
                        <a:lnTo>
                          <a:pt x="8442" y="157"/>
                        </a:lnTo>
                        <a:cubicBezTo>
                          <a:pt x="8476" y="79"/>
                          <a:pt x="8342" y="1"/>
                          <a:pt x="826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60" name="Google Shape;2260;p49"/>
                  <p:cNvSpPr/>
                  <p:nvPr/>
                </p:nvSpPr>
                <p:spPr>
                  <a:xfrm>
                    <a:off x="7547481" y="7101299"/>
                    <a:ext cx="1757" cy="727"/>
                  </a:xfrm>
                  <a:custGeom>
                    <a:rect b="b" l="l" r="r" t="t"/>
                    <a:pathLst>
                      <a:path extrusionOk="0" h="36" w="87">
                        <a:moveTo>
                          <a:pt x="1" y="1"/>
                        </a:moveTo>
                        <a:cubicBezTo>
                          <a:pt x="20" y="27"/>
                          <a:pt x="55" y="35"/>
                          <a:pt x="71" y="35"/>
                        </a:cubicBezTo>
                        <a:cubicBezTo>
                          <a:pt x="85" y="35"/>
                          <a:pt x="87" y="30"/>
                          <a:pt x="60" y="24"/>
                        </a:cubicBezTo>
                        <a:lnTo>
                          <a:pt x="1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61" name="Google Shape;2261;p49"/>
                  <p:cNvSpPr/>
                  <p:nvPr/>
                </p:nvSpPr>
                <p:spPr>
                  <a:xfrm>
                    <a:off x="7381316" y="6956887"/>
                    <a:ext cx="187352" cy="180081"/>
                  </a:xfrm>
                  <a:custGeom>
                    <a:rect b="b" l="l" r="r" t="t"/>
                    <a:pathLst>
                      <a:path extrusionOk="0" h="8916" w="9276">
                        <a:moveTo>
                          <a:pt x="3553" y="0"/>
                        </a:moveTo>
                        <a:cubicBezTo>
                          <a:pt x="3521" y="0"/>
                          <a:pt x="3488" y="28"/>
                          <a:pt x="3465" y="66"/>
                        </a:cubicBezTo>
                        <a:lnTo>
                          <a:pt x="3322" y="626"/>
                        </a:lnTo>
                        <a:lnTo>
                          <a:pt x="3310" y="650"/>
                        </a:lnTo>
                        <a:lnTo>
                          <a:pt x="3275" y="638"/>
                        </a:lnTo>
                        <a:lnTo>
                          <a:pt x="2798" y="316"/>
                        </a:lnTo>
                        <a:cubicBezTo>
                          <a:pt x="2780" y="305"/>
                          <a:pt x="2762" y="300"/>
                          <a:pt x="2745" y="300"/>
                        </a:cubicBezTo>
                        <a:cubicBezTo>
                          <a:pt x="2708" y="300"/>
                          <a:pt x="2679" y="327"/>
                          <a:pt x="2679" y="376"/>
                        </a:cubicBezTo>
                        <a:lnTo>
                          <a:pt x="2727" y="757"/>
                        </a:lnTo>
                        <a:lnTo>
                          <a:pt x="2703" y="733"/>
                        </a:lnTo>
                        <a:lnTo>
                          <a:pt x="2167" y="638"/>
                        </a:lnTo>
                        <a:cubicBezTo>
                          <a:pt x="2157" y="633"/>
                          <a:pt x="2146" y="630"/>
                          <a:pt x="2136" y="630"/>
                        </a:cubicBezTo>
                        <a:cubicBezTo>
                          <a:pt x="2080" y="630"/>
                          <a:pt x="2038" y="708"/>
                          <a:pt x="2048" y="769"/>
                        </a:cubicBezTo>
                        <a:lnTo>
                          <a:pt x="2144" y="1317"/>
                        </a:lnTo>
                        <a:lnTo>
                          <a:pt x="2144" y="1352"/>
                        </a:lnTo>
                        <a:lnTo>
                          <a:pt x="2108" y="1352"/>
                        </a:lnTo>
                        <a:lnTo>
                          <a:pt x="1572" y="1209"/>
                        </a:lnTo>
                        <a:cubicBezTo>
                          <a:pt x="1565" y="1208"/>
                          <a:pt x="1558" y="1208"/>
                          <a:pt x="1551" y="1208"/>
                        </a:cubicBezTo>
                        <a:cubicBezTo>
                          <a:pt x="1496" y="1208"/>
                          <a:pt x="1478" y="1251"/>
                          <a:pt x="1489" y="1305"/>
                        </a:cubicBezTo>
                        <a:lnTo>
                          <a:pt x="1667" y="1805"/>
                        </a:lnTo>
                        <a:lnTo>
                          <a:pt x="1691" y="1888"/>
                        </a:lnTo>
                        <a:lnTo>
                          <a:pt x="1691" y="1888"/>
                        </a:lnTo>
                        <a:lnTo>
                          <a:pt x="1620" y="1864"/>
                        </a:lnTo>
                        <a:lnTo>
                          <a:pt x="1084" y="1793"/>
                        </a:lnTo>
                        <a:cubicBezTo>
                          <a:pt x="1077" y="1792"/>
                          <a:pt x="1070" y="1791"/>
                          <a:pt x="1063" y="1791"/>
                        </a:cubicBezTo>
                        <a:cubicBezTo>
                          <a:pt x="1006" y="1791"/>
                          <a:pt x="980" y="1836"/>
                          <a:pt x="1013" y="1900"/>
                        </a:cubicBezTo>
                        <a:lnTo>
                          <a:pt x="1239" y="2364"/>
                        </a:lnTo>
                        <a:lnTo>
                          <a:pt x="1215" y="2376"/>
                        </a:lnTo>
                        <a:lnTo>
                          <a:pt x="679" y="2364"/>
                        </a:lnTo>
                        <a:cubicBezTo>
                          <a:pt x="608" y="2364"/>
                          <a:pt x="584" y="2400"/>
                          <a:pt x="620" y="2483"/>
                        </a:cubicBezTo>
                        <a:lnTo>
                          <a:pt x="905" y="2936"/>
                        </a:lnTo>
                        <a:lnTo>
                          <a:pt x="953" y="2995"/>
                        </a:lnTo>
                        <a:lnTo>
                          <a:pt x="882" y="3019"/>
                        </a:lnTo>
                        <a:lnTo>
                          <a:pt x="346" y="3091"/>
                        </a:lnTo>
                        <a:cubicBezTo>
                          <a:pt x="262" y="3103"/>
                          <a:pt x="251" y="3150"/>
                          <a:pt x="298" y="3210"/>
                        </a:cubicBezTo>
                        <a:lnTo>
                          <a:pt x="429" y="3317"/>
                        </a:lnTo>
                        <a:lnTo>
                          <a:pt x="72" y="3698"/>
                        </a:lnTo>
                        <a:cubicBezTo>
                          <a:pt x="0" y="3734"/>
                          <a:pt x="48" y="3888"/>
                          <a:pt x="108" y="3936"/>
                        </a:cubicBezTo>
                        <a:lnTo>
                          <a:pt x="643" y="4305"/>
                        </a:lnTo>
                        <a:lnTo>
                          <a:pt x="655" y="4341"/>
                        </a:lnTo>
                        <a:cubicBezTo>
                          <a:pt x="1748" y="5011"/>
                          <a:pt x="2451" y="5176"/>
                          <a:pt x="2880" y="5176"/>
                        </a:cubicBezTo>
                        <a:cubicBezTo>
                          <a:pt x="3297" y="5176"/>
                          <a:pt x="3453" y="5019"/>
                          <a:pt x="3453" y="5019"/>
                        </a:cubicBezTo>
                        <a:lnTo>
                          <a:pt x="3537" y="4972"/>
                        </a:lnTo>
                        <a:cubicBezTo>
                          <a:pt x="3761" y="4794"/>
                          <a:pt x="3934" y="4729"/>
                          <a:pt x="4081" y="4729"/>
                        </a:cubicBezTo>
                        <a:cubicBezTo>
                          <a:pt x="4198" y="4729"/>
                          <a:pt x="4298" y="4771"/>
                          <a:pt x="4394" y="4829"/>
                        </a:cubicBezTo>
                        <a:cubicBezTo>
                          <a:pt x="4549" y="5008"/>
                          <a:pt x="4632" y="5234"/>
                          <a:pt x="4370" y="5686"/>
                        </a:cubicBezTo>
                        <a:lnTo>
                          <a:pt x="4311" y="5770"/>
                        </a:lnTo>
                        <a:cubicBezTo>
                          <a:pt x="4311" y="5770"/>
                          <a:pt x="3775" y="6496"/>
                          <a:pt x="5406" y="8437"/>
                        </a:cubicBezTo>
                        <a:lnTo>
                          <a:pt x="5787" y="8877"/>
                        </a:lnTo>
                        <a:cubicBezTo>
                          <a:pt x="5807" y="8903"/>
                          <a:pt x="5830" y="8915"/>
                          <a:pt x="5851" y="8915"/>
                        </a:cubicBezTo>
                        <a:cubicBezTo>
                          <a:pt x="5877" y="8915"/>
                          <a:pt x="5899" y="8894"/>
                          <a:pt x="5906" y="8853"/>
                        </a:cubicBezTo>
                        <a:lnTo>
                          <a:pt x="6061" y="8317"/>
                        </a:lnTo>
                        <a:lnTo>
                          <a:pt x="6073" y="8282"/>
                        </a:lnTo>
                        <a:lnTo>
                          <a:pt x="6096" y="8306"/>
                        </a:lnTo>
                        <a:lnTo>
                          <a:pt x="6585" y="8615"/>
                        </a:lnTo>
                        <a:cubicBezTo>
                          <a:pt x="6600" y="8630"/>
                          <a:pt x="6616" y="8637"/>
                          <a:pt x="6631" y="8637"/>
                        </a:cubicBezTo>
                        <a:cubicBezTo>
                          <a:pt x="6664" y="8637"/>
                          <a:pt x="6692" y="8605"/>
                          <a:pt x="6692" y="8556"/>
                        </a:cubicBezTo>
                        <a:lnTo>
                          <a:pt x="6680" y="8032"/>
                        </a:lnTo>
                        <a:lnTo>
                          <a:pt x="6668" y="7972"/>
                        </a:lnTo>
                        <a:lnTo>
                          <a:pt x="6739" y="8008"/>
                        </a:lnTo>
                        <a:lnTo>
                          <a:pt x="7251" y="8198"/>
                        </a:lnTo>
                        <a:cubicBezTo>
                          <a:pt x="7266" y="8203"/>
                          <a:pt x="7280" y="8206"/>
                          <a:pt x="7292" y="8206"/>
                        </a:cubicBezTo>
                        <a:cubicBezTo>
                          <a:pt x="7339" y="8206"/>
                          <a:pt x="7366" y="8169"/>
                          <a:pt x="7347" y="8103"/>
                        </a:cubicBezTo>
                        <a:lnTo>
                          <a:pt x="7263" y="7567"/>
                        </a:lnTo>
                        <a:lnTo>
                          <a:pt x="7275" y="7555"/>
                        </a:lnTo>
                        <a:lnTo>
                          <a:pt x="7763" y="7722"/>
                        </a:lnTo>
                        <a:cubicBezTo>
                          <a:pt x="7780" y="7727"/>
                          <a:pt x="7795" y="7729"/>
                          <a:pt x="7808" y="7729"/>
                        </a:cubicBezTo>
                        <a:cubicBezTo>
                          <a:pt x="7859" y="7729"/>
                          <a:pt x="7878" y="7693"/>
                          <a:pt x="7859" y="7627"/>
                        </a:cubicBezTo>
                        <a:lnTo>
                          <a:pt x="7704" y="7115"/>
                        </a:lnTo>
                        <a:lnTo>
                          <a:pt x="7680" y="7032"/>
                        </a:lnTo>
                        <a:lnTo>
                          <a:pt x="7751" y="7055"/>
                        </a:lnTo>
                        <a:lnTo>
                          <a:pt x="8204" y="7139"/>
                        </a:lnTo>
                        <a:lnTo>
                          <a:pt x="8204" y="7139"/>
                        </a:lnTo>
                        <a:lnTo>
                          <a:pt x="8180" y="7127"/>
                        </a:lnTo>
                        <a:lnTo>
                          <a:pt x="7811" y="6698"/>
                        </a:lnTo>
                        <a:lnTo>
                          <a:pt x="7799" y="6674"/>
                        </a:lnTo>
                        <a:lnTo>
                          <a:pt x="7978" y="6615"/>
                        </a:lnTo>
                        <a:lnTo>
                          <a:pt x="8585" y="6603"/>
                        </a:lnTo>
                        <a:cubicBezTo>
                          <a:pt x="8656" y="6603"/>
                          <a:pt x="8740" y="6543"/>
                          <a:pt x="8692" y="6472"/>
                        </a:cubicBezTo>
                        <a:lnTo>
                          <a:pt x="8418" y="6008"/>
                        </a:lnTo>
                        <a:lnTo>
                          <a:pt x="8394" y="5936"/>
                        </a:lnTo>
                        <a:lnTo>
                          <a:pt x="8466" y="5924"/>
                        </a:lnTo>
                        <a:lnTo>
                          <a:pt x="9002" y="5841"/>
                        </a:lnTo>
                        <a:cubicBezTo>
                          <a:pt x="9073" y="5829"/>
                          <a:pt x="9097" y="5781"/>
                          <a:pt x="9049" y="5722"/>
                        </a:cubicBezTo>
                        <a:lnTo>
                          <a:pt x="8680" y="5293"/>
                        </a:lnTo>
                        <a:lnTo>
                          <a:pt x="8656" y="5269"/>
                        </a:lnTo>
                        <a:lnTo>
                          <a:pt x="8692" y="5246"/>
                        </a:lnTo>
                        <a:lnTo>
                          <a:pt x="9192" y="5031"/>
                        </a:lnTo>
                        <a:cubicBezTo>
                          <a:pt x="9275" y="4996"/>
                          <a:pt x="9264" y="4757"/>
                          <a:pt x="9180" y="4734"/>
                        </a:cubicBezTo>
                        <a:lnTo>
                          <a:pt x="8644" y="4234"/>
                        </a:lnTo>
                        <a:cubicBezTo>
                          <a:pt x="8623" y="4255"/>
                          <a:pt x="8611" y="4356"/>
                          <a:pt x="8582" y="4356"/>
                        </a:cubicBezTo>
                        <a:cubicBezTo>
                          <a:pt x="8579" y="4356"/>
                          <a:pt x="8576" y="4355"/>
                          <a:pt x="8573" y="4353"/>
                        </a:cubicBezTo>
                        <a:cubicBezTo>
                          <a:pt x="7611" y="3786"/>
                          <a:pt x="6966" y="3634"/>
                          <a:pt x="6550" y="3634"/>
                        </a:cubicBezTo>
                        <a:cubicBezTo>
                          <a:pt x="6066" y="3634"/>
                          <a:pt x="5894" y="3841"/>
                          <a:pt x="5894" y="3841"/>
                        </a:cubicBezTo>
                        <a:lnTo>
                          <a:pt x="5823" y="3960"/>
                        </a:lnTo>
                        <a:cubicBezTo>
                          <a:pt x="5591" y="4137"/>
                          <a:pt x="5414" y="4201"/>
                          <a:pt x="5269" y="4201"/>
                        </a:cubicBezTo>
                        <a:cubicBezTo>
                          <a:pt x="5161" y="4201"/>
                          <a:pt x="5071" y="4165"/>
                          <a:pt x="4989" y="4115"/>
                        </a:cubicBezTo>
                        <a:cubicBezTo>
                          <a:pt x="4834" y="3936"/>
                          <a:pt x="4751" y="3734"/>
                          <a:pt x="5001" y="3281"/>
                        </a:cubicBezTo>
                        <a:lnTo>
                          <a:pt x="5061" y="3198"/>
                        </a:lnTo>
                        <a:cubicBezTo>
                          <a:pt x="5061" y="3198"/>
                          <a:pt x="5596" y="2448"/>
                          <a:pt x="4061" y="578"/>
                        </a:cubicBezTo>
                        <a:cubicBezTo>
                          <a:pt x="4037" y="543"/>
                          <a:pt x="4001" y="447"/>
                          <a:pt x="4001" y="447"/>
                        </a:cubicBezTo>
                        <a:lnTo>
                          <a:pt x="3608" y="31"/>
                        </a:lnTo>
                        <a:cubicBezTo>
                          <a:pt x="3591" y="9"/>
                          <a:pt x="3572" y="0"/>
                          <a:pt x="355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62" name="Google Shape;2262;p49"/>
                  <p:cNvSpPr/>
                  <p:nvPr/>
                </p:nvSpPr>
                <p:spPr>
                  <a:xfrm>
                    <a:off x="7616577" y="7034445"/>
                    <a:ext cx="505" cy="1838"/>
                  </a:xfrm>
                  <a:custGeom>
                    <a:rect b="b" l="l" r="r" t="t"/>
                    <a:pathLst>
                      <a:path extrusionOk="0" h="91" w="25">
                        <a:moveTo>
                          <a:pt x="9" y="1"/>
                        </a:moveTo>
                        <a:lnTo>
                          <a:pt x="9" y="1"/>
                        </a:lnTo>
                        <a:cubicBezTo>
                          <a:pt x="0" y="42"/>
                          <a:pt x="15" y="90"/>
                          <a:pt x="21" y="90"/>
                        </a:cubicBezTo>
                        <a:cubicBezTo>
                          <a:pt x="23" y="90"/>
                          <a:pt x="24" y="82"/>
                          <a:pt x="21" y="60"/>
                        </a:cubicBezTo>
                        <a:lnTo>
                          <a:pt x="9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63" name="Google Shape;2263;p49"/>
                  <p:cNvSpPr/>
                  <p:nvPr/>
                </p:nvSpPr>
                <p:spPr>
                  <a:xfrm>
                    <a:off x="7564164" y="6854667"/>
                    <a:ext cx="148795" cy="184767"/>
                  </a:xfrm>
                  <a:custGeom>
                    <a:rect b="b" l="l" r="r" t="t"/>
                    <a:pathLst>
                      <a:path extrusionOk="0" h="9148" w="7367">
                        <a:moveTo>
                          <a:pt x="3119" y="0"/>
                        </a:moveTo>
                        <a:cubicBezTo>
                          <a:pt x="3094" y="0"/>
                          <a:pt x="3069" y="18"/>
                          <a:pt x="3044" y="55"/>
                        </a:cubicBezTo>
                        <a:lnTo>
                          <a:pt x="3009" y="222"/>
                        </a:lnTo>
                        <a:lnTo>
                          <a:pt x="2508" y="43"/>
                        </a:lnTo>
                        <a:cubicBezTo>
                          <a:pt x="2498" y="35"/>
                          <a:pt x="2486" y="32"/>
                          <a:pt x="2472" y="32"/>
                        </a:cubicBezTo>
                        <a:cubicBezTo>
                          <a:pt x="2407" y="32"/>
                          <a:pt x="2316" y="115"/>
                          <a:pt x="2306" y="174"/>
                        </a:cubicBezTo>
                        <a:lnTo>
                          <a:pt x="2187" y="794"/>
                        </a:lnTo>
                        <a:lnTo>
                          <a:pt x="2151" y="829"/>
                        </a:lnTo>
                        <a:cubicBezTo>
                          <a:pt x="1818" y="3342"/>
                          <a:pt x="2651" y="3675"/>
                          <a:pt x="2651" y="3675"/>
                        </a:cubicBezTo>
                        <a:lnTo>
                          <a:pt x="2735" y="3723"/>
                        </a:lnTo>
                        <a:cubicBezTo>
                          <a:pt x="3187" y="3973"/>
                          <a:pt x="3223" y="4211"/>
                          <a:pt x="3199" y="4437"/>
                        </a:cubicBezTo>
                        <a:cubicBezTo>
                          <a:pt x="3104" y="4616"/>
                          <a:pt x="2963" y="4767"/>
                          <a:pt x="2579" y="4767"/>
                        </a:cubicBezTo>
                        <a:cubicBezTo>
                          <a:pt x="2528" y="4767"/>
                          <a:pt x="2473" y="4764"/>
                          <a:pt x="2413" y="4758"/>
                        </a:cubicBezTo>
                        <a:lnTo>
                          <a:pt x="2306" y="4746"/>
                        </a:lnTo>
                        <a:cubicBezTo>
                          <a:pt x="2306" y="4746"/>
                          <a:pt x="2284" y="4741"/>
                          <a:pt x="2242" y="4741"/>
                        </a:cubicBezTo>
                        <a:cubicBezTo>
                          <a:pt x="2019" y="4741"/>
                          <a:pt x="1245" y="4892"/>
                          <a:pt x="294" y="6794"/>
                        </a:cubicBezTo>
                        <a:lnTo>
                          <a:pt x="32" y="7330"/>
                        </a:lnTo>
                        <a:cubicBezTo>
                          <a:pt x="1" y="7403"/>
                          <a:pt x="24" y="7439"/>
                          <a:pt x="78" y="7439"/>
                        </a:cubicBezTo>
                        <a:cubicBezTo>
                          <a:pt x="86" y="7439"/>
                          <a:pt x="94" y="7439"/>
                          <a:pt x="103" y="7437"/>
                        </a:cubicBezTo>
                        <a:lnTo>
                          <a:pt x="651" y="7366"/>
                        </a:lnTo>
                        <a:lnTo>
                          <a:pt x="687" y="7366"/>
                        </a:lnTo>
                        <a:lnTo>
                          <a:pt x="687" y="7390"/>
                        </a:lnTo>
                        <a:lnTo>
                          <a:pt x="592" y="7961"/>
                        </a:lnTo>
                        <a:cubicBezTo>
                          <a:pt x="583" y="8013"/>
                          <a:pt x="606" y="8047"/>
                          <a:pt x="647" y="8047"/>
                        </a:cubicBezTo>
                        <a:cubicBezTo>
                          <a:pt x="662" y="8047"/>
                          <a:pt x="680" y="8042"/>
                          <a:pt x="699" y="8033"/>
                        </a:cubicBezTo>
                        <a:lnTo>
                          <a:pt x="1163" y="7806"/>
                        </a:lnTo>
                        <a:lnTo>
                          <a:pt x="1199" y="7783"/>
                        </a:lnTo>
                        <a:lnTo>
                          <a:pt x="1199" y="7854"/>
                        </a:lnTo>
                        <a:lnTo>
                          <a:pt x="1223" y="8390"/>
                        </a:lnTo>
                        <a:cubicBezTo>
                          <a:pt x="1223" y="8439"/>
                          <a:pt x="1251" y="8471"/>
                          <a:pt x="1287" y="8471"/>
                        </a:cubicBezTo>
                        <a:cubicBezTo>
                          <a:pt x="1304" y="8471"/>
                          <a:pt x="1323" y="8464"/>
                          <a:pt x="1342" y="8449"/>
                        </a:cubicBezTo>
                        <a:lnTo>
                          <a:pt x="1782" y="8152"/>
                        </a:lnTo>
                        <a:cubicBezTo>
                          <a:pt x="1794" y="8152"/>
                          <a:pt x="1794" y="8152"/>
                          <a:pt x="1818" y="8164"/>
                        </a:cubicBezTo>
                        <a:lnTo>
                          <a:pt x="1854" y="8687"/>
                        </a:lnTo>
                        <a:cubicBezTo>
                          <a:pt x="1869" y="8734"/>
                          <a:pt x="1889" y="8760"/>
                          <a:pt x="1918" y="8760"/>
                        </a:cubicBezTo>
                        <a:cubicBezTo>
                          <a:pt x="1933" y="8760"/>
                          <a:pt x="1952" y="8752"/>
                          <a:pt x="1973" y="8735"/>
                        </a:cubicBezTo>
                        <a:lnTo>
                          <a:pt x="2389" y="8390"/>
                        </a:lnTo>
                        <a:lnTo>
                          <a:pt x="2449" y="8342"/>
                        </a:lnTo>
                        <a:lnTo>
                          <a:pt x="2473" y="8425"/>
                        </a:lnTo>
                        <a:lnTo>
                          <a:pt x="2568" y="8866"/>
                        </a:lnTo>
                        <a:cubicBezTo>
                          <a:pt x="2568" y="8866"/>
                          <a:pt x="2568" y="8854"/>
                          <a:pt x="2592" y="8854"/>
                        </a:cubicBezTo>
                        <a:lnTo>
                          <a:pt x="2842" y="8330"/>
                        </a:lnTo>
                        <a:lnTo>
                          <a:pt x="2854" y="8318"/>
                        </a:lnTo>
                        <a:lnTo>
                          <a:pt x="2985" y="8461"/>
                        </a:lnTo>
                        <a:lnTo>
                          <a:pt x="3259" y="9021"/>
                        </a:lnTo>
                        <a:cubicBezTo>
                          <a:pt x="3273" y="9064"/>
                          <a:pt x="3314" y="9090"/>
                          <a:pt x="3355" y="9090"/>
                        </a:cubicBezTo>
                        <a:cubicBezTo>
                          <a:pt x="3381" y="9090"/>
                          <a:pt x="3407" y="9080"/>
                          <a:pt x="3425" y="9056"/>
                        </a:cubicBezTo>
                        <a:lnTo>
                          <a:pt x="3735" y="8628"/>
                        </a:lnTo>
                        <a:lnTo>
                          <a:pt x="3782" y="8568"/>
                        </a:lnTo>
                        <a:lnTo>
                          <a:pt x="3818" y="8640"/>
                        </a:lnTo>
                        <a:lnTo>
                          <a:pt x="4104" y="9104"/>
                        </a:lnTo>
                        <a:cubicBezTo>
                          <a:pt x="4127" y="9133"/>
                          <a:pt x="4152" y="9147"/>
                          <a:pt x="4175" y="9147"/>
                        </a:cubicBezTo>
                        <a:cubicBezTo>
                          <a:pt x="4200" y="9147"/>
                          <a:pt x="4222" y="9130"/>
                          <a:pt x="4235" y="9092"/>
                        </a:cubicBezTo>
                        <a:lnTo>
                          <a:pt x="4473" y="8568"/>
                        </a:lnTo>
                        <a:lnTo>
                          <a:pt x="4497" y="8545"/>
                        </a:lnTo>
                        <a:lnTo>
                          <a:pt x="4521" y="8556"/>
                        </a:lnTo>
                        <a:lnTo>
                          <a:pt x="4937" y="8926"/>
                        </a:lnTo>
                        <a:cubicBezTo>
                          <a:pt x="4955" y="8943"/>
                          <a:pt x="4981" y="8951"/>
                          <a:pt x="5011" y="8951"/>
                        </a:cubicBezTo>
                        <a:cubicBezTo>
                          <a:pt x="5102" y="8951"/>
                          <a:pt x="5223" y="8881"/>
                          <a:pt x="5223" y="8818"/>
                        </a:cubicBezTo>
                        <a:lnTo>
                          <a:pt x="5461" y="8128"/>
                        </a:lnTo>
                        <a:cubicBezTo>
                          <a:pt x="5451" y="8121"/>
                          <a:pt x="5433" y="8119"/>
                          <a:pt x="5413" y="8119"/>
                        </a:cubicBezTo>
                        <a:cubicBezTo>
                          <a:pt x="5393" y="8119"/>
                          <a:pt x="5371" y="8121"/>
                          <a:pt x="5354" y="8121"/>
                        </a:cubicBezTo>
                        <a:cubicBezTo>
                          <a:pt x="5333" y="8121"/>
                          <a:pt x="5321" y="8118"/>
                          <a:pt x="5330" y="8104"/>
                        </a:cubicBezTo>
                        <a:cubicBezTo>
                          <a:pt x="5640" y="5699"/>
                          <a:pt x="4735" y="5449"/>
                          <a:pt x="4735" y="5449"/>
                        </a:cubicBezTo>
                        <a:lnTo>
                          <a:pt x="4592" y="5425"/>
                        </a:lnTo>
                        <a:cubicBezTo>
                          <a:pt x="4152" y="5187"/>
                          <a:pt x="4080" y="4949"/>
                          <a:pt x="4116" y="4735"/>
                        </a:cubicBezTo>
                        <a:cubicBezTo>
                          <a:pt x="4210" y="4545"/>
                          <a:pt x="4352" y="4393"/>
                          <a:pt x="4728" y="4393"/>
                        </a:cubicBezTo>
                        <a:cubicBezTo>
                          <a:pt x="4778" y="4393"/>
                          <a:pt x="4831" y="4396"/>
                          <a:pt x="4890" y="4401"/>
                        </a:cubicBezTo>
                        <a:lnTo>
                          <a:pt x="4997" y="4413"/>
                        </a:lnTo>
                        <a:cubicBezTo>
                          <a:pt x="4997" y="4413"/>
                          <a:pt x="5019" y="4418"/>
                          <a:pt x="5061" y="4418"/>
                        </a:cubicBezTo>
                        <a:cubicBezTo>
                          <a:pt x="5284" y="4418"/>
                          <a:pt x="6066" y="4274"/>
                          <a:pt x="7009" y="2449"/>
                        </a:cubicBezTo>
                        <a:cubicBezTo>
                          <a:pt x="7021" y="2425"/>
                          <a:pt x="7116" y="2353"/>
                          <a:pt x="7116" y="2329"/>
                        </a:cubicBezTo>
                        <a:lnTo>
                          <a:pt x="7330" y="1794"/>
                        </a:lnTo>
                        <a:cubicBezTo>
                          <a:pt x="7366" y="1734"/>
                          <a:pt x="7307" y="1698"/>
                          <a:pt x="7235" y="1698"/>
                        </a:cubicBezTo>
                        <a:lnTo>
                          <a:pt x="6664" y="1770"/>
                        </a:lnTo>
                        <a:lnTo>
                          <a:pt x="6640" y="1770"/>
                        </a:lnTo>
                        <a:lnTo>
                          <a:pt x="6640" y="1734"/>
                        </a:lnTo>
                        <a:lnTo>
                          <a:pt x="6723" y="1175"/>
                        </a:lnTo>
                        <a:cubicBezTo>
                          <a:pt x="6732" y="1122"/>
                          <a:pt x="6715" y="1089"/>
                          <a:pt x="6673" y="1089"/>
                        </a:cubicBezTo>
                        <a:cubicBezTo>
                          <a:pt x="6657" y="1089"/>
                          <a:pt x="6638" y="1094"/>
                          <a:pt x="6616" y="1103"/>
                        </a:cubicBezTo>
                        <a:lnTo>
                          <a:pt x="6307" y="1294"/>
                        </a:lnTo>
                        <a:lnTo>
                          <a:pt x="6307" y="1282"/>
                        </a:lnTo>
                        <a:lnTo>
                          <a:pt x="6187" y="746"/>
                        </a:lnTo>
                        <a:cubicBezTo>
                          <a:pt x="6187" y="691"/>
                          <a:pt x="6141" y="662"/>
                          <a:pt x="6089" y="662"/>
                        </a:cubicBezTo>
                        <a:cubicBezTo>
                          <a:pt x="6062" y="662"/>
                          <a:pt x="6033" y="670"/>
                          <a:pt x="6009" y="686"/>
                        </a:cubicBezTo>
                        <a:lnTo>
                          <a:pt x="5533" y="984"/>
                        </a:lnTo>
                        <a:lnTo>
                          <a:pt x="5509" y="996"/>
                        </a:lnTo>
                        <a:lnTo>
                          <a:pt x="5485" y="960"/>
                        </a:lnTo>
                        <a:lnTo>
                          <a:pt x="5402" y="424"/>
                        </a:lnTo>
                        <a:cubicBezTo>
                          <a:pt x="5387" y="382"/>
                          <a:pt x="5360" y="360"/>
                          <a:pt x="5333" y="360"/>
                        </a:cubicBezTo>
                        <a:cubicBezTo>
                          <a:pt x="5315" y="360"/>
                          <a:pt x="5297" y="370"/>
                          <a:pt x="5283" y="389"/>
                        </a:cubicBezTo>
                        <a:lnTo>
                          <a:pt x="4890" y="746"/>
                        </a:lnTo>
                        <a:lnTo>
                          <a:pt x="4830" y="782"/>
                        </a:lnTo>
                        <a:lnTo>
                          <a:pt x="4806" y="710"/>
                        </a:lnTo>
                        <a:lnTo>
                          <a:pt x="4652" y="186"/>
                        </a:lnTo>
                        <a:cubicBezTo>
                          <a:pt x="4645" y="146"/>
                          <a:pt x="4623" y="124"/>
                          <a:pt x="4596" y="124"/>
                        </a:cubicBezTo>
                        <a:cubicBezTo>
                          <a:pt x="4576" y="124"/>
                          <a:pt x="4553" y="137"/>
                          <a:pt x="4533" y="163"/>
                        </a:cubicBezTo>
                        <a:lnTo>
                          <a:pt x="4211" y="567"/>
                        </a:lnTo>
                        <a:lnTo>
                          <a:pt x="4175" y="567"/>
                        </a:lnTo>
                        <a:lnTo>
                          <a:pt x="3985" y="67"/>
                        </a:lnTo>
                        <a:cubicBezTo>
                          <a:pt x="3966" y="30"/>
                          <a:pt x="3941" y="12"/>
                          <a:pt x="3916" y="12"/>
                        </a:cubicBezTo>
                        <a:cubicBezTo>
                          <a:pt x="3893" y="12"/>
                          <a:pt x="3871" y="27"/>
                          <a:pt x="3854" y="55"/>
                        </a:cubicBezTo>
                        <a:lnTo>
                          <a:pt x="3556" y="496"/>
                        </a:lnTo>
                        <a:lnTo>
                          <a:pt x="3509" y="555"/>
                        </a:lnTo>
                        <a:lnTo>
                          <a:pt x="3461" y="496"/>
                        </a:lnTo>
                        <a:lnTo>
                          <a:pt x="3187" y="43"/>
                        </a:lnTo>
                        <a:cubicBezTo>
                          <a:pt x="3164" y="15"/>
                          <a:pt x="3142" y="0"/>
                          <a:pt x="311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64" name="Google Shape;2264;p49"/>
                  <p:cNvSpPr/>
                  <p:nvPr/>
                </p:nvSpPr>
                <p:spPr>
                  <a:xfrm>
                    <a:off x="7084332" y="6638150"/>
                    <a:ext cx="1636" cy="969"/>
                  </a:xfrm>
                  <a:custGeom>
                    <a:rect b="b" l="l" r="r" t="t"/>
                    <a:pathLst>
                      <a:path extrusionOk="0" h="48" w="81">
                        <a:moveTo>
                          <a:pt x="0" y="0"/>
                        </a:moveTo>
                        <a:lnTo>
                          <a:pt x="0" y="0"/>
                        </a:lnTo>
                        <a:cubicBezTo>
                          <a:pt x="8" y="32"/>
                          <a:pt x="58" y="48"/>
                          <a:pt x="73" y="48"/>
                        </a:cubicBezTo>
                        <a:cubicBezTo>
                          <a:pt x="81" y="48"/>
                          <a:pt x="80" y="44"/>
                          <a:pt x="60" y="36"/>
                        </a:cubicBez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65" name="Google Shape;2265;p49"/>
                  <p:cNvSpPr/>
                  <p:nvPr/>
                </p:nvSpPr>
                <p:spPr>
                  <a:xfrm>
                    <a:off x="6950140" y="6470268"/>
                    <a:ext cx="169800" cy="185595"/>
                  </a:xfrm>
                  <a:custGeom>
                    <a:rect b="b" l="l" r="r" t="t"/>
                    <a:pathLst>
                      <a:path extrusionOk="0" h="9189" w="8407">
                        <a:moveTo>
                          <a:pt x="4579" y="0"/>
                        </a:moveTo>
                        <a:cubicBezTo>
                          <a:pt x="4554" y="0"/>
                          <a:pt x="4526" y="18"/>
                          <a:pt x="4501" y="49"/>
                        </a:cubicBezTo>
                        <a:lnTo>
                          <a:pt x="4168" y="514"/>
                        </a:lnTo>
                        <a:lnTo>
                          <a:pt x="4156" y="537"/>
                        </a:lnTo>
                        <a:lnTo>
                          <a:pt x="4144" y="514"/>
                        </a:lnTo>
                        <a:lnTo>
                          <a:pt x="3787" y="61"/>
                        </a:lnTo>
                        <a:cubicBezTo>
                          <a:pt x="3768" y="37"/>
                          <a:pt x="3746" y="27"/>
                          <a:pt x="3726" y="27"/>
                        </a:cubicBezTo>
                        <a:cubicBezTo>
                          <a:pt x="3697" y="27"/>
                          <a:pt x="3670" y="50"/>
                          <a:pt x="3656" y="85"/>
                        </a:cubicBezTo>
                        <a:lnTo>
                          <a:pt x="3572" y="454"/>
                        </a:lnTo>
                        <a:lnTo>
                          <a:pt x="3561" y="442"/>
                        </a:lnTo>
                        <a:lnTo>
                          <a:pt x="3084" y="156"/>
                        </a:lnTo>
                        <a:cubicBezTo>
                          <a:pt x="3069" y="145"/>
                          <a:pt x="3053" y="139"/>
                          <a:pt x="3036" y="139"/>
                        </a:cubicBezTo>
                        <a:cubicBezTo>
                          <a:pt x="2987" y="139"/>
                          <a:pt x="2935" y="186"/>
                          <a:pt x="2918" y="240"/>
                        </a:cubicBezTo>
                        <a:lnTo>
                          <a:pt x="2822" y="799"/>
                        </a:lnTo>
                        <a:lnTo>
                          <a:pt x="2799" y="823"/>
                        </a:lnTo>
                        <a:lnTo>
                          <a:pt x="2775" y="811"/>
                        </a:lnTo>
                        <a:lnTo>
                          <a:pt x="2310" y="514"/>
                        </a:lnTo>
                        <a:cubicBezTo>
                          <a:pt x="2292" y="499"/>
                          <a:pt x="2273" y="492"/>
                          <a:pt x="2256" y="492"/>
                        </a:cubicBezTo>
                        <a:cubicBezTo>
                          <a:pt x="2219" y="492"/>
                          <a:pt x="2191" y="524"/>
                          <a:pt x="2191" y="573"/>
                        </a:cubicBezTo>
                        <a:lnTo>
                          <a:pt x="2191" y="1109"/>
                        </a:lnTo>
                        <a:lnTo>
                          <a:pt x="2191" y="1180"/>
                        </a:lnTo>
                        <a:lnTo>
                          <a:pt x="2120" y="1157"/>
                        </a:lnTo>
                        <a:lnTo>
                          <a:pt x="1644" y="918"/>
                        </a:lnTo>
                        <a:cubicBezTo>
                          <a:pt x="1624" y="909"/>
                          <a:pt x="1607" y="904"/>
                          <a:pt x="1592" y="904"/>
                        </a:cubicBezTo>
                        <a:cubicBezTo>
                          <a:pt x="1551" y="904"/>
                          <a:pt x="1528" y="938"/>
                          <a:pt x="1536" y="990"/>
                        </a:cubicBezTo>
                        <a:lnTo>
                          <a:pt x="1596" y="1490"/>
                        </a:lnTo>
                        <a:lnTo>
                          <a:pt x="1584" y="1514"/>
                        </a:lnTo>
                        <a:lnTo>
                          <a:pt x="1096" y="1311"/>
                        </a:lnTo>
                        <a:cubicBezTo>
                          <a:pt x="1081" y="1307"/>
                          <a:pt x="1068" y="1305"/>
                          <a:pt x="1056" y="1305"/>
                        </a:cubicBezTo>
                        <a:cubicBezTo>
                          <a:pt x="1002" y="1305"/>
                          <a:pt x="981" y="1348"/>
                          <a:pt x="1001" y="1407"/>
                        </a:cubicBezTo>
                        <a:lnTo>
                          <a:pt x="1120" y="1931"/>
                        </a:lnTo>
                        <a:lnTo>
                          <a:pt x="1132" y="2002"/>
                        </a:lnTo>
                        <a:lnTo>
                          <a:pt x="1132" y="2002"/>
                        </a:lnTo>
                        <a:lnTo>
                          <a:pt x="1060" y="1990"/>
                        </a:lnTo>
                        <a:lnTo>
                          <a:pt x="536" y="1883"/>
                        </a:lnTo>
                        <a:cubicBezTo>
                          <a:pt x="527" y="1881"/>
                          <a:pt x="519" y="1881"/>
                          <a:pt x="512" y="1881"/>
                        </a:cubicBezTo>
                        <a:cubicBezTo>
                          <a:pt x="460" y="1881"/>
                          <a:pt x="444" y="1917"/>
                          <a:pt x="465" y="1990"/>
                        </a:cubicBezTo>
                        <a:lnTo>
                          <a:pt x="560" y="2121"/>
                        </a:lnTo>
                        <a:lnTo>
                          <a:pt x="96" y="2359"/>
                        </a:lnTo>
                        <a:cubicBezTo>
                          <a:pt x="24" y="2371"/>
                          <a:pt x="1" y="2538"/>
                          <a:pt x="48" y="2597"/>
                        </a:cubicBezTo>
                        <a:lnTo>
                          <a:pt x="441" y="3121"/>
                        </a:lnTo>
                        <a:lnTo>
                          <a:pt x="441" y="3145"/>
                        </a:lnTo>
                        <a:cubicBezTo>
                          <a:pt x="1579" y="4536"/>
                          <a:pt x="2318" y="4739"/>
                          <a:pt x="2651" y="4739"/>
                        </a:cubicBezTo>
                        <a:cubicBezTo>
                          <a:pt x="2789" y="4739"/>
                          <a:pt x="2858" y="4705"/>
                          <a:pt x="2858" y="4705"/>
                        </a:cubicBezTo>
                        <a:lnTo>
                          <a:pt x="2965" y="4681"/>
                        </a:lnTo>
                        <a:cubicBezTo>
                          <a:pt x="3123" y="4627"/>
                          <a:pt x="3253" y="4604"/>
                          <a:pt x="3360" y="4604"/>
                        </a:cubicBezTo>
                        <a:cubicBezTo>
                          <a:pt x="3584" y="4604"/>
                          <a:pt x="3710" y="4703"/>
                          <a:pt x="3799" y="4824"/>
                        </a:cubicBezTo>
                        <a:cubicBezTo>
                          <a:pt x="3894" y="5050"/>
                          <a:pt x="3894" y="5288"/>
                          <a:pt x="3513" y="5633"/>
                        </a:cubicBezTo>
                        <a:lnTo>
                          <a:pt x="3430" y="5705"/>
                        </a:lnTo>
                        <a:cubicBezTo>
                          <a:pt x="3430" y="5705"/>
                          <a:pt x="2679" y="6217"/>
                          <a:pt x="3572" y="8574"/>
                        </a:cubicBezTo>
                        <a:lnTo>
                          <a:pt x="3787" y="9134"/>
                        </a:lnTo>
                        <a:cubicBezTo>
                          <a:pt x="3799" y="9171"/>
                          <a:pt x="3821" y="9189"/>
                          <a:pt x="3847" y="9189"/>
                        </a:cubicBezTo>
                        <a:cubicBezTo>
                          <a:pt x="3870" y="9189"/>
                          <a:pt x="3895" y="9174"/>
                          <a:pt x="3918" y="9146"/>
                        </a:cubicBezTo>
                        <a:lnTo>
                          <a:pt x="4227" y="8693"/>
                        </a:lnTo>
                        <a:lnTo>
                          <a:pt x="4251" y="8669"/>
                        </a:lnTo>
                        <a:lnTo>
                          <a:pt x="4263" y="8693"/>
                        </a:lnTo>
                        <a:lnTo>
                          <a:pt x="4620" y="9146"/>
                        </a:lnTo>
                        <a:cubicBezTo>
                          <a:pt x="4642" y="9173"/>
                          <a:pt x="4666" y="9185"/>
                          <a:pt x="4686" y="9185"/>
                        </a:cubicBezTo>
                        <a:cubicBezTo>
                          <a:pt x="4712" y="9185"/>
                          <a:pt x="4733" y="9166"/>
                          <a:pt x="4739" y="9134"/>
                        </a:cubicBezTo>
                        <a:lnTo>
                          <a:pt x="4882" y="8634"/>
                        </a:lnTo>
                        <a:lnTo>
                          <a:pt x="4906" y="8574"/>
                        </a:lnTo>
                        <a:lnTo>
                          <a:pt x="4965" y="8634"/>
                        </a:lnTo>
                        <a:lnTo>
                          <a:pt x="5358" y="8991"/>
                        </a:lnTo>
                        <a:cubicBezTo>
                          <a:pt x="5382" y="9010"/>
                          <a:pt x="5406" y="9019"/>
                          <a:pt x="5428" y="9019"/>
                        </a:cubicBezTo>
                        <a:cubicBezTo>
                          <a:pt x="5460" y="9019"/>
                          <a:pt x="5487" y="8998"/>
                          <a:pt x="5501" y="8955"/>
                        </a:cubicBezTo>
                        <a:lnTo>
                          <a:pt x="5585" y="8419"/>
                        </a:lnTo>
                        <a:cubicBezTo>
                          <a:pt x="5585" y="8419"/>
                          <a:pt x="5597" y="8396"/>
                          <a:pt x="5620" y="8396"/>
                        </a:cubicBezTo>
                        <a:lnTo>
                          <a:pt x="6037" y="8717"/>
                        </a:lnTo>
                        <a:cubicBezTo>
                          <a:pt x="6055" y="8728"/>
                          <a:pt x="6074" y="8733"/>
                          <a:pt x="6091" y="8733"/>
                        </a:cubicBezTo>
                        <a:cubicBezTo>
                          <a:pt x="6128" y="8733"/>
                          <a:pt x="6156" y="8707"/>
                          <a:pt x="6156" y="8658"/>
                        </a:cubicBezTo>
                        <a:lnTo>
                          <a:pt x="6180" y="8122"/>
                        </a:lnTo>
                        <a:lnTo>
                          <a:pt x="6180" y="8038"/>
                        </a:lnTo>
                        <a:lnTo>
                          <a:pt x="6239" y="8086"/>
                        </a:lnTo>
                        <a:lnTo>
                          <a:pt x="6644" y="8312"/>
                        </a:lnTo>
                        <a:lnTo>
                          <a:pt x="6644" y="8277"/>
                        </a:lnTo>
                        <a:lnTo>
                          <a:pt x="6430" y="7741"/>
                        </a:lnTo>
                        <a:lnTo>
                          <a:pt x="6430" y="7729"/>
                        </a:lnTo>
                        <a:lnTo>
                          <a:pt x="6632" y="7729"/>
                        </a:lnTo>
                        <a:lnTo>
                          <a:pt x="7204" y="7907"/>
                        </a:lnTo>
                        <a:cubicBezTo>
                          <a:pt x="7223" y="7916"/>
                          <a:pt x="7243" y="7920"/>
                          <a:pt x="7261" y="7920"/>
                        </a:cubicBezTo>
                        <a:cubicBezTo>
                          <a:pt x="7320" y="7920"/>
                          <a:pt x="7365" y="7879"/>
                          <a:pt x="7347" y="7824"/>
                        </a:cubicBezTo>
                        <a:lnTo>
                          <a:pt x="7240" y="7300"/>
                        </a:lnTo>
                        <a:lnTo>
                          <a:pt x="7240" y="7229"/>
                        </a:lnTo>
                        <a:lnTo>
                          <a:pt x="7311" y="7241"/>
                        </a:lnTo>
                        <a:lnTo>
                          <a:pt x="7835" y="7348"/>
                        </a:lnTo>
                        <a:cubicBezTo>
                          <a:pt x="7842" y="7349"/>
                          <a:pt x="7849" y="7350"/>
                          <a:pt x="7856" y="7350"/>
                        </a:cubicBezTo>
                        <a:cubicBezTo>
                          <a:pt x="7913" y="7350"/>
                          <a:pt x="7940" y="7305"/>
                          <a:pt x="7918" y="7241"/>
                        </a:cubicBezTo>
                        <a:lnTo>
                          <a:pt x="7704" y="6705"/>
                        </a:lnTo>
                        <a:lnTo>
                          <a:pt x="7680" y="6669"/>
                        </a:lnTo>
                        <a:lnTo>
                          <a:pt x="7716" y="6669"/>
                        </a:lnTo>
                        <a:lnTo>
                          <a:pt x="8264" y="6633"/>
                        </a:lnTo>
                        <a:cubicBezTo>
                          <a:pt x="8359" y="6622"/>
                          <a:pt x="8406" y="6383"/>
                          <a:pt x="8359" y="6324"/>
                        </a:cubicBezTo>
                        <a:lnTo>
                          <a:pt x="8013" y="5681"/>
                        </a:lnTo>
                        <a:cubicBezTo>
                          <a:pt x="7993" y="5681"/>
                          <a:pt x="7945" y="5771"/>
                          <a:pt x="7917" y="5771"/>
                        </a:cubicBezTo>
                        <a:cubicBezTo>
                          <a:pt x="7913" y="5771"/>
                          <a:pt x="7909" y="5769"/>
                          <a:pt x="7906" y="5764"/>
                        </a:cubicBezTo>
                        <a:cubicBezTo>
                          <a:pt x="6884" y="4547"/>
                          <a:pt x="6189" y="4337"/>
                          <a:pt x="5832" y="4337"/>
                        </a:cubicBezTo>
                        <a:cubicBezTo>
                          <a:pt x="5644" y="4337"/>
                          <a:pt x="5549" y="4395"/>
                          <a:pt x="5549" y="4395"/>
                        </a:cubicBezTo>
                        <a:lnTo>
                          <a:pt x="5442" y="4490"/>
                        </a:lnTo>
                        <a:cubicBezTo>
                          <a:pt x="5275" y="4545"/>
                          <a:pt x="5139" y="4568"/>
                          <a:pt x="5026" y="4568"/>
                        </a:cubicBezTo>
                        <a:cubicBezTo>
                          <a:pt x="4819" y="4568"/>
                          <a:pt x="4693" y="4487"/>
                          <a:pt x="4608" y="4371"/>
                        </a:cubicBezTo>
                        <a:cubicBezTo>
                          <a:pt x="4513" y="4145"/>
                          <a:pt x="4513" y="3919"/>
                          <a:pt x="4894" y="3574"/>
                        </a:cubicBezTo>
                        <a:lnTo>
                          <a:pt x="4977" y="3514"/>
                        </a:lnTo>
                        <a:cubicBezTo>
                          <a:pt x="4977" y="3514"/>
                          <a:pt x="5739" y="2978"/>
                          <a:pt x="4894" y="716"/>
                        </a:cubicBezTo>
                        <a:cubicBezTo>
                          <a:pt x="4870" y="692"/>
                          <a:pt x="4894" y="573"/>
                          <a:pt x="4870" y="573"/>
                        </a:cubicBezTo>
                        <a:lnTo>
                          <a:pt x="4632" y="49"/>
                        </a:lnTo>
                        <a:cubicBezTo>
                          <a:pt x="4621" y="15"/>
                          <a:pt x="4601" y="0"/>
                          <a:pt x="457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66" name="Google Shape;2266;p49"/>
                  <p:cNvSpPr/>
                  <p:nvPr/>
                </p:nvSpPr>
                <p:spPr>
                  <a:xfrm>
                    <a:off x="7056682" y="6348134"/>
                    <a:ext cx="186867" cy="148734"/>
                  </a:xfrm>
                  <a:custGeom>
                    <a:rect b="b" l="l" r="r" t="t"/>
                    <a:pathLst>
                      <a:path extrusionOk="0" h="7364" w="9252">
                        <a:moveTo>
                          <a:pt x="7285" y="1"/>
                        </a:moveTo>
                        <a:cubicBezTo>
                          <a:pt x="7267" y="1"/>
                          <a:pt x="7251" y="4"/>
                          <a:pt x="7239" y="12"/>
                        </a:cubicBezTo>
                        <a:lnTo>
                          <a:pt x="6537" y="203"/>
                        </a:lnTo>
                        <a:cubicBezTo>
                          <a:pt x="6537" y="238"/>
                          <a:pt x="6644" y="310"/>
                          <a:pt x="6596" y="322"/>
                        </a:cubicBezTo>
                        <a:cubicBezTo>
                          <a:pt x="4453" y="1441"/>
                          <a:pt x="4727" y="2334"/>
                          <a:pt x="4727" y="2334"/>
                        </a:cubicBezTo>
                        <a:lnTo>
                          <a:pt x="4786" y="2453"/>
                        </a:lnTo>
                        <a:cubicBezTo>
                          <a:pt x="4846" y="2965"/>
                          <a:pt x="4703" y="3132"/>
                          <a:pt x="4489" y="3239"/>
                        </a:cubicBezTo>
                        <a:cubicBezTo>
                          <a:pt x="4443" y="3248"/>
                          <a:pt x="4398" y="3254"/>
                          <a:pt x="4354" y="3254"/>
                        </a:cubicBezTo>
                        <a:cubicBezTo>
                          <a:pt x="4167" y="3254"/>
                          <a:pt x="3988" y="3154"/>
                          <a:pt x="3786" y="2798"/>
                        </a:cubicBezTo>
                        <a:lnTo>
                          <a:pt x="3739" y="2703"/>
                        </a:lnTo>
                        <a:cubicBezTo>
                          <a:pt x="3739" y="2703"/>
                          <a:pt x="3486" y="2106"/>
                          <a:pt x="1986" y="2106"/>
                        </a:cubicBezTo>
                        <a:cubicBezTo>
                          <a:pt x="1701" y="2106"/>
                          <a:pt x="1371" y="2128"/>
                          <a:pt x="988" y="2179"/>
                        </a:cubicBezTo>
                        <a:cubicBezTo>
                          <a:pt x="950" y="2179"/>
                          <a:pt x="874" y="2164"/>
                          <a:pt x="845" y="2164"/>
                        </a:cubicBezTo>
                        <a:cubicBezTo>
                          <a:pt x="838" y="2164"/>
                          <a:pt x="833" y="2165"/>
                          <a:pt x="833" y="2167"/>
                        </a:cubicBezTo>
                        <a:lnTo>
                          <a:pt x="274" y="2286"/>
                        </a:lnTo>
                        <a:cubicBezTo>
                          <a:pt x="191" y="2298"/>
                          <a:pt x="191" y="2370"/>
                          <a:pt x="238" y="2429"/>
                        </a:cubicBezTo>
                        <a:lnTo>
                          <a:pt x="631" y="2846"/>
                        </a:lnTo>
                        <a:lnTo>
                          <a:pt x="655" y="2870"/>
                        </a:lnTo>
                        <a:lnTo>
                          <a:pt x="631" y="2882"/>
                        </a:lnTo>
                        <a:lnTo>
                          <a:pt x="107" y="3144"/>
                        </a:lnTo>
                        <a:cubicBezTo>
                          <a:pt x="36" y="3167"/>
                          <a:pt x="36" y="3227"/>
                          <a:pt x="107" y="3275"/>
                        </a:cubicBezTo>
                        <a:lnTo>
                          <a:pt x="452" y="3417"/>
                        </a:lnTo>
                        <a:lnTo>
                          <a:pt x="429" y="3441"/>
                        </a:lnTo>
                        <a:lnTo>
                          <a:pt x="60" y="3834"/>
                        </a:lnTo>
                        <a:cubicBezTo>
                          <a:pt x="0" y="3882"/>
                          <a:pt x="48" y="3989"/>
                          <a:pt x="107" y="4013"/>
                        </a:cubicBezTo>
                        <a:lnTo>
                          <a:pt x="619" y="4239"/>
                        </a:lnTo>
                        <a:lnTo>
                          <a:pt x="655" y="4251"/>
                        </a:lnTo>
                        <a:lnTo>
                          <a:pt x="643" y="4287"/>
                        </a:lnTo>
                        <a:lnTo>
                          <a:pt x="250" y="4668"/>
                        </a:lnTo>
                        <a:cubicBezTo>
                          <a:pt x="191" y="4715"/>
                          <a:pt x="226" y="4775"/>
                          <a:pt x="286" y="4787"/>
                        </a:cubicBezTo>
                        <a:lnTo>
                          <a:pt x="810" y="4906"/>
                        </a:lnTo>
                        <a:lnTo>
                          <a:pt x="881" y="4930"/>
                        </a:lnTo>
                        <a:lnTo>
                          <a:pt x="833" y="4989"/>
                        </a:lnTo>
                        <a:lnTo>
                          <a:pt x="488" y="5406"/>
                        </a:lnTo>
                        <a:cubicBezTo>
                          <a:pt x="452" y="5465"/>
                          <a:pt x="464" y="5501"/>
                          <a:pt x="536" y="5525"/>
                        </a:cubicBezTo>
                        <a:lnTo>
                          <a:pt x="1060" y="5561"/>
                        </a:lnTo>
                        <a:cubicBezTo>
                          <a:pt x="1060" y="5561"/>
                          <a:pt x="1060" y="5584"/>
                          <a:pt x="1072" y="5584"/>
                        </a:cubicBezTo>
                        <a:lnTo>
                          <a:pt x="774" y="6025"/>
                        </a:lnTo>
                        <a:cubicBezTo>
                          <a:pt x="726" y="6084"/>
                          <a:pt x="762" y="6144"/>
                          <a:pt x="833" y="6144"/>
                        </a:cubicBezTo>
                        <a:lnTo>
                          <a:pt x="1441" y="6144"/>
                        </a:lnTo>
                        <a:lnTo>
                          <a:pt x="1417" y="6215"/>
                        </a:lnTo>
                        <a:lnTo>
                          <a:pt x="1191" y="6715"/>
                        </a:lnTo>
                        <a:cubicBezTo>
                          <a:pt x="1161" y="6774"/>
                          <a:pt x="1180" y="6817"/>
                          <a:pt x="1228" y="6817"/>
                        </a:cubicBezTo>
                        <a:cubicBezTo>
                          <a:pt x="1238" y="6817"/>
                          <a:pt x="1249" y="6815"/>
                          <a:pt x="1262" y="6811"/>
                        </a:cubicBezTo>
                        <a:lnTo>
                          <a:pt x="1429" y="6751"/>
                        </a:lnTo>
                        <a:lnTo>
                          <a:pt x="1560" y="7263"/>
                        </a:lnTo>
                        <a:cubicBezTo>
                          <a:pt x="1551" y="7317"/>
                          <a:pt x="1642" y="7364"/>
                          <a:pt x="1719" y="7364"/>
                        </a:cubicBezTo>
                        <a:cubicBezTo>
                          <a:pt x="1744" y="7364"/>
                          <a:pt x="1768" y="7358"/>
                          <a:pt x="1786" y="7346"/>
                        </a:cubicBezTo>
                        <a:lnTo>
                          <a:pt x="2381" y="7096"/>
                        </a:lnTo>
                        <a:lnTo>
                          <a:pt x="2417" y="7096"/>
                        </a:lnTo>
                        <a:cubicBezTo>
                          <a:pt x="4679" y="5953"/>
                          <a:pt x="4465" y="5072"/>
                          <a:pt x="4465" y="5072"/>
                        </a:cubicBezTo>
                        <a:lnTo>
                          <a:pt x="4453" y="4965"/>
                        </a:lnTo>
                        <a:cubicBezTo>
                          <a:pt x="4393" y="4465"/>
                          <a:pt x="4572" y="4287"/>
                          <a:pt x="4774" y="4179"/>
                        </a:cubicBezTo>
                        <a:cubicBezTo>
                          <a:pt x="4817" y="4171"/>
                          <a:pt x="4859" y="4166"/>
                          <a:pt x="4902" y="4166"/>
                        </a:cubicBezTo>
                        <a:cubicBezTo>
                          <a:pt x="5094" y="4166"/>
                          <a:pt x="5284" y="4272"/>
                          <a:pt x="5489" y="4644"/>
                        </a:cubicBezTo>
                        <a:lnTo>
                          <a:pt x="5536" y="4751"/>
                        </a:lnTo>
                        <a:cubicBezTo>
                          <a:pt x="5536" y="4751"/>
                          <a:pt x="5761" y="5320"/>
                          <a:pt x="7231" y="5320"/>
                        </a:cubicBezTo>
                        <a:cubicBezTo>
                          <a:pt x="7552" y="5320"/>
                          <a:pt x="7932" y="5293"/>
                          <a:pt x="8382" y="5227"/>
                        </a:cubicBezTo>
                        <a:lnTo>
                          <a:pt x="8977" y="5132"/>
                        </a:lnTo>
                        <a:cubicBezTo>
                          <a:pt x="9049" y="5120"/>
                          <a:pt x="9061" y="5072"/>
                          <a:pt x="9013" y="5013"/>
                        </a:cubicBezTo>
                        <a:lnTo>
                          <a:pt x="8644" y="4608"/>
                        </a:lnTo>
                        <a:lnTo>
                          <a:pt x="8632" y="4584"/>
                        </a:lnTo>
                        <a:lnTo>
                          <a:pt x="8656" y="4572"/>
                        </a:lnTo>
                        <a:lnTo>
                          <a:pt x="9180" y="4310"/>
                        </a:lnTo>
                        <a:cubicBezTo>
                          <a:pt x="9251" y="4287"/>
                          <a:pt x="9251" y="4227"/>
                          <a:pt x="9180" y="4179"/>
                        </a:cubicBezTo>
                        <a:lnTo>
                          <a:pt x="8739" y="3929"/>
                        </a:lnTo>
                        <a:lnTo>
                          <a:pt x="8680" y="3894"/>
                        </a:lnTo>
                        <a:lnTo>
                          <a:pt x="8739" y="3858"/>
                        </a:lnTo>
                        <a:lnTo>
                          <a:pt x="9168" y="3525"/>
                        </a:lnTo>
                        <a:cubicBezTo>
                          <a:pt x="9227" y="3477"/>
                          <a:pt x="9215" y="3417"/>
                          <a:pt x="9156" y="3394"/>
                        </a:cubicBezTo>
                        <a:lnTo>
                          <a:pt x="8644" y="3203"/>
                        </a:lnTo>
                        <a:lnTo>
                          <a:pt x="8644" y="3167"/>
                        </a:lnTo>
                        <a:lnTo>
                          <a:pt x="9037" y="2846"/>
                        </a:lnTo>
                        <a:cubicBezTo>
                          <a:pt x="9096" y="2798"/>
                          <a:pt x="9073" y="2739"/>
                          <a:pt x="9001" y="2703"/>
                        </a:cubicBezTo>
                        <a:lnTo>
                          <a:pt x="8477" y="2560"/>
                        </a:lnTo>
                        <a:lnTo>
                          <a:pt x="8406" y="2548"/>
                        </a:lnTo>
                        <a:lnTo>
                          <a:pt x="8453" y="2489"/>
                        </a:lnTo>
                        <a:lnTo>
                          <a:pt x="8763" y="2143"/>
                        </a:lnTo>
                        <a:lnTo>
                          <a:pt x="8739" y="2143"/>
                        </a:lnTo>
                        <a:lnTo>
                          <a:pt x="8168" y="2227"/>
                        </a:lnTo>
                        <a:lnTo>
                          <a:pt x="8156" y="2227"/>
                        </a:lnTo>
                        <a:lnTo>
                          <a:pt x="8203" y="2036"/>
                        </a:lnTo>
                        <a:lnTo>
                          <a:pt x="8501" y="1501"/>
                        </a:lnTo>
                        <a:cubicBezTo>
                          <a:pt x="8533" y="1447"/>
                          <a:pt x="8517" y="1354"/>
                          <a:pt x="8461" y="1354"/>
                        </a:cubicBezTo>
                        <a:cubicBezTo>
                          <a:pt x="8455" y="1354"/>
                          <a:pt x="8449" y="1355"/>
                          <a:pt x="8442" y="1358"/>
                        </a:cubicBezTo>
                        <a:lnTo>
                          <a:pt x="7906" y="1334"/>
                        </a:lnTo>
                        <a:lnTo>
                          <a:pt x="7822" y="1322"/>
                        </a:lnTo>
                        <a:lnTo>
                          <a:pt x="7858" y="1250"/>
                        </a:lnTo>
                        <a:lnTo>
                          <a:pt x="8084" y="762"/>
                        </a:lnTo>
                        <a:cubicBezTo>
                          <a:pt x="8105" y="689"/>
                          <a:pt x="8090" y="653"/>
                          <a:pt x="8030" y="653"/>
                        </a:cubicBezTo>
                        <a:cubicBezTo>
                          <a:pt x="8021" y="653"/>
                          <a:pt x="8011" y="654"/>
                          <a:pt x="8001" y="655"/>
                        </a:cubicBezTo>
                        <a:lnTo>
                          <a:pt x="7441" y="739"/>
                        </a:lnTo>
                        <a:lnTo>
                          <a:pt x="7406" y="739"/>
                        </a:lnTo>
                        <a:lnTo>
                          <a:pt x="7406" y="715"/>
                        </a:lnTo>
                        <a:lnTo>
                          <a:pt x="7489" y="167"/>
                        </a:lnTo>
                        <a:cubicBezTo>
                          <a:pt x="7509" y="88"/>
                          <a:pt x="7373" y="1"/>
                          <a:pt x="7285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67" name="Google Shape;2267;p49"/>
                  <p:cNvSpPr/>
                  <p:nvPr/>
                </p:nvSpPr>
                <p:spPr>
                  <a:xfrm>
                    <a:off x="7563599" y="6677757"/>
                    <a:ext cx="186867" cy="148229"/>
                  </a:xfrm>
                  <a:custGeom>
                    <a:rect b="b" l="l" r="r" t="t"/>
                    <a:pathLst>
                      <a:path extrusionOk="0" h="7339" w="9252">
                        <a:moveTo>
                          <a:pt x="7255" y="0"/>
                        </a:moveTo>
                        <a:cubicBezTo>
                          <a:pt x="7245" y="0"/>
                          <a:pt x="7235" y="1"/>
                          <a:pt x="7228" y="4"/>
                        </a:cubicBezTo>
                        <a:lnTo>
                          <a:pt x="6525" y="194"/>
                        </a:lnTo>
                        <a:cubicBezTo>
                          <a:pt x="6525" y="230"/>
                          <a:pt x="6632" y="301"/>
                          <a:pt x="6585" y="313"/>
                        </a:cubicBezTo>
                        <a:cubicBezTo>
                          <a:pt x="4441" y="1433"/>
                          <a:pt x="4727" y="2325"/>
                          <a:pt x="4727" y="2325"/>
                        </a:cubicBezTo>
                        <a:lnTo>
                          <a:pt x="4787" y="2445"/>
                        </a:lnTo>
                        <a:cubicBezTo>
                          <a:pt x="4846" y="2957"/>
                          <a:pt x="4703" y="3135"/>
                          <a:pt x="4489" y="3230"/>
                        </a:cubicBezTo>
                        <a:cubicBezTo>
                          <a:pt x="4443" y="3240"/>
                          <a:pt x="4398" y="3245"/>
                          <a:pt x="4353" y="3245"/>
                        </a:cubicBezTo>
                        <a:cubicBezTo>
                          <a:pt x="4163" y="3245"/>
                          <a:pt x="3977" y="3146"/>
                          <a:pt x="3775" y="2790"/>
                        </a:cubicBezTo>
                        <a:lnTo>
                          <a:pt x="3727" y="2695"/>
                        </a:lnTo>
                        <a:cubicBezTo>
                          <a:pt x="3727" y="2695"/>
                          <a:pt x="3478" y="2105"/>
                          <a:pt x="2001" y="2105"/>
                        </a:cubicBezTo>
                        <a:cubicBezTo>
                          <a:pt x="1710" y="2105"/>
                          <a:pt x="1371" y="2128"/>
                          <a:pt x="977" y="2183"/>
                        </a:cubicBezTo>
                        <a:cubicBezTo>
                          <a:pt x="936" y="2183"/>
                          <a:pt x="860" y="2156"/>
                          <a:pt x="839" y="2156"/>
                        </a:cubicBezTo>
                        <a:cubicBezTo>
                          <a:pt x="836" y="2156"/>
                          <a:pt x="834" y="2157"/>
                          <a:pt x="834" y="2159"/>
                        </a:cubicBezTo>
                        <a:lnTo>
                          <a:pt x="262" y="2278"/>
                        </a:lnTo>
                        <a:cubicBezTo>
                          <a:pt x="191" y="2302"/>
                          <a:pt x="191" y="2361"/>
                          <a:pt x="239" y="2421"/>
                        </a:cubicBezTo>
                        <a:lnTo>
                          <a:pt x="620" y="2837"/>
                        </a:lnTo>
                        <a:lnTo>
                          <a:pt x="655" y="2861"/>
                        </a:lnTo>
                        <a:lnTo>
                          <a:pt x="620" y="2873"/>
                        </a:lnTo>
                        <a:lnTo>
                          <a:pt x="96" y="3135"/>
                        </a:lnTo>
                        <a:cubicBezTo>
                          <a:pt x="24" y="3159"/>
                          <a:pt x="24" y="3218"/>
                          <a:pt x="96" y="3266"/>
                        </a:cubicBezTo>
                        <a:lnTo>
                          <a:pt x="441" y="3409"/>
                        </a:lnTo>
                        <a:lnTo>
                          <a:pt x="429" y="3433"/>
                        </a:lnTo>
                        <a:lnTo>
                          <a:pt x="60" y="3826"/>
                        </a:lnTo>
                        <a:cubicBezTo>
                          <a:pt x="0" y="3873"/>
                          <a:pt x="36" y="3980"/>
                          <a:pt x="96" y="4004"/>
                        </a:cubicBezTo>
                        <a:lnTo>
                          <a:pt x="620" y="4230"/>
                        </a:lnTo>
                        <a:lnTo>
                          <a:pt x="655" y="4242"/>
                        </a:lnTo>
                        <a:lnTo>
                          <a:pt x="631" y="4266"/>
                        </a:lnTo>
                        <a:lnTo>
                          <a:pt x="250" y="4647"/>
                        </a:lnTo>
                        <a:cubicBezTo>
                          <a:pt x="191" y="4695"/>
                          <a:pt x="203" y="4754"/>
                          <a:pt x="274" y="4766"/>
                        </a:cubicBezTo>
                        <a:lnTo>
                          <a:pt x="798" y="4885"/>
                        </a:lnTo>
                        <a:lnTo>
                          <a:pt x="870" y="4897"/>
                        </a:lnTo>
                        <a:lnTo>
                          <a:pt x="834" y="4957"/>
                        </a:lnTo>
                        <a:lnTo>
                          <a:pt x="489" y="5373"/>
                        </a:lnTo>
                        <a:cubicBezTo>
                          <a:pt x="441" y="5433"/>
                          <a:pt x="453" y="5481"/>
                          <a:pt x="536" y="5493"/>
                        </a:cubicBezTo>
                        <a:lnTo>
                          <a:pt x="1048" y="5540"/>
                        </a:lnTo>
                        <a:cubicBezTo>
                          <a:pt x="1048" y="5540"/>
                          <a:pt x="1048" y="5552"/>
                          <a:pt x="1072" y="5552"/>
                        </a:cubicBezTo>
                        <a:lnTo>
                          <a:pt x="774" y="6005"/>
                        </a:lnTo>
                        <a:cubicBezTo>
                          <a:pt x="727" y="6064"/>
                          <a:pt x="751" y="6124"/>
                          <a:pt x="834" y="6124"/>
                        </a:cubicBezTo>
                        <a:lnTo>
                          <a:pt x="1441" y="6124"/>
                        </a:lnTo>
                        <a:lnTo>
                          <a:pt x="1405" y="6195"/>
                        </a:lnTo>
                        <a:lnTo>
                          <a:pt x="1191" y="6683"/>
                        </a:lnTo>
                        <a:cubicBezTo>
                          <a:pt x="1160" y="6756"/>
                          <a:pt x="1183" y="6793"/>
                          <a:pt x="1237" y="6793"/>
                        </a:cubicBezTo>
                        <a:cubicBezTo>
                          <a:pt x="1245" y="6793"/>
                          <a:pt x="1254" y="6792"/>
                          <a:pt x="1262" y="6790"/>
                        </a:cubicBezTo>
                        <a:lnTo>
                          <a:pt x="1429" y="6731"/>
                        </a:lnTo>
                        <a:lnTo>
                          <a:pt x="1560" y="7243"/>
                        </a:lnTo>
                        <a:cubicBezTo>
                          <a:pt x="1551" y="7298"/>
                          <a:pt x="1640" y="7338"/>
                          <a:pt x="1719" y="7338"/>
                        </a:cubicBezTo>
                        <a:cubicBezTo>
                          <a:pt x="1743" y="7338"/>
                          <a:pt x="1767" y="7334"/>
                          <a:pt x="1786" y="7326"/>
                        </a:cubicBezTo>
                        <a:lnTo>
                          <a:pt x="2382" y="7076"/>
                        </a:lnTo>
                        <a:lnTo>
                          <a:pt x="2405" y="7076"/>
                        </a:lnTo>
                        <a:cubicBezTo>
                          <a:pt x="4668" y="5933"/>
                          <a:pt x="4465" y="5052"/>
                          <a:pt x="4465" y="5052"/>
                        </a:cubicBezTo>
                        <a:lnTo>
                          <a:pt x="4441" y="4945"/>
                        </a:lnTo>
                        <a:cubicBezTo>
                          <a:pt x="4382" y="4445"/>
                          <a:pt x="4561" y="4266"/>
                          <a:pt x="4775" y="4159"/>
                        </a:cubicBezTo>
                        <a:cubicBezTo>
                          <a:pt x="4818" y="4151"/>
                          <a:pt x="4860" y="4145"/>
                          <a:pt x="4902" y="4145"/>
                        </a:cubicBezTo>
                        <a:cubicBezTo>
                          <a:pt x="5095" y="4145"/>
                          <a:pt x="5284" y="4252"/>
                          <a:pt x="5489" y="4623"/>
                        </a:cubicBezTo>
                        <a:lnTo>
                          <a:pt x="5537" y="4719"/>
                        </a:lnTo>
                        <a:cubicBezTo>
                          <a:pt x="5537" y="4719"/>
                          <a:pt x="5752" y="5293"/>
                          <a:pt x="7206" y="5293"/>
                        </a:cubicBezTo>
                        <a:cubicBezTo>
                          <a:pt x="7529" y="5293"/>
                          <a:pt x="7914" y="5264"/>
                          <a:pt x="8371" y="5195"/>
                        </a:cubicBezTo>
                        <a:lnTo>
                          <a:pt x="8966" y="5112"/>
                        </a:lnTo>
                        <a:cubicBezTo>
                          <a:pt x="9049" y="5100"/>
                          <a:pt x="9061" y="5052"/>
                          <a:pt x="9013" y="4992"/>
                        </a:cubicBezTo>
                        <a:lnTo>
                          <a:pt x="8644" y="4588"/>
                        </a:lnTo>
                        <a:lnTo>
                          <a:pt x="8621" y="4564"/>
                        </a:lnTo>
                        <a:lnTo>
                          <a:pt x="8656" y="4540"/>
                        </a:lnTo>
                        <a:lnTo>
                          <a:pt x="9180" y="4290"/>
                        </a:lnTo>
                        <a:cubicBezTo>
                          <a:pt x="9252" y="4266"/>
                          <a:pt x="9252" y="4207"/>
                          <a:pt x="9180" y="4159"/>
                        </a:cubicBezTo>
                        <a:lnTo>
                          <a:pt x="8728" y="3909"/>
                        </a:lnTo>
                        <a:lnTo>
                          <a:pt x="8668" y="3873"/>
                        </a:lnTo>
                        <a:lnTo>
                          <a:pt x="8728" y="3826"/>
                        </a:lnTo>
                        <a:lnTo>
                          <a:pt x="9168" y="3504"/>
                        </a:lnTo>
                        <a:cubicBezTo>
                          <a:pt x="9216" y="3457"/>
                          <a:pt x="9204" y="3397"/>
                          <a:pt x="9144" y="3373"/>
                        </a:cubicBezTo>
                        <a:lnTo>
                          <a:pt x="8644" y="3171"/>
                        </a:lnTo>
                        <a:lnTo>
                          <a:pt x="8644" y="3147"/>
                        </a:lnTo>
                        <a:lnTo>
                          <a:pt x="9025" y="2802"/>
                        </a:lnTo>
                        <a:cubicBezTo>
                          <a:pt x="9085" y="2754"/>
                          <a:pt x="9073" y="2695"/>
                          <a:pt x="9002" y="2671"/>
                        </a:cubicBezTo>
                        <a:lnTo>
                          <a:pt x="8478" y="2516"/>
                        </a:lnTo>
                        <a:lnTo>
                          <a:pt x="8406" y="2504"/>
                        </a:lnTo>
                        <a:lnTo>
                          <a:pt x="8442" y="2445"/>
                        </a:lnTo>
                        <a:lnTo>
                          <a:pt x="8763" y="2099"/>
                        </a:lnTo>
                        <a:lnTo>
                          <a:pt x="8728" y="2099"/>
                        </a:lnTo>
                        <a:lnTo>
                          <a:pt x="8168" y="2195"/>
                        </a:lnTo>
                        <a:lnTo>
                          <a:pt x="8144" y="2195"/>
                        </a:lnTo>
                        <a:lnTo>
                          <a:pt x="8192" y="2004"/>
                        </a:lnTo>
                        <a:lnTo>
                          <a:pt x="8490" y="1468"/>
                        </a:lnTo>
                        <a:cubicBezTo>
                          <a:pt x="8535" y="1412"/>
                          <a:pt x="8505" y="1313"/>
                          <a:pt x="8441" y="1313"/>
                        </a:cubicBezTo>
                        <a:cubicBezTo>
                          <a:pt x="8437" y="1313"/>
                          <a:pt x="8434" y="1313"/>
                          <a:pt x="8430" y="1313"/>
                        </a:cubicBezTo>
                        <a:lnTo>
                          <a:pt x="7894" y="1302"/>
                        </a:lnTo>
                        <a:lnTo>
                          <a:pt x="7823" y="1290"/>
                        </a:lnTo>
                        <a:lnTo>
                          <a:pt x="7847" y="1206"/>
                        </a:lnTo>
                        <a:lnTo>
                          <a:pt x="8073" y="718"/>
                        </a:lnTo>
                        <a:cubicBezTo>
                          <a:pt x="8105" y="654"/>
                          <a:pt x="8079" y="609"/>
                          <a:pt x="8022" y="609"/>
                        </a:cubicBezTo>
                        <a:cubicBezTo>
                          <a:pt x="8016" y="609"/>
                          <a:pt x="8009" y="610"/>
                          <a:pt x="8001" y="611"/>
                        </a:cubicBezTo>
                        <a:lnTo>
                          <a:pt x="7430" y="706"/>
                        </a:lnTo>
                        <a:lnTo>
                          <a:pt x="7406" y="706"/>
                        </a:lnTo>
                        <a:lnTo>
                          <a:pt x="7406" y="671"/>
                        </a:lnTo>
                        <a:lnTo>
                          <a:pt x="7478" y="123"/>
                        </a:lnTo>
                        <a:cubicBezTo>
                          <a:pt x="7509" y="80"/>
                          <a:pt x="7342" y="0"/>
                          <a:pt x="7255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68" name="Google Shape;2268;p49"/>
                  <p:cNvSpPr/>
                  <p:nvPr/>
                </p:nvSpPr>
                <p:spPr>
                  <a:xfrm>
                    <a:off x="7695852" y="6638392"/>
                    <a:ext cx="1757" cy="707"/>
                  </a:xfrm>
                  <a:custGeom>
                    <a:rect b="b" l="l" r="r" t="t"/>
                    <a:pathLst>
                      <a:path extrusionOk="0" h="35" w="87">
                        <a:moveTo>
                          <a:pt x="1" y="0"/>
                        </a:moveTo>
                        <a:lnTo>
                          <a:pt x="1" y="0"/>
                        </a:lnTo>
                        <a:cubicBezTo>
                          <a:pt x="14" y="26"/>
                          <a:pt x="49" y="35"/>
                          <a:pt x="68" y="35"/>
                        </a:cubicBezTo>
                        <a:cubicBezTo>
                          <a:pt x="83" y="35"/>
                          <a:pt x="87" y="29"/>
                          <a:pt x="60" y="24"/>
                        </a:cubicBezTo>
                        <a:lnTo>
                          <a:pt x="1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69" name="Google Shape;2269;p49"/>
                  <p:cNvSpPr/>
                  <p:nvPr/>
                </p:nvSpPr>
                <p:spPr>
                  <a:xfrm>
                    <a:off x="7582120" y="6415735"/>
                    <a:ext cx="1798" cy="1192"/>
                  </a:xfrm>
                  <a:custGeom>
                    <a:rect b="b" l="l" r="r" t="t"/>
                    <a:pathLst>
                      <a:path extrusionOk="0" h="59" w="89">
                        <a:moveTo>
                          <a:pt x="71" y="1"/>
                        </a:moveTo>
                        <a:cubicBezTo>
                          <a:pt x="67" y="1"/>
                          <a:pt x="60" y="4"/>
                          <a:pt x="48" y="11"/>
                        </a:cubicBezTo>
                        <a:lnTo>
                          <a:pt x="0" y="59"/>
                        </a:lnTo>
                        <a:cubicBezTo>
                          <a:pt x="48" y="49"/>
                          <a:pt x="88" y="1"/>
                          <a:pt x="7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70" name="Google Shape;2270;p49"/>
                  <p:cNvSpPr/>
                  <p:nvPr/>
                </p:nvSpPr>
                <p:spPr>
                  <a:xfrm>
                    <a:off x="7404887" y="6374350"/>
                    <a:ext cx="186867" cy="148492"/>
                  </a:xfrm>
                  <a:custGeom>
                    <a:rect b="b" l="l" r="r" t="t"/>
                    <a:pathLst>
                      <a:path extrusionOk="0" h="7352" w="9252">
                        <a:moveTo>
                          <a:pt x="7272" y="0"/>
                        </a:moveTo>
                        <a:cubicBezTo>
                          <a:pt x="7253" y="0"/>
                          <a:pt x="7238" y="4"/>
                          <a:pt x="7227" y="12"/>
                        </a:cubicBezTo>
                        <a:lnTo>
                          <a:pt x="6525" y="203"/>
                        </a:lnTo>
                        <a:cubicBezTo>
                          <a:pt x="6525" y="238"/>
                          <a:pt x="6632" y="310"/>
                          <a:pt x="6584" y="322"/>
                        </a:cubicBezTo>
                        <a:cubicBezTo>
                          <a:pt x="4441" y="1441"/>
                          <a:pt x="4727" y="2334"/>
                          <a:pt x="4727" y="2334"/>
                        </a:cubicBezTo>
                        <a:lnTo>
                          <a:pt x="4787" y="2453"/>
                        </a:lnTo>
                        <a:cubicBezTo>
                          <a:pt x="4846" y="2953"/>
                          <a:pt x="4691" y="3131"/>
                          <a:pt x="4489" y="3239"/>
                        </a:cubicBezTo>
                        <a:cubicBezTo>
                          <a:pt x="4443" y="3248"/>
                          <a:pt x="4398" y="3253"/>
                          <a:pt x="4353" y="3253"/>
                        </a:cubicBezTo>
                        <a:cubicBezTo>
                          <a:pt x="4163" y="3253"/>
                          <a:pt x="3977" y="3154"/>
                          <a:pt x="3775" y="2798"/>
                        </a:cubicBezTo>
                        <a:lnTo>
                          <a:pt x="3727" y="2703"/>
                        </a:lnTo>
                        <a:cubicBezTo>
                          <a:pt x="3727" y="2703"/>
                          <a:pt x="3475" y="2106"/>
                          <a:pt x="1975" y="2106"/>
                        </a:cubicBezTo>
                        <a:cubicBezTo>
                          <a:pt x="1689" y="2106"/>
                          <a:pt x="1359" y="2128"/>
                          <a:pt x="977" y="2179"/>
                        </a:cubicBezTo>
                        <a:cubicBezTo>
                          <a:pt x="938" y="2179"/>
                          <a:pt x="870" y="2164"/>
                          <a:pt x="844" y="2164"/>
                        </a:cubicBezTo>
                        <a:cubicBezTo>
                          <a:pt x="838" y="2164"/>
                          <a:pt x="834" y="2165"/>
                          <a:pt x="834" y="2167"/>
                        </a:cubicBezTo>
                        <a:lnTo>
                          <a:pt x="262" y="2286"/>
                        </a:lnTo>
                        <a:cubicBezTo>
                          <a:pt x="191" y="2298"/>
                          <a:pt x="191" y="2358"/>
                          <a:pt x="238" y="2417"/>
                        </a:cubicBezTo>
                        <a:lnTo>
                          <a:pt x="619" y="2834"/>
                        </a:lnTo>
                        <a:lnTo>
                          <a:pt x="655" y="2870"/>
                        </a:lnTo>
                        <a:lnTo>
                          <a:pt x="619" y="2881"/>
                        </a:lnTo>
                        <a:lnTo>
                          <a:pt x="96" y="3131"/>
                        </a:lnTo>
                        <a:cubicBezTo>
                          <a:pt x="24" y="3167"/>
                          <a:pt x="24" y="3227"/>
                          <a:pt x="96" y="3274"/>
                        </a:cubicBezTo>
                        <a:lnTo>
                          <a:pt x="441" y="3417"/>
                        </a:lnTo>
                        <a:lnTo>
                          <a:pt x="429" y="3429"/>
                        </a:lnTo>
                        <a:lnTo>
                          <a:pt x="60" y="3834"/>
                        </a:lnTo>
                        <a:cubicBezTo>
                          <a:pt x="0" y="3882"/>
                          <a:pt x="36" y="3989"/>
                          <a:pt x="96" y="4013"/>
                        </a:cubicBezTo>
                        <a:lnTo>
                          <a:pt x="619" y="4239"/>
                        </a:lnTo>
                        <a:lnTo>
                          <a:pt x="655" y="4251"/>
                        </a:lnTo>
                        <a:lnTo>
                          <a:pt x="631" y="4263"/>
                        </a:lnTo>
                        <a:lnTo>
                          <a:pt x="250" y="4655"/>
                        </a:lnTo>
                        <a:cubicBezTo>
                          <a:pt x="191" y="4691"/>
                          <a:pt x="203" y="4751"/>
                          <a:pt x="274" y="4775"/>
                        </a:cubicBezTo>
                        <a:lnTo>
                          <a:pt x="798" y="4894"/>
                        </a:lnTo>
                        <a:lnTo>
                          <a:pt x="869" y="4905"/>
                        </a:lnTo>
                        <a:lnTo>
                          <a:pt x="834" y="4965"/>
                        </a:lnTo>
                        <a:lnTo>
                          <a:pt x="488" y="5382"/>
                        </a:lnTo>
                        <a:cubicBezTo>
                          <a:pt x="441" y="5441"/>
                          <a:pt x="453" y="5489"/>
                          <a:pt x="536" y="5501"/>
                        </a:cubicBezTo>
                        <a:lnTo>
                          <a:pt x="1048" y="5548"/>
                        </a:lnTo>
                        <a:cubicBezTo>
                          <a:pt x="1048" y="5548"/>
                          <a:pt x="1048" y="5560"/>
                          <a:pt x="1072" y="5560"/>
                        </a:cubicBezTo>
                        <a:lnTo>
                          <a:pt x="774" y="6013"/>
                        </a:lnTo>
                        <a:cubicBezTo>
                          <a:pt x="727" y="6072"/>
                          <a:pt x="750" y="6132"/>
                          <a:pt x="834" y="6132"/>
                        </a:cubicBezTo>
                        <a:lnTo>
                          <a:pt x="1441" y="6132"/>
                        </a:lnTo>
                        <a:lnTo>
                          <a:pt x="1405" y="6203"/>
                        </a:lnTo>
                        <a:lnTo>
                          <a:pt x="1191" y="6691"/>
                        </a:lnTo>
                        <a:cubicBezTo>
                          <a:pt x="1159" y="6755"/>
                          <a:pt x="1184" y="6800"/>
                          <a:pt x="1241" y="6800"/>
                        </a:cubicBezTo>
                        <a:cubicBezTo>
                          <a:pt x="1248" y="6800"/>
                          <a:pt x="1255" y="6800"/>
                          <a:pt x="1262" y="6799"/>
                        </a:cubicBezTo>
                        <a:lnTo>
                          <a:pt x="1429" y="6739"/>
                        </a:lnTo>
                        <a:lnTo>
                          <a:pt x="1560" y="7239"/>
                        </a:lnTo>
                        <a:cubicBezTo>
                          <a:pt x="1551" y="7302"/>
                          <a:pt x="1637" y="7351"/>
                          <a:pt x="1715" y="7351"/>
                        </a:cubicBezTo>
                        <a:cubicBezTo>
                          <a:pt x="1741" y="7351"/>
                          <a:pt x="1766" y="7346"/>
                          <a:pt x="1786" y="7334"/>
                        </a:cubicBezTo>
                        <a:lnTo>
                          <a:pt x="2382" y="7084"/>
                        </a:lnTo>
                        <a:lnTo>
                          <a:pt x="2405" y="7084"/>
                        </a:lnTo>
                        <a:cubicBezTo>
                          <a:pt x="4668" y="5929"/>
                          <a:pt x="4465" y="5060"/>
                          <a:pt x="4465" y="5060"/>
                        </a:cubicBezTo>
                        <a:lnTo>
                          <a:pt x="4441" y="4953"/>
                        </a:lnTo>
                        <a:cubicBezTo>
                          <a:pt x="4382" y="4441"/>
                          <a:pt x="4560" y="4263"/>
                          <a:pt x="4775" y="4167"/>
                        </a:cubicBezTo>
                        <a:cubicBezTo>
                          <a:pt x="4818" y="4159"/>
                          <a:pt x="4860" y="4154"/>
                          <a:pt x="4903" y="4154"/>
                        </a:cubicBezTo>
                        <a:cubicBezTo>
                          <a:pt x="5095" y="4154"/>
                          <a:pt x="5284" y="4259"/>
                          <a:pt x="5489" y="4620"/>
                        </a:cubicBezTo>
                        <a:lnTo>
                          <a:pt x="5525" y="4715"/>
                        </a:lnTo>
                        <a:cubicBezTo>
                          <a:pt x="5525" y="4715"/>
                          <a:pt x="5749" y="5285"/>
                          <a:pt x="7219" y="5285"/>
                        </a:cubicBezTo>
                        <a:cubicBezTo>
                          <a:pt x="7540" y="5285"/>
                          <a:pt x="7920" y="5257"/>
                          <a:pt x="8370" y="5191"/>
                        </a:cubicBezTo>
                        <a:lnTo>
                          <a:pt x="8966" y="5096"/>
                        </a:lnTo>
                        <a:cubicBezTo>
                          <a:pt x="9037" y="5084"/>
                          <a:pt x="9061" y="5036"/>
                          <a:pt x="9013" y="4977"/>
                        </a:cubicBezTo>
                        <a:lnTo>
                          <a:pt x="8644" y="4584"/>
                        </a:lnTo>
                        <a:lnTo>
                          <a:pt x="8620" y="4548"/>
                        </a:lnTo>
                        <a:lnTo>
                          <a:pt x="8656" y="4536"/>
                        </a:lnTo>
                        <a:lnTo>
                          <a:pt x="9180" y="4286"/>
                        </a:lnTo>
                        <a:cubicBezTo>
                          <a:pt x="9251" y="4251"/>
                          <a:pt x="9251" y="4191"/>
                          <a:pt x="9180" y="4143"/>
                        </a:cubicBezTo>
                        <a:lnTo>
                          <a:pt x="8728" y="3893"/>
                        </a:lnTo>
                        <a:lnTo>
                          <a:pt x="8668" y="3870"/>
                        </a:lnTo>
                        <a:lnTo>
                          <a:pt x="8728" y="3822"/>
                        </a:lnTo>
                        <a:lnTo>
                          <a:pt x="9156" y="3489"/>
                        </a:lnTo>
                        <a:cubicBezTo>
                          <a:pt x="9216" y="3453"/>
                          <a:pt x="9204" y="3393"/>
                          <a:pt x="9144" y="3358"/>
                        </a:cubicBezTo>
                        <a:lnTo>
                          <a:pt x="8644" y="3167"/>
                        </a:lnTo>
                        <a:lnTo>
                          <a:pt x="8644" y="3131"/>
                        </a:lnTo>
                        <a:lnTo>
                          <a:pt x="9025" y="2798"/>
                        </a:lnTo>
                        <a:cubicBezTo>
                          <a:pt x="9085" y="2750"/>
                          <a:pt x="9073" y="2691"/>
                          <a:pt x="9001" y="2655"/>
                        </a:cubicBezTo>
                        <a:lnTo>
                          <a:pt x="8478" y="2512"/>
                        </a:lnTo>
                        <a:lnTo>
                          <a:pt x="8406" y="2500"/>
                        </a:lnTo>
                        <a:lnTo>
                          <a:pt x="8442" y="2441"/>
                        </a:lnTo>
                        <a:lnTo>
                          <a:pt x="8763" y="2096"/>
                        </a:lnTo>
                        <a:lnTo>
                          <a:pt x="8728" y="2096"/>
                        </a:lnTo>
                        <a:lnTo>
                          <a:pt x="8168" y="2179"/>
                        </a:lnTo>
                        <a:lnTo>
                          <a:pt x="8144" y="2179"/>
                        </a:lnTo>
                        <a:lnTo>
                          <a:pt x="8192" y="1988"/>
                        </a:lnTo>
                        <a:lnTo>
                          <a:pt x="8489" y="1453"/>
                        </a:lnTo>
                        <a:cubicBezTo>
                          <a:pt x="8532" y="1399"/>
                          <a:pt x="8508" y="1306"/>
                          <a:pt x="8450" y="1306"/>
                        </a:cubicBezTo>
                        <a:cubicBezTo>
                          <a:pt x="8443" y="1306"/>
                          <a:pt x="8437" y="1307"/>
                          <a:pt x="8430" y="1310"/>
                        </a:cubicBezTo>
                        <a:lnTo>
                          <a:pt x="7894" y="1286"/>
                        </a:lnTo>
                        <a:lnTo>
                          <a:pt x="7823" y="1274"/>
                        </a:lnTo>
                        <a:lnTo>
                          <a:pt x="7847" y="1203"/>
                        </a:lnTo>
                        <a:lnTo>
                          <a:pt x="8073" y="714"/>
                        </a:lnTo>
                        <a:cubicBezTo>
                          <a:pt x="8104" y="642"/>
                          <a:pt x="8081" y="605"/>
                          <a:pt x="8026" y="605"/>
                        </a:cubicBezTo>
                        <a:cubicBezTo>
                          <a:pt x="8019" y="605"/>
                          <a:pt x="8010" y="606"/>
                          <a:pt x="8001" y="607"/>
                        </a:cubicBezTo>
                        <a:lnTo>
                          <a:pt x="7430" y="691"/>
                        </a:lnTo>
                        <a:lnTo>
                          <a:pt x="7406" y="691"/>
                        </a:lnTo>
                        <a:lnTo>
                          <a:pt x="7406" y="667"/>
                        </a:lnTo>
                        <a:lnTo>
                          <a:pt x="7477" y="119"/>
                        </a:lnTo>
                        <a:cubicBezTo>
                          <a:pt x="7507" y="80"/>
                          <a:pt x="7358" y="0"/>
                          <a:pt x="7272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71" name="Google Shape;2271;p49"/>
                  <p:cNvSpPr/>
                  <p:nvPr/>
                </p:nvSpPr>
                <p:spPr>
                  <a:xfrm>
                    <a:off x="7265282" y="6326664"/>
                    <a:ext cx="120821" cy="181353"/>
                  </a:xfrm>
                  <a:custGeom>
                    <a:rect b="b" l="l" r="r" t="t"/>
                    <a:pathLst>
                      <a:path extrusionOk="0" h="8979" w="5982">
                        <a:moveTo>
                          <a:pt x="2344" y="0"/>
                        </a:moveTo>
                        <a:cubicBezTo>
                          <a:pt x="2317" y="0"/>
                          <a:pt x="2291" y="13"/>
                          <a:pt x="2281" y="39"/>
                        </a:cubicBezTo>
                        <a:lnTo>
                          <a:pt x="2055" y="528"/>
                        </a:lnTo>
                        <a:lnTo>
                          <a:pt x="2007" y="587"/>
                        </a:lnTo>
                        <a:lnTo>
                          <a:pt x="1947" y="528"/>
                        </a:lnTo>
                        <a:lnTo>
                          <a:pt x="1578" y="135"/>
                        </a:lnTo>
                        <a:cubicBezTo>
                          <a:pt x="1560" y="111"/>
                          <a:pt x="1539" y="101"/>
                          <a:pt x="1521" y="101"/>
                        </a:cubicBezTo>
                        <a:cubicBezTo>
                          <a:pt x="1491" y="101"/>
                          <a:pt x="1466" y="127"/>
                          <a:pt x="1459" y="170"/>
                        </a:cubicBezTo>
                        <a:lnTo>
                          <a:pt x="1328" y="730"/>
                        </a:lnTo>
                        <a:lnTo>
                          <a:pt x="1328" y="766"/>
                        </a:lnTo>
                        <a:lnTo>
                          <a:pt x="1293" y="754"/>
                        </a:lnTo>
                        <a:lnTo>
                          <a:pt x="816" y="480"/>
                        </a:lnTo>
                        <a:cubicBezTo>
                          <a:pt x="811" y="471"/>
                          <a:pt x="803" y="467"/>
                          <a:pt x="792" y="467"/>
                        </a:cubicBezTo>
                        <a:cubicBezTo>
                          <a:pt x="732" y="467"/>
                          <a:pt x="602" y="598"/>
                          <a:pt x="602" y="659"/>
                        </a:cubicBezTo>
                        <a:lnTo>
                          <a:pt x="507" y="1385"/>
                        </a:lnTo>
                        <a:cubicBezTo>
                          <a:pt x="513" y="1389"/>
                          <a:pt x="521" y="1391"/>
                          <a:pt x="530" y="1391"/>
                        </a:cubicBezTo>
                        <a:cubicBezTo>
                          <a:pt x="564" y="1391"/>
                          <a:pt x="611" y="1367"/>
                          <a:pt x="630" y="1367"/>
                        </a:cubicBezTo>
                        <a:cubicBezTo>
                          <a:pt x="635" y="1367"/>
                          <a:pt x="638" y="1369"/>
                          <a:pt x="638" y="1373"/>
                        </a:cubicBezTo>
                        <a:cubicBezTo>
                          <a:pt x="852" y="3790"/>
                          <a:pt x="1793" y="3861"/>
                          <a:pt x="1793" y="3861"/>
                        </a:cubicBezTo>
                        <a:lnTo>
                          <a:pt x="1924" y="3849"/>
                        </a:lnTo>
                        <a:cubicBezTo>
                          <a:pt x="2412" y="3992"/>
                          <a:pt x="2531" y="4207"/>
                          <a:pt x="2531" y="4421"/>
                        </a:cubicBezTo>
                        <a:cubicBezTo>
                          <a:pt x="2471" y="4647"/>
                          <a:pt x="2352" y="4838"/>
                          <a:pt x="1840" y="4897"/>
                        </a:cubicBezTo>
                        <a:lnTo>
                          <a:pt x="1745" y="4897"/>
                        </a:lnTo>
                        <a:cubicBezTo>
                          <a:pt x="1745" y="4897"/>
                          <a:pt x="816" y="4897"/>
                          <a:pt x="197" y="7243"/>
                        </a:cubicBezTo>
                        <a:cubicBezTo>
                          <a:pt x="173" y="7278"/>
                          <a:pt x="114" y="7374"/>
                          <a:pt x="114" y="7374"/>
                        </a:cubicBezTo>
                        <a:lnTo>
                          <a:pt x="19" y="7933"/>
                        </a:lnTo>
                        <a:cubicBezTo>
                          <a:pt x="1" y="7996"/>
                          <a:pt x="30" y="8025"/>
                          <a:pt x="82" y="8025"/>
                        </a:cubicBezTo>
                        <a:cubicBezTo>
                          <a:pt x="99" y="8025"/>
                          <a:pt x="117" y="8022"/>
                          <a:pt x="138" y="8017"/>
                        </a:cubicBezTo>
                        <a:lnTo>
                          <a:pt x="673" y="7814"/>
                        </a:lnTo>
                        <a:lnTo>
                          <a:pt x="697" y="7802"/>
                        </a:lnTo>
                        <a:lnTo>
                          <a:pt x="697" y="7838"/>
                        </a:lnTo>
                        <a:lnTo>
                          <a:pt x="733" y="8398"/>
                        </a:lnTo>
                        <a:cubicBezTo>
                          <a:pt x="733" y="8447"/>
                          <a:pt x="761" y="8479"/>
                          <a:pt x="798" y="8479"/>
                        </a:cubicBezTo>
                        <a:cubicBezTo>
                          <a:pt x="815" y="8479"/>
                          <a:pt x="833" y="8472"/>
                          <a:pt x="852" y="8457"/>
                        </a:cubicBezTo>
                        <a:lnTo>
                          <a:pt x="1114" y="8207"/>
                        </a:lnTo>
                        <a:lnTo>
                          <a:pt x="1114" y="8219"/>
                        </a:lnTo>
                        <a:lnTo>
                          <a:pt x="1340" y="8707"/>
                        </a:lnTo>
                        <a:cubicBezTo>
                          <a:pt x="1347" y="8755"/>
                          <a:pt x="1388" y="8775"/>
                          <a:pt x="1432" y="8775"/>
                        </a:cubicBezTo>
                        <a:cubicBezTo>
                          <a:pt x="1465" y="8775"/>
                          <a:pt x="1498" y="8763"/>
                          <a:pt x="1519" y="8743"/>
                        </a:cubicBezTo>
                        <a:lnTo>
                          <a:pt x="1924" y="8350"/>
                        </a:lnTo>
                        <a:lnTo>
                          <a:pt x="1947" y="8338"/>
                        </a:lnTo>
                        <a:lnTo>
                          <a:pt x="1971" y="8350"/>
                        </a:lnTo>
                        <a:lnTo>
                          <a:pt x="2174" y="8862"/>
                        </a:lnTo>
                        <a:cubicBezTo>
                          <a:pt x="2192" y="8899"/>
                          <a:pt x="2217" y="8917"/>
                          <a:pt x="2242" y="8917"/>
                        </a:cubicBezTo>
                        <a:cubicBezTo>
                          <a:pt x="2265" y="8917"/>
                          <a:pt x="2288" y="8902"/>
                          <a:pt x="2305" y="8874"/>
                        </a:cubicBezTo>
                        <a:lnTo>
                          <a:pt x="2602" y="8445"/>
                        </a:lnTo>
                        <a:lnTo>
                          <a:pt x="2650" y="8386"/>
                        </a:lnTo>
                        <a:lnTo>
                          <a:pt x="2697" y="8457"/>
                        </a:lnTo>
                        <a:lnTo>
                          <a:pt x="2948" y="8933"/>
                        </a:lnTo>
                        <a:cubicBezTo>
                          <a:pt x="2965" y="8963"/>
                          <a:pt x="2989" y="8978"/>
                          <a:pt x="3013" y="8978"/>
                        </a:cubicBezTo>
                        <a:cubicBezTo>
                          <a:pt x="3037" y="8978"/>
                          <a:pt x="3061" y="8963"/>
                          <a:pt x="3078" y="8933"/>
                        </a:cubicBezTo>
                        <a:lnTo>
                          <a:pt x="3317" y="8469"/>
                        </a:lnTo>
                        <a:lnTo>
                          <a:pt x="3352" y="8469"/>
                        </a:lnTo>
                        <a:lnTo>
                          <a:pt x="3650" y="8921"/>
                        </a:lnTo>
                        <a:cubicBezTo>
                          <a:pt x="3673" y="8950"/>
                          <a:pt x="3698" y="8965"/>
                          <a:pt x="3721" y="8965"/>
                        </a:cubicBezTo>
                        <a:cubicBezTo>
                          <a:pt x="3746" y="8965"/>
                          <a:pt x="3768" y="8947"/>
                          <a:pt x="3781" y="8910"/>
                        </a:cubicBezTo>
                        <a:lnTo>
                          <a:pt x="3995" y="8409"/>
                        </a:lnTo>
                        <a:lnTo>
                          <a:pt x="4019" y="8338"/>
                        </a:lnTo>
                        <a:lnTo>
                          <a:pt x="4079" y="8398"/>
                        </a:lnTo>
                        <a:lnTo>
                          <a:pt x="4448" y="8790"/>
                        </a:lnTo>
                        <a:cubicBezTo>
                          <a:pt x="4466" y="8814"/>
                          <a:pt x="4487" y="8824"/>
                          <a:pt x="4505" y="8824"/>
                        </a:cubicBezTo>
                        <a:cubicBezTo>
                          <a:pt x="4534" y="8824"/>
                          <a:pt x="4559" y="8798"/>
                          <a:pt x="4567" y="8755"/>
                        </a:cubicBezTo>
                        <a:lnTo>
                          <a:pt x="4567" y="8588"/>
                        </a:lnTo>
                        <a:lnTo>
                          <a:pt x="5091" y="8648"/>
                        </a:lnTo>
                        <a:cubicBezTo>
                          <a:pt x="5098" y="8652"/>
                          <a:pt x="5107" y="8654"/>
                          <a:pt x="5116" y="8654"/>
                        </a:cubicBezTo>
                        <a:cubicBezTo>
                          <a:pt x="5178" y="8654"/>
                          <a:pt x="5268" y="8555"/>
                          <a:pt x="5257" y="8493"/>
                        </a:cubicBezTo>
                        <a:lnTo>
                          <a:pt x="5234" y="7850"/>
                        </a:lnTo>
                        <a:lnTo>
                          <a:pt x="5257" y="7814"/>
                        </a:lnTo>
                        <a:cubicBezTo>
                          <a:pt x="5067" y="5290"/>
                          <a:pt x="4186" y="5135"/>
                          <a:pt x="4186" y="5135"/>
                        </a:cubicBezTo>
                        <a:lnTo>
                          <a:pt x="4079" y="5111"/>
                        </a:lnTo>
                        <a:cubicBezTo>
                          <a:pt x="3590" y="4957"/>
                          <a:pt x="3495" y="4742"/>
                          <a:pt x="3483" y="4504"/>
                        </a:cubicBezTo>
                        <a:cubicBezTo>
                          <a:pt x="3543" y="4278"/>
                          <a:pt x="3674" y="4064"/>
                          <a:pt x="4186" y="4004"/>
                        </a:cubicBezTo>
                        <a:lnTo>
                          <a:pt x="4293" y="4004"/>
                        </a:lnTo>
                        <a:cubicBezTo>
                          <a:pt x="4293" y="4004"/>
                          <a:pt x="4293" y="4004"/>
                          <a:pt x="4294" y="4004"/>
                        </a:cubicBezTo>
                        <a:cubicBezTo>
                          <a:pt x="4327" y="4004"/>
                          <a:pt x="5210" y="3981"/>
                          <a:pt x="5817" y="1563"/>
                        </a:cubicBezTo>
                        <a:lnTo>
                          <a:pt x="5972" y="992"/>
                        </a:lnTo>
                        <a:cubicBezTo>
                          <a:pt x="5981" y="926"/>
                          <a:pt x="5953" y="889"/>
                          <a:pt x="5911" y="889"/>
                        </a:cubicBezTo>
                        <a:cubicBezTo>
                          <a:pt x="5900" y="889"/>
                          <a:pt x="5889" y="892"/>
                          <a:pt x="5876" y="897"/>
                        </a:cubicBezTo>
                        <a:lnTo>
                          <a:pt x="5353" y="1087"/>
                        </a:lnTo>
                        <a:lnTo>
                          <a:pt x="5329" y="1111"/>
                        </a:lnTo>
                        <a:lnTo>
                          <a:pt x="5329" y="1075"/>
                        </a:lnTo>
                        <a:lnTo>
                          <a:pt x="5293" y="516"/>
                        </a:lnTo>
                        <a:cubicBezTo>
                          <a:pt x="5293" y="461"/>
                          <a:pt x="5267" y="432"/>
                          <a:pt x="5233" y="432"/>
                        </a:cubicBezTo>
                        <a:cubicBezTo>
                          <a:pt x="5215" y="432"/>
                          <a:pt x="5194" y="440"/>
                          <a:pt x="5174" y="456"/>
                        </a:cubicBezTo>
                        <a:lnTo>
                          <a:pt x="4757" y="766"/>
                        </a:lnTo>
                        <a:lnTo>
                          <a:pt x="4722" y="813"/>
                        </a:lnTo>
                        <a:lnTo>
                          <a:pt x="4698" y="730"/>
                        </a:lnTo>
                        <a:lnTo>
                          <a:pt x="4567" y="218"/>
                        </a:lnTo>
                        <a:cubicBezTo>
                          <a:pt x="4560" y="169"/>
                          <a:pt x="4537" y="145"/>
                          <a:pt x="4507" y="145"/>
                        </a:cubicBezTo>
                        <a:cubicBezTo>
                          <a:pt x="4485" y="145"/>
                          <a:pt x="4461" y="157"/>
                          <a:pt x="4436" y="182"/>
                        </a:cubicBezTo>
                        <a:lnTo>
                          <a:pt x="4067" y="575"/>
                        </a:lnTo>
                        <a:lnTo>
                          <a:pt x="4031" y="575"/>
                        </a:lnTo>
                        <a:lnTo>
                          <a:pt x="3864" y="75"/>
                        </a:lnTo>
                        <a:cubicBezTo>
                          <a:pt x="3851" y="36"/>
                          <a:pt x="3831" y="18"/>
                          <a:pt x="3805" y="18"/>
                        </a:cubicBezTo>
                        <a:cubicBezTo>
                          <a:pt x="3784" y="18"/>
                          <a:pt x="3760" y="30"/>
                          <a:pt x="3733" y="51"/>
                        </a:cubicBezTo>
                        <a:lnTo>
                          <a:pt x="3412" y="468"/>
                        </a:lnTo>
                        <a:lnTo>
                          <a:pt x="3364" y="528"/>
                        </a:lnTo>
                        <a:lnTo>
                          <a:pt x="3329" y="456"/>
                        </a:lnTo>
                        <a:lnTo>
                          <a:pt x="3138" y="39"/>
                        </a:lnTo>
                        <a:cubicBezTo>
                          <a:pt x="3138" y="51"/>
                          <a:pt x="3138" y="51"/>
                          <a:pt x="3126" y="63"/>
                        </a:cubicBezTo>
                        <a:lnTo>
                          <a:pt x="2995" y="635"/>
                        </a:lnTo>
                        <a:lnTo>
                          <a:pt x="2971" y="647"/>
                        </a:lnTo>
                        <a:lnTo>
                          <a:pt x="2817" y="539"/>
                        </a:lnTo>
                        <a:lnTo>
                          <a:pt x="2436" y="51"/>
                        </a:lnTo>
                        <a:cubicBezTo>
                          <a:pt x="2416" y="19"/>
                          <a:pt x="2378" y="0"/>
                          <a:pt x="2344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72" name="Google Shape;2272;p49"/>
                  <p:cNvSpPr/>
                  <p:nvPr/>
                </p:nvSpPr>
                <p:spPr>
                  <a:xfrm>
                    <a:off x="7266130" y="6648491"/>
                    <a:ext cx="1717" cy="848"/>
                  </a:xfrm>
                  <a:custGeom>
                    <a:rect b="b" l="l" r="r" t="t"/>
                    <a:pathLst>
                      <a:path extrusionOk="0" h="42" w="85">
                        <a:moveTo>
                          <a:pt x="0" y="0"/>
                        </a:moveTo>
                        <a:lnTo>
                          <a:pt x="0" y="0"/>
                        </a:lnTo>
                        <a:cubicBezTo>
                          <a:pt x="24" y="23"/>
                          <a:pt x="67" y="42"/>
                          <a:pt x="78" y="42"/>
                        </a:cubicBezTo>
                        <a:cubicBezTo>
                          <a:pt x="84" y="42"/>
                          <a:pt x="81" y="36"/>
                          <a:pt x="60" y="24"/>
                        </a:cubicBez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73" name="Google Shape;2273;p49"/>
                  <p:cNvSpPr/>
                  <p:nvPr/>
                </p:nvSpPr>
                <p:spPr>
                  <a:xfrm>
                    <a:off x="7132665" y="6479882"/>
                    <a:ext cx="169518" cy="185352"/>
                  </a:xfrm>
                  <a:custGeom>
                    <a:rect b="b" l="l" r="r" t="t"/>
                    <a:pathLst>
                      <a:path extrusionOk="0" h="9177" w="8393">
                        <a:moveTo>
                          <a:pt x="4602" y="0"/>
                        </a:moveTo>
                        <a:cubicBezTo>
                          <a:pt x="4578" y="0"/>
                          <a:pt x="4550" y="18"/>
                          <a:pt x="4525" y="50"/>
                        </a:cubicBezTo>
                        <a:lnTo>
                          <a:pt x="4203" y="514"/>
                        </a:lnTo>
                        <a:lnTo>
                          <a:pt x="4180" y="538"/>
                        </a:lnTo>
                        <a:lnTo>
                          <a:pt x="4168" y="514"/>
                        </a:lnTo>
                        <a:lnTo>
                          <a:pt x="3810" y="61"/>
                        </a:lnTo>
                        <a:cubicBezTo>
                          <a:pt x="3791" y="37"/>
                          <a:pt x="3770" y="27"/>
                          <a:pt x="3750" y="27"/>
                        </a:cubicBezTo>
                        <a:cubicBezTo>
                          <a:pt x="3721" y="27"/>
                          <a:pt x="3694" y="50"/>
                          <a:pt x="3679" y="85"/>
                        </a:cubicBezTo>
                        <a:lnTo>
                          <a:pt x="3608" y="442"/>
                        </a:lnTo>
                        <a:lnTo>
                          <a:pt x="3584" y="419"/>
                        </a:lnTo>
                        <a:lnTo>
                          <a:pt x="3108" y="145"/>
                        </a:lnTo>
                        <a:cubicBezTo>
                          <a:pt x="3093" y="133"/>
                          <a:pt x="3077" y="128"/>
                          <a:pt x="3060" y="128"/>
                        </a:cubicBezTo>
                        <a:cubicBezTo>
                          <a:pt x="3011" y="128"/>
                          <a:pt x="2962" y="175"/>
                          <a:pt x="2953" y="228"/>
                        </a:cubicBezTo>
                        <a:lnTo>
                          <a:pt x="2846" y="776"/>
                        </a:lnTo>
                        <a:lnTo>
                          <a:pt x="2834" y="812"/>
                        </a:lnTo>
                        <a:lnTo>
                          <a:pt x="2798" y="800"/>
                        </a:lnTo>
                        <a:lnTo>
                          <a:pt x="2334" y="502"/>
                        </a:lnTo>
                        <a:cubicBezTo>
                          <a:pt x="2314" y="486"/>
                          <a:pt x="2293" y="478"/>
                          <a:pt x="2275" y="478"/>
                        </a:cubicBezTo>
                        <a:cubicBezTo>
                          <a:pt x="2241" y="478"/>
                          <a:pt x="2215" y="507"/>
                          <a:pt x="2215" y="562"/>
                        </a:cubicBezTo>
                        <a:lnTo>
                          <a:pt x="2215" y="1097"/>
                        </a:lnTo>
                        <a:lnTo>
                          <a:pt x="2215" y="1169"/>
                        </a:lnTo>
                        <a:lnTo>
                          <a:pt x="2144" y="1133"/>
                        </a:lnTo>
                        <a:lnTo>
                          <a:pt x="1667" y="895"/>
                        </a:lnTo>
                        <a:cubicBezTo>
                          <a:pt x="1653" y="889"/>
                          <a:pt x="1638" y="886"/>
                          <a:pt x="1625" y="886"/>
                        </a:cubicBezTo>
                        <a:cubicBezTo>
                          <a:pt x="1583" y="886"/>
                          <a:pt x="1551" y="915"/>
                          <a:pt x="1560" y="978"/>
                        </a:cubicBezTo>
                        <a:lnTo>
                          <a:pt x="1620" y="1478"/>
                        </a:lnTo>
                        <a:lnTo>
                          <a:pt x="1608" y="1490"/>
                        </a:lnTo>
                        <a:lnTo>
                          <a:pt x="1120" y="1300"/>
                        </a:lnTo>
                        <a:cubicBezTo>
                          <a:pt x="1105" y="1295"/>
                          <a:pt x="1091" y="1292"/>
                          <a:pt x="1079" y="1292"/>
                        </a:cubicBezTo>
                        <a:cubicBezTo>
                          <a:pt x="1031" y="1292"/>
                          <a:pt x="1003" y="1329"/>
                          <a:pt x="1012" y="1395"/>
                        </a:cubicBezTo>
                        <a:lnTo>
                          <a:pt x="1132" y="1907"/>
                        </a:lnTo>
                        <a:lnTo>
                          <a:pt x="1143" y="1990"/>
                        </a:lnTo>
                        <a:lnTo>
                          <a:pt x="1072" y="1966"/>
                        </a:lnTo>
                        <a:lnTo>
                          <a:pt x="548" y="1871"/>
                        </a:lnTo>
                        <a:cubicBezTo>
                          <a:pt x="535" y="1867"/>
                          <a:pt x="524" y="1865"/>
                          <a:pt x="515" y="1865"/>
                        </a:cubicBezTo>
                        <a:cubicBezTo>
                          <a:pt x="469" y="1865"/>
                          <a:pt x="455" y="1908"/>
                          <a:pt x="465" y="1966"/>
                        </a:cubicBezTo>
                        <a:lnTo>
                          <a:pt x="548" y="2109"/>
                        </a:lnTo>
                        <a:lnTo>
                          <a:pt x="96" y="2347"/>
                        </a:lnTo>
                        <a:cubicBezTo>
                          <a:pt x="12" y="2359"/>
                          <a:pt x="0" y="2526"/>
                          <a:pt x="48" y="2586"/>
                        </a:cubicBezTo>
                        <a:lnTo>
                          <a:pt x="417" y="3098"/>
                        </a:lnTo>
                        <a:lnTo>
                          <a:pt x="417" y="3133"/>
                        </a:lnTo>
                        <a:cubicBezTo>
                          <a:pt x="1557" y="4537"/>
                          <a:pt x="2301" y="4737"/>
                          <a:pt x="2634" y="4737"/>
                        </a:cubicBezTo>
                        <a:cubicBezTo>
                          <a:pt x="2767" y="4737"/>
                          <a:pt x="2834" y="4705"/>
                          <a:pt x="2834" y="4705"/>
                        </a:cubicBezTo>
                        <a:lnTo>
                          <a:pt x="2929" y="4681"/>
                        </a:lnTo>
                        <a:cubicBezTo>
                          <a:pt x="3091" y="4627"/>
                          <a:pt x="3222" y="4604"/>
                          <a:pt x="3329" y="4604"/>
                        </a:cubicBezTo>
                        <a:cubicBezTo>
                          <a:pt x="3553" y="4604"/>
                          <a:pt x="3674" y="4703"/>
                          <a:pt x="3763" y="4824"/>
                        </a:cubicBezTo>
                        <a:cubicBezTo>
                          <a:pt x="3858" y="5050"/>
                          <a:pt x="3858" y="5288"/>
                          <a:pt x="3465" y="5634"/>
                        </a:cubicBezTo>
                        <a:lnTo>
                          <a:pt x="3382" y="5693"/>
                        </a:lnTo>
                        <a:cubicBezTo>
                          <a:pt x="3382" y="5693"/>
                          <a:pt x="2620" y="6193"/>
                          <a:pt x="3513" y="8563"/>
                        </a:cubicBezTo>
                        <a:lnTo>
                          <a:pt x="3727" y="9110"/>
                        </a:lnTo>
                        <a:cubicBezTo>
                          <a:pt x="3740" y="9155"/>
                          <a:pt x="3763" y="9176"/>
                          <a:pt x="3790" y="9176"/>
                        </a:cubicBezTo>
                        <a:cubicBezTo>
                          <a:pt x="3812" y="9176"/>
                          <a:pt x="3836" y="9161"/>
                          <a:pt x="3858" y="9134"/>
                        </a:cubicBezTo>
                        <a:lnTo>
                          <a:pt x="4168" y="8682"/>
                        </a:lnTo>
                        <a:lnTo>
                          <a:pt x="4180" y="8658"/>
                        </a:lnTo>
                        <a:lnTo>
                          <a:pt x="4203" y="8682"/>
                        </a:lnTo>
                        <a:lnTo>
                          <a:pt x="4537" y="9134"/>
                        </a:lnTo>
                        <a:cubicBezTo>
                          <a:pt x="4556" y="9158"/>
                          <a:pt x="4577" y="9169"/>
                          <a:pt x="4596" y="9169"/>
                        </a:cubicBezTo>
                        <a:cubicBezTo>
                          <a:pt x="4625" y="9169"/>
                          <a:pt x="4649" y="9146"/>
                          <a:pt x="4656" y="9110"/>
                        </a:cubicBezTo>
                        <a:lnTo>
                          <a:pt x="4822" y="8622"/>
                        </a:lnTo>
                        <a:lnTo>
                          <a:pt x="4834" y="8563"/>
                        </a:lnTo>
                        <a:lnTo>
                          <a:pt x="4894" y="8622"/>
                        </a:lnTo>
                        <a:lnTo>
                          <a:pt x="5299" y="8979"/>
                        </a:lnTo>
                        <a:cubicBezTo>
                          <a:pt x="5321" y="9002"/>
                          <a:pt x="5344" y="9012"/>
                          <a:pt x="5364" y="9012"/>
                        </a:cubicBezTo>
                        <a:cubicBezTo>
                          <a:pt x="5396" y="9012"/>
                          <a:pt x="5422" y="8984"/>
                          <a:pt x="5430" y="8932"/>
                        </a:cubicBezTo>
                        <a:lnTo>
                          <a:pt x="5525" y="8396"/>
                        </a:lnTo>
                        <a:cubicBezTo>
                          <a:pt x="5525" y="8396"/>
                          <a:pt x="5537" y="8384"/>
                          <a:pt x="5549" y="8384"/>
                        </a:cubicBezTo>
                        <a:lnTo>
                          <a:pt x="5965" y="8694"/>
                        </a:lnTo>
                        <a:cubicBezTo>
                          <a:pt x="5986" y="8710"/>
                          <a:pt x="6006" y="8718"/>
                          <a:pt x="6024" y="8718"/>
                        </a:cubicBezTo>
                        <a:cubicBezTo>
                          <a:pt x="6059" y="8718"/>
                          <a:pt x="6085" y="8689"/>
                          <a:pt x="6085" y="8634"/>
                        </a:cubicBezTo>
                        <a:lnTo>
                          <a:pt x="6120" y="8098"/>
                        </a:lnTo>
                        <a:lnTo>
                          <a:pt x="6120" y="8027"/>
                        </a:lnTo>
                        <a:lnTo>
                          <a:pt x="6180" y="8074"/>
                        </a:lnTo>
                        <a:lnTo>
                          <a:pt x="6585" y="8313"/>
                        </a:lnTo>
                        <a:lnTo>
                          <a:pt x="6585" y="8277"/>
                        </a:lnTo>
                        <a:lnTo>
                          <a:pt x="6370" y="7741"/>
                        </a:lnTo>
                        <a:lnTo>
                          <a:pt x="6370" y="7729"/>
                        </a:lnTo>
                        <a:lnTo>
                          <a:pt x="6561" y="7729"/>
                        </a:lnTo>
                        <a:lnTo>
                          <a:pt x="7144" y="7908"/>
                        </a:lnTo>
                        <a:cubicBezTo>
                          <a:pt x="7161" y="7916"/>
                          <a:pt x="7179" y="7920"/>
                          <a:pt x="7196" y="7920"/>
                        </a:cubicBezTo>
                        <a:cubicBezTo>
                          <a:pt x="7253" y="7920"/>
                          <a:pt x="7302" y="7879"/>
                          <a:pt x="7275" y="7824"/>
                        </a:cubicBezTo>
                        <a:lnTo>
                          <a:pt x="7180" y="7300"/>
                        </a:lnTo>
                        <a:lnTo>
                          <a:pt x="7180" y="7229"/>
                        </a:lnTo>
                        <a:lnTo>
                          <a:pt x="7251" y="7241"/>
                        </a:lnTo>
                        <a:lnTo>
                          <a:pt x="7775" y="7348"/>
                        </a:lnTo>
                        <a:cubicBezTo>
                          <a:pt x="7783" y="7349"/>
                          <a:pt x="7789" y="7350"/>
                          <a:pt x="7796" y="7350"/>
                        </a:cubicBezTo>
                        <a:cubicBezTo>
                          <a:pt x="7851" y="7350"/>
                          <a:pt x="7869" y="7305"/>
                          <a:pt x="7859" y="7241"/>
                        </a:cubicBezTo>
                        <a:lnTo>
                          <a:pt x="7656" y="6705"/>
                        </a:lnTo>
                        <a:lnTo>
                          <a:pt x="7632" y="6669"/>
                        </a:lnTo>
                        <a:lnTo>
                          <a:pt x="7668" y="6669"/>
                        </a:lnTo>
                        <a:lnTo>
                          <a:pt x="8216" y="6634"/>
                        </a:lnTo>
                        <a:cubicBezTo>
                          <a:pt x="8219" y="6634"/>
                          <a:pt x="8222" y="6634"/>
                          <a:pt x="8225" y="6634"/>
                        </a:cubicBezTo>
                        <a:cubicBezTo>
                          <a:pt x="8338" y="6634"/>
                          <a:pt x="8393" y="6418"/>
                          <a:pt x="8335" y="6360"/>
                        </a:cubicBezTo>
                        <a:lnTo>
                          <a:pt x="8001" y="5705"/>
                        </a:lnTo>
                        <a:cubicBezTo>
                          <a:pt x="7969" y="5705"/>
                          <a:pt x="7917" y="5803"/>
                          <a:pt x="7899" y="5803"/>
                        </a:cubicBezTo>
                        <a:cubicBezTo>
                          <a:pt x="7897" y="5803"/>
                          <a:pt x="7895" y="5802"/>
                          <a:pt x="7894" y="5800"/>
                        </a:cubicBezTo>
                        <a:cubicBezTo>
                          <a:pt x="6862" y="4562"/>
                          <a:pt x="6159" y="4356"/>
                          <a:pt x="5804" y="4356"/>
                        </a:cubicBezTo>
                        <a:cubicBezTo>
                          <a:pt x="5627" y="4356"/>
                          <a:pt x="5537" y="4407"/>
                          <a:pt x="5537" y="4407"/>
                        </a:cubicBezTo>
                        <a:lnTo>
                          <a:pt x="5430" y="4503"/>
                        </a:lnTo>
                        <a:cubicBezTo>
                          <a:pt x="5261" y="4560"/>
                          <a:pt x="5126" y="4585"/>
                          <a:pt x="5016" y="4585"/>
                        </a:cubicBezTo>
                        <a:cubicBezTo>
                          <a:pt x="4809" y="4585"/>
                          <a:pt x="4690" y="4496"/>
                          <a:pt x="4596" y="4372"/>
                        </a:cubicBezTo>
                        <a:cubicBezTo>
                          <a:pt x="4513" y="4145"/>
                          <a:pt x="4513" y="3919"/>
                          <a:pt x="4894" y="3574"/>
                        </a:cubicBezTo>
                        <a:lnTo>
                          <a:pt x="4989" y="3514"/>
                        </a:lnTo>
                        <a:cubicBezTo>
                          <a:pt x="4989" y="3514"/>
                          <a:pt x="5751" y="3002"/>
                          <a:pt x="4918" y="716"/>
                        </a:cubicBezTo>
                        <a:cubicBezTo>
                          <a:pt x="4894" y="693"/>
                          <a:pt x="4918" y="573"/>
                          <a:pt x="4894" y="573"/>
                        </a:cubicBezTo>
                        <a:lnTo>
                          <a:pt x="4656" y="50"/>
                        </a:lnTo>
                        <a:cubicBezTo>
                          <a:pt x="4644" y="15"/>
                          <a:pt x="4625" y="0"/>
                          <a:pt x="4602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74" name="Google Shape;2274;p49"/>
                  <p:cNvSpPr/>
                  <p:nvPr/>
                </p:nvSpPr>
                <p:spPr>
                  <a:xfrm>
                    <a:off x="7520315" y="6605248"/>
                    <a:ext cx="1939" cy="788"/>
                  </a:xfrm>
                  <a:custGeom>
                    <a:rect b="b" l="l" r="r" t="t"/>
                    <a:pathLst>
                      <a:path extrusionOk="0" h="39" w="96">
                        <a:moveTo>
                          <a:pt x="81" y="1"/>
                        </a:moveTo>
                        <a:cubicBezTo>
                          <a:pt x="77" y="1"/>
                          <a:pt x="71" y="4"/>
                          <a:pt x="60" y="10"/>
                        </a:cubicBezTo>
                        <a:lnTo>
                          <a:pt x="0" y="34"/>
                        </a:lnTo>
                        <a:cubicBezTo>
                          <a:pt x="8" y="37"/>
                          <a:pt x="16" y="38"/>
                          <a:pt x="23" y="38"/>
                        </a:cubicBezTo>
                        <a:cubicBezTo>
                          <a:pt x="63" y="38"/>
                          <a:pt x="95" y="1"/>
                          <a:pt x="8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75" name="Google Shape;2275;p49"/>
                  <p:cNvSpPr/>
                  <p:nvPr/>
                </p:nvSpPr>
                <p:spPr>
                  <a:xfrm>
                    <a:off x="7339467" y="6548574"/>
                    <a:ext cx="182545" cy="116095"/>
                  </a:xfrm>
                  <a:custGeom>
                    <a:rect b="b" l="l" r="r" t="t"/>
                    <a:pathLst>
                      <a:path extrusionOk="0" h="5748" w="9038">
                        <a:moveTo>
                          <a:pt x="924" y="1"/>
                        </a:moveTo>
                        <a:cubicBezTo>
                          <a:pt x="876" y="1"/>
                          <a:pt x="862" y="54"/>
                          <a:pt x="882" y="125"/>
                        </a:cubicBezTo>
                        <a:lnTo>
                          <a:pt x="1096" y="637"/>
                        </a:lnTo>
                        <a:lnTo>
                          <a:pt x="1108" y="673"/>
                        </a:lnTo>
                        <a:lnTo>
                          <a:pt x="1072" y="673"/>
                        </a:lnTo>
                        <a:lnTo>
                          <a:pt x="513" y="721"/>
                        </a:lnTo>
                        <a:cubicBezTo>
                          <a:pt x="441" y="721"/>
                          <a:pt x="406" y="780"/>
                          <a:pt x="465" y="840"/>
                        </a:cubicBezTo>
                        <a:lnTo>
                          <a:pt x="739" y="1102"/>
                        </a:lnTo>
                        <a:lnTo>
                          <a:pt x="715" y="1102"/>
                        </a:lnTo>
                        <a:lnTo>
                          <a:pt x="227" y="1340"/>
                        </a:lnTo>
                        <a:cubicBezTo>
                          <a:pt x="156" y="1352"/>
                          <a:pt x="156" y="1471"/>
                          <a:pt x="215" y="1518"/>
                        </a:cubicBezTo>
                        <a:lnTo>
                          <a:pt x="620" y="1911"/>
                        </a:lnTo>
                        <a:lnTo>
                          <a:pt x="632" y="1935"/>
                        </a:lnTo>
                        <a:lnTo>
                          <a:pt x="620" y="1947"/>
                        </a:lnTo>
                        <a:lnTo>
                          <a:pt x="108" y="2173"/>
                        </a:lnTo>
                        <a:cubicBezTo>
                          <a:pt x="37" y="2209"/>
                          <a:pt x="37" y="2268"/>
                          <a:pt x="96" y="2304"/>
                        </a:cubicBezTo>
                        <a:lnTo>
                          <a:pt x="537" y="2590"/>
                        </a:lnTo>
                        <a:lnTo>
                          <a:pt x="596" y="2637"/>
                        </a:lnTo>
                        <a:lnTo>
                          <a:pt x="525" y="2685"/>
                        </a:lnTo>
                        <a:lnTo>
                          <a:pt x="60" y="2947"/>
                        </a:lnTo>
                        <a:cubicBezTo>
                          <a:pt x="1" y="2983"/>
                          <a:pt x="1" y="3042"/>
                          <a:pt x="60" y="3078"/>
                        </a:cubicBezTo>
                        <a:lnTo>
                          <a:pt x="525" y="3304"/>
                        </a:lnTo>
                        <a:lnTo>
                          <a:pt x="525" y="3340"/>
                        </a:lnTo>
                        <a:lnTo>
                          <a:pt x="96" y="3649"/>
                        </a:lnTo>
                        <a:cubicBezTo>
                          <a:pt x="37" y="3697"/>
                          <a:pt x="37" y="3757"/>
                          <a:pt x="108" y="3780"/>
                        </a:cubicBezTo>
                        <a:lnTo>
                          <a:pt x="620" y="3971"/>
                        </a:lnTo>
                        <a:lnTo>
                          <a:pt x="691" y="4007"/>
                        </a:lnTo>
                        <a:lnTo>
                          <a:pt x="632" y="4066"/>
                        </a:lnTo>
                        <a:lnTo>
                          <a:pt x="263" y="4447"/>
                        </a:lnTo>
                        <a:cubicBezTo>
                          <a:pt x="203" y="4507"/>
                          <a:pt x="227" y="4554"/>
                          <a:pt x="298" y="4566"/>
                        </a:cubicBezTo>
                        <a:lnTo>
                          <a:pt x="465" y="4566"/>
                        </a:lnTo>
                        <a:lnTo>
                          <a:pt x="418" y="5090"/>
                        </a:lnTo>
                        <a:cubicBezTo>
                          <a:pt x="395" y="5158"/>
                          <a:pt x="512" y="5258"/>
                          <a:pt x="585" y="5258"/>
                        </a:cubicBezTo>
                        <a:cubicBezTo>
                          <a:pt x="589" y="5258"/>
                          <a:pt x="592" y="5257"/>
                          <a:pt x="596" y="5257"/>
                        </a:cubicBezTo>
                        <a:lnTo>
                          <a:pt x="1239" y="5221"/>
                        </a:lnTo>
                        <a:lnTo>
                          <a:pt x="1275" y="5245"/>
                        </a:lnTo>
                        <a:cubicBezTo>
                          <a:pt x="3787" y="4971"/>
                          <a:pt x="3918" y="4078"/>
                          <a:pt x="3918" y="4078"/>
                        </a:cubicBezTo>
                        <a:lnTo>
                          <a:pt x="3954" y="3971"/>
                        </a:lnTo>
                        <a:cubicBezTo>
                          <a:pt x="4085" y="3483"/>
                          <a:pt x="4311" y="3376"/>
                          <a:pt x="4525" y="3364"/>
                        </a:cubicBezTo>
                        <a:cubicBezTo>
                          <a:pt x="4763" y="3411"/>
                          <a:pt x="4966" y="3542"/>
                          <a:pt x="5037" y="4054"/>
                        </a:cubicBezTo>
                        <a:lnTo>
                          <a:pt x="5049" y="4150"/>
                        </a:lnTo>
                        <a:cubicBezTo>
                          <a:pt x="5049" y="4150"/>
                          <a:pt x="5061" y="5066"/>
                          <a:pt x="7537" y="5614"/>
                        </a:cubicBezTo>
                        <a:lnTo>
                          <a:pt x="8121" y="5745"/>
                        </a:lnTo>
                        <a:cubicBezTo>
                          <a:pt x="8130" y="5746"/>
                          <a:pt x="8138" y="5747"/>
                          <a:pt x="8145" y="5747"/>
                        </a:cubicBezTo>
                        <a:cubicBezTo>
                          <a:pt x="8198" y="5747"/>
                          <a:pt x="8215" y="5711"/>
                          <a:pt x="8204" y="5638"/>
                        </a:cubicBezTo>
                        <a:lnTo>
                          <a:pt x="8002" y="5138"/>
                        </a:lnTo>
                        <a:lnTo>
                          <a:pt x="7978" y="5102"/>
                        </a:lnTo>
                        <a:lnTo>
                          <a:pt x="8014" y="5102"/>
                        </a:lnTo>
                        <a:lnTo>
                          <a:pt x="8573" y="5066"/>
                        </a:lnTo>
                        <a:cubicBezTo>
                          <a:pt x="8657" y="5066"/>
                          <a:pt x="8680" y="5007"/>
                          <a:pt x="8621" y="4947"/>
                        </a:cubicBezTo>
                        <a:lnTo>
                          <a:pt x="8299" y="4542"/>
                        </a:lnTo>
                        <a:lnTo>
                          <a:pt x="8252" y="4495"/>
                        </a:lnTo>
                        <a:lnTo>
                          <a:pt x="8323" y="4483"/>
                        </a:lnTo>
                        <a:lnTo>
                          <a:pt x="8847" y="4328"/>
                        </a:lnTo>
                        <a:cubicBezTo>
                          <a:pt x="8919" y="4316"/>
                          <a:pt x="8930" y="4257"/>
                          <a:pt x="8871" y="4197"/>
                        </a:cubicBezTo>
                        <a:lnTo>
                          <a:pt x="8478" y="3828"/>
                        </a:lnTo>
                        <a:lnTo>
                          <a:pt x="8478" y="3792"/>
                        </a:lnTo>
                        <a:lnTo>
                          <a:pt x="8966" y="3614"/>
                        </a:lnTo>
                        <a:cubicBezTo>
                          <a:pt x="9038" y="3590"/>
                          <a:pt x="9038" y="3530"/>
                          <a:pt x="8978" y="3483"/>
                        </a:cubicBezTo>
                        <a:lnTo>
                          <a:pt x="8549" y="3173"/>
                        </a:lnTo>
                        <a:lnTo>
                          <a:pt x="8490" y="3126"/>
                        </a:lnTo>
                        <a:lnTo>
                          <a:pt x="8561" y="3102"/>
                        </a:lnTo>
                        <a:lnTo>
                          <a:pt x="8978" y="2887"/>
                        </a:lnTo>
                        <a:cubicBezTo>
                          <a:pt x="8966" y="2887"/>
                          <a:pt x="8966" y="2887"/>
                          <a:pt x="8954" y="2876"/>
                        </a:cubicBezTo>
                        <a:lnTo>
                          <a:pt x="8383" y="2756"/>
                        </a:lnTo>
                        <a:lnTo>
                          <a:pt x="8371" y="2745"/>
                        </a:lnTo>
                        <a:lnTo>
                          <a:pt x="8478" y="2578"/>
                        </a:lnTo>
                        <a:lnTo>
                          <a:pt x="8954" y="2185"/>
                        </a:lnTo>
                        <a:cubicBezTo>
                          <a:pt x="9014" y="2149"/>
                          <a:pt x="9026" y="2054"/>
                          <a:pt x="8954" y="2030"/>
                        </a:cubicBezTo>
                        <a:lnTo>
                          <a:pt x="8454" y="1816"/>
                        </a:lnTo>
                        <a:lnTo>
                          <a:pt x="8383" y="1792"/>
                        </a:lnTo>
                        <a:lnTo>
                          <a:pt x="8442" y="1733"/>
                        </a:lnTo>
                        <a:lnTo>
                          <a:pt x="8811" y="1340"/>
                        </a:lnTo>
                        <a:cubicBezTo>
                          <a:pt x="8871" y="1280"/>
                          <a:pt x="8847" y="1232"/>
                          <a:pt x="8776" y="1221"/>
                        </a:cubicBezTo>
                        <a:lnTo>
                          <a:pt x="8204" y="1113"/>
                        </a:lnTo>
                        <a:lnTo>
                          <a:pt x="8180" y="1113"/>
                        </a:lnTo>
                        <a:lnTo>
                          <a:pt x="8192" y="1090"/>
                        </a:lnTo>
                        <a:lnTo>
                          <a:pt x="8442" y="601"/>
                        </a:lnTo>
                        <a:cubicBezTo>
                          <a:pt x="8488" y="498"/>
                          <a:pt x="8334" y="327"/>
                          <a:pt x="8259" y="327"/>
                        </a:cubicBezTo>
                        <a:cubicBezTo>
                          <a:pt x="8256" y="327"/>
                          <a:pt x="8254" y="327"/>
                          <a:pt x="8252" y="328"/>
                        </a:cubicBezTo>
                        <a:lnTo>
                          <a:pt x="7526" y="268"/>
                        </a:lnTo>
                        <a:lnTo>
                          <a:pt x="7526" y="268"/>
                        </a:lnTo>
                        <a:cubicBezTo>
                          <a:pt x="7502" y="304"/>
                          <a:pt x="7585" y="399"/>
                          <a:pt x="7537" y="399"/>
                        </a:cubicBezTo>
                        <a:cubicBezTo>
                          <a:pt x="5120" y="685"/>
                          <a:pt x="5097" y="1625"/>
                          <a:pt x="5097" y="1625"/>
                        </a:cubicBezTo>
                        <a:lnTo>
                          <a:pt x="5109" y="1756"/>
                        </a:lnTo>
                        <a:cubicBezTo>
                          <a:pt x="4978" y="2245"/>
                          <a:pt x="4787" y="2364"/>
                          <a:pt x="4549" y="2399"/>
                        </a:cubicBezTo>
                        <a:cubicBezTo>
                          <a:pt x="4311" y="2352"/>
                          <a:pt x="4108" y="2233"/>
                          <a:pt x="4037" y="1733"/>
                        </a:cubicBezTo>
                        <a:lnTo>
                          <a:pt x="4037" y="1625"/>
                        </a:lnTo>
                        <a:cubicBezTo>
                          <a:pt x="4037" y="1625"/>
                          <a:pt x="4013" y="697"/>
                          <a:pt x="1656" y="149"/>
                        </a:cubicBezTo>
                        <a:cubicBezTo>
                          <a:pt x="1612" y="138"/>
                          <a:pt x="1540" y="88"/>
                          <a:pt x="1527" y="88"/>
                        </a:cubicBezTo>
                        <a:cubicBezTo>
                          <a:pt x="1525" y="88"/>
                          <a:pt x="1525" y="88"/>
                          <a:pt x="1525" y="89"/>
                        </a:cubicBezTo>
                        <a:lnTo>
                          <a:pt x="953" y="6"/>
                        </a:lnTo>
                        <a:cubicBezTo>
                          <a:pt x="942" y="3"/>
                          <a:pt x="933" y="1"/>
                          <a:pt x="92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76" name="Google Shape;2276;p49"/>
                  <p:cNvSpPr/>
                  <p:nvPr/>
                </p:nvSpPr>
                <p:spPr>
                  <a:xfrm>
                    <a:off x="7538837" y="6923359"/>
                    <a:ext cx="1414" cy="1414"/>
                  </a:xfrm>
                  <a:custGeom>
                    <a:rect b="b" l="l" r="r" t="t"/>
                    <a:pathLst>
                      <a:path extrusionOk="0" h="70" w="70">
                        <a:moveTo>
                          <a:pt x="0" y="0"/>
                        </a:moveTo>
                        <a:lnTo>
                          <a:pt x="0" y="0"/>
                        </a:lnTo>
                        <a:cubicBezTo>
                          <a:pt x="8" y="40"/>
                          <a:pt x="54" y="70"/>
                          <a:pt x="65" y="70"/>
                        </a:cubicBezTo>
                        <a:cubicBezTo>
                          <a:pt x="70" y="70"/>
                          <a:pt x="67" y="63"/>
                          <a:pt x="48" y="48"/>
                        </a:cubicBez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77" name="Google Shape;2277;p49"/>
                  <p:cNvSpPr/>
                  <p:nvPr/>
                </p:nvSpPr>
                <p:spPr>
                  <a:xfrm>
                    <a:off x="7428457" y="6747984"/>
                    <a:ext cx="152612" cy="185514"/>
                  </a:xfrm>
                  <a:custGeom>
                    <a:rect b="b" l="l" r="r" t="t"/>
                    <a:pathLst>
                      <a:path extrusionOk="0" h="9185" w="7556">
                        <a:moveTo>
                          <a:pt x="3418" y="0"/>
                        </a:moveTo>
                        <a:cubicBezTo>
                          <a:pt x="3370" y="0"/>
                          <a:pt x="3314" y="38"/>
                          <a:pt x="3298" y="87"/>
                        </a:cubicBezTo>
                        <a:lnTo>
                          <a:pt x="3084" y="611"/>
                        </a:lnTo>
                        <a:lnTo>
                          <a:pt x="3072" y="634"/>
                        </a:lnTo>
                        <a:lnTo>
                          <a:pt x="3036" y="623"/>
                        </a:lnTo>
                        <a:lnTo>
                          <a:pt x="2643" y="230"/>
                        </a:lnTo>
                        <a:cubicBezTo>
                          <a:pt x="2622" y="217"/>
                          <a:pt x="2602" y="210"/>
                          <a:pt x="2585" y="210"/>
                        </a:cubicBezTo>
                        <a:cubicBezTo>
                          <a:pt x="2554" y="210"/>
                          <a:pt x="2532" y="231"/>
                          <a:pt x="2524" y="277"/>
                        </a:cubicBezTo>
                        <a:lnTo>
                          <a:pt x="2429" y="801"/>
                        </a:lnTo>
                        <a:lnTo>
                          <a:pt x="2417" y="873"/>
                        </a:lnTo>
                        <a:lnTo>
                          <a:pt x="2358" y="825"/>
                        </a:lnTo>
                        <a:lnTo>
                          <a:pt x="1929" y="503"/>
                        </a:lnTo>
                        <a:cubicBezTo>
                          <a:pt x="1910" y="489"/>
                          <a:pt x="1893" y="482"/>
                          <a:pt x="1877" y="482"/>
                        </a:cubicBezTo>
                        <a:cubicBezTo>
                          <a:pt x="1843" y="482"/>
                          <a:pt x="1818" y="514"/>
                          <a:pt x="1810" y="563"/>
                        </a:cubicBezTo>
                        <a:lnTo>
                          <a:pt x="1774" y="1087"/>
                        </a:lnTo>
                        <a:cubicBezTo>
                          <a:pt x="1774" y="1087"/>
                          <a:pt x="1762" y="1087"/>
                          <a:pt x="1762" y="1099"/>
                        </a:cubicBezTo>
                        <a:lnTo>
                          <a:pt x="1298" y="813"/>
                        </a:lnTo>
                        <a:cubicBezTo>
                          <a:pt x="1279" y="798"/>
                          <a:pt x="1261" y="791"/>
                          <a:pt x="1244" y="791"/>
                        </a:cubicBezTo>
                        <a:cubicBezTo>
                          <a:pt x="1208" y="791"/>
                          <a:pt x="1183" y="824"/>
                          <a:pt x="1191" y="873"/>
                        </a:cubicBezTo>
                        <a:lnTo>
                          <a:pt x="1215" y="1408"/>
                        </a:lnTo>
                        <a:lnTo>
                          <a:pt x="1215" y="1480"/>
                        </a:lnTo>
                        <a:lnTo>
                          <a:pt x="1131" y="1456"/>
                        </a:lnTo>
                        <a:lnTo>
                          <a:pt x="643" y="1242"/>
                        </a:lnTo>
                        <a:cubicBezTo>
                          <a:pt x="630" y="1237"/>
                          <a:pt x="618" y="1235"/>
                          <a:pt x="608" y="1235"/>
                        </a:cubicBezTo>
                        <a:cubicBezTo>
                          <a:pt x="557" y="1235"/>
                          <a:pt x="526" y="1278"/>
                          <a:pt x="536" y="1337"/>
                        </a:cubicBezTo>
                        <a:lnTo>
                          <a:pt x="619" y="1480"/>
                        </a:lnTo>
                        <a:lnTo>
                          <a:pt x="119" y="1635"/>
                        </a:lnTo>
                        <a:cubicBezTo>
                          <a:pt x="48" y="1635"/>
                          <a:pt x="0" y="1777"/>
                          <a:pt x="36" y="1861"/>
                        </a:cubicBezTo>
                        <a:lnTo>
                          <a:pt x="322" y="2432"/>
                        </a:lnTo>
                        <a:lnTo>
                          <a:pt x="322" y="2468"/>
                        </a:lnTo>
                        <a:cubicBezTo>
                          <a:pt x="1330" y="4307"/>
                          <a:pt x="2100" y="4463"/>
                          <a:pt x="2333" y="4463"/>
                        </a:cubicBezTo>
                        <a:cubicBezTo>
                          <a:pt x="2380" y="4463"/>
                          <a:pt x="2405" y="4456"/>
                          <a:pt x="2405" y="4456"/>
                        </a:cubicBezTo>
                        <a:lnTo>
                          <a:pt x="2500" y="4444"/>
                        </a:lnTo>
                        <a:cubicBezTo>
                          <a:pt x="2583" y="4433"/>
                          <a:pt x="2657" y="4428"/>
                          <a:pt x="2723" y="4428"/>
                        </a:cubicBezTo>
                        <a:cubicBezTo>
                          <a:pt x="3068" y="4428"/>
                          <a:pt x="3208" y="4572"/>
                          <a:pt x="3298" y="4742"/>
                        </a:cubicBezTo>
                        <a:cubicBezTo>
                          <a:pt x="3334" y="4980"/>
                          <a:pt x="3298" y="5206"/>
                          <a:pt x="2858" y="5468"/>
                        </a:cubicBezTo>
                        <a:lnTo>
                          <a:pt x="2774" y="5516"/>
                        </a:lnTo>
                        <a:cubicBezTo>
                          <a:pt x="2774" y="5516"/>
                          <a:pt x="1941" y="5873"/>
                          <a:pt x="2381" y="8373"/>
                        </a:cubicBezTo>
                        <a:lnTo>
                          <a:pt x="2489" y="8957"/>
                        </a:lnTo>
                        <a:cubicBezTo>
                          <a:pt x="2496" y="9000"/>
                          <a:pt x="2520" y="9021"/>
                          <a:pt x="2549" y="9021"/>
                        </a:cubicBezTo>
                        <a:cubicBezTo>
                          <a:pt x="2568" y="9021"/>
                          <a:pt x="2589" y="9012"/>
                          <a:pt x="2608" y="8993"/>
                        </a:cubicBezTo>
                        <a:lnTo>
                          <a:pt x="3012" y="8612"/>
                        </a:lnTo>
                        <a:lnTo>
                          <a:pt x="3036" y="8600"/>
                        </a:lnTo>
                        <a:lnTo>
                          <a:pt x="3060" y="8624"/>
                        </a:lnTo>
                        <a:lnTo>
                          <a:pt x="3322" y="9135"/>
                        </a:lnTo>
                        <a:cubicBezTo>
                          <a:pt x="3341" y="9167"/>
                          <a:pt x="3366" y="9185"/>
                          <a:pt x="3391" y="9185"/>
                        </a:cubicBezTo>
                        <a:cubicBezTo>
                          <a:pt x="3413" y="9185"/>
                          <a:pt x="3436" y="9170"/>
                          <a:pt x="3453" y="9135"/>
                        </a:cubicBezTo>
                        <a:lnTo>
                          <a:pt x="3691" y="8671"/>
                        </a:lnTo>
                        <a:lnTo>
                          <a:pt x="3715" y="8612"/>
                        </a:lnTo>
                        <a:lnTo>
                          <a:pt x="3751" y="8671"/>
                        </a:lnTo>
                        <a:lnTo>
                          <a:pt x="4084" y="9088"/>
                        </a:lnTo>
                        <a:cubicBezTo>
                          <a:pt x="4104" y="9113"/>
                          <a:pt x="4126" y="9125"/>
                          <a:pt x="4146" y="9125"/>
                        </a:cubicBezTo>
                        <a:cubicBezTo>
                          <a:pt x="4175" y="9125"/>
                          <a:pt x="4201" y="9101"/>
                          <a:pt x="4215" y="9052"/>
                        </a:cubicBezTo>
                        <a:lnTo>
                          <a:pt x="4394" y="8552"/>
                        </a:lnTo>
                        <a:lnTo>
                          <a:pt x="4429" y="8552"/>
                        </a:lnTo>
                        <a:lnTo>
                          <a:pt x="4763" y="8933"/>
                        </a:lnTo>
                        <a:cubicBezTo>
                          <a:pt x="4783" y="8959"/>
                          <a:pt x="4806" y="8971"/>
                          <a:pt x="4826" y="8971"/>
                        </a:cubicBezTo>
                        <a:cubicBezTo>
                          <a:pt x="4853" y="8971"/>
                          <a:pt x="4875" y="8950"/>
                          <a:pt x="4882" y="8909"/>
                        </a:cubicBezTo>
                        <a:lnTo>
                          <a:pt x="5025" y="8385"/>
                        </a:lnTo>
                        <a:lnTo>
                          <a:pt x="5036" y="8314"/>
                        </a:lnTo>
                        <a:lnTo>
                          <a:pt x="5096" y="8362"/>
                        </a:lnTo>
                        <a:lnTo>
                          <a:pt x="5441" y="8659"/>
                        </a:lnTo>
                        <a:lnTo>
                          <a:pt x="5441" y="8624"/>
                        </a:lnTo>
                        <a:lnTo>
                          <a:pt x="5334" y="8064"/>
                        </a:lnTo>
                        <a:lnTo>
                          <a:pt x="5334" y="8028"/>
                        </a:lnTo>
                        <a:lnTo>
                          <a:pt x="5525" y="8064"/>
                        </a:lnTo>
                        <a:lnTo>
                          <a:pt x="6060" y="8338"/>
                        </a:lnTo>
                        <a:cubicBezTo>
                          <a:pt x="6081" y="8354"/>
                          <a:pt x="6107" y="8362"/>
                          <a:pt x="6132" y="8362"/>
                        </a:cubicBezTo>
                        <a:cubicBezTo>
                          <a:pt x="6179" y="8362"/>
                          <a:pt x="6223" y="8333"/>
                          <a:pt x="6215" y="8278"/>
                        </a:cubicBezTo>
                        <a:lnTo>
                          <a:pt x="6215" y="7742"/>
                        </a:lnTo>
                        <a:lnTo>
                          <a:pt x="6215" y="7671"/>
                        </a:lnTo>
                        <a:lnTo>
                          <a:pt x="6287" y="7707"/>
                        </a:lnTo>
                        <a:lnTo>
                          <a:pt x="6775" y="7909"/>
                        </a:lnTo>
                        <a:cubicBezTo>
                          <a:pt x="6791" y="7917"/>
                          <a:pt x="6807" y="7921"/>
                          <a:pt x="6821" y="7921"/>
                        </a:cubicBezTo>
                        <a:cubicBezTo>
                          <a:pt x="6865" y="7921"/>
                          <a:pt x="6891" y="7881"/>
                          <a:pt x="6882" y="7826"/>
                        </a:cubicBezTo>
                        <a:lnTo>
                          <a:pt x="6763" y="7254"/>
                        </a:lnTo>
                        <a:lnTo>
                          <a:pt x="6763" y="7230"/>
                        </a:lnTo>
                        <a:lnTo>
                          <a:pt x="6787" y="7230"/>
                        </a:lnTo>
                        <a:lnTo>
                          <a:pt x="7346" y="7266"/>
                        </a:lnTo>
                        <a:cubicBezTo>
                          <a:pt x="7363" y="7276"/>
                          <a:pt x="7379" y="7281"/>
                          <a:pt x="7394" y="7281"/>
                        </a:cubicBezTo>
                        <a:cubicBezTo>
                          <a:pt x="7489" y="7281"/>
                          <a:pt x="7556" y="7113"/>
                          <a:pt x="7525" y="7052"/>
                        </a:cubicBezTo>
                        <a:lnTo>
                          <a:pt x="7299" y="6349"/>
                        </a:lnTo>
                        <a:cubicBezTo>
                          <a:pt x="7268" y="6349"/>
                          <a:pt x="7211" y="6428"/>
                          <a:pt x="7188" y="6428"/>
                        </a:cubicBezTo>
                        <a:cubicBezTo>
                          <a:pt x="7184" y="6428"/>
                          <a:pt x="7181" y="6426"/>
                          <a:pt x="7180" y="6421"/>
                        </a:cubicBezTo>
                        <a:cubicBezTo>
                          <a:pt x="6267" y="4806"/>
                          <a:pt x="5537" y="4617"/>
                          <a:pt x="5245" y="4617"/>
                        </a:cubicBezTo>
                        <a:cubicBezTo>
                          <a:pt x="5156" y="4617"/>
                          <a:pt x="5108" y="4635"/>
                          <a:pt x="5108" y="4635"/>
                        </a:cubicBezTo>
                        <a:lnTo>
                          <a:pt x="4989" y="4694"/>
                        </a:lnTo>
                        <a:cubicBezTo>
                          <a:pt x="4900" y="4707"/>
                          <a:pt x="4820" y="4713"/>
                          <a:pt x="4749" y="4713"/>
                        </a:cubicBezTo>
                        <a:cubicBezTo>
                          <a:pt x="4420" y="4713"/>
                          <a:pt x="4269" y="4587"/>
                          <a:pt x="4191" y="4421"/>
                        </a:cubicBezTo>
                        <a:cubicBezTo>
                          <a:pt x="4143" y="4171"/>
                          <a:pt x="4167" y="3956"/>
                          <a:pt x="4620" y="3682"/>
                        </a:cubicBezTo>
                        <a:lnTo>
                          <a:pt x="4703" y="3647"/>
                        </a:lnTo>
                        <a:cubicBezTo>
                          <a:pt x="4703" y="3647"/>
                          <a:pt x="5537" y="3266"/>
                          <a:pt x="5144" y="873"/>
                        </a:cubicBezTo>
                        <a:cubicBezTo>
                          <a:pt x="5144" y="825"/>
                          <a:pt x="5156" y="730"/>
                          <a:pt x="5156" y="730"/>
                        </a:cubicBezTo>
                        <a:lnTo>
                          <a:pt x="5025" y="170"/>
                        </a:lnTo>
                        <a:cubicBezTo>
                          <a:pt x="5012" y="133"/>
                          <a:pt x="4987" y="115"/>
                          <a:pt x="4958" y="115"/>
                        </a:cubicBezTo>
                        <a:cubicBezTo>
                          <a:pt x="4933" y="115"/>
                          <a:pt x="4904" y="130"/>
                          <a:pt x="4882" y="158"/>
                        </a:cubicBezTo>
                        <a:lnTo>
                          <a:pt x="4489" y="563"/>
                        </a:lnTo>
                        <a:lnTo>
                          <a:pt x="4453" y="587"/>
                        </a:lnTo>
                        <a:lnTo>
                          <a:pt x="4441" y="563"/>
                        </a:lnTo>
                        <a:lnTo>
                          <a:pt x="4167" y="51"/>
                        </a:lnTo>
                        <a:cubicBezTo>
                          <a:pt x="4155" y="21"/>
                          <a:pt x="4135" y="6"/>
                          <a:pt x="4111" y="6"/>
                        </a:cubicBezTo>
                        <a:cubicBezTo>
                          <a:pt x="4087" y="6"/>
                          <a:pt x="4060" y="21"/>
                          <a:pt x="4036" y="51"/>
                        </a:cubicBezTo>
                        <a:lnTo>
                          <a:pt x="3905" y="396"/>
                        </a:lnTo>
                        <a:lnTo>
                          <a:pt x="3893" y="384"/>
                        </a:lnTo>
                        <a:lnTo>
                          <a:pt x="3477" y="27"/>
                        </a:lnTo>
                        <a:cubicBezTo>
                          <a:pt x="3462" y="8"/>
                          <a:pt x="3441" y="0"/>
                          <a:pt x="3418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78" name="Google Shape;2278;p49"/>
                  <p:cNvSpPr/>
                  <p:nvPr/>
                </p:nvSpPr>
                <p:spPr>
                  <a:xfrm>
                    <a:off x="7311675" y="6857434"/>
                    <a:ext cx="889" cy="1737"/>
                  </a:xfrm>
                  <a:custGeom>
                    <a:rect b="b" l="l" r="r" t="t"/>
                    <a:pathLst>
                      <a:path extrusionOk="0" h="86" w="44">
                        <a:moveTo>
                          <a:pt x="5" y="1"/>
                        </a:moveTo>
                        <a:cubicBezTo>
                          <a:pt x="1" y="1"/>
                          <a:pt x="1" y="8"/>
                          <a:pt x="8" y="26"/>
                        </a:cubicBezTo>
                        <a:lnTo>
                          <a:pt x="43" y="85"/>
                        </a:lnTo>
                        <a:cubicBezTo>
                          <a:pt x="43" y="43"/>
                          <a:pt x="14" y="1"/>
                          <a:pt x="5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79" name="Google Shape;2279;p49"/>
                  <p:cNvSpPr/>
                  <p:nvPr/>
                </p:nvSpPr>
                <p:spPr>
                  <a:xfrm>
                    <a:off x="7235026" y="6857010"/>
                    <a:ext cx="130799" cy="182444"/>
                  </a:xfrm>
                  <a:custGeom>
                    <a:rect b="b" l="l" r="r" t="t"/>
                    <a:pathLst>
                      <a:path extrusionOk="0" h="9033" w="6476">
                        <a:moveTo>
                          <a:pt x="1359" y="343"/>
                        </a:moveTo>
                        <a:cubicBezTo>
                          <a:pt x="1357" y="343"/>
                          <a:pt x="1351" y="347"/>
                          <a:pt x="1338" y="356"/>
                        </a:cubicBezTo>
                        <a:lnTo>
                          <a:pt x="1344" y="360"/>
                        </a:lnTo>
                        <a:lnTo>
                          <a:pt x="1344" y="360"/>
                        </a:lnTo>
                        <a:cubicBezTo>
                          <a:pt x="1354" y="349"/>
                          <a:pt x="1361" y="343"/>
                          <a:pt x="1359" y="343"/>
                        </a:cubicBezTo>
                        <a:close/>
                        <a:moveTo>
                          <a:pt x="2911" y="0"/>
                        </a:moveTo>
                        <a:cubicBezTo>
                          <a:pt x="2887" y="0"/>
                          <a:pt x="2864" y="11"/>
                          <a:pt x="2850" y="35"/>
                        </a:cubicBezTo>
                        <a:lnTo>
                          <a:pt x="2600" y="487"/>
                        </a:lnTo>
                        <a:lnTo>
                          <a:pt x="2552" y="547"/>
                        </a:lnTo>
                        <a:lnTo>
                          <a:pt x="2493" y="487"/>
                        </a:lnTo>
                        <a:lnTo>
                          <a:pt x="2148" y="70"/>
                        </a:lnTo>
                        <a:cubicBezTo>
                          <a:pt x="2134" y="47"/>
                          <a:pt x="2116" y="37"/>
                          <a:pt x="2098" y="37"/>
                        </a:cubicBezTo>
                        <a:cubicBezTo>
                          <a:pt x="2069" y="37"/>
                          <a:pt x="2038" y="62"/>
                          <a:pt x="2017" y="106"/>
                        </a:cubicBezTo>
                        <a:lnTo>
                          <a:pt x="1838" y="654"/>
                        </a:lnTo>
                        <a:lnTo>
                          <a:pt x="1826" y="689"/>
                        </a:lnTo>
                        <a:lnTo>
                          <a:pt x="1790" y="666"/>
                        </a:lnTo>
                        <a:lnTo>
                          <a:pt x="1344" y="360"/>
                        </a:lnTo>
                        <a:lnTo>
                          <a:pt x="1344" y="360"/>
                        </a:lnTo>
                        <a:cubicBezTo>
                          <a:pt x="1310" y="396"/>
                          <a:pt x="1231" y="477"/>
                          <a:pt x="1231" y="523"/>
                        </a:cubicBezTo>
                        <a:lnTo>
                          <a:pt x="1088" y="1237"/>
                        </a:lnTo>
                        <a:cubicBezTo>
                          <a:pt x="1090" y="1238"/>
                          <a:pt x="1093" y="1239"/>
                          <a:pt x="1097" y="1239"/>
                        </a:cubicBezTo>
                        <a:cubicBezTo>
                          <a:pt x="1120" y="1239"/>
                          <a:pt x="1167" y="1218"/>
                          <a:pt x="1196" y="1218"/>
                        </a:cubicBezTo>
                        <a:cubicBezTo>
                          <a:pt x="1210" y="1218"/>
                          <a:pt x="1219" y="1223"/>
                          <a:pt x="1219" y="1237"/>
                        </a:cubicBezTo>
                        <a:cubicBezTo>
                          <a:pt x="1219" y="3666"/>
                          <a:pt x="2136" y="3809"/>
                          <a:pt x="2136" y="3809"/>
                        </a:cubicBezTo>
                        <a:lnTo>
                          <a:pt x="2279" y="3809"/>
                        </a:lnTo>
                        <a:cubicBezTo>
                          <a:pt x="2755" y="3999"/>
                          <a:pt x="2838" y="4214"/>
                          <a:pt x="2838" y="4452"/>
                        </a:cubicBezTo>
                        <a:cubicBezTo>
                          <a:pt x="2767" y="4678"/>
                          <a:pt x="2636" y="4857"/>
                          <a:pt x="2112" y="4869"/>
                        </a:cubicBezTo>
                        <a:lnTo>
                          <a:pt x="2005" y="4857"/>
                        </a:lnTo>
                        <a:cubicBezTo>
                          <a:pt x="2005" y="4857"/>
                          <a:pt x="2000" y="4856"/>
                          <a:pt x="1992" y="4856"/>
                        </a:cubicBezTo>
                        <a:cubicBezTo>
                          <a:pt x="1879" y="4856"/>
                          <a:pt x="1021" y="4929"/>
                          <a:pt x="266" y="7059"/>
                        </a:cubicBezTo>
                        <a:cubicBezTo>
                          <a:pt x="243" y="7083"/>
                          <a:pt x="171" y="7178"/>
                          <a:pt x="171" y="7178"/>
                        </a:cubicBezTo>
                        <a:lnTo>
                          <a:pt x="28" y="7726"/>
                        </a:lnTo>
                        <a:cubicBezTo>
                          <a:pt x="0" y="7783"/>
                          <a:pt x="31" y="7817"/>
                          <a:pt x="81" y="7817"/>
                        </a:cubicBezTo>
                        <a:cubicBezTo>
                          <a:pt x="94" y="7817"/>
                          <a:pt x="109" y="7814"/>
                          <a:pt x="124" y="7809"/>
                        </a:cubicBezTo>
                        <a:lnTo>
                          <a:pt x="683" y="7667"/>
                        </a:lnTo>
                        <a:lnTo>
                          <a:pt x="707" y="7655"/>
                        </a:lnTo>
                        <a:lnTo>
                          <a:pt x="707" y="7678"/>
                        </a:lnTo>
                        <a:lnTo>
                          <a:pt x="695" y="8250"/>
                        </a:lnTo>
                        <a:cubicBezTo>
                          <a:pt x="695" y="8299"/>
                          <a:pt x="718" y="8326"/>
                          <a:pt x="751" y="8326"/>
                        </a:cubicBezTo>
                        <a:cubicBezTo>
                          <a:pt x="766" y="8326"/>
                          <a:pt x="784" y="8321"/>
                          <a:pt x="802" y="8309"/>
                        </a:cubicBezTo>
                        <a:lnTo>
                          <a:pt x="1100" y="8071"/>
                        </a:lnTo>
                        <a:lnTo>
                          <a:pt x="1100" y="8083"/>
                        </a:lnTo>
                        <a:lnTo>
                          <a:pt x="1278" y="8607"/>
                        </a:lnTo>
                        <a:cubicBezTo>
                          <a:pt x="1286" y="8650"/>
                          <a:pt x="1327" y="8671"/>
                          <a:pt x="1372" y="8671"/>
                        </a:cubicBezTo>
                        <a:cubicBezTo>
                          <a:pt x="1402" y="8671"/>
                          <a:pt x="1433" y="8662"/>
                          <a:pt x="1457" y="8643"/>
                        </a:cubicBezTo>
                        <a:lnTo>
                          <a:pt x="1886" y="8286"/>
                        </a:lnTo>
                        <a:lnTo>
                          <a:pt x="1921" y="8274"/>
                        </a:lnTo>
                        <a:lnTo>
                          <a:pt x="1933" y="8286"/>
                        </a:lnTo>
                        <a:lnTo>
                          <a:pt x="2100" y="8810"/>
                        </a:lnTo>
                        <a:cubicBezTo>
                          <a:pt x="2107" y="8853"/>
                          <a:pt x="2132" y="8879"/>
                          <a:pt x="2164" y="8879"/>
                        </a:cubicBezTo>
                        <a:cubicBezTo>
                          <a:pt x="2185" y="8879"/>
                          <a:pt x="2208" y="8868"/>
                          <a:pt x="2231" y="8845"/>
                        </a:cubicBezTo>
                        <a:lnTo>
                          <a:pt x="2576" y="8440"/>
                        </a:lnTo>
                        <a:lnTo>
                          <a:pt x="2612" y="8381"/>
                        </a:lnTo>
                        <a:lnTo>
                          <a:pt x="2648" y="8452"/>
                        </a:lnTo>
                        <a:lnTo>
                          <a:pt x="2850" y="8940"/>
                        </a:lnTo>
                        <a:cubicBezTo>
                          <a:pt x="2869" y="8986"/>
                          <a:pt x="2896" y="9006"/>
                          <a:pt x="2923" y="9006"/>
                        </a:cubicBezTo>
                        <a:cubicBezTo>
                          <a:pt x="2947" y="9006"/>
                          <a:pt x="2971" y="8992"/>
                          <a:pt x="2993" y="8964"/>
                        </a:cubicBezTo>
                        <a:lnTo>
                          <a:pt x="3267" y="8524"/>
                        </a:lnTo>
                        <a:lnTo>
                          <a:pt x="3303" y="8524"/>
                        </a:lnTo>
                        <a:lnTo>
                          <a:pt x="3553" y="8988"/>
                        </a:lnTo>
                        <a:cubicBezTo>
                          <a:pt x="3576" y="9018"/>
                          <a:pt x="3600" y="9033"/>
                          <a:pt x="3622" y="9033"/>
                        </a:cubicBezTo>
                        <a:cubicBezTo>
                          <a:pt x="3645" y="9033"/>
                          <a:pt x="3666" y="9018"/>
                          <a:pt x="3684" y="8988"/>
                        </a:cubicBezTo>
                        <a:lnTo>
                          <a:pt x="3922" y="8512"/>
                        </a:lnTo>
                        <a:lnTo>
                          <a:pt x="3957" y="8440"/>
                        </a:lnTo>
                        <a:lnTo>
                          <a:pt x="4005" y="8500"/>
                        </a:lnTo>
                        <a:lnTo>
                          <a:pt x="4326" y="8917"/>
                        </a:lnTo>
                        <a:cubicBezTo>
                          <a:pt x="4346" y="8941"/>
                          <a:pt x="4368" y="8954"/>
                          <a:pt x="4388" y="8954"/>
                        </a:cubicBezTo>
                        <a:cubicBezTo>
                          <a:pt x="4415" y="8954"/>
                          <a:pt x="4439" y="8930"/>
                          <a:pt x="4446" y="8881"/>
                        </a:cubicBezTo>
                        <a:lnTo>
                          <a:pt x="4457" y="8726"/>
                        </a:lnTo>
                        <a:lnTo>
                          <a:pt x="4969" y="8821"/>
                        </a:lnTo>
                        <a:cubicBezTo>
                          <a:pt x="4979" y="8829"/>
                          <a:pt x="4990" y="8832"/>
                          <a:pt x="5002" y="8832"/>
                        </a:cubicBezTo>
                        <a:cubicBezTo>
                          <a:pt x="5064" y="8832"/>
                          <a:pt x="5148" y="8739"/>
                          <a:pt x="5148" y="8679"/>
                        </a:cubicBezTo>
                        <a:lnTo>
                          <a:pt x="5196" y="8036"/>
                        </a:lnTo>
                        <a:lnTo>
                          <a:pt x="5208" y="8012"/>
                        </a:lnTo>
                        <a:cubicBezTo>
                          <a:pt x="5231" y="5476"/>
                          <a:pt x="4362" y="5250"/>
                          <a:pt x="4362" y="5250"/>
                        </a:cubicBezTo>
                        <a:lnTo>
                          <a:pt x="4255" y="5214"/>
                        </a:lnTo>
                        <a:cubicBezTo>
                          <a:pt x="3779" y="5011"/>
                          <a:pt x="3707" y="4797"/>
                          <a:pt x="3707" y="4559"/>
                        </a:cubicBezTo>
                        <a:cubicBezTo>
                          <a:pt x="3779" y="4333"/>
                          <a:pt x="3922" y="4142"/>
                          <a:pt x="4434" y="4118"/>
                        </a:cubicBezTo>
                        <a:lnTo>
                          <a:pt x="4541" y="4118"/>
                        </a:lnTo>
                        <a:cubicBezTo>
                          <a:pt x="4541" y="4118"/>
                          <a:pt x="4546" y="4119"/>
                          <a:pt x="4555" y="4119"/>
                        </a:cubicBezTo>
                        <a:cubicBezTo>
                          <a:pt x="4673" y="4119"/>
                          <a:pt x="5495" y="4037"/>
                          <a:pt x="6267" y="1832"/>
                        </a:cubicBezTo>
                        <a:lnTo>
                          <a:pt x="6458" y="1261"/>
                        </a:lnTo>
                        <a:cubicBezTo>
                          <a:pt x="6476" y="1206"/>
                          <a:pt x="6459" y="1165"/>
                          <a:pt x="6413" y="1165"/>
                        </a:cubicBezTo>
                        <a:cubicBezTo>
                          <a:pt x="6399" y="1165"/>
                          <a:pt x="6382" y="1169"/>
                          <a:pt x="6362" y="1178"/>
                        </a:cubicBezTo>
                        <a:lnTo>
                          <a:pt x="5827" y="1321"/>
                        </a:lnTo>
                        <a:lnTo>
                          <a:pt x="5803" y="1344"/>
                        </a:lnTo>
                        <a:lnTo>
                          <a:pt x="5803" y="1309"/>
                        </a:lnTo>
                        <a:lnTo>
                          <a:pt x="5815" y="749"/>
                        </a:lnTo>
                        <a:cubicBezTo>
                          <a:pt x="5815" y="694"/>
                          <a:pt x="5794" y="665"/>
                          <a:pt x="5763" y="665"/>
                        </a:cubicBezTo>
                        <a:cubicBezTo>
                          <a:pt x="5747" y="665"/>
                          <a:pt x="5728" y="673"/>
                          <a:pt x="5708" y="689"/>
                        </a:cubicBezTo>
                        <a:lnTo>
                          <a:pt x="5279" y="963"/>
                        </a:lnTo>
                        <a:lnTo>
                          <a:pt x="5231" y="1011"/>
                        </a:lnTo>
                        <a:lnTo>
                          <a:pt x="5219" y="940"/>
                        </a:lnTo>
                        <a:lnTo>
                          <a:pt x="5136" y="404"/>
                        </a:lnTo>
                        <a:cubicBezTo>
                          <a:pt x="5121" y="358"/>
                          <a:pt x="5090" y="331"/>
                          <a:pt x="5055" y="331"/>
                        </a:cubicBezTo>
                        <a:cubicBezTo>
                          <a:pt x="5035" y="331"/>
                          <a:pt x="5014" y="339"/>
                          <a:pt x="4993" y="356"/>
                        </a:cubicBezTo>
                        <a:lnTo>
                          <a:pt x="4600" y="713"/>
                        </a:lnTo>
                        <a:lnTo>
                          <a:pt x="4565" y="713"/>
                        </a:lnTo>
                        <a:lnTo>
                          <a:pt x="4446" y="213"/>
                        </a:lnTo>
                        <a:cubicBezTo>
                          <a:pt x="4439" y="165"/>
                          <a:pt x="4415" y="140"/>
                          <a:pt x="4388" y="140"/>
                        </a:cubicBezTo>
                        <a:cubicBezTo>
                          <a:pt x="4368" y="140"/>
                          <a:pt x="4346" y="153"/>
                          <a:pt x="4326" y="178"/>
                        </a:cubicBezTo>
                        <a:lnTo>
                          <a:pt x="3957" y="570"/>
                        </a:lnTo>
                        <a:lnTo>
                          <a:pt x="3898" y="630"/>
                        </a:lnTo>
                        <a:lnTo>
                          <a:pt x="3862" y="547"/>
                        </a:lnTo>
                        <a:lnTo>
                          <a:pt x="3695" y="118"/>
                        </a:lnTo>
                        <a:cubicBezTo>
                          <a:pt x="3695" y="118"/>
                          <a:pt x="3695" y="130"/>
                          <a:pt x="3684" y="130"/>
                        </a:cubicBezTo>
                        <a:lnTo>
                          <a:pt x="3505" y="689"/>
                        </a:lnTo>
                        <a:lnTo>
                          <a:pt x="3493" y="701"/>
                        </a:lnTo>
                        <a:lnTo>
                          <a:pt x="3338" y="582"/>
                        </a:lnTo>
                        <a:lnTo>
                          <a:pt x="3017" y="58"/>
                        </a:lnTo>
                        <a:cubicBezTo>
                          <a:pt x="2988" y="23"/>
                          <a:pt x="2947" y="0"/>
                          <a:pt x="291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80" name="Google Shape;2280;p49"/>
                  <p:cNvSpPr/>
                  <p:nvPr/>
                </p:nvSpPr>
                <p:spPr>
                  <a:xfrm>
                    <a:off x="7214182" y="6854425"/>
                    <a:ext cx="1495" cy="1373"/>
                  </a:xfrm>
                  <a:custGeom>
                    <a:rect b="b" l="l" r="r" t="t"/>
                    <a:pathLst>
                      <a:path extrusionOk="0" h="68" w="74">
                        <a:moveTo>
                          <a:pt x="67" y="0"/>
                        </a:moveTo>
                        <a:cubicBezTo>
                          <a:pt x="65" y="0"/>
                          <a:pt x="59" y="6"/>
                          <a:pt x="48" y="20"/>
                        </a:cubicBezTo>
                        <a:lnTo>
                          <a:pt x="1" y="67"/>
                        </a:lnTo>
                        <a:cubicBezTo>
                          <a:pt x="37" y="58"/>
                          <a:pt x="74" y="0"/>
                          <a:pt x="67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81" name="Google Shape;2281;p49"/>
                  <p:cNvSpPr/>
                  <p:nvPr/>
                </p:nvSpPr>
                <p:spPr>
                  <a:xfrm>
                    <a:off x="7034788" y="6810919"/>
                    <a:ext cx="186625" cy="140312"/>
                  </a:xfrm>
                  <a:custGeom>
                    <a:rect b="b" l="l" r="r" t="t"/>
                    <a:pathLst>
                      <a:path extrusionOk="0" h="6947" w="9240">
                        <a:moveTo>
                          <a:pt x="7487" y="0"/>
                        </a:moveTo>
                        <a:cubicBezTo>
                          <a:pt x="7474" y="0"/>
                          <a:pt x="7463" y="2"/>
                          <a:pt x="7454" y="7"/>
                        </a:cubicBezTo>
                        <a:lnTo>
                          <a:pt x="6740" y="150"/>
                        </a:lnTo>
                        <a:cubicBezTo>
                          <a:pt x="6740" y="185"/>
                          <a:pt x="6835" y="269"/>
                          <a:pt x="6799" y="293"/>
                        </a:cubicBezTo>
                        <a:cubicBezTo>
                          <a:pt x="4573" y="1269"/>
                          <a:pt x="4811" y="2162"/>
                          <a:pt x="4811" y="2162"/>
                        </a:cubicBezTo>
                        <a:lnTo>
                          <a:pt x="4846" y="2293"/>
                        </a:lnTo>
                        <a:cubicBezTo>
                          <a:pt x="4870" y="2805"/>
                          <a:pt x="4715" y="2983"/>
                          <a:pt x="4489" y="3067"/>
                        </a:cubicBezTo>
                        <a:cubicBezTo>
                          <a:pt x="4459" y="3070"/>
                          <a:pt x="4429" y="3072"/>
                          <a:pt x="4399" y="3072"/>
                        </a:cubicBezTo>
                        <a:cubicBezTo>
                          <a:pt x="4194" y="3072"/>
                          <a:pt x="3999" y="2984"/>
                          <a:pt x="3822" y="2579"/>
                        </a:cubicBezTo>
                        <a:lnTo>
                          <a:pt x="3787" y="2483"/>
                        </a:lnTo>
                        <a:cubicBezTo>
                          <a:pt x="3787" y="2483"/>
                          <a:pt x="3533" y="1753"/>
                          <a:pt x="1602" y="1753"/>
                        </a:cubicBezTo>
                        <a:cubicBezTo>
                          <a:pt x="1442" y="1753"/>
                          <a:pt x="1269" y="1758"/>
                          <a:pt x="1084" y="1769"/>
                        </a:cubicBezTo>
                        <a:cubicBezTo>
                          <a:pt x="1036" y="1769"/>
                          <a:pt x="929" y="1745"/>
                          <a:pt x="929" y="1745"/>
                        </a:cubicBezTo>
                        <a:lnTo>
                          <a:pt x="370" y="1828"/>
                        </a:lnTo>
                        <a:cubicBezTo>
                          <a:pt x="298" y="1828"/>
                          <a:pt x="298" y="1912"/>
                          <a:pt x="334" y="1971"/>
                        </a:cubicBezTo>
                        <a:lnTo>
                          <a:pt x="691" y="2412"/>
                        </a:lnTo>
                        <a:lnTo>
                          <a:pt x="727" y="2448"/>
                        </a:lnTo>
                        <a:lnTo>
                          <a:pt x="691" y="2460"/>
                        </a:lnTo>
                        <a:lnTo>
                          <a:pt x="155" y="2662"/>
                        </a:lnTo>
                        <a:cubicBezTo>
                          <a:pt x="84" y="2698"/>
                          <a:pt x="84" y="2757"/>
                          <a:pt x="143" y="2805"/>
                        </a:cubicBezTo>
                        <a:lnTo>
                          <a:pt x="477" y="2983"/>
                        </a:lnTo>
                        <a:lnTo>
                          <a:pt x="453" y="2995"/>
                        </a:lnTo>
                        <a:lnTo>
                          <a:pt x="60" y="3364"/>
                        </a:lnTo>
                        <a:cubicBezTo>
                          <a:pt x="1" y="3412"/>
                          <a:pt x="24" y="3519"/>
                          <a:pt x="84" y="3543"/>
                        </a:cubicBezTo>
                        <a:lnTo>
                          <a:pt x="572" y="3793"/>
                        </a:lnTo>
                        <a:lnTo>
                          <a:pt x="608" y="3817"/>
                        </a:lnTo>
                        <a:lnTo>
                          <a:pt x="596" y="3829"/>
                        </a:lnTo>
                        <a:lnTo>
                          <a:pt x="179" y="4186"/>
                        </a:lnTo>
                        <a:cubicBezTo>
                          <a:pt x="120" y="4234"/>
                          <a:pt x="132" y="4293"/>
                          <a:pt x="203" y="4317"/>
                        </a:cubicBezTo>
                        <a:lnTo>
                          <a:pt x="715" y="4472"/>
                        </a:lnTo>
                        <a:lnTo>
                          <a:pt x="786" y="4484"/>
                        </a:lnTo>
                        <a:lnTo>
                          <a:pt x="727" y="4543"/>
                        </a:lnTo>
                        <a:lnTo>
                          <a:pt x="370" y="4924"/>
                        </a:lnTo>
                        <a:cubicBezTo>
                          <a:pt x="322" y="4984"/>
                          <a:pt x="334" y="5031"/>
                          <a:pt x="417" y="5043"/>
                        </a:cubicBezTo>
                        <a:lnTo>
                          <a:pt x="917" y="5138"/>
                        </a:lnTo>
                        <a:cubicBezTo>
                          <a:pt x="917" y="5138"/>
                          <a:pt x="917" y="5150"/>
                          <a:pt x="929" y="5150"/>
                        </a:cubicBezTo>
                        <a:lnTo>
                          <a:pt x="608" y="5579"/>
                        </a:lnTo>
                        <a:cubicBezTo>
                          <a:pt x="560" y="5638"/>
                          <a:pt x="596" y="5698"/>
                          <a:pt x="667" y="5698"/>
                        </a:cubicBezTo>
                        <a:lnTo>
                          <a:pt x="1203" y="5734"/>
                        </a:lnTo>
                        <a:lnTo>
                          <a:pt x="1275" y="5734"/>
                        </a:lnTo>
                        <a:lnTo>
                          <a:pt x="1251" y="5805"/>
                        </a:lnTo>
                        <a:lnTo>
                          <a:pt x="989" y="6281"/>
                        </a:lnTo>
                        <a:cubicBezTo>
                          <a:pt x="967" y="6336"/>
                          <a:pt x="985" y="6390"/>
                          <a:pt x="1052" y="6390"/>
                        </a:cubicBezTo>
                        <a:cubicBezTo>
                          <a:pt x="1058" y="6390"/>
                          <a:pt x="1065" y="6390"/>
                          <a:pt x="1072" y="6389"/>
                        </a:cubicBezTo>
                        <a:lnTo>
                          <a:pt x="1227" y="6329"/>
                        </a:lnTo>
                        <a:lnTo>
                          <a:pt x="1334" y="6829"/>
                        </a:lnTo>
                        <a:cubicBezTo>
                          <a:pt x="1325" y="6896"/>
                          <a:pt x="1429" y="6947"/>
                          <a:pt x="1501" y="6947"/>
                        </a:cubicBezTo>
                        <a:cubicBezTo>
                          <a:pt x="1520" y="6947"/>
                          <a:pt x="1536" y="6944"/>
                          <a:pt x="1548" y="6936"/>
                        </a:cubicBezTo>
                        <a:lnTo>
                          <a:pt x="2156" y="6710"/>
                        </a:lnTo>
                        <a:lnTo>
                          <a:pt x="2179" y="6734"/>
                        </a:lnTo>
                        <a:cubicBezTo>
                          <a:pt x="4513" y="5734"/>
                          <a:pt x="4370" y="4841"/>
                          <a:pt x="4370" y="4841"/>
                        </a:cubicBezTo>
                        <a:lnTo>
                          <a:pt x="4370" y="4734"/>
                        </a:lnTo>
                        <a:cubicBezTo>
                          <a:pt x="4358" y="4234"/>
                          <a:pt x="4537" y="4067"/>
                          <a:pt x="4763" y="3984"/>
                        </a:cubicBezTo>
                        <a:cubicBezTo>
                          <a:pt x="4796" y="3978"/>
                          <a:pt x="4830" y="3976"/>
                          <a:pt x="4863" y="3976"/>
                        </a:cubicBezTo>
                        <a:cubicBezTo>
                          <a:pt x="5064" y="3976"/>
                          <a:pt x="5257" y="4084"/>
                          <a:pt x="5442" y="4484"/>
                        </a:cubicBezTo>
                        <a:lnTo>
                          <a:pt x="5489" y="4591"/>
                        </a:lnTo>
                        <a:cubicBezTo>
                          <a:pt x="5489" y="4591"/>
                          <a:pt x="5711" y="5285"/>
                          <a:pt x="7596" y="5285"/>
                        </a:cubicBezTo>
                        <a:cubicBezTo>
                          <a:pt x="7805" y="5285"/>
                          <a:pt x="8035" y="5277"/>
                          <a:pt x="8287" y="5257"/>
                        </a:cubicBezTo>
                        <a:lnTo>
                          <a:pt x="8883" y="5210"/>
                        </a:lnTo>
                        <a:cubicBezTo>
                          <a:pt x="8954" y="5210"/>
                          <a:pt x="8990" y="5150"/>
                          <a:pt x="8930" y="5091"/>
                        </a:cubicBezTo>
                        <a:lnTo>
                          <a:pt x="8585" y="4662"/>
                        </a:lnTo>
                        <a:lnTo>
                          <a:pt x="8573" y="4626"/>
                        </a:lnTo>
                        <a:lnTo>
                          <a:pt x="8597" y="4615"/>
                        </a:lnTo>
                        <a:lnTo>
                          <a:pt x="9133" y="4412"/>
                        </a:lnTo>
                        <a:cubicBezTo>
                          <a:pt x="9216" y="4376"/>
                          <a:pt x="9216" y="4317"/>
                          <a:pt x="9156" y="4281"/>
                        </a:cubicBezTo>
                        <a:lnTo>
                          <a:pt x="8716" y="3995"/>
                        </a:lnTo>
                        <a:lnTo>
                          <a:pt x="8656" y="3960"/>
                        </a:lnTo>
                        <a:lnTo>
                          <a:pt x="8740" y="3924"/>
                        </a:lnTo>
                        <a:lnTo>
                          <a:pt x="9180" y="3626"/>
                        </a:lnTo>
                        <a:cubicBezTo>
                          <a:pt x="9240" y="3579"/>
                          <a:pt x="9240" y="3519"/>
                          <a:pt x="9168" y="3483"/>
                        </a:cubicBezTo>
                        <a:lnTo>
                          <a:pt x="8680" y="3245"/>
                        </a:lnTo>
                        <a:lnTo>
                          <a:pt x="8680" y="3222"/>
                        </a:lnTo>
                        <a:lnTo>
                          <a:pt x="9097" y="2912"/>
                        </a:lnTo>
                        <a:cubicBezTo>
                          <a:pt x="9156" y="2864"/>
                          <a:pt x="9133" y="2805"/>
                          <a:pt x="9073" y="2769"/>
                        </a:cubicBezTo>
                        <a:lnTo>
                          <a:pt x="8573" y="2590"/>
                        </a:lnTo>
                        <a:lnTo>
                          <a:pt x="8502" y="2567"/>
                        </a:lnTo>
                        <a:lnTo>
                          <a:pt x="8561" y="2507"/>
                        </a:lnTo>
                        <a:lnTo>
                          <a:pt x="8883" y="2198"/>
                        </a:lnTo>
                        <a:lnTo>
                          <a:pt x="8859" y="2198"/>
                        </a:lnTo>
                        <a:lnTo>
                          <a:pt x="8275" y="2233"/>
                        </a:lnTo>
                        <a:lnTo>
                          <a:pt x="8264" y="2233"/>
                        </a:lnTo>
                        <a:lnTo>
                          <a:pt x="8323" y="2043"/>
                        </a:lnTo>
                        <a:lnTo>
                          <a:pt x="8656" y="1543"/>
                        </a:lnTo>
                        <a:cubicBezTo>
                          <a:pt x="8704" y="1483"/>
                          <a:pt x="8692" y="1388"/>
                          <a:pt x="8621" y="1376"/>
                        </a:cubicBezTo>
                        <a:lnTo>
                          <a:pt x="8085" y="1328"/>
                        </a:lnTo>
                        <a:lnTo>
                          <a:pt x="8002" y="1317"/>
                        </a:lnTo>
                        <a:lnTo>
                          <a:pt x="8049" y="1245"/>
                        </a:lnTo>
                        <a:lnTo>
                          <a:pt x="8299" y="769"/>
                        </a:lnTo>
                        <a:cubicBezTo>
                          <a:pt x="8332" y="714"/>
                          <a:pt x="8305" y="660"/>
                          <a:pt x="8246" y="660"/>
                        </a:cubicBezTo>
                        <a:cubicBezTo>
                          <a:pt x="8240" y="660"/>
                          <a:pt x="8234" y="661"/>
                          <a:pt x="8228" y="662"/>
                        </a:cubicBezTo>
                        <a:lnTo>
                          <a:pt x="7668" y="721"/>
                        </a:lnTo>
                        <a:lnTo>
                          <a:pt x="7632" y="721"/>
                        </a:lnTo>
                        <a:lnTo>
                          <a:pt x="7632" y="685"/>
                        </a:lnTo>
                        <a:lnTo>
                          <a:pt x="7740" y="150"/>
                        </a:lnTo>
                        <a:cubicBezTo>
                          <a:pt x="7740" y="98"/>
                          <a:pt x="7576" y="0"/>
                          <a:pt x="7487" y="0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82" name="Google Shape;2282;p49"/>
                  <p:cNvSpPr/>
                  <p:nvPr/>
                </p:nvSpPr>
                <p:spPr>
                  <a:xfrm>
                    <a:off x="7367844" y="6824512"/>
                    <a:ext cx="1818" cy="949"/>
                  </a:xfrm>
                  <a:custGeom>
                    <a:rect b="b" l="l" r="r" t="t"/>
                    <a:pathLst>
                      <a:path extrusionOk="0" h="47" w="90">
                        <a:moveTo>
                          <a:pt x="1" y="1"/>
                        </a:moveTo>
                        <a:cubicBezTo>
                          <a:pt x="15" y="36"/>
                          <a:pt x="58" y="46"/>
                          <a:pt x="76" y="46"/>
                        </a:cubicBezTo>
                        <a:cubicBezTo>
                          <a:pt x="89" y="46"/>
                          <a:pt x="89" y="41"/>
                          <a:pt x="60" y="36"/>
                        </a:cubicBezTo>
                        <a:lnTo>
                          <a:pt x="1" y="1"/>
                        </a:ln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83" name="Google Shape;2283;p49"/>
                  <p:cNvSpPr/>
                  <p:nvPr/>
                </p:nvSpPr>
                <p:spPr>
                  <a:xfrm>
                    <a:off x="7149833" y="6650430"/>
                    <a:ext cx="586" cy="1676"/>
                  </a:xfrm>
                  <a:custGeom>
                    <a:rect b="b" l="l" r="r" t="t"/>
                    <a:pathLst>
                      <a:path extrusionOk="0" h="83" w="29">
                        <a:moveTo>
                          <a:pt x="1" y="1"/>
                        </a:moveTo>
                        <a:cubicBezTo>
                          <a:pt x="0" y="1"/>
                          <a:pt x="1" y="7"/>
                          <a:pt x="8" y="23"/>
                        </a:cubicBezTo>
                        <a:lnTo>
                          <a:pt x="20" y="83"/>
                        </a:lnTo>
                        <a:cubicBezTo>
                          <a:pt x="28" y="48"/>
                          <a:pt x="5" y="1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84" name="Google Shape;2284;p49"/>
                  <p:cNvSpPr/>
                  <p:nvPr/>
                </p:nvSpPr>
                <p:spPr>
                  <a:xfrm>
                    <a:off x="7043210" y="6644371"/>
                    <a:ext cx="155501" cy="185837"/>
                  </a:xfrm>
                  <a:custGeom>
                    <a:rect b="b" l="l" r="r" t="t"/>
                    <a:pathLst>
                      <a:path extrusionOk="0" h="9201" w="7699">
                        <a:moveTo>
                          <a:pt x="3682" y="0"/>
                        </a:moveTo>
                        <a:cubicBezTo>
                          <a:pt x="3659" y="0"/>
                          <a:pt x="3637" y="15"/>
                          <a:pt x="3620" y="49"/>
                        </a:cubicBezTo>
                        <a:lnTo>
                          <a:pt x="3334" y="550"/>
                        </a:lnTo>
                        <a:lnTo>
                          <a:pt x="3322" y="585"/>
                        </a:lnTo>
                        <a:lnTo>
                          <a:pt x="3298" y="573"/>
                        </a:lnTo>
                        <a:lnTo>
                          <a:pt x="2917" y="169"/>
                        </a:lnTo>
                        <a:cubicBezTo>
                          <a:pt x="2915" y="152"/>
                          <a:pt x="2900" y="145"/>
                          <a:pt x="2880" y="145"/>
                        </a:cubicBezTo>
                        <a:cubicBezTo>
                          <a:pt x="2812" y="145"/>
                          <a:pt x="2676" y="221"/>
                          <a:pt x="2667" y="276"/>
                        </a:cubicBezTo>
                        <a:lnTo>
                          <a:pt x="2370" y="942"/>
                        </a:lnTo>
                        <a:cubicBezTo>
                          <a:pt x="2374" y="954"/>
                          <a:pt x="2391" y="957"/>
                          <a:pt x="2412" y="957"/>
                        </a:cubicBezTo>
                        <a:cubicBezTo>
                          <a:pt x="2428" y="957"/>
                          <a:pt x="2447" y="955"/>
                          <a:pt x="2463" y="955"/>
                        </a:cubicBezTo>
                        <a:cubicBezTo>
                          <a:pt x="2487" y="955"/>
                          <a:pt x="2505" y="959"/>
                          <a:pt x="2501" y="978"/>
                        </a:cubicBezTo>
                        <a:cubicBezTo>
                          <a:pt x="2012" y="3359"/>
                          <a:pt x="2882" y="3681"/>
                          <a:pt x="2882" y="3681"/>
                        </a:cubicBezTo>
                        <a:lnTo>
                          <a:pt x="3013" y="3705"/>
                        </a:lnTo>
                        <a:cubicBezTo>
                          <a:pt x="3453" y="3990"/>
                          <a:pt x="3501" y="4217"/>
                          <a:pt x="3453" y="4443"/>
                        </a:cubicBezTo>
                        <a:cubicBezTo>
                          <a:pt x="3359" y="4603"/>
                          <a:pt x="3227" y="4734"/>
                          <a:pt x="2934" y="4734"/>
                        </a:cubicBezTo>
                        <a:cubicBezTo>
                          <a:pt x="2857" y="4734"/>
                          <a:pt x="2769" y="4725"/>
                          <a:pt x="2667" y="4705"/>
                        </a:cubicBezTo>
                        <a:lnTo>
                          <a:pt x="2560" y="4681"/>
                        </a:lnTo>
                        <a:cubicBezTo>
                          <a:pt x="2560" y="4681"/>
                          <a:pt x="2522" y="4669"/>
                          <a:pt x="2449" y="4669"/>
                        </a:cubicBezTo>
                        <a:cubicBezTo>
                          <a:pt x="2175" y="4669"/>
                          <a:pt x="1415" y="4840"/>
                          <a:pt x="417" y="6479"/>
                        </a:cubicBezTo>
                        <a:cubicBezTo>
                          <a:pt x="393" y="6515"/>
                          <a:pt x="298" y="6586"/>
                          <a:pt x="310" y="6586"/>
                        </a:cubicBezTo>
                        <a:lnTo>
                          <a:pt x="36" y="7086"/>
                        </a:lnTo>
                        <a:cubicBezTo>
                          <a:pt x="0" y="7146"/>
                          <a:pt x="60" y="7193"/>
                          <a:pt x="131" y="7193"/>
                        </a:cubicBezTo>
                        <a:lnTo>
                          <a:pt x="691" y="7169"/>
                        </a:lnTo>
                        <a:lnTo>
                          <a:pt x="727" y="7169"/>
                        </a:lnTo>
                        <a:lnTo>
                          <a:pt x="727" y="7193"/>
                        </a:lnTo>
                        <a:lnTo>
                          <a:pt x="596" y="7741"/>
                        </a:lnTo>
                        <a:cubicBezTo>
                          <a:pt x="585" y="7803"/>
                          <a:pt x="611" y="7838"/>
                          <a:pt x="657" y="7838"/>
                        </a:cubicBezTo>
                        <a:cubicBezTo>
                          <a:pt x="664" y="7838"/>
                          <a:pt x="671" y="7838"/>
                          <a:pt x="679" y="7836"/>
                        </a:cubicBezTo>
                        <a:lnTo>
                          <a:pt x="1012" y="7669"/>
                        </a:lnTo>
                        <a:lnTo>
                          <a:pt x="1012" y="7681"/>
                        </a:lnTo>
                        <a:lnTo>
                          <a:pt x="1084" y="8217"/>
                        </a:lnTo>
                        <a:cubicBezTo>
                          <a:pt x="1084" y="8269"/>
                          <a:pt x="1141" y="8303"/>
                          <a:pt x="1195" y="8303"/>
                        </a:cubicBezTo>
                        <a:cubicBezTo>
                          <a:pt x="1215" y="8303"/>
                          <a:pt x="1234" y="8298"/>
                          <a:pt x="1250" y="8289"/>
                        </a:cubicBezTo>
                        <a:lnTo>
                          <a:pt x="1739" y="8039"/>
                        </a:lnTo>
                        <a:lnTo>
                          <a:pt x="1774" y="8027"/>
                        </a:lnTo>
                        <a:lnTo>
                          <a:pt x="1786" y="8050"/>
                        </a:lnTo>
                        <a:lnTo>
                          <a:pt x="1834" y="8610"/>
                        </a:lnTo>
                        <a:cubicBezTo>
                          <a:pt x="1834" y="8654"/>
                          <a:pt x="1856" y="8679"/>
                          <a:pt x="1887" y="8679"/>
                        </a:cubicBezTo>
                        <a:cubicBezTo>
                          <a:pt x="1907" y="8679"/>
                          <a:pt x="1930" y="8669"/>
                          <a:pt x="1953" y="8646"/>
                        </a:cubicBezTo>
                        <a:lnTo>
                          <a:pt x="2370" y="8324"/>
                        </a:lnTo>
                        <a:lnTo>
                          <a:pt x="2417" y="8277"/>
                        </a:lnTo>
                        <a:lnTo>
                          <a:pt x="2441" y="8348"/>
                        </a:lnTo>
                        <a:lnTo>
                          <a:pt x="2548" y="8872"/>
                        </a:lnTo>
                        <a:cubicBezTo>
                          <a:pt x="2555" y="8916"/>
                          <a:pt x="2580" y="8941"/>
                          <a:pt x="2610" y="8941"/>
                        </a:cubicBezTo>
                        <a:cubicBezTo>
                          <a:pt x="2628" y="8941"/>
                          <a:pt x="2649" y="8931"/>
                          <a:pt x="2667" y="8908"/>
                        </a:cubicBezTo>
                        <a:lnTo>
                          <a:pt x="3013" y="8527"/>
                        </a:lnTo>
                        <a:lnTo>
                          <a:pt x="3048" y="8527"/>
                        </a:lnTo>
                        <a:lnTo>
                          <a:pt x="3215" y="9039"/>
                        </a:lnTo>
                        <a:cubicBezTo>
                          <a:pt x="3228" y="9079"/>
                          <a:pt x="3250" y="9101"/>
                          <a:pt x="3276" y="9101"/>
                        </a:cubicBezTo>
                        <a:cubicBezTo>
                          <a:pt x="3297" y="9101"/>
                          <a:pt x="3320" y="9088"/>
                          <a:pt x="3346" y="9062"/>
                        </a:cubicBezTo>
                        <a:lnTo>
                          <a:pt x="3691" y="8646"/>
                        </a:lnTo>
                        <a:lnTo>
                          <a:pt x="3727" y="8586"/>
                        </a:lnTo>
                        <a:lnTo>
                          <a:pt x="3763" y="8670"/>
                        </a:lnTo>
                        <a:lnTo>
                          <a:pt x="4001" y="9146"/>
                        </a:lnTo>
                        <a:cubicBezTo>
                          <a:pt x="4019" y="9177"/>
                          <a:pt x="4045" y="9195"/>
                          <a:pt x="4069" y="9195"/>
                        </a:cubicBezTo>
                        <a:cubicBezTo>
                          <a:pt x="4092" y="9195"/>
                          <a:pt x="4115" y="9180"/>
                          <a:pt x="4132" y="9146"/>
                        </a:cubicBezTo>
                        <a:lnTo>
                          <a:pt x="4179" y="8979"/>
                        </a:lnTo>
                        <a:lnTo>
                          <a:pt x="4656" y="9182"/>
                        </a:lnTo>
                        <a:cubicBezTo>
                          <a:pt x="4669" y="9195"/>
                          <a:pt x="4686" y="9200"/>
                          <a:pt x="4704" y="9200"/>
                        </a:cubicBezTo>
                        <a:cubicBezTo>
                          <a:pt x="4768" y="9200"/>
                          <a:pt x="4849" y="9133"/>
                          <a:pt x="4858" y="9086"/>
                        </a:cubicBezTo>
                        <a:lnTo>
                          <a:pt x="5025" y="8455"/>
                        </a:lnTo>
                        <a:lnTo>
                          <a:pt x="5060" y="8431"/>
                        </a:lnTo>
                        <a:cubicBezTo>
                          <a:pt x="5596" y="5943"/>
                          <a:pt x="4787" y="5550"/>
                          <a:pt x="4787" y="5550"/>
                        </a:cubicBezTo>
                        <a:lnTo>
                          <a:pt x="4703" y="5491"/>
                        </a:lnTo>
                        <a:cubicBezTo>
                          <a:pt x="4275" y="5217"/>
                          <a:pt x="4239" y="4979"/>
                          <a:pt x="4298" y="4752"/>
                        </a:cubicBezTo>
                        <a:cubicBezTo>
                          <a:pt x="4394" y="4580"/>
                          <a:pt x="4528" y="4454"/>
                          <a:pt x="4835" y="4454"/>
                        </a:cubicBezTo>
                        <a:cubicBezTo>
                          <a:pt x="4911" y="4454"/>
                          <a:pt x="4997" y="4462"/>
                          <a:pt x="5096" y="4479"/>
                        </a:cubicBezTo>
                        <a:lnTo>
                          <a:pt x="5203" y="4514"/>
                        </a:lnTo>
                        <a:cubicBezTo>
                          <a:pt x="5203" y="4514"/>
                          <a:pt x="5241" y="4527"/>
                          <a:pt x="5311" y="4527"/>
                        </a:cubicBezTo>
                        <a:cubicBezTo>
                          <a:pt x="5581" y="4527"/>
                          <a:pt x="6341" y="4347"/>
                          <a:pt x="7370" y="2609"/>
                        </a:cubicBezTo>
                        <a:lnTo>
                          <a:pt x="7668" y="2097"/>
                        </a:lnTo>
                        <a:cubicBezTo>
                          <a:pt x="7698" y="2047"/>
                          <a:pt x="7686" y="1997"/>
                          <a:pt x="7638" y="1997"/>
                        </a:cubicBezTo>
                        <a:cubicBezTo>
                          <a:pt x="7629" y="1997"/>
                          <a:pt x="7619" y="1998"/>
                          <a:pt x="7608" y="2002"/>
                        </a:cubicBezTo>
                        <a:lnTo>
                          <a:pt x="7049" y="2026"/>
                        </a:lnTo>
                        <a:lnTo>
                          <a:pt x="7025" y="2026"/>
                        </a:lnTo>
                        <a:lnTo>
                          <a:pt x="7037" y="2002"/>
                        </a:lnTo>
                        <a:lnTo>
                          <a:pt x="7168" y="1442"/>
                        </a:lnTo>
                        <a:cubicBezTo>
                          <a:pt x="7177" y="1388"/>
                          <a:pt x="7158" y="1347"/>
                          <a:pt x="7122" y="1347"/>
                        </a:cubicBezTo>
                        <a:cubicBezTo>
                          <a:pt x="7111" y="1347"/>
                          <a:pt x="7098" y="1351"/>
                          <a:pt x="7085" y="1359"/>
                        </a:cubicBezTo>
                        <a:lnTo>
                          <a:pt x="6608" y="1538"/>
                        </a:lnTo>
                        <a:lnTo>
                          <a:pt x="6549" y="1562"/>
                        </a:lnTo>
                        <a:lnTo>
                          <a:pt x="6549" y="1490"/>
                        </a:lnTo>
                        <a:lnTo>
                          <a:pt x="6573" y="954"/>
                        </a:lnTo>
                        <a:cubicBezTo>
                          <a:pt x="6573" y="902"/>
                          <a:pt x="6553" y="869"/>
                          <a:pt x="6510" y="869"/>
                        </a:cubicBezTo>
                        <a:cubicBezTo>
                          <a:pt x="6495" y="869"/>
                          <a:pt x="6476" y="873"/>
                          <a:pt x="6453" y="883"/>
                        </a:cubicBezTo>
                        <a:lnTo>
                          <a:pt x="5977" y="1145"/>
                        </a:lnTo>
                        <a:cubicBezTo>
                          <a:pt x="5977" y="1145"/>
                          <a:pt x="5965" y="1133"/>
                          <a:pt x="5953" y="1133"/>
                        </a:cubicBezTo>
                        <a:lnTo>
                          <a:pt x="5930" y="609"/>
                        </a:lnTo>
                        <a:cubicBezTo>
                          <a:pt x="5930" y="560"/>
                          <a:pt x="5901" y="533"/>
                          <a:pt x="5864" y="533"/>
                        </a:cubicBezTo>
                        <a:cubicBezTo>
                          <a:pt x="5847" y="533"/>
                          <a:pt x="5829" y="538"/>
                          <a:pt x="5811" y="550"/>
                        </a:cubicBezTo>
                        <a:lnTo>
                          <a:pt x="5382" y="871"/>
                        </a:lnTo>
                        <a:lnTo>
                          <a:pt x="5322" y="907"/>
                        </a:lnTo>
                        <a:lnTo>
                          <a:pt x="5310" y="835"/>
                        </a:lnTo>
                        <a:lnTo>
                          <a:pt x="5239" y="371"/>
                        </a:lnTo>
                        <a:lnTo>
                          <a:pt x="5215" y="395"/>
                        </a:lnTo>
                        <a:lnTo>
                          <a:pt x="4941" y="895"/>
                        </a:lnTo>
                        <a:lnTo>
                          <a:pt x="4918" y="907"/>
                        </a:lnTo>
                        <a:lnTo>
                          <a:pt x="4799" y="764"/>
                        </a:lnTo>
                        <a:lnTo>
                          <a:pt x="4584" y="192"/>
                        </a:lnTo>
                        <a:cubicBezTo>
                          <a:pt x="4560" y="144"/>
                          <a:pt x="4519" y="106"/>
                          <a:pt x="4480" y="106"/>
                        </a:cubicBezTo>
                        <a:cubicBezTo>
                          <a:pt x="4462" y="106"/>
                          <a:pt x="4444" y="114"/>
                          <a:pt x="4429" y="133"/>
                        </a:cubicBezTo>
                        <a:lnTo>
                          <a:pt x="4096" y="538"/>
                        </a:lnTo>
                        <a:lnTo>
                          <a:pt x="4037" y="597"/>
                        </a:lnTo>
                        <a:lnTo>
                          <a:pt x="3989" y="526"/>
                        </a:lnTo>
                        <a:lnTo>
                          <a:pt x="3751" y="49"/>
                        </a:lnTo>
                        <a:cubicBezTo>
                          <a:pt x="3732" y="18"/>
                          <a:pt x="3707" y="0"/>
                          <a:pt x="3682" y="0"/>
                        </a:cubicBezTo>
                        <a:close/>
                      </a:path>
                    </a:pathLst>
                  </a:custGeom>
                  <a:solidFill>
                    <a:srgbClr val="EF9825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85" name="Google Shape;2285;p49"/>
                  <p:cNvSpPr/>
                  <p:nvPr/>
                </p:nvSpPr>
                <p:spPr>
                  <a:xfrm>
                    <a:off x="7079525" y="6492748"/>
                    <a:ext cx="165922" cy="185736"/>
                  </a:xfrm>
                  <a:custGeom>
                    <a:rect b="b" l="l" r="r" t="t"/>
                    <a:pathLst>
                      <a:path extrusionOk="0" h="9196" w="8215">
                        <a:moveTo>
                          <a:pt x="3879" y="0"/>
                        </a:moveTo>
                        <a:cubicBezTo>
                          <a:pt x="3854" y="0"/>
                          <a:pt x="3829" y="18"/>
                          <a:pt x="3810" y="56"/>
                        </a:cubicBezTo>
                        <a:lnTo>
                          <a:pt x="3703" y="413"/>
                        </a:lnTo>
                        <a:lnTo>
                          <a:pt x="3691" y="401"/>
                        </a:lnTo>
                        <a:lnTo>
                          <a:pt x="3227" y="103"/>
                        </a:lnTo>
                        <a:cubicBezTo>
                          <a:pt x="3216" y="86"/>
                          <a:pt x="3200" y="79"/>
                          <a:pt x="3182" y="79"/>
                        </a:cubicBezTo>
                        <a:cubicBezTo>
                          <a:pt x="3137" y="79"/>
                          <a:pt x="3080" y="124"/>
                          <a:pt x="3072" y="175"/>
                        </a:cubicBezTo>
                        <a:lnTo>
                          <a:pt x="2929" y="710"/>
                        </a:lnTo>
                        <a:lnTo>
                          <a:pt x="2917" y="746"/>
                        </a:lnTo>
                        <a:lnTo>
                          <a:pt x="2893" y="722"/>
                        </a:lnTo>
                        <a:lnTo>
                          <a:pt x="2441" y="401"/>
                        </a:lnTo>
                        <a:cubicBezTo>
                          <a:pt x="2422" y="386"/>
                          <a:pt x="2404" y="379"/>
                          <a:pt x="2387" y="379"/>
                        </a:cubicBezTo>
                        <a:cubicBezTo>
                          <a:pt x="2350" y="379"/>
                          <a:pt x="2322" y="411"/>
                          <a:pt x="2322" y="460"/>
                        </a:cubicBezTo>
                        <a:lnTo>
                          <a:pt x="2298" y="996"/>
                        </a:lnTo>
                        <a:lnTo>
                          <a:pt x="2298" y="1068"/>
                        </a:lnTo>
                        <a:lnTo>
                          <a:pt x="2215" y="1020"/>
                        </a:lnTo>
                        <a:lnTo>
                          <a:pt x="1762" y="758"/>
                        </a:lnTo>
                        <a:cubicBezTo>
                          <a:pt x="1744" y="743"/>
                          <a:pt x="1726" y="737"/>
                          <a:pt x="1710" y="737"/>
                        </a:cubicBezTo>
                        <a:cubicBezTo>
                          <a:pt x="1673" y="737"/>
                          <a:pt x="1647" y="772"/>
                          <a:pt x="1655" y="829"/>
                        </a:cubicBezTo>
                        <a:lnTo>
                          <a:pt x="1679" y="1353"/>
                        </a:lnTo>
                        <a:lnTo>
                          <a:pt x="1667" y="1365"/>
                        </a:lnTo>
                        <a:lnTo>
                          <a:pt x="1179" y="1139"/>
                        </a:lnTo>
                        <a:cubicBezTo>
                          <a:pt x="1162" y="1133"/>
                          <a:pt x="1146" y="1130"/>
                          <a:pt x="1132" y="1130"/>
                        </a:cubicBezTo>
                        <a:cubicBezTo>
                          <a:pt x="1088" y="1130"/>
                          <a:pt x="1063" y="1159"/>
                          <a:pt x="1072" y="1222"/>
                        </a:cubicBezTo>
                        <a:lnTo>
                          <a:pt x="1167" y="1758"/>
                        </a:lnTo>
                        <a:lnTo>
                          <a:pt x="1179" y="1830"/>
                        </a:lnTo>
                        <a:lnTo>
                          <a:pt x="1179" y="1830"/>
                        </a:lnTo>
                        <a:lnTo>
                          <a:pt x="1107" y="1818"/>
                        </a:lnTo>
                        <a:lnTo>
                          <a:pt x="584" y="1675"/>
                        </a:lnTo>
                        <a:cubicBezTo>
                          <a:pt x="576" y="1674"/>
                          <a:pt x="569" y="1673"/>
                          <a:pt x="562" y="1673"/>
                        </a:cubicBezTo>
                        <a:cubicBezTo>
                          <a:pt x="505" y="1673"/>
                          <a:pt x="478" y="1717"/>
                          <a:pt x="488" y="1770"/>
                        </a:cubicBezTo>
                        <a:lnTo>
                          <a:pt x="584" y="1913"/>
                        </a:lnTo>
                        <a:lnTo>
                          <a:pt x="107" y="2127"/>
                        </a:lnTo>
                        <a:cubicBezTo>
                          <a:pt x="24" y="2127"/>
                          <a:pt x="0" y="2294"/>
                          <a:pt x="48" y="2353"/>
                        </a:cubicBezTo>
                        <a:lnTo>
                          <a:pt x="381" y="2889"/>
                        </a:lnTo>
                        <a:lnTo>
                          <a:pt x="381" y="2913"/>
                        </a:lnTo>
                        <a:cubicBezTo>
                          <a:pt x="1496" y="4456"/>
                          <a:pt x="2243" y="4649"/>
                          <a:pt x="2548" y="4649"/>
                        </a:cubicBezTo>
                        <a:cubicBezTo>
                          <a:pt x="2650" y="4649"/>
                          <a:pt x="2703" y="4628"/>
                          <a:pt x="2703" y="4628"/>
                        </a:cubicBezTo>
                        <a:lnTo>
                          <a:pt x="2810" y="4592"/>
                        </a:lnTo>
                        <a:cubicBezTo>
                          <a:pt x="2945" y="4556"/>
                          <a:pt x="3059" y="4539"/>
                          <a:pt x="3156" y="4539"/>
                        </a:cubicBezTo>
                        <a:cubicBezTo>
                          <a:pt x="3410" y="4539"/>
                          <a:pt x="3549" y="4651"/>
                          <a:pt x="3643" y="4806"/>
                        </a:cubicBezTo>
                        <a:cubicBezTo>
                          <a:pt x="3727" y="5032"/>
                          <a:pt x="3703" y="5270"/>
                          <a:pt x="3310" y="5580"/>
                        </a:cubicBezTo>
                        <a:lnTo>
                          <a:pt x="3215" y="5640"/>
                        </a:lnTo>
                        <a:cubicBezTo>
                          <a:pt x="3215" y="5640"/>
                          <a:pt x="2441" y="6104"/>
                          <a:pt x="3191" y="8509"/>
                        </a:cubicBezTo>
                        <a:lnTo>
                          <a:pt x="3370" y="9080"/>
                        </a:lnTo>
                        <a:cubicBezTo>
                          <a:pt x="3376" y="9121"/>
                          <a:pt x="3398" y="9142"/>
                          <a:pt x="3425" y="9142"/>
                        </a:cubicBezTo>
                        <a:cubicBezTo>
                          <a:pt x="3445" y="9142"/>
                          <a:pt x="3468" y="9130"/>
                          <a:pt x="3489" y="9104"/>
                        </a:cubicBezTo>
                        <a:lnTo>
                          <a:pt x="3822" y="8676"/>
                        </a:lnTo>
                        <a:lnTo>
                          <a:pt x="3846" y="8640"/>
                        </a:lnTo>
                        <a:lnTo>
                          <a:pt x="3858" y="8676"/>
                        </a:lnTo>
                        <a:lnTo>
                          <a:pt x="4179" y="9152"/>
                        </a:lnTo>
                        <a:cubicBezTo>
                          <a:pt x="4202" y="9180"/>
                          <a:pt x="4227" y="9195"/>
                          <a:pt x="4252" y="9195"/>
                        </a:cubicBezTo>
                        <a:cubicBezTo>
                          <a:pt x="4278" y="9195"/>
                          <a:pt x="4303" y="9177"/>
                          <a:pt x="4322" y="9140"/>
                        </a:cubicBezTo>
                        <a:lnTo>
                          <a:pt x="4501" y="8664"/>
                        </a:lnTo>
                        <a:lnTo>
                          <a:pt x="4513" y="8604"/>
                        </a:lnTo>
                        <a:lnTo>
                          <a:pt x="4572" y="8664"/>
                        </a:lnTo>
                        <a:lnTo>
                          <a:pt x="4953" y="9033"/>
                        </a:lnTo>
                        <a:cubicBezTo>
                          <a:pt x="4970" y="9054"/>
                          <a:pt x="4989" y="9063"/>
                          <a:pt x="5009" y="9063"/>
                        </a:cubicBezTo>
                        <a:cubicBezTo>
                          <a:pt x="5045" y="9063"/>
                          <a:pt x="5081" y="9032"/>
                          <a:pt x="5096" y="8985"/>
                        </a:cubicBezTo>
                        <a:lnTo>
                          <a:pt x="5215" y="8461"/>
                        </a:lnTo>
                        <a:cubicBezTo>
                          <a:pt x="5215" y="8461"/>
                          <a:pt x="5227" y="8461"/>
                          <a:pt x="5239" y="8449"/>
                        </a:cubicBezTo>
                        <a:lnTo>
                          <a:pt x="5632" y="8795"/>
                        </a:lnTo>
                        <a:cubicBezTo>
                          <a:pt x="5653" y="8812"/>
                          <a:pt x="5674" y="8819"/>
                          <a:pt x="5692" y="8819"/>
                        </a:cubicBezTo>
                        <a:cubicBezTo>
                          <a:pt x="5726" y="8819"/>
                          <a:pt x="5751" y="8793"/>
                          <a:pt x="5751" y="8747"/>
                        </a:cubicBezTo>
                        <a:lnTo>
                          <a:pt x="5810" y="8211"/>
                        </a:lnTo>
                        <a:lnTo>
                          <a:pt x="5822" y="8140"/>
                        </a:lnTo>
                        <a:lnTo>
                          <a:pt x="5882" y="8187"/>
                        </a:lnTo>
                        <a:lnTo>
                          <a:pt x="6263" y="8437"/>
                        </a:lnTo>
                        <a:lnTo>
                          <a:pt x="6263" y="8402"/>
                        </a:lnTo>
                        <a:lnTo>
                          <a:pt x="6084" y="7854"/>
                        </a:lnTo>
                        <a:lnTo>
                          <a:pt x="6084" y="7842"/>
                        </a:lnTo>
                        <a:lnTo>
                          <a:pt x="6275" y="7854"/>
                        </a:lnTo>
                        <a:lnTo>
                          <a:pt x="6858" y="8080"/>
                        </a:lnTo>
                        <a:cubicBezTo>
                          <a:pt x="6876" y="8086"/>
                          <a:pt x="6895" y="8089"/>
                          <a:pt x="6914" y="8089"/>
                        </a:cubicBezTo>
                        <a:cubicBezTo>
                          <a:pt x="6970" y="8089"/>
                          <a:pt x="7022" y="8062"/>
                          <a:pt x="7013" y="8009"/>
                        </a:cubicBezTo>
                        <a:lnTo>
                          <a:pt x="6930" y="7473"/>
                        </a:lnTo>
                        <a:lnTo>
                          <a:pt x="6930" y="7390"/>
                        </a:lnTo>
                        <a:lnTo>
                          <a:pt x="7013" y="7414"/>
                        </a:lnTo>
                        <a:lnTo>
                          <a:pt x="7525" y="7545"/>
                        </a:lnTo>
                        <a:cubicBezTo>
                          <a:pt x="7534" y="7546"/>
                          <a:pt x="7542" y="7546"/>
                          <a:pt x="7549" y="7546"/>
                        </a:cubicBezTo>
                        <a:cubicBezTo>
                          <a:pt x="7615" y="7546"/>
                          <a:pt x="7641" y="7503"/>
                          <a:pt x="7620" y="7449"/>
                        </a:cubicBezTo>
                        <a:lnTo>
                          <a:pt x="7442" y="6914"/>
                        </a:lnTo>
                        <a:lnTo>
                          <a:pt x="7430" y="6890"/>
                        </a:lnTo>
                        <a:lnTo>
                          <a:pt x="7453" y="6890"/>
                        </a:lnTo>
                        <a:lnTo>
                          <a:pt x="8013" y="6878"/>
                        </a:lnTo>
                        <a:cubicBezTo>
                          <a:pt x="8016" y="6878"/>
                          <a:pt x="8020" y="6878"/>
                          <a:pt x="8023" y="6878"/>
                        </a:cubicBezTo>
                        <a:cubicBezTo>
                          <a:pt x="8148" y="6878"/>
                          <a:pt x="8214" y="6662"/>
                          <a:pt x="8168" y="6592"/>
                        </a:cubicBezTo>
                        <a:lnTo>
                          <a:pt x="7858" y="5925"/>
                        </a:lnTo>
                        <a:cubicBezTo>
                          <a:pt x="7827" y="5925"/>
                          <a:pt x="7778" y="6015"/>
                          <a:pt x="7750" y="6015"/>
                        </a:cubicBezTo>
                        <a:cubicBezTo>
                          <a:pt x="7746" y="6015"/>
                          <a:pt x="7742" y="6013"/>
                          <a:pt x="7739" y="6009"/>
                        </a:cubicBezTo>
                        <a:cubicBezTo>
                          <a:pt x="6746" y="4663"/>
                          <a:pt x="6042" y="4454"/>
                          <a:pt x="5700" y="4454"/>
                        </a:cubicBezTo>
                        <a:cubicBezTo>
                          <a:pt x="5546" y="4454"/>
                          <a:pt x="5465" y="4497"/>
                          <a:pt x="5465" y="4497"/>
                        </a:cubicBezTo>
                        <a:lnTo>
                          <a:pt x="5346" y="4568"/>
                        </a:lnTo>
                        <a:cubicBezTo>
                          <a:pt x="5203" y="4606"/>
                          <a:pt x="5084" y="4623"/>
                          <a:pt x="4983" y="4623"/>
                        </a:cubicBezTo>
                        <a:cubicBezTo>
                          <a:pt x="4740" y="4623"/>
                          <a:pt x="4605" y="4524"/>
                          <a:pt x="4513" y="4389"/>
                        </a:cubicBezTo>
                        <a:cubicBezTo>
                          <a:pt x="4441" y="4163"/>
                          <a:pt x="4441" y="3925"/>
                          <a:pt x="4834" y="3615"/>
                        </a:cubicBezTo>
                        <a:lnTo>
                          <a:pt x="4929" y="3556"/>
                        </a:lnTo>
                        <a:cubicBezTo>
                          <a:pt x="4929" y="3556"/>
                          <a:pt x="5715" y="3080"/>
                          <a:pt x="5013" y="758"/>
                        </a:cubicBezTo>
                        <a:cubicBezTo>
                          <a:pt x="5001" y="722"/>
                          <a:pt x="5013" y="603"/>
                          <a:pt x="5001" y="603"/>
                        </a:cubicBezTo>
                        <a:lnTo>
                          <a:pt x="4798" y="67"/>
                        </a:lnTo>
                        <a:cubicBezTo>
                          <a:pt x="4781" y="33"/>
                          <a:pt x="4759" y="18"/>
                          <a:pt x="4735" y="18"/>
                        </a:cubicBezTo>
                        <a:cubicBezTo>
                          <a:pt x="4709" y="18"/>
                          <a:pt x="4680" y="36"/>
                          <a:pt x="4655" y="67"/>
                        </a:cubicBezTo>
                        <a:lnTo>
                          <a:pt x="4298" y="520"/>
                        </a:lnTo>
                        <a:lnTo>
                          <a:pt x="4286" y="544"/>
                        </a:lnTo>
                        <a:lnTo>
                          <a:pt x="4274" y="520"/>
                        </a:lnTo>
                        <a:lnTo>
                          <a:pt x="3941" y="44"/>
                        </a:lnTo>
                        <a:cubicBezTo>
                          <a:pt x="3924" y="15"/>
                          <a:pt x="3902" y="0"/>
                          <a:pt x="3879" y="0"/>
                        </a:cubicBezTo>
                        <a:close/>
                      </a:path>
                    </a:pathLst>
                  </a:custGeom>
                  <a:solidFill>
                    <a:srgbClr val="EF9825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86" name="Google Shape;2286;p49"/>
                  <p:cNvSpPr/>
                  <p:nvPr/>
                </p:nvSpPr>
                <p:spPr>
                  <a:xfrm>
                    <a:off x="7430861" y="6425915"/>
                    <a:ext cx="165862" cy="185211"/>
                  </a:xfrm>
                  <a:custGeom>
                    <a:rect b="b" l="l" r="r" t="t"/>
                    <a:pathLst>
                      <a:path extrusionOk="0" h="9170" w="8212">
                        <a:moveTo>
                          <a:pt x="3884" y="1"/>
                        </a:moveTo>
                        <a:cubicBezTo>
                          <a:pt x="3856" y="1"/>
                          <a:pt x="3830" y="21"/>
                          <a:pt x="3810" y="66"/>
                        </a:cubicBezTo>
                        <a:lnTo>
                          <a:pt x="3715" y="412"/>
                        </a:lnTo>
                        <a:lnTo>
                          <a:pt x="3691" y="400"/>
                        </a:lnTo>
                        <a:lnTo>
                          <a:pt x="3239" y="90"/>
                        </a:lnTo>
                        <a:cubicBezTo>
                          <a:pt x="3225" y="73"/>
                          <a:pt x="3206" y="66"/>
                          <a:pt x="3187" y="66"/>
                        </a:cubicBezTo>
                        <a:cubicBezTo>
                          <a:pt x="3137" y="66"/>
                          <a:pt x="3080" y="111"/>
                          <a:pt x="3072" y="162"/>
                        </a:cubicBezTo>
                        <a:lnTo>
                          <a:pt x="2941" y="698"/>
                        </a:lnTo>
                        <a:lnTo>
                          <a:pt x="2917" y="733"/>
                        </a:lnTo>
                        <a:lnTo>
                          <a:pt x="2893" y="709"/>
                        </a:lnTo>
                        <a:lnTo>
                          <a:pt x="2441" y="388"/>
                        </a:lnTo>
                        <a:cubicBezTo>
                          <a:pt x="2422" y="373"/>
                          <a:pt x="2404" y="366"/>
                          <a:pt x="2387" y="366"/>
                        </a:cubicBezTo>
                        <a:cubicBezTo>
                          <a:pt x="2350" y="366"/>
                          <a:pt x="2322" y="398"/>
                          <a:pt x="2322" y="447"/>
                        </a:cubicBezTo>
                        <a:lnTo>
                          <a:pt x="2298" y="983"/>
                        </a:lnTo>
                        <a:lnTo>
                          <a:pt x="2298" y="1055"/>
                        </a:lnTo>
                        <a:lnTo>
                          <a:pt x="2227" y="1007"/>
                        </a:lnTo>
                        <a:lnTo>
                          <a:pt x="1762" y="745"/>
                        </a:lnTo>
                        <a:cubicBezTo>
                          <a:pt x="1744" y="730"/>
                          <a:pt x="1725" y="723"/>
                          <a:pt x="1708" y="723"/>
                        </a:cubicBezTo>
                        <a:cubicBezTo>
                          <a:pt x="1672" y="723"/>
                          <a:pt x="1647" y="756"/>
                          <a:pt x="1655" y="805"/>
                        </a:cubicBezTo>
                        <a:lnTo>
                          <a:pt x="1691" y="1329"/>
                        </a:lnTo>
                        <a:lnTo>
                          <a:pt x="1667" y="1340"/>
                        </a:lnTo>
                        <a:lnTo>
                          <a:pt x="1179" y="1114"/>
                        </a:lnTo>
                        <a:cubicBezTo>
                          <a:pt x="1161" y="1108"/>
                          <a:pt x="1145" y="1105"/>
                          <a:pt x="1130" y="1105"/>
                        </a:cubicBezTo>
                        <a:cubicBezTo>
                          <a:pt x="1087" y="1105"/>
                          <a:pt x="1063" y="1132"/>
                          <a:pt x="1072" y="1186"/>
                        </a:cubicBezTo>
                        <a:lnTo>
                          <a:pt x="1167" y="1721"/>
                        </a:lnTo>
                        <a:lnTo>
                          <a:pt x="1179" y="1805"/>
                        </a:lnTo>
                        <a:lnTo>
                          <a:pt x="1107" y="1781"/>
                        </a:lnTo>
                        <a:lnTo>
                          <a:pt x="584" y="1650"/>
                        </a:lnTo>
                        <a:cubicBezTo>
                          <a:pt x="576" y="1649"/>
                          <a:pt x="569" y="1648"/>
                          <a:pt x="562" y="1648"/>
                        </a:cubicBezTo>
                        <a:cubicBezTo>
                          <a:pt x="505" y="1648"/>
                          <a:pt x="479" y="1692"/>
                          <a:pt x="500" y="1745"/>
                        </a:cubicBezTo>
                        <a:lnTo>
                          <a:pt x="584" y="1888"/>
                        </a:lnTo>
                        <a:lnTo>
                          <a:pt x="107" y="2102"/>
                        </a:lnTo>
                        <a:cubicBezTo>
                          <a:pt x="36" y="2102"/>
                          <a:pt x="0" y="2257"/>
                          <a:pt x="48" y="2317"/>
                        </a:cubicBezTo>
                        <a:lnTo>
                          <a:pt x="393" y="2853"/>
                        </a:lnTo>
                        <a:lnTo>
                          <a:pt x="393" y="2888"/>
                        </a:lnTo>
                        <a:cubicBezTo>
                          <a:pt x="1516" y="4433"/>
                          <a:pt x="2266" y="4623"/>
                          <a:pt x="2567" y="4623"/>
                        </a:cubicBezTo>
                        <a:cubicBezTo>
                          <a:pt x="2665" y="4623"/>
                          <a:pt x="2715" y="4603"/>
                          <a:pt x="2715" y="4603"/>
                        </a:cubicBezTo>
                        <a:lnTo>
                          <a:pt x="2822" y="4567"/>
                        </a:lnTo>
                        <a:cubicBezTo>
                          <a:pt x="2957" y="4531"/>
                          <a:pt x="3070" y="4515"/>
                          <a:pt x="3166" y="4515"/>
                        </a:cubicBezTo>
                        <a:cubicBezTo>
                          <a:pt x="3417" y="4515"/>
                          <a:pt x="3552" y="4626"/>
                          <a:pt x="3655" y="4781"/>
                        </a:cubicBezTo>
                        <a:cubicBezTo>
                          <a:pt x="3727" y="4996"/>
                          <a:pt x="3715" y="5234"/>
                          <a:pt x="3310" y="5555"/>
                        </a:cubicBezTo>
                        <a:lnTo>
                          <a:pt x="3215" y="5615"/>
                        </a:lnTo>
                        <a:cubicBezTo>
                          <a:pt x="3215" y="5615"/>
                          <a:pt x="2441" y="6067"/>
                          <a:pt x="3191" y="8484"/>
                        </a:cubicBezTo>
                        <a:lnTo>
                          <a:pt x="3370" y="9044"/>
                        </a:lnTo>
                        <a:cubicBezTo>
                          <a:pt x="3377" y="9092"/>
                          <a:pt x="3400" y="9117"/>
                          <a:pt x="3427" y="9117"/>
                        </a:cubicBezTo>
                        <a:cubicBezTo>
                          <a:pt x="3447" y="9117"/>
                          <a:pt x="3469" y="9104"/>
                          <a:pt x="3489" y="9080"/>
                        </a:cubicBezTo>
                        <a:lnTo>
                          <a:pt x="3834" y="8651"/>
                        </a:lnTo>
                        <a:lnTo>
                          <a:pt x="3846" y="8615"/>
                        </a:lnTo>
                        <a:lnTo>
                          <a:pt x="3858" y="8651"/>
                        </a:lnTo>
                        <a:lnTo>
                          <a:pt x="4191" y="9127"/>
                        </a:lnTo>
                        <a:cubicBezTo>
                          <a:pt x="4208" y="9154"/>
                          <a:pt x="4229" y="9169"/>
                          <a:pt x="4251" y="9169"/>
                        </a:cubicBezTo>
                        <a:cubicBezTo>
                          <a:pt x="4276" y="9169"/>
                          <a:pt x="4303" y="9148"/>
                          <a:pt x="4322" y="9103"/>
                        </a:cubicBezTo>
                        <a:lnTo>
                          <a:pt x="4501" y="8627"/>
                        </a:lnTo>
                        <a:lnTo>
                          <a:pt x="4513" y="8568"/>
                        </a:lnTo>
                        <a:lnTo>
                          <a:pt x="4572" y="8627"/>
                        </a:lnTo>
                        <a:lnTo>
                          <a:pt x="4965" y="9008"/>
                        </a:lnTo>
                        <a:cubicBezTo>
                          <a:pt x="4978" y="9029"/>
                          <a:pt x="4996" y="9038"/>
                          <a:pt x="5015" y="9038"/>
                        </a:cubicBezTo>
                        <a:cubicBezTo>
                          <a:pt x="5050" y="9038"/>
                          <a:pt x="5088" y="9007"/>
                          <a:pt x="5096" y="8960"/>
                        </a:cubicBezTo>
                        <a:lnTo>
                          <a:pt x="5215" y="8437"/>
                        </a:lnTo>
                        <a:cubicBezTo>
                          <a:pt x="5215" y="8437"/>
                          <a:pt x="5227" y="8437"/>
                          <a:pt x="5239" y="8425"/>
                        </a:cubicBezTo>
                        <a:lnTo>
                          <a:pt x="5632" y="8770"/>
                        </a:lnTo>
                        <a:cubicBezTo>
                          <a:pt x="5653" y="8783"/>
                          <a:pt x="5675" y="8789"/>
                          <a:pt x="5693" y="8789"/>
                        </a:cubicBezTo>
                        <a:cubicBezTo>
                          <a:pt x="5726" y="8789"/>
                          <a:pt x="5751" y="8768"/>
                          <a:pt x="5751" y="8722"/>
                        </a:cubicBezTo>
                        <a:lnTo>
                          <a:pt x="5810" y="8187"/>
                        </a:lnTo>
                        <a:lnTo>
                          <a:pt x="5822" y="8115"/>
                        </a:lnTo>
                        <a:lnTo>
                          <a:pt x="5882" y="8151"/>
                        </a:lnTo>
                        <a:lnTo>
                          <a:pt x="6275" y="8413"/>
                        </a:lnTo>
                        <a:lnTo>
                          <a:pt x="6275" y="8377"/>
                        </a:lnTo>
                        <a:lnTo>
                          <a:pt x="6096" y="7829"/>
                        </a:lnTo>
                        <a:lnTo>
                          <a:pt x="6096" y="7806"/>
                        </a:lnTo>
                        <a:lnTo>
                          <a:pt x="6287" y="7817"/>
                        </a:lnTo>
                        <a:lnTo>
                          <a:pt x="6858" y="8032"/>
                        </a:lnTo>
                        <a:cubicBezTo>
                          <a:pt x="6880" y="8041"/>
                          <a:pt x="6903" y="8046"/>
                          <a:pt x="6923" y="8046"/>
                        </a:cubicBezTo>
                        <a:cubicBezTo>
                          <a:pt x="6979" y="8046"/>
                          <a:pt x="7022" y="8013"/>
                          <a:pt x="7013" y="7960"/>
                        </a:cubicBezTo>
                        <a:lnTo>
                          <a:pt x="6942" y="7425"/>
                        </a:lnTo>
                        <a:lnTo>
                          <a:pt x="6942" y="7353"/>
                        </a:lnTo>
                        <a:lnTo>
                          <a:pt x="7013" y="7365"/>
                        </a:lnTo>
                        <a:lnTo>
                          <a:pt x="7537" y="7508"/>
                        </a:lnTo>
                        <a:cubicBezTo>
                          <a:pt x="7544" y="7509"/>
                          <a:pt x="7551" y="7510"/>
                          <a:pt x="7558" y="7510"/>
                        </a:cubicBezTo>
                        <a:cubicBezTo>
                          <a:pt x="7617" y="7510"/>
                          <a:pt x="7652" y="7466"/>
                          <a:pt x="7620" y="7413"/>
                        </a:cubicBezTo>
                        <a:lnTo>
                          <a:pt x="7442" y="6877"/>
                        </a:lnTo>
                        <a:lnTo>
                          <a:pt x="7430" y="6853"/>
                        </a:lnTo>
                        <a:lnTo>
                          <a:pt x="7453" y="6853"/>
                        </a:lnTo>
                        <a:lnTo>
                          <a:pt x="8013" y="6829"/>
                        </a:lnTo>
                        <a:cubicBezTo>
                          <a:pt x="8029" y="6836"/>
                          <a:pt x="8043" y="6840"/>
                          <a:pt x="8057" y="6840"/>
                        </a:cubicBezTo>
                        <a:cubicBezTo>
                          <a:pt x="8160" y="6840"/>
                          <a:pt x="8211" y="6665"/>
                          <a:pt x="8180" y="6591"/>
                        </a:cubicBezTo>
                        <a:lnTo>
                          <a:pt x="7858" y="5924"/>
                        </a:lnTo>
                        <a:cubicBezTo>
                          <a:pt x="7837" y="5924"/>
                          <a:pt x="7785" y="6023"/>
                          <a:pt x="7750" y="6023"/>
                        </a:cubicBezTo>
                        <a:cubicBezTo>
                          <a:pt x="7746" y="6023"/>
                          <a:pt x="7742" y="6022"/>
                          <a:pt x="7739" y="6020"/>
                        </a:cubicBezTo>
                        <a:cubicBezTo>
                          <a:pt x="6738" y="4663"/>
                          <a:pt x="6030" y="4456"/>
                          <a:pt x="5691" y="4456"/>
                        </a:cubicBezTo>
                        <a:cubicBezTo>
                          <a:pt x="5543" y="4456"/>
                          <a:pt x="5465" y="4496"/>
                          <a:pt x="5465" y="4496"/>
                        </a:cubicBezTo>
                        <a:lnTo>
                          <a:pt x="5346" y="4567"/>
                        </a:lnTo>
                        <a:cubicBezTo>
                          <a:pt x="5202" y="4609"/>
                          <a:pt x="5082" y="4627"/>
                          <a:pt x="4981" y="4627"/>
                        </a:cubicBezTo>
                        <a:cubicBezTo>
                          <a:pt x="4739" y="4627"/>
                          <a:pt x="4605" y="4523"/>
                          <a:pt x="4513" y="4388"/>
                        </a:cubicBezTo>
                        <a:cubicBezTo>
                          <a:pt x="4441" y="4174"/>
                          <a:pt x="4441" y="3936"/>
                          <a:pt x="4846" y="3615"/>
                        </a:cubicBezTo>
                        <a:lnTo>
                          <a:pt x="4929" y="3555"/>
                        </a:lnTo>
                        <a:cubicBezTo>
                          <a:pt x="4929" y="3555"/>
                          <a:pt x="5715" y="3079"/>
                          <a:pt x="5025" y="757"/>
                        </a:cubicBezTo>
                        <a:cubicBezTo>
                          <a:pt x="5001" y="733"/>
                          <a:pt x="5025" y="614"/>
                          <a:pt x="5001" y="614"/>
                        </a:cubicBezTo>
                        <a:lnTo>
                          <a:pt x="4798" y="78"/>
                        </a:lnTo>
                        <a:cubicBezTo>
                          <a:pt x="4781" y="44"/>
                          <a:pt x="4759" y="29"/>
                          <a:pt x="4736" y="29"/>
                        </a:cubicBezTo>
                        <a:cubicBezTo>
                          <a:pt x="4711" y="29"/>
                          <a:pt x="4686" y="47"/>
                          <a:pt x="4667" y="78"/>
                        </a:cubicBezTo>
                        <a:lnTo>
                          <a:pt x="4310" y="519"/>
                        </a:lnTo>
                        <a:lnTo>
                          <a:pt x="4286" y="555"/>
                        </a:lnTo>
                        <a:lnTo>
                          <a:pt x="4275" y="519"/>
                        </a:lnTo>
                        <a:lnTo>
                          <a:pt x="3953" y="43"/>
                        </a:lnTo>
                        <a:cubicBezTo>
                          <a:pt x="3931" y="15"/>
                          <a:pt x="3907" y="1"/>
                          <a:pt x="3884" y="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87" name="Google Shape;2287;p49"/>
                  <p:cNvSpPr/>
                  <p:nvPr/>
                </p:nvSpPr>
                <p:spPr>
                  <a:xfrm>
                    <a:off x="6969388" y="6829925"/>
                    <a:ext cx="166104" cy="185453"/>
                  </a:xfrm>
                  <a:custGeom>
                    <a:rect b="b" l="l" r="r" t="t"/>
                    <a:pathLst>
                      <a:path extrusionOk="0" h="9182" w="8224">
                        <a:moveTo>
                          <a:pt x="3872" y="0"/>
                        </a:moveTo>
                        <a:cubicBezTo>
                          <a:pt x="3844" y="0"/>
                          <a:pt x="3818" y="21"/>
                          <a:pt x="3798" y="66"/>
                        </a:cubicBezTo>
                        <a:lnTo>
                          <a:pt x="3715" y="423"/>
                        </a:lnTo>
                        <a:lnTo>
                          <a:pt x="3703" y="399"/>
                        </a:lnTo>
                        <a:lnTo>
                          <a:pt x="3239" y="90"/>
                        </a:lnTo>
                        <a:cubicBezTo>
                          <a:pt x="3225" y="73"/>
                          <a:pt x="3206" y="65"/>
                          <a:pt x="3186" y="65"/>
                        </a:cubicBezTo>
                        <a:cubicBezTo>
                          <a:pt x="3137" y="65"/>
                          <a:pt x="3080" y="110"/>
                          <a:pt x="3072" y="161"/>
                        </a:cubicBezTo>
                        <a:lnTo>
                          <a:pt x="2941" y="697"/>
                        </a:lnTo>
                        <a:lnTo>
                          <a:pt x="2929" y="733"/>
                        </a:lnTo>
                        <a:lnTo>
                          <a:pt x="2893" y="721"/>
                        </a:lnTo>
                        <a:lnTo>
                          <a:pt x="2453" y="387"/>
                        </a:lnTo>
                        <a:cubicBezTo>
                          <a:pt x="2434" y="372"/>
                          <a:pt x="2415" y="366"/>
                          <a:pt x="2399" y="366"/>
                        </a:cubicBezTo>
                        <a:cubicBezTo>
                          <a:pt x="2362" y="366"/>
                          <a:pt x="2334" y="398"/>
                          <a:pt x="2334" y="447"/>
                        </a:cubicBezTo>
                        <a:lnTo>
                          <a:pt x="2298" y="971"/>
                        </a:lnTo>
                        <a:lnTo>
                          <a:pt x="2298" y="1042"/>
                        </a:lnTo>
                        <a:lnTo>
                          <a:pt x="2227" y="995"/>
                        </a:lnTo>
                        <a:lnTo>
                          <a:pt x="1762" y="733"/>
                        </a:lnTo>
                        <a:cubicBezTo>
                          <a:pt x="1742" y="717"/>
                          <a:pt x="1723" y="709"/>
                          <a:pt x="1705" y="709"/>
                        </a:cubicBezTo>
                        <a:cubicBezTo>
                          <a:pt x="1671" y="709"/>
                          <a:pt x="1647" y="741"/>
                          <a:pt x="1655" y="804"/>
                        </a:cubicBezTo>
                        <a:lnTo>
                          <a:pt x="1691" y="1328"/>
                        </a:lnTo>
                        <a:lnTo>
                          <a:pt x="1667" y="1340"/>
                        </a:lnTo>
                        <a:lnTo>
                          <a:pt x="1179" y="1114"/>
                        </a:lnTo>
                        <a:cubicBezTo>
                          <a:pt x="1161" y="1108"/>
                          <a:pt x="1146" y="1105"/>
                          <a:pt x="1132" y="1105"/>
                        </a:cubicBezTo>
                        <a:cubicBezTo>
                          <a:pt x="1088" y="1105"/>
                          <a:pt x="1063" y="1134"/>
                          <a:pt x="1072" y="1197"/>
                        </a:cubicBezTo>
                        <a:lnTo>
                          <a:pt x="1167" y="1733"/>
                        </a:lnTo>
                        <a:lnTo>
                          <a:pt x="1179" y="1804"/>
                        </a:lnTo>
                        <a:lnTo>
                          <a:pt x="1107" y="1792"/>
                        </a:lnTo>
                        <a:lnTo>
                          <a:pt x="583" y="1649"/>
                        </a:lnTo>
                        <a:cubicBezTo>
                          <a:pt x="576" y="1648"/>
                          <a:pt x="569" y="1648"/>
                          <a:pt x="562" y="1648"/>
                        </a:cubicBezTo>
                        <a:cubicBezTo>
                          <a:pt x="505" y="1648"/>
                          <a:pt x="479" y="1691"/>
                          <a:pt x="500" y="1745"/>
                        </a:cubicBezTo>
                        <a:lnTo>
                          <a:pt x="583" y="1888"/>
                        </a:lnTo>
                        <a:lnTo>
                          <a:pt x="107" y="2102"/>
                        </a:lnTo>
                        <a:cubicBezTo>
                          <a:pt x="36" y="2102"/>
                          <a:pt x="0" y="2269"/>
                          <a:pt x="48" y="2340"/>
                        </a:cubicBezTo>
                        <a:lnTo>
                          <a:pt x="393" y="2876"/>
                        </a:lnTo>
                        <a:lnTo>
                          <a:pt x="393" y="2900"/>
                        </a:lnTo>
                        <a:cubicBezTo>
                          <a:pt x="1508" y="4442"/>
                          <a:pt x="2255" y="4636"/>
                          <a:pt x="2560" y="4636"/>
                        </a:cubicBezTo>
                        <a:cubicBezTo>
                          <a:pt x="2662" y="4636"/>
                          <a:pt x="2715" y="4614"/>
                          <a:pt x="2715" y="4614"/>
                        </a:cubicBezTo>
                        <a:lnTo>
                          <a:pt x="2822" y="4590"/>
                        </a:lnTo>
                        <a:cubicBezTo>
                          <a:pt x="2959" y="4550"/>
                          <a:pt x="3075" y="4533"/>
                          <a:pt x="3173" y="4533"/>
                        </a:cubicBezTo>
                        <a:cubicBezTo>
                          <a:pt x="3424" y="4533"/>
                          <a:pt x="3561" y="4647"/>
                          <a:pt x="3655" y="4793"/>
                        </a:cubicBezTo>
                        <a:cubicBezTo>
                          <a:pt x="3727" y="5019"/>
                          <a:pt x="3715" y="5257"/>
                          <a:pt x="3310" y="5567"/>
                        </a:cubicBezTo>
                        <a:lnTo>
                          <a:pt x="3227" y="5626"/>
                        </a:lnTo>
                        <a:cubicBezTo>
                          <a:pt x="3227" y="5626"/>
                          <a:pt x="2453" y="6091"/>
                          <a:pt x="3191" y="8496"/>
                        </a:cubicBezTo>
                        <a:lnTo>
                          <a:pt x="3370" y="9067"/>
                        </a:lnTo>
                        <a:cubicBezTo>
                          <a:pt x="3376" y="9108"/>
                          <a:pt x="3398" y="9129"/>
                          <a:pt x="3425" y="9129"/>
                        </a:cubicBezTo>
                        <a:cubicBezTo>
                          <a:pt x="3445" y="9129"/>
                          <a:pt x="3468" y="9117"/>
                          <a:pt x="3489" y="9091"/>
                        </a:cubicBezTo>
                        <a:lnTo>
                          <a:pt x="3834" y="8662"/>
                        </a:lnTo>
                        <a:lnTo>
                          <a:pt x="3846" y="8638"/>
                        </a:lnTo>
                        <a:lnTo>
                          <a:pt x="3858" y="8662"/>
                        </a:lnTo>
                        <a:lnTo>
                          <a:pt x="4191" y="9138"/>
                        </a:lnTo>
                        <a:cubicBezTo>
                          <a:pt x="4214" y="9167"/>
                          <a:pt x="4239" y="9182"/>
                          <a:pt x="4262" y="9182"/>
                        </a:cubicBezTo>
                        <a:cubicBezTo>
                          <a:pt x="4287" y="9182"/>
                          <a:pt x="4310" y="9164"/>
                          <a:pt x="4322" y="9127"/>
                        </a:cubicBezTo>
                        <a:lnTo>
                          <a:pt x="4501" y="8650"/>
                        </a:lnTo>
                        <a:lnTo>
                          <a:pt x="4513" y="8591"/>
                        </a:lnTo>
                        <a:lnTo>
                          <a:pt x="4572" y="8650"/>
                        </a:lnTo>
                        <a:lnTo>
                          <a:pt x="4965" y="9019"/>
                        </a:lnTo>
                        <a:cubicBezTo>
                          <a:pt x="4983" y="9042"/>
                          <a:pt x="5004" y="9053"/>
                          <a:pt x="5025" y="9053"/>
                        </a:cubicBezTo>
                        <a:cubicBezTo>
                          <a:pt x="5058" y="9053"/>
                          <a:pt x="5089" y="9024"/>
                          <a:pt x="5096" y="8972"/>
                        </a:cubicBezTo>
                        <a:lnTo>
                          <a:pt x="5215" y="8460"/>
                        </a:lnTo>
                        <a:cubicBezTo>
                          <a:pt x="5215" y="8460"/>
                          <a:pt x="5227" y="8460"/>
                          <a:pt x="5251" y="8436"/>
                        </a:cubicBezTo>
                        <a:lnTo>
                          <a:pt x="5632" y="8769"/>
                        </a:lnTo>
                        <a:cubicBezTo>
                          <a:pt x="5653" y="8786"/>
                          <a:pt x="5674" y="8794"/>
                          <a:pt x="5692" y="8794"/>
                        </a:cubicBezTo>
                        <a:cubicBezTo>
                          <a:pt x="5726" y="8794"/>
                          <a:pt x="5751" y="8768"/>
                          <a:pt x="5751" y="8722"/>
                        </a:cubicBezTo>
                        <a:lnTo>
                          <a:pt x="5810" y="8186"/>
                        </a:lnTo>
                        <a:lnTo>
                          <a:pt x="5822" y="8115"/>
                        </a:lnTo>
                        <a:lnTo>
                          <a:pt x="5882" y="8150"/>
                        </a:lnTo>
                        <a:lnTo>
                          <a:pt x="6275" y="8412"/>
                        </a:lnTo>
                        <a:lnTo>
                          <a:pt x="6275" y="8376"/>
                        </a:lnTo>
                        <a:lnTo>
                          <a:pt x="6096" y="7829"/>
                        </a:lnTo>
                        <a:lnTo>
                          <a:pt x="6096" y="7817"/>
                        </a:lnTo>
                        <a:lnTo>
                          <a:pt x="6287" y="7829"/>
                        </a:lnTo>
                        <a:lnTo>
                          <a:pt x="6870" y="8055"/>
                        </a:lnTo>
                        <a:cubicBezTo>
                          <a:pt x="6887" y="8061"/>
                          <a:pt x="6905" y="8064"/>
                          <a:pt x="6923" y="8064"/>
                        </a:cubicBezTo>
                        <a:cubicBezTo>
                          <a:pt x="6976" y="8064"/>
                          <a:pt x="7022" y="8035"/>
                          <a:pt x="7013" y="7972"/>
                        </a:cubicBezTo>
                        <a:lnTo>
                          <a:pt x="6941" y="7436"/>
                        </a:lnTo>
                        <a:lnTo>
                          <a:pt x="6941" y="7364"/>
                        </a:lnTo>
                        <a:lnTo>
                          <a:pt x="7013" y="7376"/>
                        </a:lnTo>
                        <a:lnTo>
                          <a:pt x="7537" y="7519"/>
                        </a:lnTo>
                        <a:cubicBezTo>
                          <a:pt x="7544" y="7520"/>
                          <a:pt x="7551" y="7521"/>
                          <a:pt x="7558" y="7521"/>
                        </a:cubicBezTo>
                        <a:cubicBezTo>
                          <a:pt x="7617" y="7521"/>
                          <a:pt x="7652" y="7477"/>
                          <a:pt x="7620" y="7424"/>
                        </a:cubicBezTo>
                        <a:lnTo>
                          <a:pt x="7441" y="6888"/>
                        </a:lnTo>
                        <a:lnTo>
                          <a:pt x="7430" y="6864"/>
                        </a:lnTo>
                        <a:lnTo>
                          <a:pt x="7465" y="6864"/>
                        </a:lnTo>
                        <a:lnTo>
                          <a:pt x="8013" y="6841"/>
                        </a:lnTo>
                        <a:cubicBezTo>
                          <a:pt x="8022" y="6843"/>
                          <a:pt x="8032" y="6844"/>
                          <a:pt x="8041" y="6844"/>
                        </a:cubicBezTo>
                        <a:cubicBezTo>
                          <a:pt x="8155" y="6844"/>
                          <a:pt x="8224" y="6646"/>
                          <a:pt x="8180" y="6591"/>
                        </a:cubicBezTo>
                        <a:lnTo>
                          <a:pt x="7858" y="5924"/>
                        </a:lnTo>
                        <a:cubicBezTo>
                          <a:pt x="7837" y="5924"/>
                          <a:pt x="7785" y="6022"/>
                          <a:pt x="7758" y="6022"/>
                        </a:cubicBezTo>
                        <a:cubicBezTo>
                          <a:pt x="7756" y="6022"/>
                          <a:pt x="7753" y="6021"/>
                          <a:pt x="7751" y="6019"/>
                        </a:cubicBezTo>
                        <a:cubicBezTo>
                          <a:pt x="6742" y="4662"/>
                          <a:pt x="6031" y="4455"/>
                          <a:pt x="5692" y="4455"/>
                        </a:cubicBezTo>
                        <a:cubicBezTo>
                          <a:pt x="5543" y="4455"/>
                          <a:pt x="5465" y="4495"/>
                          <a:pt x="5465" y="4495"/>
                        </a:cubicBezTo>
                        <a:lnTo>
                          <a:pt x="5346" y="4567"/>
                        </a:lnTo>
                        <a:cubicBezTo>
                          <a:pt x="5197" y="4610"/>
                          <a:pt x="5075" y="4629"/>
                          <a:pt x="4973" y="4629"/>
                        </a:cubicBezTo>
                        <a:cubicBezTo>
                          <a:pt x="4740" y="4629"/>
                          <a:pt x="4612" y="4529"/>
                          <a:pt x="4513" y="4388"/>
                        </a:cubicBezTo>
                        <a:cubicBezTo>
                          <a:pt x="4441" y="4174"/>
                          <a:pt x="4441" y="3935"/>
                          <a:pt x="4846" y="3614"/>
                        </a:cubicBezTo>
                        <a:lnTo>
                          <a:pt x="4929" y="3554"/>
                        </a:lnTo>
                        <a:cubicBezTo>
                          <a:pt x="4929" y="3554"/>
                          <a:pt x="5727" y="3078"/>
                          <a:pt x="5025" y="757"/>
                        </a:cubicBezTo>
                        <a:cubicBezTo>
                          <a:pt x="5013" y="733"/>
                          <a:pt x="5025" y="614"/>
                          <a:pt x="5013" y="614"/>
                        </a:cubicBezTo>
                        <a:lnTo>
                          <a:pt x="4798" y="78"/>
                        </a:lnTo>
                        <a:cubicBezTo>
                          <a:pt x="4787" y="44"/>
                          <a:pt x="4767" y="29"/>
                          <a:pt x="4745" y="29"/>
                        </a:cubicBezTo>
                        <a:cubicBezTo>
                          <a:pt x="4720" y="29"/>
                          <a:pt x="4692" y="47"/>
                          <a:pt x="4667" y="78"/>
                        </a:cubicBezTo>
                        <a:lnTo>
                          <a:pt x="4310" y="518"/>
                        </a:lnTo>
                        <a:lnTo>
                          <a:pt x="4274" y="554"/>
                        </a:lnTo>
                        <a:lnTo>
                          <a:pt x="4263" y="518"/>
                        </a:lnTo>
                        <a:lnTo>
                          <a:pt x="3941" y="42"/>
                        </a:lnTo>
                        <a:cubicBezTo>
                          <a:pt x="3919" y="15"/>
                          <a:pt x="3895" y="0"/>
                          <a:pt x="3872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88" name="Google Shape;2288;p49"/>
                  <p:cNvSpPr/>
                  <p:nvPr/>
                </p:nvSpPr>
                <p:spPr>
                  <a:xfrm>
                    <a:off x="6975144" y="6548998"/>
                    <a:ext cx="166670" cy="187433"/>
                  </a:xfrm>
                  <a:custGeom>
                    <a:rect b="b" l="l" r="r" t="t"/>
                    <a:pathLst>
                      <a:path extrusionOk="0" h="9280" w="8252">
                        <a:moveTo>
                          <a:pt x="3799" y="1"/>
                        </a:moveTo>
                        <a:cubicBezTo>
                          <a:pt x="3737" y="1"/>
                          <a:pt x="3647" y="62"/>
                          <a:pt x="3620" y="116"/>
                        </a:cubicBezTo>
                        <a:lnTo>
                          <a:pt x="3382" y="711"/>
                        </a:lnTo>
                        <a:lnTo>
                          <a:pt x="3358" y="723"/>
                        </a:lnTo>
                        <a:cubicBezTo>
                          <a:pt x="2549" y="3140"/>
                          <a:pt x="3311" y="3617"/>
                          <a:pt x="3311" y="3617"/>
                        </a:cubicBezTo>
                        <a:lnTo>
                          <a:pt x="3382" y="3676"/>
                        </a:lnTo>
                        <a:cubicBezTo>
                          <a:pt x="3787" y="3998"/>
                          <a:pt x="3787" y="4236"/>
                          <a:pt x="3692" y="4462"/>
                        </a:cubicBezTo>
                        <a:cubicBezTo>
                          <a:pt x="3599" y="4596"/>
                          <a:pt x="3472" y="4701"/>
                          <a:pt x="3229" y="4701"/>
                        </a:cubicBezTo>
                        <a:cubicBezTo>
                          <a:pt x="3127" y="4701"/>
                          <a:pt x="3006" y="4683"/>
                          <a:pt x="2858" y="4640"/>
                        </a:cubicBezTo>
                        <a:lnTo>
                          <a:pt x="2763" y="4605"/>
                        </a:lnTo>
                        <a:cubicBezTo>
                          <a:pt x="2763" y="4605"/>
                          <a:pt x="2704" y="4578"/>
                          <a:pt x="2589" y="4578"/>
                        </a:cubicBezTo>
                        <a:cubicBezTo>
                          <a:pt x="2273" y="4578"/>
                          <a:pt x="1531" y="4777"/>
                          <a:pt x="406" y="6260"/>
                        </a:cubicBezTo>
                        <a:lnTo>
                          <a:pt x="48" y="6736"/>
                        </a:lnTo>
                        <a:cubicBezTo>
                          <a:pt x="1" y="6795"/>
                          <a:pt x="37" y="6855"/>
                          <a:pt x="108" y="6855"/>
                        </a:cubicBezTo>
                        <a:lnTo>
                          <a:pt x="656" y="6891"/>
                        </a:lnTo>
                        <a:lnTo>
                          <a:pt x="691" y="6891"/>
                        </a:lnTo>
                        <a:lnTo>
                          <a:pt x="679" y="6915"/>
                        </a:lnTo>
                        <a:lnTo>
                          <a:pt x="477" y="7450"/>
                        </a:lnTo>
                        <a:cubicBezTo>
                          <a:pt x="457" y="7509"/>
                          <a:pt x="486" y="7552"/>
                          <a:pt x="537" y="7552"/>
                        </a:cubicBezTo>
                        <a:cubicBezTo>
                          <a:pt x="548" y="7552"/>
                          <a:pt x="560" y="7550"/>
                          <a:pt x="572" y="7546"/>
                        </a:cubicBezTo>
                        <a:lnTo>
                          <a:pt x="1072" y="7403"/>
                        </a:lnTo>
                        <a:lnTo>
                          <a:pt x="1132" y="7391"/>
                        </a:lnTo>
                        <a:lnTo>
                          <a:pt x="1120" y="7462"/>
                        </a:lnTo>
                        <a:lnTo>
                          <a:pt x="1049" y="7998"/>
                        </a:lnTo>
                        <a:cubicBezTo>
                          <a:pt x="1039" y="8068"/>
                          <a:pt x="1079" y="8096"/>
                          <a:pt x="1128" y="8096"/>
                        </a:cubicBezTo>
                        <a:cubicBezTo>
                          <a:pt x="1137" y="8096"/>
                          <a:pt x="1146" y="8095"/>
                          <a:pt x="1156" y="8093"/>
                        </a:cubicBezTo>
                        <a:lnTo>
                          <a:pt x="1644" y="7879"/>
                        </a:lnTo>
                        <a:lnTo>
                          <a:pt x="1656" y="7903"/>
                        </a:lnTo>
                        <a:lnTo>
                          <a:pt x="1608" y="8403"/>
                        </a:lnTo>
                        <a:cubicBezTo>
                          <a:pt x="1608" y="8455"/>
                          <a:pt x="1634" y="8488"/>
                          <a:pt x="1671" y="8488"/>
                        </a:cubicBezTo>
                        <a:cubicBezTo>
                          <a:pt x="1684" y="8488"/>
                          <a:pt x="1699" y="8484"/>
                          <a:pt x="1715" y="8474"/>
                        </a:cubicBezTo>
                        <a:lnTo>
                          <a:pt x="2192" y="8224"/>
                        </a:lnTo>
                        <a:lnTo>
                          <a:pt x="2263" y="8177"/>
                        </a:lnTo>
                        <a:lnTo>
                          <a:pt x="2263" y="8260"/>
                        </a:lnTo>
                        <a:lnTo>
                          <a:pt x="2287" y="8712"/>
                        </a:lnTo>
                        <a:lnTo>
                          <a:pt x="2299" y="8700"/>
                        </a:lnTo>
                        <a:lnTo>
                          <a:pt x="2644" y="8236"/>
                        </a:lnTo>
                        <a:lnTo>
                          <a:pt x="2656" y="8224"/>
                        </a:lnTo>
                        <a:lnTo>
                          <a:pt x="2763" y="8391"/>
                        </a:lnTo>
                        <a:lnTo>
                          <a:pt x="2906" y="8986"/>
                        </a:lnTo>
                        <a:cubicBezTo>
                          <a:pt x="2915" y="9038"/>
                          <a:pt x="2960" y="9077"/>
                          <a:pt x="3007" y="9077"/>
                        </a:cubicBezTo>
                        <a:cubicBezTo>
                          <a:pt x="3026" y="9077"/>
                          <a:pt x="3044" y="9071"/>
                          <a:pt x="3061" y="9058"/>
                        </a:cubicBezTo>
                        <a:lnTo>
                          <a:pt x="3442" y="8689"/>
                        </a:lnTo>
                        <a:lnTo>
                          <a:pt x="3501" y="8641"/>
                        </a:lnTo>
                        <a:lnTo>
                          <a:pt x="3537" y="8712"/>
                        </a:lnTo>
                        <a:lnTo>
                          <a:pt x="3727" y="9224"/>
                        </a:lnTo>
                        <a:cubicBezTo>
                          <a:pt x="3740" y="9262"/>
                          <a:pt x="3762" y="9280"/>
                          <a:pt x="3787" y="9280"/>
                        </a:cubicBezTo>
                        <a:cubicBezTo>
                          <a:pt x="3810" y="9280"/>
                          <a:pt x="3836" y="9265"/>
                          <a:pt x="3858" y="9236"/>
                        </a:cubicBezTo>
                        <a:lnTo>
                          <a:pt x="4192" y="8772"/>
                        </a:lnTo>
                        <a:lnTo>
                          <a:pt x="4204" y="8748"/>
                        </a:lnTo>
                        <a:lnTo>
                          <a:pt x="4216" y="8772"/>
                        </a:lnTo>
                        <a:lnTo>
                          <a:pt x="4561" y="9212"/>
                        </a:lnTo>
                        <a:cubicBezTo>
                          <a:pt x="4575" y="9227"/>
                          <a:pt x="4599" y="9233"/>
                          <a:pt x="4627" y="9233"/>
                        </a:cubicBezTo>
                        <a:cubicBezTo>
                          <a:pt x="4717" y="9233"/>
                          <a:pt x="4852" y="9172"/>
                          <a:pt x="4870" y="9117"/>
                        </a:cubicBezTo>
                        <a:lnTo>
                          <a:pt x="5228" y="8474"/>
                        </a:lnTo>
                        <a:cubicBezTo>
                          <a:pt x="5216" y="8450"/>
                          <a:pt x="5085" y="8462"/>
                          <a:pt x="5097" y="8427"/>
                        </a:cubicBezTo>
                        <a:cubicBezTo>
                          <a:pt x="5835" y="6129"/>
                          <a:pt x="5001" y="5688"/>
                          <a:pt x="5001" y="5688"/>
                        </a:cubicBezTo>
                        <a:lnTo>
                          <a:pt x="4870" y="5652"/>
                        </a:lnTo>
                        <a:cubicBezTo>
                          <a:pt x="4489" y="5319"/>
                          <a:pt x="4454" y="5093"/>
                          <a:pt x="4525" y="4879"/>
                        </a:cubicBezTo>
                        <a:cubicBezTo>
                          <a:pt x="4625" y="4738"/>
                          <a:pt x="4747" y="4637"/>
                          <a:pt x="4977" y="4637"/>
                        </a:cubicBezTo>
                        <a:cubicBezTo>
                          <a:pt x="5077" y="4637"/>
                          <a:pt x="5198" y="4657"/>
                          <a:pt x="5347" y="4700"/>
                        </a:cubicBezTo>
                        <a:lnTo>
                          <a:pt x="5442" y="4748"/>
                        </a:lnTo>
                        <a:cubicBezTo>
                          <a:pt x="5442" y="4748"/>
                          <a:pt x="5504" y="4774"/>
                          <a:pt x="5623" y="4774"/>
                        </a:cubicBezTo>
                        <a:cubicBezTo>
                          <a:pt x="5946" y="4774"/>
                          <a:pt x="6690" y="4584"/>
                          <a:pt x="7776" y="3176"/>
                        </a:cubicBezTo>
                        <a:cubicBezTo>
                          <a:pt x="7799" y="3152"/>
                          <a:pt x="7895" y="3093"/>
                          <a:pt x="7895" y="3093"/>
                        </a:cubicBezTo>
                        <a:lnTo>
                          <a:pt x="8204" y="2616"/>
                        </a:lnTo>
                        <a:cubicBezTo>
                          <a:pt x="8252" y="2557"/>
                          <a:pt x="8204" y="2509"/>
                          <a:pt x="8133" y="2497"/>
                        </a:cubicBezTo>
                        <a:lnTo>
                          <a:pt x="7561" y="2462"/>
                        </a:lnTo>
                        <a:lnTo>
                          <a:pt x="7537" y="2462"/>
                        </a:lnTo>
                        <a:lnTo>
                          <a:pt x="7549" y="2438"/>
                        </a:lnTo>
                        <a:lnTo>
                          <a:pt x="7740" y="1902"/>
                        </a:lnTo>
                        <a:cubicBezTo>
                          <a:pt x="7769" y="1843"/>
                          <a:pt x="7742" y="1801"/>
                          <a:pt x="7692" y="1801"/>
                        </a:cubicBezTo>
                        <a:cubicBezTo>
                          <a:pt x="7681" y="1801"/>
                          <a:pt x="7669" y="1803"/>
                          <a:pt x="7657" y="1807"/>
                        </a:cubicBezTo>
                        <a:lnTo>
                          <a:pt x="7311" y="1950"/>
                        </a:lnTo>
                        <a:lnTo>
                          <a:pt x="7311" y="1926"/>
                        </a:lnTo>
                        <a:lnTo>
                          <a:pt x="7299" y="1378"/>
                        </a:lnTo>
                        <a:cubicBezTo>
                          <a:pt x="7308" y="1323"/>
                          <a:pt x="7248" y="1283"/>
                          <a:pt x="7187" y="1283"/>
                        </a:cubicBezTo>
                        <a:cubicBezTo>
                          <a:pt x="7168" y="1283"/>
                          <a:pt x="7149" y="1286"/>
                          <a:pt x="7133" y="1295"/>
                        </a:cubicBezTo>
                        <a:lnTo>
                          <a:pt x="6609" y="1497"/>
                        </a:lnTo>
                        <a:lnTo>
                          <a:pt x="6585" y="1497"/>
                        </a:lnTo>
                        <a:lnTo>
                          <a:pt x="6585" y="1473"/>
                        </a:lnTo>
                        <a:lnTo>
                          <a:pt x="6597" y="914"/>
                        </a:lnTo>
                        <a:cubicBezTo>
                          <a:pt x="6597" y="865"/>
                          <a:pt x="6574" y="838"/>
                          <a:pt x="6537" y="838"/>
                        </a:cubicBezTo>
                        <a:cubicBezTo>
                          <a:pt x="6520" y="838"/>
                          <a:pt x="6500" y="843"/>
                          <a:pt x="6478" y="854"/>
                        </a:cubicBezTo>
                        <a:lnTo>
                          <a:pt x="6037" y="1140"/>
                        </a:lnTo>
                        <a:lnTo>
                          <a:pt x="5978" y="1188"/>
                        </a:lnTo>
                        <a:lnTo>
                          <a:pt x="5954" y="1116"/>
                        </a:lnTo>
                        <a:lnTo>
                          <a:pt x="5918" y="580"/>
                        </a:lnTo>
                        <a:cubicBezTo>
                          <a:pt x="5918" y="529"/>
                          <a:pt x="5895" y="500"/>
                          <a:pt x="5863" y="500"/>
                        </a:cubicBezTo>
                        <a:cubicBezTo>
                          <a:pt x="5844" y="500"/>
                          <a:pt x="5822" y="510"/>
                          <a:pt x="5799" y="533"/>
                        </a:cubicBezTo>
                        <a:lnTo>
                          <a:pt x="5394" y="854"/>
                        </a:lnTo>
                        <a:cubicBezTo>
                          <a:pt x="5394" y="854"/>
                          <a:pt x="5382" y="854"/>
                          <a:pt x="5382" y="842"/>
                        </a:cubicBezTo>
                        <a:lnTo>
                          <a:pt x="5275" y="319"/>
                        </a:lnTo>
                        <a:cubicBezTo>
                          <a:pt x="5268" y="276"/>
                          <a:pt x="5244" y="254"/>
                          <a:pt x="5215" y="254"/>
                        </a:cubicBezTo>
                        <a:cubicBezTo>
                          <a:pt x="5196" y="254"/>
                          <a:pt x="5175" y="264"/>
                          <a:pt x="5156" y="283"/>
                        </a:cubicBezTo>
                        <a:lnTo>
                          <a:pt x="4787" y="664"/>
                        </a:lnTo>
                        <a:lnTo>
                          <a:pt x="4728" y="723"/>
                        </a:lnTo>
                        <a:lnTo>
                          <a:pt x="4692" y="652"/>
                        </a:lnTo>
                        <a:lnTo>
                          <a:pt x="4501" y="140"/>
                        </a:lnTo>
                        <a:cubicBezTo>
                          <a:pt x="4483" y="103"/>
                          <a:pt x="4458" y="85"/>
                          <a:pt x="4433" y="85"/>
                        </a:cubicBezTo>
                        <a:cubicBezTo>
                          <a:pt x="4410" y="85"/>
                          <a:pt x="4387" y="100"/>
                          <a:pt x="4370" y="128"/>
                        </a:cubicBezTo>
                        <a:lnTo>
                          <a:pt x="4287" y="283"/>
                        </a:lnTo>
                        <a:lnTo>
                          <a:pt x="3847" y="21"/>
                        </a:lnTo>
                        <a:cubicBezTo>
                          <a:pt x="3835" y="7"/>
                          <a:pt x="3818" y="1"/>
                          <a:pt x="3799" y="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89" name="Google Shape;2289;p49"/>
                  <p:cNvSpPr/>
                  <p:nvPr/>
                </p:nvSpPr>
                <p:spPr>
                  <a:xfrm>
                    <a:off x="7542189" y="6481215"/>
                    <a:ext cx="180869" cy="185716"/>
                  </a:xfrm>
                  <a:custGeom>
                    <a:rect b="b" l="l" r="r" t="t"/>
                    <a:pathLst>
                      <a:path extrusionOk="0" h="9195" w="8955">
                        <a:moveTo>
                          <a:pt x="4017" y="0"/>
                        </a:moveTo>
                        <a:cubicBezTo>
                          <a:pt x="3986" y="0"/>
                          <a:pt x="3957" y="25"/>
                          <a:pt x="3942" y="55"/>
                        </a:cubicBezTo>
                        <a:lnTo>
                          <a:pt x="3704" y="579"/>
                        </a:lnTo>
                        <a:lnTo>
                          <a:pt x="3692" y="615"/>
                        </a:lnTo>
                        <a:lnTo>
                          <a:pt x="3656" y="591"/>
                        </a:lnTo>
                        <a:lnTo>
                          <a:pt x="3227" y="222"/>
                        </a:lnTo>
                        <a:cubicBezTo>
                          <a:pt x="3206" y="205"/>
                          <a:pt x="3187" y="197"/>
                          <a:pt x="3170" y="197"/>
                        </a:cubicBezTo>
                        <a:cubicBezTo>
                          <a:pt x="3139" y="197"/>
                          <a:pt x="3116" y="223"/>
                          <a:pt x="3108" y="269"/>
                        </a:cubicBezTo>
                        <a:lnTo>
                          <a:pt x="3108" y="638"/>
                        </a:lnTo>
                        <a:lnTo>
                          <a:pt x="3096" y="627"/>
                        </a:lnTo>
                        <a:lnTo>
                          <a:pt x="2573" y="448"/>
                        </a:lnTo>
                        <a:cubicBezTo>
                          <a:pt x="2561" y="439"/>
                          <a:pt x="2549" y="435"/>
                          <a:pt x="2536" y="435"/>
                        </a:cubicBezTo>
                        <a:cubicBezTo>
                          <a:pt x="2481" y="435"/>
                          <a:pt x="2418" y="509"/>
                          <a:pt x="2418" y="567"/>
                        </a:cubicBezTo>
                        <a:lnTo>
                          <a:pt x="2418" y="1138"/>
                        </a:lnTo>
                        <a:lnTo>
                          <a:pt x="2418" y="1162"/>
                        </a:lnTo>
                        <a:lnTo>
                          <a:pt x="2394" y="1162"/>
                        </a:lnTo>
                        <a:lnTo>
                          <a:pt x="1882" y="960"/>
                        </a:lnTo>
                        <a:cubicBezTo>
                          <a:pt x="1865" y="952"/>
                          <a:pt x="1850" y="948"/>
                          <a:pt x="1836" y="948"/>
                        </a:cubicBezTo>
                        <a:cubicBezTo>
                          <a:pt x="1792" y="948"/>
                          <a:pt x="1768" y="989"/>
                          <a:pt x="1787" y="1043"/>
                        </a:cubicBezTo>
                        <a:lnTo>
                          <a:pt x="1882" y="1567"/>
                        </a:lnTo>
                        <a:lnTo>
                          <a:pt x="1906" y="1639"/>
                        </a:lnTo>
                        <a:lnTo>
                          <a:pt x="1906" y="1639"/>
                        </a:lnTo>
                        <a:lnTo>
                          <a:pt x="1822" y="1627"/>
                        </a:lnTo>
                        <a:lnTo>
                          <a:pt x="1310" y="1472"/>
                        </a:lnTo>
                        <a:cubicBezTo>
                          <a:pt x="1300" y="1470"/>
                          <a:pt x="1290" y="1470"/>
                          <a:pt x="1281" y="1470"/>
                        </a:cubicBezTo>
                        <a:cubicBezTo>
                          <a:pt x="1219" y="1470"/>
                          <a:pt x="1194" y="1505"/>
                          <a:pt x="1215" y="1567"/>
                        </a:cubicBezTo>
                        <a:lnTo>
                          <a:pt x="1382" y="2055"/>
                        </a:lnTo>
                        <a:lnTo>
                          <a:pt x="1370" y="2067"/>
                        </a:lnTo>
                        <a:lnTo>
                          <a:pt x="846" y="1984"/>
                        </a:lnTo>
                        <a:cubicBezTo>
                          <a:pt x="837" y="1982"/>
                          <a:pt x="829" y="1982"/>
                          <a:pt x="821" y="1982"/>
                        </a:cubicBezTo>
                        <a:cubicBezTo>
                          <a:pt x="767" y="1982"/>
                          <a:pt x="743" y="2018"/>
                          <a:pt x="775" y="2091"/>
                        </a:cubicBezTo>
                        <a:lnTo>
                          <a:pt x="989" y="2579"/>
                        </a:lnTo>
                        <a:lnTo>
                          <a:pt x="1025" y="2651"/>
                        </a:lnTo>
                        <a:lnTo>
                          <a:pt x="417" y="2651"/>
                        </a:lnTo>
                        <a:cubicBezTo>
                          <a:pt x="334" y="2651"/>
                          <a:pt x="310" y="2698"/>
                          <a:pt x="358" y="2770"/>
                        </a:cubicBezTo>
                        <a:lnTo>
                          <a:pt x="477" y="2889"/>
                        </a:lnTo>
                        <a:lnTo>
                          <a:pt x="72" y="3222"/>
                        </a:lnTo>
                        <a:cubicBezTo>
                          <a:pt x="1" y="3234"/>
                          <a:pt x="13" y="3413"/>
                          <a:pt x="72" y="3460"/>
                        </a:cubicBezTo>
                        <a:lnTo>
                          <a:pt x="548" y="3889"/>
                        </a:lnTo>
                        <a:lnTo>
                          <a:pt x="560" y="3913"/>
                        </a:lnTo>
                        <a:cubicBezTo>
                          <a:pt x="1739" y="4897"/>
                          <a:pt x="2471" y="5092"/>
                          <a:pt x="2866" y="5092"/>
                        </a:cubicBezTo>
                        <a:cubicBezTo>
                          <a:pt x="3125" y="5092"/>
                          <a:pt x="3239" y="5008"/>
                          <a:pt x="3239" y="5008"/>
                        </a:cubicBezTo>
                        <a:lnTo>
                          <a:pt x="3335" y="4960"/>
                        </a:lnTo>
                        <a:cubicBezTo>
                          <a:pt x="3536" y="4846"/>
                          <a:pt x="3692" y="4801"/>
                          <a:pt x="3820" y="4801"/>
                        </a:cubicBezTo>
                        <a:cubicBezTo>
                          <a:pt x="3972" y="4801"/>
                          <a:pt x="4083" y="4864"/>
                          <a:pt x="4180" y="4948"/>
                        </a:cubicBezTo>
                        <a:cubicBezTo>
                          <a:pt x="4311" y="5139"/>
                          <a:pt x="4358" y="5377"/>
                          <a:pt x="4049" y="5782"/>
                        </a:cubicBezTo>
                        <a:lnTo>
                          <a:pt x="3977" y="5853"/>
                        </a:lnTo>
                        <a:cubicBezTo>
                          <a:pt x="3977" y="5853"/>
                          <a:pt x="3335" y="6496"/>
                          <a:pt x="4656" y="8651"/>
                        </a:cubicBezTo>
                        <a:lnTo>
                          <a:pt x="4966" y="9151"/>
                        </a:lnTo>
                        <a:cubicBezTo>
                          <a:pt x="4988" y="9180"/>
                          <a:pt x="5014" y="9195"/>
                          <a:pt x="5038" y="9195"/>
                        </a:cubicBezTo>
                        <a:cubicBezTo>
                          <a:pt x="5065" y="9195"/>
                          <a:pt x="5090" y="9177"/>
                          <a:pt x="5109" y="9139"/>
                        </a:cubicBezTo>
                        <a:lnTo>
                          <a:pt x="5323" y="8639"/>
                        </a:lnTo>
                        <a:lnTo>
                          <a:pt x="5347" y="8604"/>
                        </a:lnTo>
                        <a:lnTo>
                          <a:pt x="5370" y="8616"/>
                        </a:lnTo>
                        <a:lnTo>
                          <a:pt x="5799" y="8997"/>
                        </a:lnTo>
                        <a:cubicBezTo>
                          <a:pt x="5820" y="9009"/>
                          <a:pt x="5840" y="9016"/>
                          <a:pt x="5857" y="9016"/>
                        </a:cubicBezTo>
                        <a:cubicBezTo>
                          <a:pt x="5888" y="9016"/>
                          <a:pt x="5911" y="8995"/>
                          <a:pt x="5918" y="8949"/>
                        </a:cubicBezTo>
                        <a:lnTo>
                          <a:pt x="5978" y="8437"/>
                        </a:lnTo>
                        <a:lnTo>
                          <a:pt x="5978" y="8377"/>
                        </a:lnTo>
                        <a:lnTo>
                          <a:pt x="6037" y="8425"/>
                        </a:lnTo>
                        <a:lnTo>
                          <a:pt x="6502" y="8699"/>
                        </a:lnTo>
                        <a:cubicBezTo>
                          <a:pt x="6517" y="8708"/>
                          <a:pt x="6533" y="8713"/>
                          <a:pt x="6547" y="8713"/>
                        </a:cubicBezTo>
                        <a:cubicBezTo>
                          <a:pt x="6588" y="8713"/>
                          <a:pt x="6621" y="8677"/>
                          <a:pt x="6621" y="8616"/>
                        </a:cubicBezTo>
                        <a:lnTo>
                          <a:pt x="6609" y="8080"/>
                        </a:lnTo>
                        <a:lnTo>
                          <a:pt x="6621" y="8068"/>
                        </a:lnTo>
                        <a:lnTo>
                          <a:pt x="7085" y="8294"/>
                        </a:lnTo>
                        <a:cubicBezTo>
                          <a:pt x="7103" y="8300"/>
                          <a:pt x="7119" y="8303"/>
                          <a:pt x="7134" y="8303"/>
                        </a:cubicBezTo>
                        <a:cubicBezTo>
                          <a:pt x="7177" y="8303"/>
                          <a:pt x="7201" y="8276"/>
                          <a:pt x="7192" y="8223"/>
                        </a:cubicBezTo>
                        <a:lnTo>
                          <a:pt x="7109" y="7687"/>
                        </a:lnTo>
                        <a:lnTo>
                          <a:pt x="7097" y="7604"/>
                        </a:lnTo>
                        <a:lnTo>
                          <a:pt x="7168" y="7639"/>
                        </a:lnTo>
                        <a:lnTo>
                          <a:pt x="7597" y="7782"/>
                        </a:lnTo>
                        <a:lnTo>
                          <a:pt x="7597" y="7782"/>
                        </a:lnTo>
                        <a:lnTo>
                          <a:pt x="7585" y="7770"/>
                        </a:lnTo>
                        <a:lnTo>
                          <a:pt x="7275" y="7282"/>
                        </a:lnTo>
                        <a:lnTo>
                          <a:pt x="7275" y="7270"/>
                        </a:lnTo>
                        <a:lnTo>
                          <a:pt x="7466" y="7223"/>
                        </a:lnTo>
                        <a:lnTo>
                          <a:pt x="8073" y="7294"/>
                        </a:lnTo>
                        <a:cubicBezTo>
                          <a:pt x="8080" y="7295"/>
                          <a:pt x="8088" y="7296"/>
                          <a:pt x="8094" y="7296"/>
                        </a:cubicBezTo>
                        <a:cubicBezTo>
                          <a:pt x="8168" y="7296"/>
                          <a:pt x="8225" y="7240"/>
                          <a:pt x="8192" y="7175"/>
                        </a:cubicBezTo>
                        <a:lnTo>
                          <a:pt x="8002" y="6687"/>
                        </a:lnTo>
                        <a:lnTo>
                          <a:pt x="7990" y="6615"/>
                        </a:lnTo>
                        <a:lnTo>
                          <a:pt x="8609" y="6615"/>
                        </a:lnTo>
                        <a:cubicBezTo>
                          <a:pt x="8692" y="6615"/>
                          <a:pt x="8716" y="6568"/>
                          <a:pt x="8669" y="6496"/>
                        </a:cubicBezTo>
                        <a:lnTo>
                          <a:pt x="8359" y="6020"/>
                        </a:lnTo>
                        <a:lnTo>
                          <a:pt x="8347" y="5984"/>
                        </a:lnTo>
                        <a:lnTo>
                          <a:pt x="8371" y="5972"/>
                        </a:lnTo>
                        <a:lnTo>
                          <a:pt x="8907" y="5818"/>
                        </a:lnTo>
                        <a:cubicBezTo>
                          <a:pt x="8954" y="5794"/>
                          <a:pt x="8954" y="5556"/>
                          <a:pt x="8919" y="5508"/>
                        </a:cubicBezTo>
                        <a:lnTo>
                          <a:pt x="8454" y="4948"/>
                        </a:lnTo>
                        <a:cubicBezTo>
                          <a:pt x="8423" y="4959"/>
                          <a:pt x="8401" y="5050"/>
                          <a:pt x="8372" y="5050"/>
                        </a:cubicBezTo>
                        <a:cubicBezTo>
                          <a:pt x="8368" y="5050"/>
                          <a:pt x="8364" y="5048"/>
                          <a:pt x="8359" y="5044"/>
                        </a:cubicBezTo>
                        <a:cubicBezTo>
                          <a:pt x="7333" y="4201"/>
                          <a:pt x="6658" y="4010"/>
                          <a:pt x="6259" y="4010"/>
                        </a:cubicBezTo>
                        <a:cubicBezTo>
                          <a:pt x="5930" y="4010"/>
                          <a:pt x="5787" y="4139"/>
                          <a:pt x="5787" y="4139"/>
                        </a:cubicBezTo>
                        <a:lnTo>
                          <a:pt x="5704" y="4246"/>
                        </a:lnTo>
                        <a:cubicBezTo>
                          <a:pt x="5481" y="4369"/>
                          <a:pt x="5313" y="4417"/>
                          <a:pt x="5179" y="4417"/>
                        </a:cubicBezTo>
                        <a:cubicBezTo>
                          <a:pt x="5040" y="4417"/>
                          <a:pt x="4937" y="4366"/>
                          <a:pt x="4847" y="4294"/>
                        </a:cubicBezTo>
                        <a:cubicBezTo>
                          <a:pt x="4716" y="4091"/>
                          <a:pt x="4668" y="3877"/>
                          <a:pt x="4978" y="3460"/>
                        </a:cubicBezTo>
                        <a:lnTo>
                          <a:pt x="5061" y="3377"/>
                        </a:lnTo>
                        <a:cubicBezTo>
                          <a:pt x="5061" y="3377"/>
                          <a:pt x="5692" y="2722"/>
                          <a:pt x="4442" y="638"/>
                        </a:cubicBezTo>
                        <a:cubicBezTo>
                          <a:pt x="4430" y="615"/>
                          <a:pt x="4418" y="496"/>
                          <a:pt x="4406" y="496"/>
                        </a:cubicBezTo>
                        <a:lnTo>
                          <a:pt x="4073" y="31"/>
                        </a:lnTo>
                        <a:cubicBezTo>
                          <a:pt x="4055" y="9"/>
                          <a:pt x="4035" y="0"/>
                          <a:pt x="4017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90" name="Google Shape;2290;p49"/>
                  <p:cNvSpPr/>
                  <p:nvPr/>
                </p:nvSpPr>
                <p:spPr>
                  <a:xfrm>
                    <a:off x="7250012" y="6682281"/>
                    <a:ext cx="188079" cy="161014"/>
                  </a:xfrm>
                  <a:custGeom>
                    <a:rect b="b" l="l" r="r" t="t"/>
                    <a:pathLst>
                      <a:path extrusionOk="0" h="7972" w="9312">
                        <a:moveTo>
                          <a:pt x="2426" y="1"/>
                        </a:moveTo>
                        <a:cubicBezTo>
                          <a:pt x="2389" y="1"/>
                          <a:pt x="2364" y="50"/>
                          <a:pt x="2346" y="113"/>
                        </a:cubicBezTo>
                        <a:lnTo>
                          <a:pt x="2346" y="673"/>
                        </a:lnTo>
                        <a:lnTo>
                          <a:pt x="2346" y="708"/>
                        </a:lnTo>
                        <a:lnTo>
                          <a:pt x="2322" y="685"/>
                        </a:lnTo>
                        <a:lnTo>
                          <a:pt x="1775" y="506"/>
                        </a:lnTo>
                        <a:cubicBezTo>
                          <a:pt x="1764" y="505"/>
                          <a:pt x="1754" y="504"/>
                          <a:pt x="1745" y="504"/>
                        </a:cubicBezTo>
                        <a:cubicBezTo>
                          <a:pt x="1683" y="504"/>
                          <a:pt x="1659" y="539"/>
                          <a:pt x="1679" y="601"/>
                        </a:cubicBezTo>
                        <a:lnTo>
                          <a:pt x="1834" y="947"/>
                        </a:lnTo>
                        <a:lnTo>
                          <a:pt x="1810" y="947"/>
                        </a:lnTo>
                        <a:lnTo>
                          <a:pt x="1263" y="982"/>
                        </a:lnTo>
                        <a:cubicBezTo>
                          <a:pt x="1259" y="982"/>
                          <a:pt x="1255" y="981"/>
                          <a:pt x="1252" y="981"/>
                        </a:cubicBezTo>
                        <a:cubicBezTo>
                          <a:pt x="1187" y="981"/>
                          <a:pt x="1146" y="1081"/>
                          <a:pt x="1179" y="1149"/>
                        </a:cubicBezTo>
                        <a:lnTo>
                          <a:pt x="1394" y="1661"/>
                        </a:lnTo>
                        <a:lnTo>
                          <a:pt x="1418" y="1685"/>
                        </a:lnTo>
                        <a:lnTo>
                          <a:pt x="1382" y="1697"/>
                        </a:lnTo>
                        <a:lnTo>
                          <a:pt x="834" y="1720"/>
                        </a:lnTo>
                        <a:cubicBezTo>
                          <a:pt x="763" y="1720"/>
                          <a:pt x="727" y="1780"/>
                          <a:pt x="775" y="1840"/>
                        </a:cubicBezTo>
                        <a:lnTo>
                          <a:pt x="1072" y="2268"/>
                        </a:lnTo>
                        <a:lnTo>
                          <a:pt x="1108" y="2328"/>
                        </a:lnTo>
                        <a:lnTo>
                          <a:pt x="1037" y="2340"/>
                        </a:lnTo>
                        <a:lnTo>
                          <a:pt x="501" y="2411"/>
                        </a:lnTo>
                        <a:cubicBezTo>
                          <a:pt x="429" y="2435"/>
                          <a:pt x="417" y="2471"/>
                          <a:pt x="465" y="2530"/>
                        </a:cubicBezTo>
                        <a:lnTo>
                          <a:pt x="798" y="2923"/>
                        </a:lnTo>
                        <a:lnTo>
                          <a:pt x="798" y="2935"/>
                        </a:lnTo>
                        <a:lnTo>
                          <a:pt x="275" y="3054"/>
                        </a:lnTo>
                        <a:cubicBezTo>
                          <a:pt x="203" y="3066"/>
                          <a:pt x="191" y="3125"/>
                          <a:pt x="251" y="3173"/>
                        </a:cubicBezTo>
                        <a:lnTo>
                          <a:pt x="656" y="3530"/>
                        </a:lnTo>
                        <a:lnTo>
                          <a:pt x="715" y="3578"/>
                        </a:lnTo>
                        <a:lnTo>
                          <a:pt x="632" y="3602"/>
                        </a:lnTo>
                        <a:lnTo>
                          <a:pt x="144" y="3816"/>
                        </a:lnTo>
                        <a:cubicBezTo>
                          <a:pt x="72" y="3840"/>
                          <a:pt x="72" y="3899"/>
                          <a:pt x="132" y="3947"/>
                        </a:cubicBezTo>
                        <a:lnTo>
                          <a:pt x="298" y="4006"/>
                        </a:lnTo>
                        <a:lnTo>
                          <a:pt x="60" y="4471"/>
                        </a:lnTo>
                        <a:cubicBezTo>
                          <a:pt x="1" y="4518"/>
                          <a:pt x="84" y="4661"/>
                          <a:pt x="167" y="4697"/>
                        </a:cubicBezTo>
                        <a:lnTo>
                          <a:pt x="775" y="4899"/>
                        </a:lnTo>
                        <a:lnTo>
                          <a:pt x="786" y="4935"/>
                        </a:lnTo>
                        <a:cubicBezTo>
                          <a:pt x="1539" y="5148"/>
                          <a:pt x="2103" y="5222"/>
                          <a:pt x="2523" y="5222"/>
                        </a:cubicBezTo>
                        <a:cubicBezTo>
                          <a:pt x="3463" y="5222"/>
                          <a:pt x="3680" y="4852"/>
                          <a:pt x="3680" y="4852"/>
                        </a:cubicBezTo>
                        <a:lnTo>
                          <a:pt x="3739" y="4768"/>
                        </a:lnTo>
                        <a:cubicBezTo>
                          <a:pt x="3968" y="4470"/>
                          <a:pt x="4157" y="4385"/>
                          <a:pt x="4332" y="4385"/>
                        </a:cubicBezTo>
                        <a:cubicBezTo>
                          <a:pt x="4394" y="4385"/>
                          <a:pt x="4454" y="4396"/>
                          <a:pt x="4513" y="4411"/>
                        </a:cubicBezTo>
                        <a:cubicBezTo>
                          <a:pt x="4704" y="4542"/>
                          <a:pt x="4847" y="4733"/>
                          <a:pt x="4716" y="5233"/>
                        </a:cubicBezTo>
                        <a:lnTo>
                          <a:pt x="4692" y="5328"/>
                        </a:lnTo>
                        <a:cubicBezTo>
                          <a:pt x="4692" y="5328"/>
                          <a:pt x="4358" y="6162"/>
                          <a:pt x="6442" y="7614"/>
                        </a:cubicBezTo>
                        <a:lnTo>
                          <a:pt x="6930" y="7947"/>
                        </a:lnTo>
                        <a:cubicBezTo>
                          <a:pt x="6951" y="7964"/>
                          <a:pt x="6971" y="7972"/>
                          <a:pt x="6989" y="7972"/>
                        </a:cubicBezTo>
                        <a:cubicBezTo>
                          <a:pt x="7023" y="7972"/>
                          <a:pt x="7049" y="7943"/>
                          <a:pt x="7049" y="7888"/>
                        </a:cubicBezTo>
                        <a:lnTo>
                          <a:pt x="7049" y="7340"/>
                        </a:lnTo>
                        <a:lnTo>
                          <a:pt x="7049" y="7316"/>
                        </a:lnTo>
                        <a:lnTo>
                          <a:pt x="7085" y="7328"/>
                        </a:lnTo>
                        <a:lnTo>
                          <a:pt x="7633" y="7507"/>
                        </a:lnTo>
                        <a:cubicBezTo>
                          <a:pt x="7647" y="7512"/>
                          <a:pt x="7661" y="7514"/>
                          <a:pt x="7673" y="7514"/>
                        </a:cubicBezTo>
                        <a:cubicBezTo>
                          <a:pt x="7720" y="7514"/>
                          <a:pt x="7747" y="7478"/>
                          <a:pt x="7728" y="7412"/>
                        </a:cubicBezTo>
                        <a:lnTo>
                          <a:pt x="7573" y="6924"/>
                        </a:lnTo>
                        <a:lnTo>
                          <a:pt x="7537" y="6864"/>
                        </a:lnTo>
                        <a:lnTo>
                          <a:pt x="7621" y="6876"/>
                        </a:lnTo>
                        <a:lnTo>
                          <a:pt x="8156" y="6935"/>
                        </a:lnTo>
                        <a:cubicBezTo>
                          <a:pt x="8168" y="6939"/>
                          <a:pt x="8178" y="6941"/>
                          <a:pt x="8187" y="6941"/>
                        </a:cubicBezTo>
                        <a:cubicBezTo>
                          <a:pt x="8237" y="6941"/>
                          <a:pt x="8258" y="6890"/>
                          <a:pt x="8228" y="6840"/>
                        </a:cubicBezTo>
                        <a:lnTo>
                          <a:pt x="8002" y="6340"/>
                        </a:lnTo>
                        <a:lnTo>
                          <a:pt x="8025" y="6328"/>
                        </a:lnTo>
                        <a:lnTo>
                          <a:pt x="8537" y="6364"/>
                        </a:lnTo>
                        <a:cubicBezTo>
                          <a:pt x="8621" y="6364"/>
                          <a:pt x="8645" y="6316"/>
                          <a:pt x="8597" y="6245"/>
                        </a:cubicBezTo>
                        <a:lnTo>
                          <a:pt x="8323" y="5781"/>
                        </a:lnTo>
                        <a:lnTo>
                          <a:pt x="8276" y="5721"/>
                        </a:lnTo>
                        <a:lnTo>
                          <a:pt x="8347" y="5721"/>
                        </a:lnTo>
                        <a:lnTo>
                          <a:pt x="8811" y="5685"/>
                        </a:lnTo>
                        <a:lnTo>
                          <a:pt x="8799" y="5673"/>
                        </a:lnTo>
                        <a:lnTo>
                          <a:pt x="8323" y="5352"/>
                        </a:lnTo>
                        <a:lnTo>
                          <a:pt x="8299" y="5328"/>
                        </a:lnTo>
                        <a:lnTo>
                          <a:pt x="8466" y="5209"/>
                        </a:lnTo>
                        <a:lnTo>
                          <a:pt x="9049" y="5030"/>
                        </a:lnTo>
                        <a:cubicBezTo>
                          <a:pt x="9121" y="5019"/>
                          <a:pt x="9168" y="4935"/>
                          <a:pt x="9109" y="4888"/>
                        </a:cubicBezTo>
                        <a:lnTo>
                          <a:pt x="8716" y="4518"/>
                        </a:lnTo>
                        <a:lnTo>
                          <a:pt x="8668" y="4459"/>
                        </a:lnTo>
                        <a:lnTo>
                          <a:pt x="8752" y="4423"/>
                        </a:lnTo>
                        <a:lnTo>
                          <a:pt x="9240" y="4221"/>
                        </a:lnTo>
                        <a:cubicBezTo>
                          <a:pt x="9311" y="4185"/>
                          <a:pt x="9311" y="4126"/>
                          <a:pt x="9252" y="4078"/>
                        </a:cubicBezTo>
                        <a:lnTo>
                          <a:pt x="8776" y="3768"/>
                        </a:lnTo>
                        <a:lnTo>
                          <a:pt x="8752" y="3756"/>
                        </a:lnTo>
                        <a:lnTo>
                          <a:pt x="8776" y="3745"/>
                        </a:lnTo>
                        <a:lnTo>
                          <a:pt x="9192" y="3387"/>
                        </a:lnTo>
                        <a:cubicBezTo>
                          <a:pt x="9288" y="3364"/>
                          <a:pt x="9192" y="3149"/>
                          <a:pt x="9121" y="3114"/>
                        </a:cubicBezTo>
                        <a:lnTo>
                          <a:pt x="8466" y="2768"/>
                        </a:lnTo>
                        <a:cubicBezTo>
                          <a:pt x="8443" y="2780"/>
                          <a:pt x="8464" y="2912"/>
                          <a:pt x="8424" y="2912"/>
                        </a:cubicBezTo>
                        <a:cubicBezTo>
                          <a:pt x="8422" y="2912"/>
                          <a:pt x="8420" y="2912"/>
                          <a:pt x="8418" y="2911"/>
                        </a:cubicBezTo>
                        <a:cubicBezTo>
                          <a:pt x="7773" y="2730"/>
                          <a:pt x="7278" y="2665"/>
                          <a:pt x="6898" y="2665"/>
                        </a:cubicBezTo>
                        <a:cubicBezTo>
                          <a:pt x="5903" y="2665"/>
                          <a:pt x="5704" y="3114"/>
                          <a:pt x="5704" y="3114"/>
                        </a:cubicBezTo>
                        <a:lnTo>
                          <a:pt x="5656" y="3244"/>
                        </a:lnTo>
                        <a:cubicBezTo>
                          <a:pt x="5421" y="3551"/>
                          <a:pt x="5235" y="3653"/>
                          <a:pt x="5059" y="3653"/>
                        </a:cubicBezTo>
                        <a:cubicBezTo>
                          <a:pt x="5003" y="3653"/>
                          <a:pt x="4949" y="3643"/>
                          <a:pt x="4894" y="3625"/>
                        </a:cubicBezTo>
                        <a:cubicBezTo>
                          <a:pt x="4704" y="3483"/>
                          <a:pt x="4573" y="3304"/>
                          <a:pt x="4692" y="2804"/>
                        </a:cubicBezTo>
                        <a:lnTo>
                          <a:pt x="4716" y="2697"/>
                        </a:lnTo>
                        <a:cubicBezTo>
                          <a:pt x="4716" y="2697"/>
                          <a:pt x="5049" y="1840"/>
                          <a:pt x="3061" y="435"/>
                        </a:cubicBezTo>
                        <a:cubicBezTo>
                          <a:pt x="3037" y="423"/>
                          <a:pt x="2977" y="316"/>
                          <a:pt x="2965" y="316"/>
                        </a:cubicBezTo>
                        <a:lnTo>
                          <a:pt x="2465" y="18"/>
                        </a:lnTo>
                        <a:cubicBezTo>
                          <a:pt x="2451" y="6"/>
                          <a:pt x="2437" y="1"/>
                          <a:pt x="242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91" name="Google Shape;2291;p49"/>
                  <p:cNvSpPr/>
                  <p:nvPr/>
                </p:nvSpPr>
                <p:spPr>
                  <a:xfrm>
                    <a:off x="7144198" y="6514925"/>
                    <a:ext cx="188079" cy="161237"/>
                  </a:xfrm>
                  <a:custGeom>
                    <a:rect b="b" l="l" r="r" t="t"/>
                    <a:pathLst>
                      <a:path extrusionOk="0" h="7983" w="9312">
                        <a:moveTo>
                          <a:pt x="2412" y="0"/>
                        </a:moveTo>
                        <a:cubicBezTo>
                          <a:pt x="2373" y="0"/>
                          <a:pt x="2346" y="47"/>
                          <a:pt x="2346" y="101"/>
                        </a:cubicBezTo>
                        <a:lnTo>
                          <a:pt x="2346" y="672"/>
                        </a:lnTo>
                        <a:lnTo>
                          <a:pt x="2346" y="720"/>
                        </a:lnTo>
                        <a:lnTo>
                          <a:pt x="2323" y="696"/>
                        </a:lnTo>
                        <a:lnTo>
                          <a:pt x="1775" y="517"/>
                        </a:lnTo>
                        <a:cubicBezTo>
                          <a:pt x="1764" y="516"/>
                          <a:pt x="1755" y="515"/>
                          <a:pt x="1746" y="515"/>
                        </a:cubicBezTo>
                        <a:cubicBezTo>
                          <a:pt x="1683" y="515"/>
                          <a:pt x="1659" y="550"/>
                          <a:pt x="1680" y="612"/>
                        </a:cubicBezTo>
                        <a:lnTo>
                          <a:pt x="1834" y="958"/>
                        </a:lnTo>
                        <a:lnTo>
                          <a:pt x="1811" y="958"/>
                        </a:lnTo>
                        <a:lnTo>
                          <a:pt x="1263" y="993"/>
                        </a:lnTo>
                        <a:cubicBezTo>
                          <a:pt x="1259" y="993"/>
                          <a:pt x="1256" y="993"/>
                          <a:pt x="1252" y="993"/>
                        </a:cubicBezTo>
                        <a:cubicBezTo>
                          <a:pt x="1187" y="993"/>
                          <a:pt x="1145" y="1092"/>
                          <a:pt x="1168" y="1160"/>
                        </a:cubicBezTo>
                        <a:lnTo>
                          <a:pt x="1394" y="1672"/>
                        </a:lnTo>
                        <a:lnTo>
                          <a:pt x="1406" y="1696"/>
                        </a:lnTo>
                        <a:lnTo>
                          <a:pt x="1382" y="1708"/>
                        </a:lnTo>
                        <a:lnTo>
                          <a:pt x="834" y="1732"/>
                        </a:lnTo>
                        <a:cubicBezTo>
                          <a:pt x="751" y="1732"/>
                          <a:pt x="727" y="1791"/>
                          <a:pt x="775" y="1851"/>
                        </a:cubicBezTo>
                        <a:lnTo>
                          <a:pt x="1072" y="2279"/>
                        </a:lnTo>
                        <a:lnTo>
                          <a:pt x="1108" y="2339"/>
                        </a:lnTo>
                        <a:lnTo>
                          <a:pt x="1037" y="2351"/>
                        </a:lnTo>
                        <a:lnTo>
                          <a:pt x="501" y="2422"/>
                        </a:lnTo>
                        <a:cubicBezTo>
                          <a:pt x="430" y="2446"/>
                          <a:pt x="418" y="2482"/>
                          <a:pt x="453" y="2541"/>
                        </a:cubicBezTo>
                        <a:lnTo>
                          <a:pt x="799" y="2934"/>
                        </a:lnTo>
                        <a:lnTo>
                          <a:pt x="799" y="2946"/>
                        </a:lnTo>
                        <a:lnTo>
                          <a:pt x="275" y="3065"/>
                        </a:lnTo>
                        <a:cubicBezTo>
                          <a:pt x="203" y="3077"/>
                          <a:pt x="191" y="3137"/>
                          <a:pt x="251" y="3184"/>
                        </a:cubicBezTo>
                        <a:lnTo>
                          <a:pt x="656" y="3541"/>
                        </a:lnTo>
                        <a:lnTo>
                          <a:pt x="715" y="3589"/>
                        </a:lnTo>
                        <a:lnTo>
                          <a:pt x="632" y="3613"/>
                        </a:lnTo>
                        <a:lnTo>
                          <a:pt x="144" y="3827"/>
                        </a:lnTo>
                        <a:cubicBezTo>
                          <a:pt x="72" y="3851"/>
                          <a:pt x="72" y="3911"/>
                          <a:pt x="132" y="3958"/>
                        </a:cubicBezTo>
                        <a:lnTo>
                          <a:pt x="299" y="4018"/>
                        </a:lnTo>
                        <a:lnTo>
                          <a:pt x="60" y="4482"/>
                        </a:lnTo>
                        <a:cubicBezTo>
                          <a:pt x="1" y="4530"/>
                          <a:pt x="84" y="4673"/>
                          <a:pt x="156" y="4708"/>
                        </a:cubicBezTo>
                        <a:lnTo>
                          <a:pt x="775" y="4911"/>
                        </a:lnTo>
                        <a:lnTo>
                          <a:pt x="787" y="4946"/>
                        </a:lnTo>
                        <a:cubicBezTo>
                          <a:pt x="1540" y="5159"/>
                          <a:pt x="2102" y="5233"/>
                          <a:pt x="2520" y="5233"/>
                        </a:cubicBezTo>
                        <a:cubicBezTo>
                          <a:pt x="3457" y="5233"/>
                          <a:pt x="3668" y="4863"/>
                          <a:pt x="3668" y="4863"/>
                        </a:cubicBezTo>
                        <a:lnTo>
                          <a:pt x="3728" y="4780"/>
                        </a:lnTo>
                        <a:cubicBezTo>
                          <a:pt x="3965" y="4481"/>
                          <a:pt x="4157" y="4396"/>
                          <a:pt x="4327" y="4396"/>
                        </a:cubicBezTo>
                        <a:cubicBezTo>
                          <a:pt x="4387" y="4396"/>
                          <a:pt x="4445" y="4407"/>
                          <a:pt x="4501" y="4422"/>
                        </a:cubicBezTo>
                        <a:cubicBezTo>
                          <a:pt x="4704" y="4553"/>
                          <a:pt x="4847" y="4744"/>
                          <a:pt x="4716" y="5244"/>
                        </a:cubicBezTo>
                        <a:lnTo>
                          <a:pt x="4680" y="5339"/>
                        </a:lnTo>
                        <a:cubicBezTo>
                          <a:pt x="4680" y="5339"/>
                          <a:pt x="4359" y="6173"/>
                          <a:pt x="6442" y="7625"/>
                        </a:cubicBezTo>
                        <a:lnTo>
                          <a:pt x="6930" y="7959"/>
                        </a:lnTo>
                        <a:cubicBezTo>
                          <a:pt x="6951" y="7975"/>
                          <a:pt x="6971" y="7983"/>
                          <a:pt x="6989" y="7983"/>
                        </a:cubicBezTo>
                        <a:cubicBezTo>
                          <a:pt x="7024" y="7983"/>
                          <a:pt x="7049" y="7954"/>
                          <a:pt x="7049" y="7899"/>
                        </a:cubicBezTo>
                        <a:lnTo>
                          <a:pt x="7049" y="7351"/>
                        </a:lnTo>
                        <a:lnTo>
                          <a:pt x="7049" y="7328"/>
                        </a:lnTo>
                        <a:lnTo>
                          <a:pt x="7085" y="7339"/>
                        </a:lnTo>
                        <a:lnTo>
                          <a:pt x="7633" y="7518"/>
                        </a:lnTo>
                        <a:cubicBezTo>
                          <a:pt x="7644" y="7520"/>
                          <a:pt x="7655" y="7521"/>
                          <a:pt x="7665" y="7521"/>
                        </a:cubicBezTo>
                        <a:cubicBezTo>
                          <a:pt x="7717" y="7521"/>
                          <a:pt x="7746" y="7493"/>
                          <a:pt x="7716" y="7423"/>
                        </a:cubicBezTo>
                        <a:lnTo>
                          <a:pt x="7573" y="6935"/>
                        </a:lnTo>
                        <a:lnTo>
                          <a:pt x="7538" y="6875"/>
                        </a:lnTo>
                        <a:lnTo>
                          <a:pt x="7621" y="6887"/>
                        </a:lnTo>
                        <a:lnTo>
                          <a:pt x="8157" y="6947"/>
                        </a:lnTo>
                        <a:cubicBezTo>
                          <a:pt x="8167" y="6950"/>
                          <a:pt x="8177" y="6952"/>
                          <a:pt x="8186" y="6952"/>
                        </a:cubicBezTo>
                        <a:cubicBezTo>
                          <a:pt x="8234" y="6952"/>
                          <a:pt x="8248" y="6898"/>
                          <a:pt x="8228" y="6828"/>
                        </a:cubicBezTo>
                        <a:lnTo>
                          <a:pt x="8002" y="6339"/>
                        </a:lnTo>
                        <a:lnTo>
                          <a:pt x="8014" y="6327"/>
                        </a:lnTo>
                        <a:lnTo>
                          <a:pt x="8538" y="6339"/>
                        </a:lnTo>
                        <a:cubicBezTo>
                          <a:pt x="8609" y="6339"/>
                          <a:pt x="8645" y="6292"/>
                          <a:pt x="8597" y="6220"/>
                        </a:cubicBezTo>
                        <a:lnTo>
                          <a:pt x="8311" y="5756"/>
                        </a:lnTo>
                        <a:lnTo>
                          <a:pt x="8276" y="5696"/>
                        </a:lnTo>
                        <a:lnTo>
                          <a:pt x="8347" y="5696"/>
                        </a:lnTo>
                        <a:lnTo>
                          <a:pt x="8812" y="5673"/>
                        </a:lnTo>
                        <a:lnTo>
                          <a:pt x="8788" y="5661"/>
                        </a:lnTo>
                        <a:lnTo>
                          <a:pt x="8311" y="5327"/>
                        </a:lnTo>
                        <a:lnTo>
                          <a:pt x="8300" y="5315"/>
                        </a:lnTo>
                        <a:lnTo>
                          <a:pt x="8466" y="5196"/>
                        </a:lnTo>
                        <a:lnTo>
                          <a:pt x="9050" y="5018"/>
                        </a:lnTo>
                        <a:cubicBezTo>
                          <a:pt x="9121" y="5006"/>
                          <a:pt x="9169" y="4911"/>
                          <a:pt x="9109" y="4863"/>
                        </a:cubicBezTo>
                        <a:lnTo>
                          <a:pt x="8716" y="4494"/>
                        </a:lnTo>
                        <a:lnTo>
                          <a:pt x="8669" y="4434"/>
                        </a:lnTo>
                        <a:lnTo>
                          <a:pt x="8752" y="4411"/>
                        </a:lnTo>
                        <a:lnTo>
                          <a:pt x="9240" y="4196"/>
                        </a:lnTo>
                        <a:cubicBezTo>
                          <a:pt x="9312" y="4172"/>
                          <a:pt x="9312" y="4113"/>
                          <a:pt x="9252" y="4065"/>
                        </a:cubicBezTo>
                        <a:lnTo>
                          <a:pt x="8776" y="3756"/>
                        </a:lnTo>
                        <a:lnTo>
                          <a:pt x="8752" y="3732"/>
                        </a:lnTo>
                        <a:lnTo>
                          <a:pt x="8776" y="3720"/>
                        </a:lnTo>
                        <a:lnTo>
                          <a:pt x="9193" y="3363"/>
                        </a:lnTo>
                        <a:cubicBezTo>
                          <a:pt x="9252" y="3339"/>
                          <a:pt x="9169" y="3113"/>
                          <a:pt x="9109" y="3101"/>
                        </a:cubicBezTo>
                        <a:lnTo>
                          <a:pt x="8454" y="2756"/>
                        </a:lnTo>
                        <a:cubicBezTo>
                          <a:pt x="8420" y="2767"/>
                          <a:pt x="8451" y="2887"/>
                          <a:pt x="8412" y="2887"/>
                        </a:cubicBezTo>
                        <a:cubicBezTo>
                          <a:pt x="8411" y="2887"/>
                          <a:pt x="8409" y="2887"/>
                          <a:pt x="8407" y="2887"/>
                        </a:cubicBezTo>
                        <a:cubicBezTo>
                          <a:pt x="7768" y="2707"/>
                          <a:pt x="7275" y="2642"/>
                          <a:pt x="6895" y="2642"/>
                        </a:cubicBezTo>
                        <a:cubicBezTo>
                          <a:pt x="5887" y="2642"/>
                          <a:pt x="5680" y="3101"/>
                          <a:pt x="5680" y="3101"/>
                        </a:cubicBezTo>
                        <a:lnTo>
                          <a:pt x="5644" y="3232"/>
                        </a:lnTo>
                        <a:cubicBezTo>
                          <a:pt x="5405" y="3534"/>
                          <a:pt x="5225" y="3630"/>
                          <a:pt x="5055" y="3630"/>
                        </a:cubicBezTo>
                        <a:cubicBezTo>
                          <a:pt x="4997" y="3630"/>
                          <a:pt x="4940" y="3619"/>
                          <a:pt x="4882" y="3601"/>
                        </a:cubicBezTo>
                        <a:cubicBezTo>
                          <a:pt x="4692" y="3470"/>
                          <a:pt x="4549" y="3291"/>
                          <a:pt x="4668" y="2779"/>
                        </a:cubicBezTo>
                        <a:lnTo>
                          <a:pt x="4704" y="2696"/>
                        </a:lnTo>
                        <a:cubicBezTo>
                          <a:pt x="4704" y="2696"/>
                          <a:pt x="5025" y="1827"/>
                          <a:pt x="3049" y="434"/>
                        </a:cubicBezTo>
                        <a:cubicBezTo>
                          <a:pt x="3025" y="422"/>
                          <a:pt x="2966" y="315"/>
                          <a:pt x="2942" y="315"/>
                        </a:cubicBezTo>
                        <a:lnTo>
                          <a:pt x="2454" y="17"/>
                        </a:lnTo>
                        <a:cubicBezTo>
                          <a:pt x="2439" y="5"/>
                          <a:pt x="2425" y="0"/>
                          <a:pt x="2412" y="0"/>
                        </a:cubicBezTo>
                        <a:close/>
                      </a:path>
                    </a:pathLst>
                  </a:custGeom>
                  <a:solidFill>
                    <a:srgbClr val="EF9825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92" name="Google Shape;2292;p49"/>
                  <p:cNvSpPr/>
                  <p:nvPr/>
                </p:nvSpPr>
                <p:spPr>
                  <a:xfrm>
                    <a:off x="7252658" y="6863655"/>
                    <a:ext cx="188564" cy="179758"/>
                  </a:xfrm>
                  <a:custGeom>
                    <a:rect b="b" l="l" r="r" t="t"/>
                    <a:pathLst>
                      <a:path extrusionOk="0" h="8900" w="9336">
                        <a:moveTo>
                          <a:pt x="3497" y="0"/>
                        </a:moveTo>
                        <a:cubicBezTo>
                          <a:pt x="3466" y="0"/>
                          <a:pt x="3430" y="38"/>
                          <a:pt x="3406" y="87"/>
                        </a:cubicBezTo>
                        <a:lnTo>
                          <a:pt x="3263" y="634"/>
                        </a:lnTo>
                        <a:lnTo>
                          <a:pt x="3239" y="670"/>
                        </a:lnTo>
                        <a:lnTo>
                          <a:pt x="3215" y="646"/>
                        </a:lnTo>
                        <a:lnTo>
                          <a:pt x="2727" y="349"/>
                        </a:lnTo>
                        <a:cubicBezTo>
                          <a:pt x="2709" y="338"/>
                          <a:pt x="2690" y="332"/>
                          <a:pt x="2674" y="332"/>
                        </a:cubicBezTo>
                        <a:cubicBezTo>
                          <a:pt x="2638" y="332"/>
                          <a:pt x="2612" y="359"/>
                          <a:pt x="2620" y="408"/>
                        </a:cubicBezTo>
                        <a:lnTo>
                          <a:pt x="2680" y="789"/>
                        </a:lnTo>
                        <a:lnTo>
                          <a:pt x="2668" y="789"/>
                        </a:lnTo>
                        <a:lnTo>
                          <a:pt x="2132" y="694"/>
                        </a:lnTo>
                        <a:cubicBezTo>
                          <a:pt x="2122" y="691"/>
                          <a:pt x="2112" y="690"/>
                          <a:pt x="2103" y="690"/>
                        </a:cubicBezTo>
                        <a:cubicBezTo>
                          <a:pt x="2036" y="690"/>
                          <a:pt x="1992" y="762"/>
                          <a:pt x="2013" y="825"/>
                        </a:cubicBezTo>
                        <a:lnTo>
                          <a:pt x="2096" y="1384"/>
                        </a:lnTo>
                        <a:lnTo>
                          <a:pt x="2096" y="1408"/>
                        </a:lnTo>
                        <a:lnTo>
                          <a:pt x="2072" y="1408"/>
                        </a:lnTo>
                        <a:lnTo>
                          <a:pt x="1537" y="1289"/>
                        </a:lnTo>
                        <a:cubicBezTo>
                          <a:pt x="1528" y="1288"/>
                          <a:pt x="1520" y="1287"/>
                          <a:pt x="1513" y="1287"/>
                        </a:cubicBezTo>
                        <a:cubicBezTo>
                          <a:pt x="1449" y="1287"/>
                          <a:pt x="1431" y="1332"/>
                          <a:pt x="1441" y="1396"/>
                        </a:cubicBezTo>
                        <a:lnTo>
                          <a:pt x="1620" y="1884"/>
                        </a:lnTo>
                        <a:lnTo>
                          <a:pt x="1656" y="1956"/>
                        </a:lnTo>
                        <a:lnTo>
                          <a:pt x="1572" y="1944"/>
                        </a:lnTo>
                        <a:lnTo>
                          <a:pt x="1036" y="1884"/>
                        </a:lnTo>
                        <a:cubicBezTo>
                          <a:pt x="1030" y="1883"/>
                          <a:pt x="1024" y="1883"/>
                          <a:pt x="1019" y="1883"/>
                        </a:cubicBezTo>
                        <a:cubicBezTo>
                          <a:pt x="961" y="1883"/>
                          <a:pt x="943" y="1937"/>
                          <a:pt x="965" y="1992"/>
                        </a:cubicBezTo>
                        <a:lnTo>
                          <a:pt x="1203" y="2456"/>
                        </a:lnTo>
                        <a:lnTo>
                          <a:pt x="1191" y="2468"/>
                        </a:lnTo>
                        <a:lnTo>
                          <a:pt x="655" y="2468"/>
                        </a:lnTo>
                        <a:cubicBezTo>
                          <a:pt x="584" y="2468"/>
                          <a:pt x="548" y="2516"/>
                          <a:pt x="596" y="2587"/>
                        </a:cubicBezTo>
                        <a:lnTo>
                          <a:pt x="894" y="3027"/>
                        </a:lnTo>
                        <a:lnTo>
                          <a:pt x="941" y="3087"/>
                        </a:lnTo>
                        <a:lnTo>
                          <a:pt x="858" y="3111"/>
                        </a:lnTo>
                        <a:lnTo>
                          <a:pt x="322" y="3194"/>
                        </a:lnTo>
                        <a:cubicBezTo>
                          <a:pt x="251" y="3206"/>
                          <a:pt x="239" y="3254"/>
                          <a:pt x="286" y="3313"/>
                        </a:cubicBezTo>
                        <a:lnTo>
                          <a:pt x="417" y="3420"/>
                        </a:lnTo>
                        <a:lnTo>
                          <a:pt x="72" y="3801"/>
                        </a:lnTo>
                        <a:cubicBezTo>
                          <a:pt x="1" y="3837"/>
                          <a:pt x="48" y="4004"/>
                          <a:pt x="120" y="4040"/>
                        </a:cubicBezTo>
                        <a:lnTo>
                          <a:pt x="655" y="4397"/>
                        </a:lnTo>
                        <a:lnTo>
                          <a:pt x="667" y="4432"/>
                        </a:lnTo>
                        <a:cubicBezTo>
                          <a:pt x="1748" y="5061"/>
                          <a:pt x="2446" y="5220"/>
                          <a:pt x="2876" y="5220"/>
                        </a:cubicBezTo>
                        <a:cubicBezTo>
                          <a:pt x="3318" y="5220"/>
                          <a:pt x="3477" y="5052"/>
                          <a:pt x="3477" y="5052"/>
                        </a:cubicBezTo>
                        <a:lnTo>
                          <a:pt x="3573" y="4992"/>
                        </a:lnTo>
                        <a:cubicBezTo>
                          <a:pt x="3795" y="4815"/>
                          <a:pt x="3967" y="4754"/>
                          <a:pt x="4108" y="4754"/>
                        </a:cubicBezTo>
                        <a:cubicBezTo>
                          <a:pt x="4224" y="4754"/>
                          <a:pt x="4320" y="4795"/>
                          <a:pt x="4406" y="4849"/>
                        </a:cubicBezTo>
                        <a:cubicBezTo>
                          <a:pt x="4573" y="5028"/>
                          <a:pt x="4656" y="5254"/>
                          <a:pt x="4418" y="5694"/>
                        </a:cubicBezTo>
                        <a:lnTo>
                          <a:pt x="4358" y="5790"/>
                        </a:lnTo>
                        <a:cubicBezTo>
                          <a:pt x="4358" y="5790"/>
                          <a:pt x="3834" y="6516"/>
                          <a:pt x="5501" y="8421"/>
                        </a:cubicBezTo>
                        <a:lnTo>
                          <a:pt x="5894" y="8862"/>
                        </a:lnTo>
                        <a:cubicBezTo>
                          <a:pt x="5915" y="8887"/>
                          <a:pt x="5938" y="8900"/>
                          <a:pt x="5958" y="8900"/>
                        </a:cubicBezTo>
                        <a:cubicBezTo>
                          <a:pt x="5984" y="8900"/>
                          <a:pt x="6007" y="8878"/>
                          <a:pt x="6013" y="8838"/>
                        </a:cubicBezTo>
                        <a:lnTo>
                          <a:pt x="6144" y="8302"/>
                        </a:lnTo>
                        <a:lnTo>
                          <a:pt x="6156" y="8266"/>
                        </a:lnTo>
                        <a:lnTo>
                          <a:pt x="6192" y="8290"/>
                        </a:lnTo>
                        <a:lnTo>
                          <a:pt x="6680" y="8588"/>
                        </a:lnTo>
                        <a:cubicBezTo>
                          <a:pt x="6698" y="8599"/>
                          <a:pt x="6717" y="8604"/>
                          <a:pt x="6733" y="8604"/>
                        </a:cubicBezTo>
                        <a:cubicBezTo>
                          <a:pt x="6770" y="8604"/>
                          <a:pt x="6795" y="8577"/>
                          <a:pt x="6787" y="8528"/>
                        </a:cubicBezTo>
                        <a:lnTo>
                          <a:pt x="6751" y="8004"/>
                        </a:lnTo>
                        <a:lnTo>
                          <a:pt x="6740" y="7945"/>
                        </a:lnTo>
                        <a:lnTo>
                          <a:pt x="6811" y="7969"/>
                        </a:lnTo>
                        <a:lnTo>
                          <a:pt x="7323" y="8171"/>
                        </a:lnTo>
                        <a:cubicBezTo>
                          <a:pt x="7336" y="8175"/>
                          <a:pt x="7348" y="8177"/>
                          <a:pt x="7358" y="8177"/>
                        </a:cubicBezTo>
                        <a:cubicBezTo>
                          <a:pt x="7409" y="8177"/>
                          <a:pt x="7440" y="8134"/>
                          <a:pt x="7430" y="8076"/>
                        </a:cubicBezTo>
                        <a:lnTo>
                          <a:pt x="7323" y="7552"/>
                        </a:lnTo>
                        <a:lnTo>
                          <a:pt x="7335" y="7540"/>
                        </a:lnTo>
                        <a:lnTo>
                          <a:pt x="7823" y="7695"/>
                        </a:lnTo>
                        <a:cubicBezTo>
                          <a:pt x="7834" y="7696"/>
                          <a:pt x="7843" y="7697"/>
                          <a:pt x="7852" y="7697"/>
                        </a:cubicBezTo>
                        <a:cubicBezTo>
                          <a:pt x="7914" y="7697"/>
                          <a:pt x="7939" y="7662"/>
                          <a:pt x="7918" y="7599"/>
                        </a:cubicBezTo>
                        <a:lnTo>
                          <a:pt x="7752" y="7099"/>
                        </a:lnTo>
                        <a:lnTo>
                          <a:pt x="7728" y="7016"/>
                        </a:lnTo>
                        <a:lnTo>
                          <a:pt x="7799" y="7040"/>
                        </a:lnTo>
                        <a:lnTo>
                          <a:pt x="8240" y="7111"/>
                        </a:lnTo>
                        <a:lnTo>
                          <a:pt x="8228" y="7099"/>
                        </a:lnTo>
                        <a:lnTo>
                          <a:pt x="7847" y="6659"/>
                        </a:lnTo>
                        <a:lnTo>
                          <a:pt x="7823" y="6647"/>
                        </a:lnTo>
                        <a:lnTo>
                          <a:pt x="8002" y="6576"/>
                        </a:lnTo>
                        <a:lnTo>
                          <a:pt x="8621" y="6540"/>
                        </a:lnTo>
                        <a:cubicBezTo>
                          <a:pt x="8692" y="6540"/>
                          <a:pt x="8764" y="6468"/>
                          <a:pt x="8716" y="6409"/>
                        </a:cubicBezTo>
                        <a:lnTo>
                          <a:pt x="8442" y="5944"/>
                        </a:lnTo>
                        <a:lnTo>
                          <a:pt x="8406" y="5873"/>
                        </a:lnTo>
                        <a:lnTo>
                          <a:pt x="8502" y="5861"/>
                        </a:lnTo>
                        <a:lnTo>
                          <a:pt x="9037" y="5766"/>
                        </a:lnTo>
                        <a:cubicBezTo>
                          <a:pt x="9109" y="5754"/>
                          <a:pt x="9121" y="5706"/>
                          <a:pt x="9073" y="5647"/>
                        </a:cubicBezTo>
                        <a:lnTo>
                          <a:pt x="8692" y="5230"/>
                        </a:lnTo>
                        <a:lnTo>
                          <a:pt x="8680" y="5206"/>
                        </a:lnTo>
                        <a:lnTo>
                          <a:pt x="8704" y="5194"/>
                        </a:lnTo>
                        <a:lnTo>
                          <a:pt x="9192" y="4956"/>
                        </a:lnTo>
                        <a:cubicBezTo>
                          <a:pt x="9335" y="4909"/>
                          <a:pt x="9323" y="4671"/>
                          <a:pt x="9240" y="4623"/>
                        </a:cubicBezTo>
                        <a:lnTo>
                          <a:pt x="8692" y="4135"/>
                        </a:lnTo>
                        <a:cubicBezTo>
                          <a:pt x="8658" y="4146"/>
                          <a:pt x="8646" y="4255"/>
                          <a:pt x="8624" y="4255"/>
                        </a:cubicBezTo>
                        <a:cubicBezTo>
                          <a:pt x="8623" y="4255"/>
                          <a:pt x="8622" y="4254"/>
                          <a:pt x="8621" y="4254"/>
                        </a:cubicBezTo>
                        <a:cubicBezTo>
                          <a:pt x="7666" y="3717"/>
                          <a:pt x="7023" y="3570"/>
                          <a:pt x="6605" y="3570"/>
                        </a:cubicBezTo>
                        <a:cubicBezTo>
                          <a:pt x="6094" y="3570"/>
                          <a:pt x="5918" y="3789"/>
                          <a:pt x="5918" y="3789"/>
                        </a:cubicBezTo>
                        <a:lnTo>
                          <a:pt x="5847" y="3909"/>
                        </a:lnTo>
                        <a:cubicBezTo>
                          <a:pt x="5610" y="4103"/>
                          <a:pt x="5439" y="4172"/>
                          <a:pt x="5295" y="4172"/>
                        </a:cubicBezTo>
                        <a:cubicBezTo>
                          <a:pt x="5192" y="4172"/>
                          <a:pt x="5102" y="4137"/>
                          <a:pt x="5013" y="4087"/>
                        </a:cubicBezTo>
                        <a:cubicBezTo>
                          <a:pt x="4846" y="3909"/>
                          <a:pt x="4763" y="3706"/>
                          <a:pt x="5013" y="3254"/>
                        </a:cubicBezTo>
                        <a:lnTo>
                          <a:pt x="5073" y="3170"/>
                        </a:lnTo>
                        <a:cubicBezTo>
                          <a:pt x="5073" y="3170"/>
                          <a:pt x="5597" y="2408"/>
                          <a:pt x="4013" y="563"/>
                        </a:cubicBezTo>
                        <a:cubicBezTo>
                          <a:pt x="3989" y="527"/>
                          <a:pt x="3954" y="432"/>
                          <a:pt x="3942" y="432"/>
                        </a:cubicBezTo>
                        <a:lnTo>
                          <a:pt x="3537" y="27"/>
                        </a:lnTo>
                        <a:cubicBezTo>
                          <a:pt x="3525" y="8"/>
                          <a:pt x="3512" y="0"/>
                          <a:pt x="3497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93" name="Google Shape;2293;p49"/>
                  <p:cNvSpPr/>
                  <p:nvPr/>
                </p:nvSpPr>
                <p:spPr>
                  <a:xfrm>
                    <a:off x="7167627" y="6613953"/>
                    <a:ext cx="146290" cy="185251"/>
                  </a:xfrm>
                  <a:custGeom>
                    <a:rect b="b" l="l" r="r" t="t"/>
                    <a:pathLst>
                      <a:path extrusionOk="0" h="9172" w="7243">
                        <a:moveTo>
                          <a:pt x="2937" y="0"/>
                        </a:moveTo>
                        <a:cubicBezTo>
                          <a:pt x="2912" y="0"/>
                          <a:pt x="2890" y="18"/>
                          <a:pt x="2877" y="55"/>
                        </a:cubicBezTo>
                        <a:lnTo>
                          <a:pt x="2841" y="222"/>
                        </a:lnTo>
                        <a:lnTo>
                          <a:pt x="2353" y="55"/>
                        </a:lnTo>
                        <a:cubicBezTo>
                          <a:pt x="2343" y="47"/>
                          <a:pt x="2331" y="43"/>
                          <a:pt x="2317" y="43"/>
                        </a:cubicBezTo>
                        <a:cubicBezTo>
                          <a:pt x="2253" y="43"/>
                          <a:pt x="2163" y="127"/>
                          <a:pt x="2163" y="186"/>
                        </a:cubicBezTo>
                        <a:lnTo>
                          <a:pt x="2056" y="829"/>
                        </a:lnTo>
                        <a:lnTo>
                          <a:pt x="2020" y="853"/>
                        </a:lnTo>
                        <a:cubicBezTo>
                          <a:pt x="1722" y="3377"/>
                          <a:pt x="2556" y="3687"/>
                          <a:pt x="2556" y="3687"/>
                        </a:cubicBezTo>
                        <a:lnTo>
                          <a:pt x="2651" y="3734"/>
                        </a:lnTo>
                        <a:cubicBezTo>
                          <a:pt x="3091" y="3972"/>
                          <a:pt x="3151" y="4211"/>
                          <a:pt x="3127" y="4449"/>
                        </a:cubicBezTo>
                        <a:cubicBezTo>
                          <a:pt x="3043" y="4638"/>
                          <a:pt x="2894" y="4790"/>
                          <a:pt x="2515" y="4790"/>
                        </a:cubicBezTo>
                        <a:cubicBezTo>
                          <a:pt x="2465" y="4790"/>
                          <a:pt x="2411" y="4788"/>
                          <a:pt x="2353" y="4782"/>
                        </a:cubicBezTo>
                        <a:lnTo>
                          <a:pt x="2246" y="4770"/>
                        </a:lnTo>
                        <a:cubicBezTo>
                          <a:pt x="2246" y="4770"/>
                          <a:pt x="2228" y="4766"/>
                          <a:pt x="2194" y="4766"/>
                        </a:cubicBezTo>
                        <a:cubicBezTo>
                          <a:pt x="1990" y="4766"/>
                          <a:pt x="1210" y="4906"/>
                          <a:pt x="282" y="6866"/>
                        </a:cubicBezTo>
                        <a:lnTo>
                          <a:pt x="32" y="7401"/>
                        </a:lnTo>
                        <a:cubicBezTo>
                          <a:pt x="0" y="7474"/>
                          <a:pt x="24" y="7511"/>
                          <a:pt x="78" y="7511"/>
                        </a:cubicBezTo>
                        <a:cubicBezTo>
                          <a:pt x="86" y="7511"/>
                          <a:pt x="94" y="7510"/>
                          <a:pt x="103" y="7509"/>
                        </a:cubicBezTo>
                        <a:lnTo>
                          <a:pt x="651" y="7425"/>
                        </a:lnTo>
                        <a:lnTo>
                          <a:pt x="686" y="7425"/>
                        </a:lnTo>
                        <a:lnTo>
                          <a:pt x="686" y="7449"/>
                        </a:lnTo>
                        <a:lnTo>
                          <a:pt x="615" y="8021"/>
                        </a:lnTo>
                        <a:cubicBezTo>
                          <a:pt x="597" y="8074"/>
                          <a:pt x="619" y="8101"/>
                          <a:pt x="662" y="8101"/>
                        </a:cubicBezTo>
                        <a:cubicBezTo>
                          <a:pt x="676" y="8101"/>
                          <a:pt x="692" y="8098"/>
                          <a:pt x="710" y="8092"/>
                        </a:cubicBezTo>
                        <a:lnTo>
                          <a:pt x="1175" y="7866"/>
                        </a:lnTo>
                        <a:lnTo>
                          <a:pt x="1222" y="7842"/>
                        </a:lnTo>
                        <a:lnTo>
                          <a:pt x="1222" y="7913"/>
                        </a:lnTo>
                        <a:lnTo>
                          <a:pt x="1246" y="8449"/>
                        </a:lnTo>
                        <a:cubicBezTo>
                          <a:pt x="1246" y="8498"/>
                          <a:pt x="1274" y="8530"/>
                          <a:pt x="1311" y="8530"/>
                        </a:cubicBezTo>
                        <a:cubicBezTo>
                          <a:pt x="1328" y="8530"/>
                          <a:pt x="1346" y="8524"/>
                          <a:pt x="1365" y="8509"/>
                        </a:cubicBezTo>
                        <a:lnTo>
                          <a:pt x="1817" y="8211"/>
                        </a:lnTo>
                        <a:cubicBezTo>
                          <a:pt x="1817" y="8211"/>
                          <a:pt x="1829" y="8211"/>
                          <a:pt x="1841" y="8223"/>
                        </a:cubicBezTo>
                        <a:lnTo>
                          <a:pt x="1901" y="8735"/>
                        </a:lnTo>
                        <a:cubicBezTo>
                          <a:pt x="1915" y="8778"/>
                          <a:pt x="1934" y="8799"/>
                          <a:pt x="1959" y="8799"/>
                        </a:cubicBezTo>
                        <a:cubicBezTo>
                          <a:pt x="1976" y="8799"/>
                          <a:pt x="1996" y="8790"/>
                          <a:pt x="2020" y="8771"/>
                        </a:cubicBezTo>
                        <a:lnTo>
                          <a:pt x="2425" y="8437"/>
                        </a:lnTo>
                        <a:lnTo>
                          <a:pt x="2484" y="8390"/>
                        </a:lnTo>
                        <a:lnTo>
                          <a:pt x="2496" y="8461"/>
                        </a:lnTo>
                        <a:lnTo>
                          <a:pt x="2603" y="8913"/>
                        </a:lnTo>
                        <a:cubicBezTo>
                          <a:pt x="2603" y="8913"/>
                          <a:pt x="2603" y="8890"/>
                          <a:pt x="2615" y="8890"/>
                        </a:cubicBezTo>
                        <a:lnTo>
                          <a:pt x="2853" y="8378"/>
                        </a:lnTo>
                        <a:lnTo>
                          <a:pt x="2877" y="8354"/>
                        </a:lnTo>
                        <a:lnTo>
                          <a:pt x="3008" y="8497"/>
                        </a:lnTo>
                        <a:lnTo>
                          <a:pt x="3270" y="9044"/>
                        </a:lnTo>
                        <a:cubicBezTo>
                          <a:pt x="3293" y="9091"/>
                          <a:pt x="3336" y="9122"/>
                          <a:pt x="3377" y="9122"/>
                        </a:cubicBezTo>
                        <a:cubicBezTo>
                          <a:pt x="3399" y="9122"/>
                          <a:pt x="3420" y="9113"/>
                          <a:pt x="3437" y="9092"/>
                        </a:cubicBezTo>
                        <a:lnTo>
                          <a:pt x="3746" y="8652"/>
                        </a:lnTo>
                        <a:lnTo>
                          <a:pt x="3794" y="8592"/>
                        </a:lnTo>
                        <a:lnTo>
                          <a:pt x="3842" y="8675"/>
                        </a:lnTo>
                        <a:lnTo>
                          <a:pt x="4127" y="9128"/>
                        </a:lnTo>
                        <a:cubicBezTo>
                          <a:pt x="4144" y="9156"/>
                          <a:pt x="4167" y="9171"/>
                          <a:pt x="4190" y="9171"/>
                        </a:cubicBezTo>
                        <a:cubicBezTo>
                          <a:pt x="4214" y="9171"/>
                          <a:pt x="4240" y="9153"/>
                          <a:pt x="4258" y="9116"/>
                        </a:cubicBezTo>
                        <a:lnTo>
                          <a:pt x="4496" y="8592"/>
                        </a:lnTo>
                        <a:lnTo>
                          <a:pt x="4508" y="8568"/>
                        </a:lnTo>
                        <a:lnTo>
                          <a:pt x="4544" y="8580"/>
                        </a:lnTo>
                        <a:lnTo>
                          <a:pt x="4961" y="8937"/>
                        </a:lnTo>
                        <a:cubicBezTo>
                          <a:pt x="4964" y="8938"/>
                          <a:pt x="4968" y="8938"/>
                          <a:pt x="4972" y="8938"/>
                        </a:cubicBezTo>
                        <a:cubicBezTo>
                          <a:pt x="5051" y="8938"/>
                          <a:pt x="5236" y="8827"/>
                          <a:pt x="5258" y="8759"/>
                        </a:cubicBezTo>
                        <a:lnTo>
                          <a:pt x="5473" y="8056"/>
                        </a:lnTo>
                        <a:cubicBezTo>
                          <a:pt x="5469" y="8054"/>
                          <a:pt x="5463" y="8054"/>
                          <a:pt x="5456" y="8054"/>
                        </a:cubicBezTo>
                        <a:cubicBezTo>
                          <a:pt x="5432" y="8054"/>
                          <a:pt x="5394" y="8061"/>
                          <a:pt x="5368" y="8061"/>
                        </a:cubicBezTo>
                        <a:cubicBezTo>
                          <a:pt x="5350" y="8061"/>
                          <a:pt x="5337" y="8057"/>
                          <a:pt x="5342" y="8044"/>
                        </a:cubicBezTo>
                        <a:cubicBezTo>
                          <a:pt x="5592" y="5639"/>
                          <a:pt x="4699" y="5401"/>
                          <a:pt x="4699" y="5401"/>
                        </a:cubicBezTo>
                        <a:lnTo>
                          <a:pt x="4568" y="5377"/>
                        </a:lnTo>
                        <a:cubicBezTo>
                          <a:pt x="4127" y="5139"/>
                          <a:pt x="4044" y="4925"/>
                          <a:pt x="4080" y="4699"/>
                        </a:cubicBezTo>
                        <a:cubicBezTo>
                          <a:pt x="4180" y="4499"/>
                          <a:pt x="4310" y="4351"/>
                          <a:pt x="4752" y="4351"/>
                        </a:cubicBezTo>
                        <a:cubicBezTo>
                          <a:pt x="4784" y="4351"/>
                          <a:pt x="4818" y="4352"/>
                          <a:pt x="4854" y="4353"/>
                        </a:cubicBezTo>
                        <a:lnTo>
                          <a:pt x="4961" y="4365"/>
                        </a:lnTo>
                        <a:cubicBezTo>
                          <a:pt x="4961" y="4365"/>
                          <a:pt x="4979" y="4369"/>
                          <a:pt x="5012" y="4369"/>
                        </a:cubicBezTo>
                        <a:cubicBezTo>
                          <a:pt x="5219" y="4369"/>
                          <a:pt x="6015" y="4237"/>
                          <a:pt x="6925" y="2365"/>
                        </a:cubicBezTo>
                        <a:cubicBezTo>
                          <a:pt x="6937" y="2329"/>
                          <a:pt x="7021" y="2258"/>
                          <a:pt x="7009" y="2246"/>
                        </a:cubicBezTo>
                        <a:lnTo>
                          <a:pt x="7223" y="1710"/>
                        </a:lnTo>
                        <a:cubicBezTo>
                          <a:pt x="7243" y="1640"/>
                          <a:pt x="7204" y="1612"/>
                          <a:pt x="7149" y="1612"/>
                        </a:cubicBezTo>
                        <a:cubicBezTo>
                          <a:pt x="7138" y="1612"/>
                          <a:pt x="7127" y="1613"/>
                          <a:pt x="7116" y="1615"/>
                        </a:cubicBezTo>
                        <a:lnTo>
                          <a:pt x="6544" y="1710"/>
                        </a:lnTo>
                        <a:lnTo>
                          <a:pt x="6520" y="1710"/>
                        </a:lnTo>
                        <a:lnTo>
                          <a:pt x="6520" y="1675"/>
                        </a:lnTo>
                        <a:lnTo>
                          <a:pt x="6592" y="1115"/>
                        </a:lnTo>
                        <a:cubicBezTo>
                          <a:pt x="6601" y="1052"/>
                          <a:pt x="6569" y="1023"/>
                          <a:pt x="6527" y="1023"/>
                        </a:cubicBezTo>
                        <a:cubicBezTo>
                          <a:pt x="6514" y="1023"/>
                          <a:pt x="6499" y="1026"/>
                          <a:pt x="6485" y="1032"/>
                        </a:cubicBezTo>
                        <a:lnTo>
                          <a:pt x="6175" y="1234"/>
                        </a:lnTo>
                        <a:lnTo>
                          <a:pt x="6175" y="1210"/>
                        </a:lnTo>
                        <a:lnTo>
                          <a:pt x="6044" y="674"/>
                        </a:lnTo>
                        <a:cubicBezTo>
                          <a:pt x="6044" y="625"/>
                          <a:pt x="5987" y="598"/>
                          <a:pt x="5933" y="598"/>
                        </a:cubicBezTo>
                        <a:cubicBezTo>
                          <a:pt x="5908" y="598"/>
                          <a:pt x="5884" y="604"/>
                          <a:pt x="5866" y="615"/>
                        </a:cubicBezTo>
                        <a:lnTo>
                          <a:pt x="5401" y="936"/>
                        </a:lnTo>
                        <a:lnTo>
                          <a:pt x="5377" y="948"/>
                        </a:lnTo>
                        <a:lnTo>
                          <a:pt x="5354" y="913"/>
                        </a:lnTo>
                        <a:lnTo>
                          <a:pt x="5258" y="377"/>
                        </a:lnTo>
                        <a:cubicBezTo>
                          <a:pt x="5244" y="334"/>
                          <a:pt x="5217" y="312"/>
                          <a:pt x="5190" y="312"/>
                        </a:cubicBezTo>
                        <a:cubicBezTo>
                          <a:pt x="5172" y="312"/>
                          <a:pt x="5154" y="322"/>
                          <a:pt x="5139" y="341"/>
                        </a:cubicBezTo>
                        <a:lnTo>
                          <a:pt x="4746" y="710"/>
                        </a:lnTo>
                        <a:lnTo>
                          <a:pt x="4687" y="758"/>
                        </a:lnTo>
                        <a:lnTo>
                          <a:pt x="4663" y="674"/>
                        </a:lnTo>
                        <a:lnTo>
                          <a:pt x="4496" y="174"/>
                        </a:lnTo>
                        <a:cubicBezTo>
                          <a:pt x="4489" y="131"/>
                          <a:pt x="4464" y="105"/>
                          <a:pt x="4435" y="105"/>
                        </a:cubicBezTo>
                        <a:cubicBezTo>
                          <a:pt x="4416" y="105"/>
                          <a:pt x="4396" y="115"/>
                          <a:pt x="4377" y="139"/>
                        </a:cubicBezTo>
                        <a:lnTo>
                          <a:pt x="4044" y="543"/>
                        </a:lnTo>
                        <a:lnTo>
                          <a:pt x="4020" y="543"/>
                        </a:lnTo>
                        <a:lnTo>
                          <a:pt x="3806" y="55"/>
                        </a:lnTo>
                        <a:cubicBezTo>
                          <a:pt x="3793" y="18"/>
                          <a:pt x="3771" y="0"/>
                          <a:pt x="3746" y="0"/>
                        </a:cubicBezTo>
                        <a:cubicBezTo>
                          <a:pt x="3723" y="0"/>
                          <a:pt x="3698" y="15"/>
                          <a:pt x="3675" y="43"/>
                        </a:cubicBezTo>
                        <a:lnTo>
                          <a:pt x="3377" y="484"/>
                        </a:lnTo>
                        <a:lnTo>
                          <a:pt x="3330" y="543"/>
                        </a:lnTo>
                        <a:lnTo>
                          <a:pt x="3294" y="484"/>
                        </a:lnTo>
                        <a:lnTo>
                          <a:pt x="3008" y="43"/>
                        </a:lnTo>
                        <a:cubicBezTo>
                          <a:pt x="2985" y="15"/>
                          <a:pt x="2960" y="0"/>
                          <a:pt x="2937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94" name="Google Shape;2294;p49"/>
                  <p:cNvSpPr/>
                  <p:nvPr/>
                </p:nvSpPr>
                <p:spPr>
                  <a:xfrm>
                    <a:off x="7365502" y="6910453"/>
                    <a:ext cx="146270" cy="185494"/>
                  </a:xfrm>
                  <a:custGeom>
                    <a:rect b="b" l="l" r="r" t="t"/>
                    <a:pathLst>
                      <a:path extrusionOk="0" h="9184" w="7242">
                        <a:moveTo>
                          <a:pt x="2936" y="0"/>
                        </a:moveTo>
                        <a:cubicBezTo>
                          <a:pt x="2911" y="0"/>
                          <a:pt x="2886" y="18"/>
                          <a:pt x="2867" y="56"/>
                        </a:cubicBezTo>
                        <a:lnTo>
                          <a:pt x="2843" y="222"/>
                        </a:lnTo>
                        <a:lnTo>
                          <a:pt x="2343" y="56"/>
                        </a:lnTo>
                        <a:cubicBezTo>
                          <a:pt x="2334" y="50"/>
                          <a:pt x="2324" y="48"/>
                          <a:pt x="2313" y="48"/>
                        </a:cubicBezTo>
                        <a:cubicBezTo>
                          <a:pt x="2248" y="48"/>
                          <a:pt x="2153" y="128"/>
                          <a:pt x="2153" y="199"/>
                        </a:cubicBezTo>
                        <a:lnTo>
                          <a:pt x="2046" y="830"/>
                        </a:lnTo>
                        <a:lnTo>
                          <a:pt x="2022" y="865"/>
                        </a:lnTo>
                        <a:cubicBezTo>
                          <a:pt x="1724" y="3377"/>
                          <a:pt x="2558" y="3687"/>
                          <a:pt x="2558" y="3687"/>
                        </a:cubicBezTo>
                        <a:lnTo>
                          <a:pt x="2641" y="3735"/>
                        </a:lnTo>
                        <a:cubicBezTo>
                          <a:pt x="3105" y="3973"/>
                          <a:pt x="3153" y="4211"/>
                          <a:pt x="3117" y="4449"/>
                        </a:cubicBezTo>
                        <a:cubicBezTo>
                          <a:pt x="3043" y="4649"/>
                          <a:pt x="2895" y="4802"/>
                          <a:pt x="2508" y="4802"/>
                        </a:cubicBezTo>
                        <a:cubicBezTo>
                          <a:pt x="2457" y="4802"/>
                          <a:pt x="2403" y="4800"/>
                          <a:pt x="2343" y="4794"/>
                        </a:cubicBezTo>
                        <a:lnTo>
                          <a:pt x="2248" y="4782"/>
                        </a:lnTo>
                        <a:cubicBezTo>
                          <a:pt x="2248" y="4782"/>
                          <a:pt x="2228" y="4778"/>
                          <a:pt x="2191" y="4778"/>
                        </a:cubicBezTo>
                        <a:cubicBezTo>
                          <a:pt x="1979" y="4778"/>
                          <a:pt x="1205" y="4924"/>
                          <a:pt x="283" y="6878"/>
                        </a:cubicBezTo>
                        <a:lnTo>
                          <a:pt x="21" y="7414"/>
                        </a:lnTo>
                        <a:cubicBezTo>
                          <a:pt x="0" y="7478"/>
                          <a:pt x="17" y="7523"/>
                          <a:pt x="81" y="7523"/>
                        </a:cubicBezTo>
                        <a:cubicBezTo>
                          <a:pt x="88" y="7523"/>
                          <a:pt x="96" y="7522"/>
                          <a:pt x="105" y="7521"/>
                        </a:cubicBezTo>
                        <a:lnTo>
                          <a:pt x="653" y="7426"/>
                        </a:lnTo>
                        <a:lnTo>
                          <a:pt x="676" y="7426"/>
                        </a:lnTo>
                        <a:lnTo>
                          <a:pt x="676" y="7461"/>
                        </a:lnTo>
                        <a:lnTo>
                          <a:pt x="605" y="8021"/>
                        </a:lnTo>
                        <a:cubicBezTo>
                          <a:pt x="596" y="8073"/>
                          <a:pt x="619" y="8106"/>
                          <a:pt x="660" y="8106"/>
                        </a:cubicBezTo>
                        <a:cubicBezTo>
                          <a:pt x="675" y="8106"/>
                          <a:pt x="693" y="8102"/>
                          <a:pt x="712" y="8092"/>
                        </a:cubicBezTo>
                        <a:lnTo>
                          <a:pt x="1176" y="7878"/>
                        </a:lnTo>
                        <a:lnTo>
                          <a:pt x="1212" y="7842"/>
                        </a:lnTo>
                        <a:lnTo>
                          <a:pt x="1212" y="7914"/>
                        </a:lnTo>
                        <a:lnTo>
                          <a:pt x="1248" y="8461"/>
                        </a:lnTo>
                        <a:cubicBezTo>
                          <a:pt x="1248" y="8508"/>
                          <a:pt x="1273" y="8534"/>
                          <a:pt x="1306" y="8534"/>
                        </a:cubicBezTo>
                        <a:cubicBezTo>
                          <a:pt x="1325" y="8534"/>
                          <a:pt x="1346" y="8526"/>
                          <a:pt x="1367" y="8509"/>
                        </a:cubicBezTo>
                        <a:lnTo>
                          <a:pt x="1807" y="8211"/>
                        </a:lnTo>
                        <a:cubicBezTo>
                          <a:pt x="1807" y="8211"/>
                          <a:pt x="1831" y="8211"/>
                          <a:pt x="1843" y="8235"/>
                        </a:cubicBezTo>
                        <a:lnTo>
                          <a:pt x="1903" y="8735"/>
                        </a:lnTo>
                        <a:cubicBezTo>
                          <a:pt x="1910" y="8781"/>
                          <a:pt x="1933" y="8808"/>
                          <a:pt x="1964" y="8808"/>
                        </a:cubicBezTo>
                        <a:cubicBezTo>
                          <a:pt x="1981" y="8808"/>
                          <a:pt x="2001" y="8800"/>
                          <a:pt x="2022" y="8783"/>
                        </a:cubicBezTo>
                        <a:lnTo>
                          <a:pt x="2427" y="8438"/>
                        </a:lnTo>
                        <a:lnTo>
                          <a:pt x="2486" y="8390"/>
                        </a:lnTo>
                        <a:lnTo>
                          <a:pt x="2498" y="8473"/>
                        </a:lnTo>
                        <a:lnTo>
                          <a:pt x="2605" y="8914"/>
                        </a:lnTo>
                        <a:cubicBezTo>
                          <a:pt x="2605" y="8902"/>
                          <a:pt x="2605" y="8902"/>
                          <a:pt x="2617" y="8902"/>
                        </a:cubicBezTo>
                        <a:lnTo>
                          <a:pt x="2855" y="8378"/>
                        </a:lnTo>
                        <a:lnTo>
                          <a:pt x="2867" y="8366"/>
                        </a:lnTo>
                        <a:lnTo>
                          <a:pt x="2998" y="8497"/>
                        </a:lnTo>
                        <a:lnTo>
                          <a:pt x="3272" y="9045"/>
                        </a:lnTo>
                        <a:cubicBezTo>
                          <a:pt x="3287" y="9097"/>
                          <a:pt x="3329" y="9126"/>
                          <a:pt x="3371" y="9126"/>
                        </a:cubicBezTo>
                        <a:cubicBezTo>
                          <a:pt x="3396" y="9126"/>
                          <a:pt x="3421" y="9115"/>
                          <a:pt x="3439" y="9092"/>
                        </a:cubicBezTo>
                        <a:lnTo>
                          <a:pt x="3748" y="8664"/>
                        </a:lnTo>
                        <a:lnTo>
                          <a:pt x="3796" y="8604"/>
                        </a:lnTo>
                        <a:lnTo>
                          <a:pt x="3831" y="8676"/>
                        </a:lnTo>
                        <a:lnTo>
                          <a:pt x="4117" y="9140"/>
                        </a:lnTo>
                        <a:cubicBezTo>
                          <a:pt x="4140" y="9168"/>
                          <a:pt x="4165" y="9183"/>
                          <a:pt x="4188" y="9183"/>
                        </a:cubicBezTo>
                        <a:cubicBezTo>
                          <a:pt x="4214" y="9183"/>
                          <a:pt x="4236" y="9166"/>
                          <a:pt x="4248" y="9128"/>
                        </a:cubicBezTo>
                        <a:lnTo>
                          <a:pt x="4486" y="8604"/>
                        </a:lnTo>
                        <a:lnTo>
                          <a:pt x="4510" y="8569"/>
                        </a:lnTo>
                        <a:lnTo>
                          <a:pt x="4534" y="8592"/>
                        </a:lnTo>
                        <a:lnTo>
                          <a:pt x="4951" y="8950"/>
                        </a:lnTo>
                        <a:cubicBezTo>
                          <a:pt x="4956" y="8950"/>
                          <a:pt x="4961" y="8950"/>
                          <a:pt x="4966" y="8950"/>
                        </a:cubicBezTo>
                        <a:cubicBezTo>
                          <a:pt x="5076" y="8950"/>
                          <a:pt x="5260" y="8839"/>
                          <a:pt x="5260" y="8771"/>
                        </a:cubicBezTo>
                        <a:lnTo>
                          <a:pt x="5486" y="8069"/>
                        </a:lnTo>
                        <a:cubicBezTo>
                          <a:pt x="5481" y="8066"/>
                          <a:pt x="5471" y="8065"/>
                          <a:pt x="5458" y="8065"/>
                        </a:cubicBezTo>
                        <a:cubicBezTo>
                          <a:pt x="5436" y="8065"/>
                          <a:pt x="5406" y="8068"/>
                          <a:pt x="5384" y="8068"/>
                        </a:cubicBezTo>
                        <a:cubicBezTo>
                          <a:pt x="5365" y="8068"/>
                          <a:pt x="5351" y="8065"/>
                          <a:pt x="5355" y="8057"/>
                        </a:cubicBezTo>
                        <a:cubicBezTo>
                          <a:pt x="5606" y="5640"/>
                          <a:pt x="4713" y="5402"/>
                          <a:pt x="4713" y="5402"/>
                        </a:cubicBezTo>
                        <a:lnTo>
                          <a:pt x="4582" y="5390"/>
                        </a:lnTo>
                        <a:cubicBezTo>
                          <a:pt x="4129" y="5151"/>
                          <a:pt x="4058" y="4925"/>
                          <a:pt x="4093" y="4699"/>
                        </a:cubicBezTo>
                        <a:cubicBezTo>
                          <a:pt x="4180" y="4515"/>
                          <a:pt x="4316" y="4361"/>
                          <a:pt x="4714" y="4361"/>
                        </a:cubicBezTo>
                        <a:cubicBezTo>
                          <a:pt x="4755" y="4361"/>
                          <a:pt x="4798" y="4362"/>
                          <a:pt x="4844" y="4366"/>
                        </a:cubicBezTo>
                        <a:lnTo>
                          <a:pt x="4951" y="4378"/>
                        </a:lnTo>
                        <a:cubicBezTo>
                          <a:pt x="4951" y="4378"/>
                          <a:pt x="4968" y="4381"/>
                          <a:pt x="5002" y="4381"/>
                        </a:cubicBezTo>
                        <a:cubicBezTo>
                          <a:pt x="5207" y="4381"/>
                          <a:pt x="6004" y="4249"/>
                          <a:pt x="6915" y="2365"/>
                        </a:cubicBezTo>
                        <a:cubicBezTo>
                          <a:pt x="6927" y="2342"/>
                          <a:pt x="7022" y="2258"/>
                          <a:pt x="7010" y="2246"/>
                        </a:cubicBezTo>
                        <a:lnTo>
                          <a:pt x="7213" y="1711"/>
                        </a:lnTo>
                        <a:cubicBezTo>
                          <a:pt x="7241" y="1654"/>
                          <a:pt x="7210" y="1620"/>
                          <a:pt x="7154" y="1620"/>
                        </a:cubicBezTo>
                        <a:cubicBezTo>
                          <a:pt x="7139" y="1620"/>
                          <a:pt x="7123" y="1622"/>
                          <a:pt x="7106" y="1627"/>
                        </a:cubicBezTo>
                        <a:lnTo>
                          <a:pt x="6546" y="1711"/>
                        </a:lnTo>
                        <a:lnTo>
                          <a:pt x="6510" y="1711"/>
                        </a:lnTo>
                        <a:lnTo>
                          <a:pt x="6510" y="1687"/>
                        </a:lnTo>
                        <a:lnTo>
                          <a:pt x="6594" y="1115"/>
                        </a:lnTo>
                        <a:cubicBezTo>
                          <a:pt x="6602" y="1063"/>
                          <a:pt x="6573" y="1030"/>
                          <a:pt x="6533" y="1030"/>
                        </a:cubicBezTo>
                        <a:cubicBezTo>
                          <a:pt x="6518" y="1030"/>
                          <a:pt x="6503" y="1034"/>
                          <a:pt x="6487" y="1044"/>
                        </a:cubicBezTo>
                        <a:lnTo>
                          <a:pt x="6177" y="1234"/>
                        </a:lnTo>
                        <a:lnTo>
                          <a:pt x="6177" y="1222"/>
                        </a:lnTo>
                        <a:lnTo>
                          <a:pt x="6034" y="687"/>
                        </a:lnTo>
                        <a:cubicBezTo>
                          <a:pt x="6034" y="638"/>
                          <a:pt x="5978" y="605"/>
                          <a:pt x="5924" y="605"/>
                        </a:cubicBezTo>
                        <a:cubicBezTo>
                          <a:pt x="5899" y="605"/>
                          <a:pt x="5874" y="612"/>
                          <a:pt x="5856" y="627"/>
                        </a:cubicBezTo>
                        <a:lnTo>
                          <a:pt x="5403" y="937"/>
                        </a:lnTo>
                        <a:lnTo>
                          <a:pt x="5367" y="949"/>
                        </a:lnTo>
                        <a:lnTo>
                          <a:pt x="5355" y="925"/>
                        </a:lnTo>
                        <a:lnTo>
                          <a:pt x="5248" y="389"/>
                        </a:lnTo>
                        <a:cubicBezTo>
                          <a:pt x="5241" y="343"/>
                          <a:pt x="5213" y="317"/>
                          <a:pt x="5182" y="317"/>
                        </a:cubicBezTo>
                        <a:cubicBezTo>
                          <a:pt x="5164" y="317"/>
                          <a:pt x="5146" y="325"/>
                          <a:pt x="5129" y="341"/>
                        </a:cubicBezTo>
                        <a:lnTo>
                          <a:pt x="4748" y="710"/>
                        </a:lnTo>
                        <a:lnTo>
                          <a:pt x="4689" y="758"/>
                        </a:lnTo>
                        <a:lnTo>
                          <a:pt x="4653" y="687"/>
                        </a:lnTo>
                        <a:lnTo>
                          <a:pt x="4486" y="175"/>
                        </a:lnTo>
                        <a:cubicBezTo>
                          <a:pt x="4480" y="134"/>
                          <a:pt x="4457" y="113"/>
                          <a:pt x="4431" y="113"/>
                        </a:cubicBezTo>
                        <a:cubicBezTo>
                          <a:pt x="4411" y="113"/>
                          <a:pt x="4388" y="125"/>
                          <a:pt x="4367" y="151"/>
                        </a:cubicBezTo>
                        <a:lnTo>
                          <a:pt x="4046" y="556"/>
                        </a:lnTo>
                        <a:lnTo>
                          <a:pt x="4010" y="556"/>
                        </a:lnTo>
                        <a:lnTo>
                          <a:pt x="3808" y="56"/>
                        </a:lnTo>
                        <a:cubicBezTo>
                          <a:pt x="3789" y="18"/>
                          <a:pt x="3764" y="0"/>
                          <a:pt x="3739" y="0"/>
                        </a:cubicBezTo>
                        <a:cubicBezTo>
                          <a:pt x="3716" y="0"/>
                          <a:pt x="3694" y="15"/>
                          <a:pt x="3677" y="44"/>
                        </a:cubicBezTo>
                        <a:lnTo>
                          <a:pt x="3379" y="496"/>
                        </a:lnTo>
                        <a:lnTo>
                          <a:pt x="3331" y="556"/>
                        </a:lnTo>
                        <a:lnTo>
                          <a:pt x="3284" y="496"/>
                        </a:lnTo>
                        <a:lnTo>
                          <a:pt x="2998" y="44"/>
                        </a:lnTo>
                        <a:cubicBezTo>
                          <a:pt x="2981" y="15"/>
                          <a:pt x="2959" y="0"/>
                          <a:pt x="2936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95" name="Google Shape;2295;p49"/>
                  <p:cNvSpPr/>
                  <p:nvPr/>
                </p:nvSpPr>
                <p:spPr>
                  <a:xfrm>
                    <a:off x="6895627" y="6536072"/>
                    <a:ext cx="147826" cy="201066"/>
                  </a:xfrm>
                  <a:custGeom>
                    <a:rect b="b" l="l" r="r" t="t"/>
                    <a:pathLst>
                      <a:path extrusionOk="0" h="9955" w="7319">
                        <a:moveTo>
                          <a:pt x="3591" y="0"/>
                        </a:moveTo>
                        <a:cubicBezTo>
                          <a:pt x="3566" y="0"/>
                          <a:pt x="3539" y="18"/>
                          <a:pt x="3521" y="54"/>
                        </a:cubicBezTo>
                        <a:lnTo>
                          <a:pt x="3235" y="566"/>
                        </a:lnTo>
                        <a:lnTo>
                          <a:pt x="3200" y="637"/>
                        </a:lnTo>
                        <a:lnTo>
                          <a:pt x="3152" y="566"/>
                        </a:lnTo>
                        <a:lnTo>
                          <a:pt x="2807" y="89"/>
                        </a:lnTo>
                        <a:cubicBezTo>
                          <a:pt x="2790" y="61"/>
                          <a:pt x="2764" y="46"/>
                          <a:pt x="2740" y="46"/>
                        </a:cubicBezTo>
                        <a:cubicBezTo>
                          <a:pt x="2714" y="46"/>
                          <a:pt x="2688" y="64"/>
                          <a:pt x="2676" y="101"/>
                        </a:cubicBezTo>
                        <a:lnTo>
                          <a:pt x="2450" y="685"/>
                        </a:lnTo>
                        <a:lnTo>
                          <a:pt x="2438" y="708"/>
                        </a:lnTo>
                        <a:lnTo>
                          <a:pt x="2402" y="697"/>
                        </a:lnTo>
                        <a:lnTo>
                          <a:pt x="1926" y="339"/>
                        </a:lnTo>
                        <a:cubicBezTo>
                          <a:pt x="1903" y="322"/>
                          <a:pt x="1881" y="312"/>
                          <a:pt x="1862" y="312"/>
                        </a:cubicBezTo>
                        <a:cubicBezTo>
                          <a:pt x="1830" y="312"/>
                          <a:pt x="1807" y="339"/>
                          <a:pt x="1807" y="399"/>
                        </a:cubicBezTo>
                        <a:lnTo>
                          <a:pt x="1771" y="1054"/>
                        </a:lnTo>
                        <a:cubicBezTo>
                          <a:pt x="1604" y="3804"/>
                          <a:pt x="2545" y="4090"/>
                          <a:pt x="2545" y="4090"/>
                        </a:cubicBezTo>
                        <a:lnTo>
                          <a:pt x="2652" y="4137"/>
                        </a:lnTo>
                        <a:cubicBezTo>
                          <a:pt x="3152" y="4352"/>
                          <a:pt x="3223" y="4614"/>
                          <a:pt x="3212" y="4876"/>
                        </a:cubicBezTo>
                        <a:cubicBezTo>
                          <a:pt x="3128" y="5114"/>
                          <a:pt x="2950" y="5304"/>
                          <a:pt x="2390" y="5304"/>
                        </a:cubicBezTo>
                        <a:lnTo>
                          <a:pt x="2271" y="5292"/>
                        </a:lnTo>
                        <a:cubicBezTo>
                          <a:pt x="2271" y="5292"/>
                          <a:pt x="2261" y="5291"/>
                          <a:pt x="2243" y="5291"/>
                        </a:cubicBezTo>
                        <a:cubicBezTo>
                          <a:pt x="2077" y="5291"/>
                          <a:pt x="1203" y="5407"/>
                          <a:pt x="271" y="7709"/>
                        </a:cubicBezTo>
                        <a:lnTo>
                          <a:pt x="33" y="8317"/>
                        </a:lnTo>
                        <a:cubicBezTo>
                          <a:pt x="1" y="8381"/>
                          <a:pt x="36" y="8426"/>
                          <a:pt x="95" y="8426"/>
                        </a:cubicBezTo>
                        <a:cubicBezTo>
                          <a:pt x="101" y="8426"/>
                          <a:pt x="109" y="8425"/>
                          <a:pt x="116" y="8424"/>
                        </a:cubicBezTo>
                        <a:lnTo>
                          <a:pt x="699" y="8305"/>
                        </a:lnTo>
                        <a:lnTo>
                          <a:pt x="723" y="8281"/>
                        </a:lnTo>
                        <a:lnTo>
                          <a:pt x="723" y="8317"/>
                        </a:lnTo>
                        <a:lnTo>
                          <a:pt x="664" y="8936"/>
                        </a:lnTo>
                        <a:cubicBezTo>
                          <a:pt x="664" y="8997"/>
                          <a:pt x="690" y="9033"/>
                          <a:pt x="732" y="9033"/>
                        </a:cubicBezTo>
                        <a:cubicBezTo>
                          <a:pt x="747" y="9033"/>
                          <a:pt x="764" y="9028"/>
                          <a:pt x="783" y="9019"/>
                        </a:cubicBezTo>
                        <a:lnTo>
                          <a:pt x="1295" y="8733"/>
                        </a:lnTo>
                        <a:lnTo>
                          <a:pt x="1366" y="8686"/>
                        </a:lnTo>
                        <a:lnTo>
                          <a:pt x="1366" y="8781"/>
                        </a:lnTo>
                        <a:lnTo>
                          <a:pt x="1414" y="9352"/>
                        </a:lnTo>
                        <a:cubicBezTo>
                          <a:pt x="1414" y="9407"/>
                          <a:pt x="1439" y="9436"/>
                          <a:pt x="1477" y="9436"/>
                        </a:cubicBezTo>
                        <a:cubicBezTo>
                          <a:pt x="1497" y="9436"/>
                          <a:pt x="1520" y="9428"/>
                          <a:pt x="1545" y="9412"/>
                        </a:cubicBezTo>
                        <a:lnTo>
                          <a:pt x="2009" y="9055"/>
                        </a:lnTo>
                        <a:cubicBezTo>
                          <a:pt x="2009" y="9055"/>
                          <a:pt x="2021" y="9055"/>
                          <a:pt x="2033" y="9079"/>
                        </a:cubicBezTo>
                        <a:lnTo>
                          <a:pt x="2140" y="9626"/>
                        </a:lnTo>
                        <a:cubicBezTo>
                          <a:pt x="2126" y="9667"/>
                          <a:pt x="2140" y="9688"/>
                          <a:pt x="2165" y="9688"/>
                        </a:cubicBezTo>
                        <a:cubicBezTo>
                          <a:pt x="2184" y="9688"/>
                          <a:pt x="2209" y="9676"/>
                          <a:pt x="2235" y="9650"/>
                        </a:cubicBezTo>
                        <a:lnTo>
                          <a:pt x="2640" y="9257"/>
                        </a:lnTo>
                        <a:lnTo>
                          <a:pt x="2700" y="9198"/>
                        </a:lnTo>
                        <a:lnTo>
                          <a:pt x="2735" y="9269"/>
                        </a:lnTo>
                        <a:lnTo>
                          <a:pt x="2902" y="9817"/>
                        </a:lnTo>
                        <a:cubicBezTo>
                          <a:pt x="2914" y="9854"/>
                          <a:pt x="2933" y="9872"/>
                          <a:pt x="2955" y="9872"/>
                        </a:cubicBezTo>
                        <a:cubicBezTo>
                          <a:pt x="2976" y="9872"/>
                          <a:pt x="2998" y="9857"/>
                          <a:pt x="3021" y="9829"/>
                        </a:cubicBezTo>
                        <a:lnTo>
                          <a:pt x="3378" y="9352"/>
                        </a:lnTo>
                        <a:lnTo>
                          <a:pt x="3390" y="9340"/>
                        </a:lnTo>
                        <a:lnTo>
                          <a:pt x="3426" y="9376"/>
                        </a:lnTo>
                        <a:lnTo>
                          <a:pt x="3688" y="9888"/>
                        </a:lnTo>
                        <a:cubicBezTo>
                          <a:pt x="3707" y="9933"/>
                          <a:pt x="3737" y="9954"/>
                          <a:pt x="3766" y="9954"/>
                        </a:cubicBezTo>
                        <a:cubicBezTo>
                          <a:pt x="3790" y="9954"/>
                          <a:pt x="3814" y="9939"/>
                          <a:pt x="3831" y="9912"/>
                        </a:cubicBezTo>
                        <a:lnTo>
                          <a:pt x="4128" y="9400"/>
                        </a:lnTo>
                        <a:lnTo>
                          <a:pt x="4176" y="9329"/>
                        </a:lnTo>
                        <a:lnTo>
                          <a:pt x="4224" y="9400"/>
                        </a:lnTo>
                        <a:lnTo>
                          <a:pt x="4569" y="9876"/>
                        </a:lnTo>
                        <a:cubicBezTo>
                          <a:pt x="4586" y="9905"/>
                          <a:pt x="4608" y="9920"/>
                          <a:pt x="4631" y="9920"/>
                        </a:cubicBezTo>
                        <a:cubicBezTo>
                          <a:pt x="4656" y="9920"/>
                          <a:pt x="4681" y="9902"/>
                          <a:pt x="4700" y="9864"/>
                        </a:cubicBezTo>
                        <a:lnTo>
                          <a:pt x="4926" y="9281"/>
                        </a:lnTo>
                        <a:lnTo>
                          <a:pt x="4938" y="9257"/>
                        </a:lnTo>
                        <a:lnTo>
                          <a:pt x="4962" y="9269"/>
                        </a:lnTo>
                        <a:lnTo>
                          <a:pt x="5438" y="9638"/>
                        </a:lnTo>
                        <a:cubicBezTo>
                          <a:pt x="5483" y="9674"/>
                          <a:pt x="5595" y="9750"/>
                          <a:pt x="5658" y="9750"/>
                        </a:cubicBezTo>
                        <a:cubicBezTo>
                          <a:pt x="5679" y="9750"/>
                          <a:pt x="5694" y="9742"/>
                          <a:pt x="5700" y="9721"/>
                        </a:cubicBezTo>
                        <a:lnTo>
                          <a:pt x="5855" y="9210"/>
                        </a:lnTo>
                        <a:cubicBezTo>
                          <a:pt x="5855" y="9198"/>
                          <a:pt x="5748" y="8983"/>
                          <a:pt x="5748" y="8936"/>
                        </a:cubicBezTo>
                        <a:cubicBezTo>
                          <a:pt x="5879" y="6304"/>
                          <a:pt x="4890" y="5959"/>
                          <a:pt x="4890" y="5959"/>
                        </a:cubicBezTo>
                        <a:lnTo>
                          <a:pt x="4759" y="5888"/>
                        </a:lnTo>
                        <a:cubicBezTo>
                          <a:pt x="4259" y="5661"/>
                          <a:pt x="4164" y="5400"/>
                          <a:pt x="4176" y="5126"/>
                        </a:cubicBezTo>
                        <a:cubicBezTo>
                          <a:pt x="4269" y="4894"/>
                          <a:pt x="4429" y="4697"/>
                          <a:pt x="4951" y="4697"/>
                        </a:cubicBezTo>
                        <a:cubicBezTo>
                          <a:pt x="4966" y="4697"/>
                          <a:pt x="4982" y="4697"/>
                          <a:pt x="4997" y="4697"/>
                        </a:cubicBezTo>
                        <a:lnTo>
                          <a:pt x="5117" y="4697"/>
                        </a:lnTo>
                        <a:cubicBezTo>
                          <a:pt x="5117" y="4697"/>
                          <a:pt x="5126" y="4699"/>
                          <a:pt x="5144" y="4699"/>
                        </a:cubicBezTo>
                        <a:cubicBezTo>
                          <a:pt x="5298" y="4699"/>
                          <a:pt x="6081" y="4584"/>
                          <a:pt x="6998" y="2399"/>
                        </a:cubicBezTo>
                        <a:cubicBezTo>
                          <a:pt x="7010" y="2363"/>
                          <a:pt x="6962" y="2328"/>
                          <a:pt x="6962" y="2280"/>
                        </a:cubicBezTo>
                        <a:lnTo>
                          <a:pt x="7295" y="1673"/>
                        </a:lnTo>
                        <a:cubicBezTo>
                          <a:pt x="7317" y="1609"/>
                          <a:pt x="7319" y="1564"/>
                          <a:pt x="7268" y="1564"/>
                        </a:cubicBezTo>
                        <a:cubicBezTo>
                          <a:pt x="7262" y="1564"/>
                          <a:pt x="7255" y="1564"/>
                          <a:pt x="7248" y="1566"/>
                        </a:cubicBezTo>
                        <a:lnTo>
                          <a:pt x="6498" y="1685"/>
                        </a:lnTo>
                        <a:lnTo>
                          <a:pt x="6319" y="1709"/>
                        </a:lnTo>
                        <a:lnTo>
                          <a:pt x="6319" y="1673"/>
                        </a:lnTo>
                        <a:lnTo>
                          <a:pt x="6545" y="1054"/>
                        </a:lnTo>
                        <a:cubicBezTo>
                          <a:pt x="6545" y="1002"/>
                          <a:pt x="6570" y="963"/>
                          <a:pt x="6553" y="963"/>
                        </a:cubicBezTo>
                        <a:cubicBezTo>
                          <a:pt x="6546" y="963"/>
                          <a:pt x="6533" y="969"/>
                          <a:pt x="6510" y="982"/>
                        </a:cubicBezTo>
                        <a:lnTo>
                          <a:pt x="6105" y="1256"/>
                        </a:lnTo>
                        <a:lnTo>
                          <a:pt x="6105" y="1185"/>
                        </a:lnTo>
                        <a:lnTo>
                          <a:pt x="6010" y="601"/>
                        </a:lnTo>
                        <a:cubicBezTo>
                          <a:pt x="6010" y="547"/>
                          <a:pt x="5969" y="523"/>
                          <a:pt x="5924" y="523"/>
                        </a:cubicBezTo>
                        <a:cubicBezTo>
                          <a:pt x="5900" y="523"/>
                          <a:pt x="5875" y="529"/>
                          <a:pt x="5855" y="542"/>
                        </a:cubicBezTo>
                        <a:lnTo>
                          <a:pt x="5402" y="899"/>
                        </a:lnTo>
                        <a:lnTo>
                          <a:pt x="5367" y="923"/>
                        </a:lnTo>
                        <a:lnTo>
                          <a:pt x="5355" y="887"/>
                        </a:lnTo>
                        <a:lnTo>
                          <a:pt x="5224" y="304"/>
                        </a:lnTo>
                        <a:cubicBezTo>
                          <a:pt x="5210" y="263"/>
                          <a:pt x="5185" y="242"/>
                          <a:pt x="5155" y="242"/>
                        </a:cubicBezTo>
                        <a:cubicBezTo>
                          <a:pt x="5132" y="242"/>
                          <a:pt x="5107" y="254"/>
                          <a:pt x="5081" y="280"/>
                        </a:cubicBezTo>
                        <a:lnTo>
                          <a:pt x="4700" y="697"/>
                        </a:lnTo>
                        <a:lnTo>
                          <a:pt x="4640" y="756"/>
                        </a:lnTo>
                        <a:lnTo>
                          <a:pt x="4605" y="685"/>
                        </a:lnTo>
                        <a:lnTo>
                          <a:pt x="4402" y="125"/>
                        </a:lnTo>
                        <a:cubicBezTo>
                          <a:pt x="4383" y="86"/>
                          <a:pt x="4357" y="65"/>
                          <a:pt x="4331" y="65"/>
                        </a:cubicBezTo>
                        <a:cubicBezTo>
                          <a:pt x="4309" y="65"/>
                          <a:pt x="4288" y="80"/>
                          <a:pt x="4271" y="113"/>
                        </a:cubicBezTo>
                        <a:lnTo>
                          <a:pt x="3938" y="578"/>
                        </a:lnTo>
                        <a:lnTo>
                          <a:pt x="3914" y="578"/>
                        </a:lnTo>
                        <a:lnTo>
                          <a:pt x="3652" y="54"/>
                        </a:lnTo>
                        <a:cubicBezTo>
                          <a:pt x="3640" y="18"/>
                          <a:pt x="3616" y="0"/>
                          <a:pt x="359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96" name="Google Shape;2296;p49"/>
                  <p:cNvSpPr/>
                  <p:nvPr/>
                </p:nvSpPr>
                <p:spPr>
                  <a:xfrm>
                    <a:off x="6974054" y="6584627"/>
                    <a:ext cx="59502" cy="47606"/>
                  </a:xfrm>
                  <a:custGeom>
                    <a:rect b="b" l="l" r="r" t="t"/>
                    <a:pathLst>
                      <a:path extrusionOk="0" h="2357" w="2946">
                        <a:moveTo>
                          <a:pt x="1461" y="0"/>
                        </a:moveTo>
                        <a:cubicBezTo>
                          <a:pt x="1409" y="0"/>
                          <a:pt x="1357" y="2"/>
                          <a:pt x="1305" y="7"/>
                        </a:cubicBezTo>
                        <a:cubicBezTo>
                          <a:pt x="638" y="43"/>
                          <a:pt x="138" y="1829"/>
                          <a:pt x="19" y="2293"/>
                        </a:cubicBezTo>
                        <a:cubicBezTo>
                          <a:pt x="1" y="2339"/>
                          <a:pt x="18" y="2357"/>
                          <a:pt x="49" y="2357"/>
                        </a:cubicBezTo>
                        <a:cubicBezTo>
                          <a:pt x="58" y="2357"/>
                          <a:pt x="68" y="2355"/>
                          <a:pt x="79" y="2353"/>
                        </a:cubicBezTo>
                        <a:cubicBezTo>
                          <a:pt x="2946" y="677"/>
                          <a:pt x="2330" y="0"/>
                          <a:pt x="146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97" name="Google Shape;2297;p49"/>
                  <p:cNvSpPr/>
                  <p:nvPr/>
                </p:nvSpPr>
                <p:spPr>
                  <a:xfrm>
                    <a:off x="6936385" y="6572468"/>
                    <a:ext cx="39749" cy="58068"/>
                  </a:xfrm>
                  <a:custGeom>
                    <a:rect b="b" l="l" r="r" t="t"/>
                    <a:pathLst>
                      <a:path extrusionOk="0" h="2875" w="1968">
                        <a:moveTo>
                          <a:pt x="761" y="1"/>
                        </a:moveTo>
                        <a:cubicBezTo>
                          <a:pt x="215" y="1"/>
                          <a:pt x="0" y="661"/>
                          <a:pt x="1479" y="2836"/>
                        </a:cubicBezTo>
                        <a:cubicBezTo>
                          <a:pt x="1501" y="2862"/>
                          <a:pt x="1517" y="2875"/>
                          <a:pt x="1530" y="2875"/>
                        </a:cubicBezTo>
                        <a:cubicBezTo>
                          <a:pt x="1546" y="2875"/>
                          <a:pt x="1556" y="2856"/>
                          <a:pt x="1563" y="2824"/>
                        </a:cubicBezTo>
                        <a:cubicBezTo>
                          <a:pt x="1658" y="2359"/>
                          <a:pt x="1967" y="526"/>
                          <a:pt x="1372" y="192"/>
                        </a:cubicBezTo>
                        <a:cubicBezTo>
                          <a:pt x="1165" y="76"/>
                          <a:pt x="944" y="1"/>
                          <a:pt x="76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98" name="Google Shape;2298;p49"/>
                  <p:cNvSpPr/>
                  <p:nvPr/>
                </p:nvSpPr>
                <p:spPr>
                  <a:xfrm>
                    <a:off x="6962885" y="6644189"/>
                    <a:ext cx="40011" cy="57926"/>
                  </a:xfrm>
                  <a:custGeom>
                    <a:rect b="b" l="l" r="r" t="t"/>
                    <a:pathLst>
                      <a:path extrusionOk="0" h="2868" w="1981">
                        <a:moveTo>
                          <a:pt x="436" y="0"/>
                        </a:moveTo>
                        <a:cubicBezTo>
                          <a:pt x="421" y="0"/>
                          <a:pt x="412" y="15"/>
                          <a:pt x="405" y="47"/>
                        </a:cubicBezTo>
                        <a:cubicBezTo>
                          <a:pt x="310" y="511"/>
                          <a:pt x="1" y="2333"/>
                          <a:pt x="596" y="2678"/>
                        </a:cubicBezTo>
                        <a:cubicBezTo>
                          <a:pt x="801" y="2794"/>
                          <a:pt x="1022" y="2868"/>
                          <a:pt x="1205" y="2868"/>
                        </a:cubicBezTo>
                        <a:cubicBezTo>
                          <a:pt x="1757" y="2868"/>
                          <a:pt x="1980" y="2205"/>
                          <a:pt x="489" y="35"/>
                        </a:cubicBezTo>
                        <a:cubicBezTo>
                          <a:pt x="466" y="12"/>
                          <a:pt x="449" y="0"/>
                          <a:pt x="43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299" name="Google Shape;2299;p49"/>
                  <p:cNvSpPr/>
                  <p:nvPr/>
                </p:nvSpPr>
                <p:spPr>
                  <a:xfrm>
                    <a:off x="6905463" y="6642432"/>
                    <a:ext cx="59542" cy="47807"/>
                  </a:xfrm>
                  <a:custGeom>
                    <a:rect b="b" l="l" r="r" t="t"/>
                    <a:pathLst>
                      <a:path extrusionOk="0" h="2367" w="2948">
                        <a:moveTo>
                          <a:pt x="2903" y="0"/>
                        </a:moveTo>
                        <a:cubicBezTo>
                          <a:pt x="2893" y="0"/>
                          <a:pt x="2881" y="5"/>
                          <a:pt x="2867" y="14"/>
                        </a:cubicBezTo>
                        <a:cubicBezTo>
                          <a:pt x="0" y="1690"/>
                          <a:pt x="616" y="2367"/>
                          <a:pt x="1485" y="2367"/>
                        </a:cubicBezTo>
                        <a:cubicBezTo>
                          <a:pt x="1537" y="2367"/>
                          <a:pt x="1589" y="2365"/>
                          <a:pt x="1641" y="2360"/>
                        </a:cubicBezTo>
                        <a:cubicBezTo>
                          <a:pt x="2308" y="2324"/>
                          <a:pt x="2820" y="538"/>
                          <a:pt x="2939" y="74"/>
                        </a:cubicBezTo>
                        <a:cubicBezTo>
                          <a:pt x="2947" y="31"/>
                          <a:pt x="2931" y="0"/>
                          <a:pt x="290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00" name="Google Shape;2300;p49"/>
                  <p:cNvSpPr/>
                  <p:nvPr/>
                </p:nvSpPr>
                <p:spPr>
                  <a:xfrm>
                    <a:off x="7122566" y="6713608"/>
                    <a:ext cx="200097" cy="123467"/>
                  </a:xfrm>
                  <a:custGeom>
                    <a:rect b="b" l="l" r="r" t="t"/>
                    <a:pathLst>
                      <a:path extrusionOk="0" h="6113" w="9907">
                        <a:moveTo>
                          <a:pt x="1091" y="1"/>
                        </a:moveTo>
                        <a:cubicBezTo>
                          <a:pt x="1028" y="1"/>
                          <a:pt x="1003" y="37"/>
                          <a:pt x="1024" y="110"/>
                        </a:cubicBezTo>
                        <a:lnTo>
                          <a:pt x="1251" y="670"/>
                        </a:lnTo>
                        <a:lnTo>
                          <a:pt x="1262" y="705"/>
                        </a:lnTo>
                        <a:lnTo>
                          <a:pt x="1227" y="705"/>
                        </a:lnTo>
                        <a:lnTo>
                          <a:pt x="608" y="741"/>
                        </a:lnTo>
                        <a:cubicBezTo>
                          <a:pt x="536" y="741"/>
                          <a:pt x="500" y="801"/>
                          <a:pt x="548" y="884"/>
                        </a:cubicBezTo>
                        <a:lnTo>
                          <a:pt x="905" y="1336"/>
                        </a:lnTo>
                        <a:lnTo>
                          <a:pt x="965" y="1396"/>
                        </a:lnTo>
                        <a:lnTo>
                          <a:pt x="870" y="1420"/>
                        </a:lnTo>
                        <a:lnTo>
                          <a:pt x="310" y="1551"/>
                        </a:lnTo>
                        <a:cubicBezTo>
                          <a:pt x="238" y="1563"/>
                          <a:pt x="215" y="1622"/>
                          <a:pt x="274" y="1682"/>
                        </a:cubicBezTo>
                        <a:lnTo>
                          <a:pt x="715" y="2074"/>
                        </a:lnTo>
                        <a:lnTo>
                          <a:pt x="715" y="2098"/>
                        </a:lnTo>
                        <a:lnTo>
                          <a:pt x="179" y="2289"/>
                        </a:lnTo>
                        <a:cubicBezTo>
                          <a:pt x="72" y="2325"/>
                          <a:pt x="60" y="2384"/>
                          <a:pt x="119" y="2432"/>
                        </a:cubicBezTo>
                        <a:lnTo>
                          <a:pt x="584" y="2765"/>
                        </a:lnTo>
                        <a:lnTo>
                          <a:pt x="655" y="2813"/>
                        </a:lnTo>
                        <a:lnTo>
                          <a:pt x="584" y="2860"/>
                        </a:lnTo>
                        <a:lnTo>
                          <a:pt x="72" y="3110"/>
                        </a:lnTo>
                        <a:cubicBezTo>
                          <a:pt x="0" y="3146"/>
                          <a:pt x="12" y="3182"/>
                          <a:pt x="84" y="3229"/>
                        </a:cubicBezTo>
                        <a:lnTo>
                          <a:pt x="619" y="3515"/>
                        </a:lnTo>
                        <a:lnTo>
                          <a:pt x="643" y="3527"/>
                        </a:lnTo>
                        <a:lnTo>
                          <a:pt x="608" y="3563"/>
                        </a:lnTo>
                        <a:lnTo>
                          <a:pt x="131" y="3920"/>
                        </a:lnTo>
                        <a:cubicBezTo>
                          <a:pt x="72" y="3956"/>
                          <a:pt x="72" y="4039"/>
                          <a:pt x="143" y="4063"/>
                        </a:cubicBezTo>
                        <a:lnTo>
                          <a:pt x="703" y="4277"/>
                        </a:lnTo>
                        <a:lnTo>
                          <a:pt x="774" y="4301"/>
                        </a:lnTo>
                        <a:lnTo>
                          <a:pt x="715" y="4360"/>
                        </a:lnTo>
                        <a:lnTo>
                          <a:pt x="298" y="4777"/>
                        </a:lnTo>
                        <a:cubicBezTo>
                          <a:pt x="238" y="4837"/>
                          <a:pt x="250" y="4896"/>
                          <a:pt x="346" y="4908"/>
                        </a:cubicBezTo>
                        <a:lnTo>
                          <a:pt x="953" y="5027"/>
                        </a:lnTo>
                        <a:lnTo>
                          <a:pt x="977" y="5051"/>
                        </a:lnTo>
                        <a:lnTo>
                          <a:pt x="965" y="5075"/>
                        </a:lnTo>
                        <a:lnTo>
                          <a:pt x="679" y="5611"/>
                        </a:lnTo>
                        <a:cubicBezTo>
                          <a:pt x="645" y="5680"/>
                          <a:pt x="566" y="5837"/>
                          <a:pt x="635" y="5837"/>
                        </a:cubicBezTo>
                        <a:cubicBezTo>
                          <a:pt x="638" y="5837"/>
                          <a:pt x="640" y="5837"/>
                          <a:pt x="643" y="5837"/>
                        </a:cubicBezTo>
                        <a:lnTo>
                          <a:pt x="1179" y="5884"/>
                        </a:lnTo>
                        <a:cubicBezTo>
                          <a:pt x="1191" y="5884"/>
                          <a:pt x="1381" y="5765"/>
                          <a:pt x="1417" y="5765"/>
                        </a:cubicBezTo>
                        <a:cubicBezTo>
                          <a:pt x="4037" y="5468"/>
                          <a:pt x="4215" y="4456"/>
                          <a:pt x="4215" y="4456"/>
                        </a:cubicBezTo>
                        <a:lnTo>
                          <a:pt x="4251" y="4301"/>
                        </a:lnTo>
                        <a:cubicBezTo>
                          <a:pt x="4406" y="3765"/>
                          <a:pt x="4644" y="3634"/>
                          <a:pt x="4906" y="3622"/>
                        </a:cubicBezTo>
                        <a:cubicBezTo>
                          <a:pt x="5168" y="3682"/>
                          <a:pt x="5382" y="3801"/>
                          <a:pt x="5477" y="4349"/>
                        </a:cubicBezTo>
                        <a:lnTo>
                          <a:pt x="5489" y="4468"/>
                        </a:lnTo>
                        <a:cubicBezTo>
                          <a:pt x="5489" y="4468"/>
                          <a:pt x="5489" y="5325"/>
                          <a:pt x="8061" y="5944"/>
                        </a:cubicBezTo>
                        <a:cubicBezTo>
                          <a:pt x="8065" y="5945"/>
                          <a:pt x="8068" y="5945"/>
                          <a:pt x="8072" y="5945"/>
                        </a:cubicBezTo>
                        <a:cubicBezTo>
                          <a:pt x="8114" y="5945"/>
                          <a:pt x="8147" y="5884"/>
                          <a:pt x="8180" y="5884"/>
                        </a:cubicBezTo>
                        <a:lnTo>
                          <a:pt x="8823" y="6099"/>
                        </a:lnTo>
                        <a:cubicBezTo>
                          <a:pt x="8848" y="6107"/>
                          <a:pt x="8870" y="6112"/>
                          <a:pt x="8886" y="6112"/>
                        </a:cubicBezTo>
                        <a:cubicBezTo>
                          <a:pt x="8917" y="6112"/>
                          <a:pt x="8929" y="6094"/>
                          <a:pt x="8906" y="6039"/>
                        </a:cubicBezTo>
                        <a:lnTo>
                          <a:pt x="8668" y="5420"/>
                        </a:lnTo>
                        <a:lnTo>
                          <a:pt x="8644" y="5313"/>
                        </a:lnTo>
                        <a:lnTo>
                          <a:pt x="8668" y="5313"/>
                        </a:lnTo>
                        <a:lnTo>
                          <a:pt x="9311" y="5361"/>
                        </a:lnTo>
                        <a:cubicBezTo>
                          <a:pt x="9382" y="5361"/>
                          <a:pt x="9430" y="5349"/>
                          <a:pt x="9371" y="5289"/>
                        </a:cubicBezTo>
                        <a:lnTo>
                          <a:pt x="9013" y="4849"/>
                        </a:lnTo>
                        <a:lnTo>
                          <a:pt x="8966" y="4789"/>
                        </a:lnTo>
                        <a:lnTo>
                          <a:pt x="9061" y="4777"/>
                        </a:lnTo>
                        <a:lnTo>
                          <a:pt x="9621" y="4646"/>
                        </a:lnTo>
                        <a:cubicBezTo>
                          <a:pt x="9704" y="4634"/>
                          <a:pt x="9716" y="4575"/>
                          <a:pt x="9656" y="4515"/>
                        </a:cubicBezTo>
                        <a:lnTo>
                          <a:pt x="9228" y="4122"/>
                        </a:lnTo>
                        <a:lnTo>
                          <a:pt x="9204" y="4110"/>
                        </a:lnTo>
                        <a:lnTo>
                          <a:pt x="9240" y="4099"/>
                        </a:lnTo>
                        <a:lnTo>
                          <a:pt x="9787" y="3860"/>
                        </a:lnTo>
                        <a:cubicBezTo>
                          <a:pt x="9871" y="3825"/>
                          <a:pt x="9883" y="3765"/>
                          <a:pt x="9811" y="3718"/>
                        </a:cubicBezTo>
                        <a:lnTo>
                          <a:pt x="9335" y="3408"/>
                        </a:lnTo>
                        <a:lnTo>
                          <a:pt x="9252" y="3360"/>
                        </a:lnTo>
                        <a:lnTo>
                          <a:pt x="9335" y="3325"/>
                        </a:lnTo>
                        <a:lnTo>
                          <a:pt x="9835" y="3027"/>
                        </a:lnTo>
                        <a:cubicBezTo>
                          <a:pt x="9906" y="2979"/>
                          <a:pt x="9906" y="2920"/>
                          <a:pt x="9835" y="2884"/>
                        </a:cubicBezTo>
                        <a:lnTo>
                          <a:pt x="9335" y="2634"/>
                        </a:lnTo>
                        <a:lnTo>
                          <a:pt x="9335" y="2610"/>
                        </a:lnTo>
                        <a:lnTo>
                          <a:pt x="9811" y="2265"/>
                        </a:lnTo>
                        <a:cubicBezTo>
                          <a:pt x="9871" y="2217"/>
                          <a:pt x="9871" y="2158"/>
                          <a:pt x="9787" y="2134"/>
                        </a:cubicBezTo>
                        <a:lnTo>
                          <a:pt x="9240" y="1920"/>
                        </a:lnTo>
                        <a:lnTo>
                          <a:pt x="9168" y="1896"/>
                        </a:lnTo>
                        <a:lnTo>
                          <a:pt x="9228" y="1836"/>
                        </a:lnTo>
                        <a:lnTo>
                          <a:pt x="9644" y="1420"/>
                        </a:lnTo>
                        <a:cubicBezTo>
                          <a:pt x="9704" y="1360"/>
                          <a:pt x="9680" y="1301"/>
                          <a:pt x="9597" y="1277"/>
                        </a:cubicBezTo>
                        <a:lnTo>
                          <a:pt x="8990" y="1158"/>
                        </a:lnTo>
                        <a:lnTo>
                          <a:pt x="8954" y="1158"/>
                        </a:lnTo>
                        <a:lnTo>
                          <a:pt x="8966" y="1134"/>
                        </a:lnTo>
                        <a:lnTo>
                          <a:pt x="9252" y="598"/>
                        </a:lnTo>
                        <a:cubicBezTo>
                          <a:pt x="9299" y="527"/>
                          <a:pt x="9252" y="479"/>
                          <a:pt x="9180" y="479"/>
                        </a:cubicBezTo>
                        <a:lnTo>
                          <a:pt x="8537" y="539"/>
                        </a:lnTo>
                        <a:cubicBezTo>
                          <a:pt x="5787" y="824"/>
                          <a:pt x="5668" y="1801"/>
                          <a:pt x="5668" y="1801"/>
                        </a:cubicBezTo>
                        <a:lnTo>
                          <a:pt x="5656" y="1920"/>
                        </a:lnTo>
                        <a:cubicBezTo>
                          <a:pt x="5501" y="2455"/>
                          <a:pt x="5263" y="2575"/>
                          <a:pt x="5013" y="2586"/>
                        </a:cubicBezTo>
                        <a:cubicBezTo>
                          <a:pt x="4763" y="2551"/>
                          <a:pt x="4537" y="2396"/>
                          <a:pt x="4465" y="1848"/>
                        </a:cubicBezTo>
                        <a:lnTo>
                          <a:pt x="4441" y="1729"/>
                        </a:lnTo>
                        <a:cubicBezTo>
                          <a:pt x="4441" y="1729"/>
                          <a:pt x="4441" y="741"/>
                          <a:pt x="1751" y="134"/>
                        </a:cubicBezTo>
                        <a:lnTo>
                          <a:pt x="1120" y="3"/>
                        </a:lnTo>
                        <a:cubicBezTo>
                          <a:pt x="1109" y="1"/>
                          <a:pt x="1099" y="1"/>
                          <a:pt x="109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01" name="Google Shape;2301;p49"/>
                  <p:cNvSpPr/>
                  <p:nvPr/>
                </p:nvSpPr>
                <p:spPr>
                  <a:xfrm>
                    <a:off x="7227654" y="6779553"/>
                    <a:ext cx="53806" cy="37204"/>
                  </a:xfrm>
                  <a:custGeom>
                    <a:rect b="b" l="l" r="r" t="t"/>
                    <a:pathLst>
                      <a:path extrusionOk="0" h="1842" w="2664">
                        <a:moveTo>
                          <a:pt x="84" y="0"/>
                        </a:moveTo>
                        <a:cubicBezTo>
                          <a:pt x="24" y="0"/>
                          <a:pt x="0" y="24"/>
                          <a:pt x="36" y="72"/>
                        </a:cubicBezTo>
                        <a:cubicBezTo>
                          <a:pt x="1129" y="1399"/>
                          <a:pt x="1809" y="1842"/>
                          <a:pt x="2191" y="1842"/>
                        </a:cubicBezTo>
                        <a:cubicBezTo>
                          <a:pt x="2587" y="1842"/>
                          <a:pt x="2663" y="1366"/>
                          <a:pt x="2548" y="905"/>
                        </a:cubicBezTo>
                        <a:cubicBezTo>
                          <a:pt x="2405" y="250"/>
                          <a:pt x="560" y="36"/>
                          <a:pt x="84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02" name="Google Shape;2302;p49"/>
                  <p:cNvSpPr/>
                  <p:nvPr/>
                </p:nvSpPr>
                <p:spPr>
                  <a:xfrm>
                    <a:off x="7228138" y="6740996"/>
                    <a:ext cx="56634" cy="32235"/>
                  </a:xfrm>
                  <a:custGeom>
                    <a:rect b="b" l="l" r="r" t="t"/>
                    <a:pathLst>
                      <a:path extrusionOk="0" h="1596" w="2804">
                        <a:moveTo>
                          <a:pt x="2323" y="1"/>
                        </a:moveTo>
                        <a:cubicBezTo>
                          <a:pt x="1929" y="1"/>
                          <a:pt x="1216" y="386"/>
                          <a:pt x="36" y="1516"/>
                        </a:cubicBezTo>
                        <a:cubicBezTo>
                          <a:pt x="0" y="1552"/>
                          <a:pt x="12" y="1588"/>
                          <a:pt x="72" y="1588"/>
                        </a:cubicBezTo>
                        <a:cubicBezTo>
                          <a:pt x="155" y="1592"/>
                          <a:pt x="280" y="1596"/>
                          <a:pt x="432" y="1596"/>
                        </a:cubicBezTo>
                        <a:cubicBezTo>
                          <a:pt x="1147" y="1596"/>
                          <a:pt x="2445" y="1511"/>
                          <a:pt x="2631" y="980"/>
                        </a:cubicBezTo>
                        <a:cubicBezTo>
                          <a:pt x="2803" y="509"/>
                          <a:pt x="2774" y="1"/>
                          <a:pt x="232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03" name="Google Shape;2303;p49"/>
                  <p:cNvSpPr/>
                  <p:nvPr/>
                </p:nvSpPr>
                <p:spPr>
                  <a:xfrm>
                    <a:off x="7159245" y="6778502"/>
                    <a:ext cx="56876" cy="32154"/>
                  </a:xfrm>
                  <a:custGeom>
                    <a:rect b="b" l="l" r="r" t="t"/>
                    <a:pathLst>
                      <a:path extrusionOk="0" h="1592" w="2816">
                        <a:moveTo>
                          <a:pt x="2432" y="1"/>
                        </a:moveTo>
                        <a:cubicBezTo>
                          <a:pt x="1732" y="1"/>
                          <a:pt x="365" y="66"/>
                          <a:pt x="173" y="612"/>
                        </a:cubicBezTo>
                        <a:cubicBezTo>
                          <a:pt x="1" y="1083"/>
                          <a:pt x="30" y="1591"/>
                          <a:pt x="482" y="1591"/>
                        </a:cubicBezTo>
                        <a:cubicBezTo>
                          <a:pt x="875" y="1591"/>
                          <a:pt x="1588" y="1206"/>
                          <a:pt x="2768" y="76"/>
                        </a:cubicBezTo>
                        <a:cubicBezTo>
                          <a:pt x="2816" y="52"/>
                          <a:pt x="2816" y="16"/>
                          <a:pt x="2733" y="4"/>
                        </a:cubicBezTo>
                        <a:cubicBezTo>
                          <a:pt x="2661" y="3"/>
                          <a:pt x="2557" y="1"/>
                          <a:pt x="243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04" name="Google Shape;2304;p49"/>
                  <p:cNvSpPr/>
                  <p:nvPr/>
                </p:nvSpPr>
                <p:spPr>
                  <a:xfrm>
                    <a:off x="7162921" y="6734896"/>
                    <a:ext cx="53645" cy="37487"/>
                  </a:xfrm>
                  <a:custGeom>
                    <a:rect b="b" l="l" r="r" t="t"/>
                    <a:pathLst>
                      <a:path extrusionOk="0" h="1856" w="2656">
                        <a:moveTo>
                          <a:pt x="473" y="1"/>
                        </a:moveTo>
                        <a:cubicBezTo>
                          <a:pt x="77" y="1"/>
                          <a:pt x="1" y="477"/>
                          <a:pt x="110" y="937"/>
                        </a:cubicBezTo>
                        <a:cubicBezTo>
                          <a:pt x="265" y="1592"/>
                          <a:pt x="2110" y="1806"/>
                          <a:pt x="2586" y="1854"/>
                        </a:cubicBezTo>
                        <a:cubicBezTo>
                          <a:pt x="2593" y="1855"/>
                          <a:pt x="2598" y="1856"/>
                          <a:pt x="2604" y="1856"/>
                        </a:cubicBezTo>
                        <a:cubicBezTo>
                          <a:pt x="2648" y="1856"/>
                          <a:pt x="2655" y="1813"/>
                          <a:pt x="2634" y="1771"/>
                        </a:cubicBezTo>
                        <a:cubicBezTo>
                          <a:pt x="1535" y="444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05" name="Google Shape;2305;p49"/>
                  <p:cNvSpPr/>
                  <p:nvPr/>
                </p:nvSpPr>
                <p:spPr>
                  <a:xfrm>
                    <a:off x="7310140" y="6610722"/>
                    <a:ext cx="202258" cy="187089"/>
                  </a:xfrm>
                  <a:custGeom>
                    <a:rect b="b" l="l" r="r" t="t"/>
                    <a:pathLst>
                      <a:path extrusionOk="0" h="9263" w="10014">
                        <a:moveTo>
                          <a:pt x="7101" y="0"/>
                        </a:moveTo>
                        <a:cubicBezTo>
                          <a:pt x="7083" y="0"/>
                          <a:pt x="7061" y="8"/>
                          <a:pt x="7037" y="25"/>
                        </a:cubicBezTo>
                        <a:lnTo>
                          <a:pt x="6549" y="441"/>
                        </a:lnTo>
                        <a:cubicBezTo>
                          <a:pt x="4429" y="2192"/>
                          <a:pt x="4882" y="3097"/>
                          <a:pt x="4882" y="3097"/>
                        </a:cubicBezTo>
                        <a:lnTo>
                          <a:pt x="4929" y="3204"/>
                        </a:lnTo>
                        <a:cubicBezTo>
                          <a:pt x="5108" y="3728"/>
                          <a:pt x="4965" y="3966"/>
                          <a:pt x="4775" y="4109"/>
                        </a:cubicBezTo>
                        <a:cubicBezTo>
                          <a:pt x="4694" y="4145"/>
                          <a:pt x="4611" y="4169"/>
                          <a:pt x="4523" y="4169"/>
                        </a:cubicBezTo>
                        <a:cubicBezTo>
                          <a:pt x="4350" y="4169"/>
                          <a:pt x="4153" y="4078"/>
                          <a:pt x="3894" y="3811"/>
                        </a:cubicBezTo>
                        <a:lnTo>
                          <a:pt x="3822" y="3728"/>
                        </a:lnTo>
                        <a:cubicBezTo>
                          <a:pt x="3822" y="3728"/>
                          <a:pt x="3615" y="3421"/>
                          <a:pt x="2856" y="3421"/>
                        </a:cubicBezTo>
                        <a:cubicBezTo>
                          <a:pt x="2382" y="3421"/>
                          <a:pt x="1692" y="3541"/>
                          <a:pt x="703" y="3930"/>
                        </a:cubicBezTo>
                        <a:lnTo>
                          <a:pt x="84" y="4168"/>
                        </a:lnTo>
                        <a:cubicBezTo>
                          <a:pt x="12" y="4204"/>
                          <a:pt x="0" y="4263"/>
                          <a:pt x="72" y="4311"/>
                        </a:cubicBezTo>
                        <a:lnTo>
                          <a:pt x="560" y="4644"/>
                        </a:lnTo>
                        <a:lnTo>
                          <a:pt x="596" y="4668"/>
                        </a:lnTo>
                        <a:lnTo>
                          <a:pt x="560" y="4692"/>
                        </a:lnTo>
                        <a:lnTo>
                          <a:pt x="107" y="5085"/>
                        </a:lnTo>
                        <a:cubicBezTo>
                          <a:pt x="48" y="5121"/>
                          <a:pt x="48" y="5204"/>
                          <a:pt x="131" y="5216"/>
                        </a:cubicBezTo>
                        <a:lnTo>
                          <a:pt x="679" y="5394"/>
                        </a:lnTo>
                        <a:lnTo>
                          <a:pt x="762" y="5418"/>
                        </a:lnTo>
                        <a:lnTo>
                          <a:pt x="703" y="5478"/>
                        </a:lnTo>
                        <a:lnTo>
                          <a:pt x="310" y="5918"/>
                        </a:lnTo>
                        <a:cubicBezTo>
                          <a:pt x="250" y="5978"/>
                          <a:pt x="286" y="6037"/>
                          <a:pt x="357" y="6049"/>
                        </a:cubicBezTo>
                        <a:lnTo>
                          <a:pt x="941" y="6133"/>
                        </a:lnTo>
                        <a:cubicBezTo>
                          <a:pt x="941" y="6156"/>
                          <a:pt x="941" y="6156"/>
                          <a:pt x="953" y="6168"/>
                        </a:cubicBezTo>
                        <a:lnTo>
                          <a:pt x="619" y="6609"/>
                        </a:lnTo>
                        <a:cubicBezTo>
                          <a:pt x="560" y="6668"/>
                          <a:pt x="596" y="6728"/>
                          <a:pt x="667" y="6728"/>
                        </a:cubicBezTo>
                        <a:lnTo>
                          <a:pt x="1250" y="6764"/>
                        </a:lnTo>
                        <a:lnTo>
                          <a:pt x="1334" y="6764"/>
                        </a:lnTo>
                        <a:lnTo>
                          <a:pt x="1298" y="6835"/>
                        </a:lnTo>
                        <a:lnTo>
                          <a:pt x="1012" y="7347"/>
                        </a:lnTo>
                        <a:cubicBezTo>
                          <a:pt x="972" y="7407"/>
                          <a:pt x="999" y="7433"/>
                          <a:pt x="1051" y="7433"/>
                        </a:cubicBezTo>
                        <a:cubicBezTo>
                          <a:pt x="1061" y="7433"/>
                          <a:pt x="1072" y="7432"/>
                          <a:pt x="1084" y="7430"/>
                        </a:cubicBezTo>
                        <a:lnTo>
                          <a:pt x="1679" y="7359"/>
                        </a:lnTo>
                        <a:lnTo>
                          <a:pt x="1715" y="7359"/>
                        </a:lnTo>
                        <a:lnTo>
                          <a:pt x="1715" y="7407"/>
                        </a:lnTo>
                        <a:lnTo>
                          <a:pt x="1512" y="7966"/>
                        </a:lnTo>
                        <a:cubicBezTo>
                          <a:pt x="1492" y="8027"/>
                          <a:pt x="1523" y="8079"/>
                          <a:pt x="1577" y="8079"/>
                        </a:cubicBezTo>
                        <a:cubicBezTo>
                          <a:pt x="1586" y="8079"/>
                          <a:pt x="1597" y="8077"/>
                          <a:pt x="1608" y="8073"/>
                        </a:cubicBezTo>
                        <a:lnTo>
                          <a:pt x="2167" y="7942"/>
                        </a:lnTo>
                        <a:lnTo>
                          <a:pt x="2262" y="7919"/>
                        </a:lnTo>
                        <a:lnTo>
                          <a:pt x="2262" y="7919"/>
                        </a:lnTo>
                        <a:lnTo>
                          <a:pt x="2251" y="8014"/>
                        </a:lnTo>
                        <a:lnTo>
                          <a:pt x="2143" y="8573"/>
                        </a:lnTo>
                        <a:cubicBezTo>
                          <a:pt x="2134" y="8640"/>
                          <a:pt x="2155" y="8676"/>
                          <a:pt x="2205" y="8676"/>
                        </a:cubicBezTo>
                        <a:cubicBezTo>
                          <a:pt x="2218" y="8676"/>
                          <a:pt x="2233" y="8674"/>
                          <a:pt x="2251" y="8669"/>
                        </a:cubicBezTo>
                        <a:lnTo>
                          <a:pt x="2822" y="8431"/>
                        </a:lnTo>
                        <a:lnTo>
                          <a:pt x="2858" y="8419"/>
                        </a:lnTo>
                        <a:lnTo>
                          <a:pt x="2858" y="8442"/>
                        </a:lnTo>
                        <a:lnTo>
                          <a:pt x="2917" y="9038"/>
                        </a:lnTo>
                        <a:cubicBezTo>
                          <a:pt x="2928" y="9100"/>
                          <a:pt x="2938" y="9263"/>
                          <a:pt x="2980" y="9263"/>
                        </a:cubicBezTo>
                        <a:cubicBezTo>
                          <a:pt x="2986" y="9263"/>
                          <a:pt x="2993" y="9260"/>
                          <a:pt x="3001" y="9252"/>
                        </a:cubicBezTo>
                        <a:lnTo>
                          <a:pt x="3465" y="8978"/>
                        </a:lnTo>
                        <a:cubicBezTo>
                          <a:pt x="3477" y="8966"/>
                          <a:pt x="3572" y="8776"/>
                          <a:pt x="3596" y="8740"/>
                        </a:cubicBezTo>
                        <a:cubicBezTo>
                          <a:pt x="5596" y="7014"/>
                          <a:pt x="5179" y="6097"/>
                          <a:pt x="5179" y="6097"/>
                        </a:cubicBezTo>
                        <a:lnTo>
                          <a:pt x="5132" y="5942"/>
                        </a:lnTo>
                        <a:cubicBezTo>
                          <a:pt x="4953" y="5418"/>
                          <a:pt x="5084" y="5168"/>
                          <a:pt x="5287" y="5002"/>
                        </a:cubicBezTo>
                        <a:cubicBezTo>
                          <a:pt x="5370" y="4968"/>
                          <a:pt x="5456" y="4944"/>
                          <a:pt x="5549" y="4944"/>
                        </a:cubicBezTo>
                        <a:cubicBezTo>
                          <a:pt x="5721" y="4944"/>
                          <a:pt x="5916" y="5028"/>
                          <a:pt x="6156" y="5299"/>
                        </a:cubicBezTo>
                        <a:lnTo>
                          <a:pt x="6239" y="5394"/>
                        </a:lnTo>
                        <a:cubicBezTo>
                          <a:pt x="6239" y="5394"/>
                          <a:pt x="6417" y="5654"/>
                          <a:pt x="7098" y="5654"/>
                        </a:cubicBezTo>
                        <a:cubicBezTo>
                          <a:pt x="7547" y="5654"/>
                          <a:pt x="8213" y="5542"/>
                          <a:pt x="9192" y="5168"/>
                        </a:cubicBezTo>
                        <a:cubicBezTo>
                          <a:pt x="9239" y="5156"/>
                          <a:pt x="9228" y="5073"/>
                          <a:pt x="9251" y="5049"/>
                        </a:cubicBezTo>
                        <a:lnTo>
                          <a:pt x="9906" y="4882"/>
                        </a:lnTo>
                        <a:cubicBezTo>
                          <a:pt x="9990" y="4859"/>
                          <a:pt x="10013" y="4823"/>
                          <a:pt x="9954" y="4775"/>
                        </a:cubicBezTo>
                        <a:lnTo>
                          <a:pt x="9406" y="4394"/>
                        </a:lnTo>
                        <a:lnTo>
                          <a:pt x="9335" y="4323"/>
                        </a:lnTo>
                        <a:lnTo>
                          <a:pt x="9359" y="4311"/>
                        </a:lnTo>
                        <a:lnTo>
                          <a:pt x="9906" y="3978"/>
                        </a:lnTo>
                        <a:cubicBezTo>
                          <a:pt x="9966" y="3930"/>
                          <a:pt x="10001" y="3906"/>
                          <a:pt x="9906" y="3870"/>
                        </a:cubicBezTo>
                        <a:lnTo>
                          <a:pt x="9370" y="3716"/>
                        </a:lnTo>
                        <a:lnTo>
                          <a:pt x="9299" y="3692"/>
                        </a:lnTo>
                        <a:lnTo>
                          <a:pt x="9359" y="3632"/>
                        </a:lnTo>
                        <a:lnTo>
                          <a:pt x="9763" y="3204"/>
                        </a:lnTo>
                        <a:cubicBezTo>
                          <a:pt x="9823" y="3144"/>
                          <a:pt x="9787" y="3085"/>
                          <a:pt x="9716" y="3073"/>
                        </a:cubicBezTo>
                        <a:lnTo>
                          <a:pt x="9132" y="2977"/>
                        </a:lnTo>
                        <a:lnTo>
                          <a:pt x="9109" y="2977"/>
                        </a:lnTo>
                        <a:lnTo>
                          <a:pt x="9120" y="2966"/>
                        </a:lnTo>
                        <a:lnTo>
                          <a:pt x="9454" y="2466"/>
                        </a:lnTo>
                        <a:cubicBezTo>
                          <a:pt x="9490" y="2382"/>
                          <a:pt x="9466" y="2346"/>
                          <a:pt x="9370" y="2346"/>
                        </a:cubicBezTo>
                        <a:lnTo>
                          <a:pt x="8811" y="2358"/>
                        </a:lnTo>
                        <a:lnTo>
                          <a:pt x="8716" y="2358"/>
                        </a:lnTo>
                        <a:lnTo>
                          <a:pt x="8763" y="2287"/>
                        </a:lnTo>
                        <a:lnTo>
                          <a:pt x="9013" y="1763"/>
                        </a:lnTo>
                        <a:cubicBezTo>
                          <a:pt x="9049" y="1692"/>
                          <a:pt x="9013" y="1644"/>
                          <a:pt x="8942" y="1644"/>
                        </a:cubicBezTo>
                        <a:lnTo>
                          <a:pt x="8394" y="1715"/>
                        </a:lnTo>
                        <a:lnTo>
                          <a:pt x="8382" y="1704"/>
                        </a:lnTo>
                        <a:lnTo>
                          <a:pt x="8573" y="1156"/>
                        </a:lnTo>
                        <a:cubicBezTo>
                          <a:pt x="8594" y="1083"/>
                          <a:pt x="8569" y="1046"/>
                          <a:pt x="8506" y="1046"/>
                        </a:cubicBezTo>
                        <a:cubicBezTo>
                          <a:pt x="8498" y="1046"/>
                          <a:pt x="8488" y="1047"/>
                          <a:pt x="8477" y="1049"/>
                        </a:cubicBezTo>
                        <a:lnTo>
                          <a:pt x="7918" y="1180"/>
                        </a:lnTo>
                        <a:lnTo>
                          <a:pt x="7823" y="1192"/>
                        </a:lnTo>
                        <a:lnTo>
                          <a:pt x="7823" y="1192"/>
                        </a:lnTo>
                        <a:lnTo>
                          <a:pt x="7846" y="1108"/>
                        </a:lnTo>
                        <a:lnTo>
                          <a:pt x="7942" y="537"/>
                        </a:lnTo>
                        <a:cubicBezTo>
                          <a:pt x="7960" y="482"/>
                          <a:pt x="7936" y="441"/>
                          <a:pt x="7892" y="441"/>
                        </a:cubicBezTo>
                        <a:cubicBezTo>
                          <a:pt x="7879" y="441"/>
                          <a:pt x="7863" y="445"/>
                          <a:pt x="7846" y="453"/>
                        </a:cubicBezTo>
                        <a:lnTo>
                          <a:pt x="7263" y="692"/>
                        </a:lnTo>
                        <a:lnTo>
                          <a:pt x="7227" y="703"/>
                        </a:lnTo>
                        <a:lnTo>
                          <a:pt x="7227" y="680"/>
                        </a:lnTo>
                        <a:lnTo>
                          <a:pt x="7168" y="84"/>
                        </a:lnTo>
                        <a:cubicBezTo>
                          <a:pt x="7160" y="30"/>
                          <a:pt x="7137" y="0"/>
                          <a:pt x="710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06" name="Google Shape;2306;p49"/>
                  <p:cNvSpPr/>
                  <p:nvPr/>
                </p:nvSpPr>
                <p:spPr>
                  <a:xfrm>
                    <a:off x="7418358" y="6686260"/>
                    <a:ext cx="67136" cy="25489"/>
                  </a:xfrm>
                  <a:custGeom>
                    <a:rect b="b" l="l" r="r" t="t"/>
                    <a:pathLst>
                      <a:path extrusionOk="0" h="1262" w="3324">
                        <a:moveTo>
                          <a:pt x="2189" y="1"/>
                        </a:moveTo>
                        <a:cubicBezTo>
                          <a:pt x="1495" y="1"/>
                          <a:pt x="392" y="584"/>
                          <a:pt x="60" y="773"/>
                        </a:cubicBezTo>
                        <a:cubicBezTo>
                          <a:pt x="0" y="809"/>
                          <a:pt x="0" y="845"/>
                          <a:pt x="71" y="869"/>
                        </a:cubicBezTo>
                        <a:cubicBezTo>
                          <a:pt x="1045" y="1151"/>
                          <a:pt x="1727" y="1262"/>
                          <a:pt x="2188" y="1262"/>
                        </a:cubicBezTo>
                        <a:cubicBezTo>
                          <a:pt x="3324" y="1262"/>
                          <a:pt x="3119" y="588"/>
                          <a:pt x="2619" y="130"/>
                        </a:cubicBezTo>
                        <a:cubicBezTo>
                          <a:pt x="2515" y="39"/>
                          <a:pt x="2365" y="1"/>
                          <a:pt x="2189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07" name="Google Shape;2307;p49"/>
                  <p:cNvSpPr/>
                  <p:nvPr/>
                </p:nvSpPr>
                <p:spPr>
                  <a:xfrm>
                    <a:off x="7414642" y="6642715"/>
                    <a:ext cx="41001" cy="54109"/>
                  </a:xfrm>
                  <a:custGeom>
                    <a:rect b="b" l="l" r="r" t="t"/>
                    <a:pathLst>
                      <a:path extrusionOk="0" h="2679" w="2030">
                        <a:moveTo>
                          <a:pt x="1283" y="0"/>
                        </a:moveTo>
                        <a:cubicBezTo>
                          <a:pt x="913" y="0"/>
                          <a:pt x="437" y="626"/>
                          <a:pt x="17" y="2608"/>
                        </a:cubicBezTo>
                        <a:cubicBezTo>
                          <a:pt x="1" y="2658"/>
                          <a:pt x="7" y="2679"/>
                          <a:pt x="33" y="2679"/>
                        </a:cubicBezTo>
                        <a:cubicBezTo>
                          <a:pt x="44" y="2679"/>
                          <a:pt x="59" y="2675"/>
                          <a:pt x="77" y="2667"/>
                        </a:cubicBezTo>
                        <a:cubicBezTo>
                          <a:pt x="482" y="2406"/>
                          <a:pt x="2030" y="1370"/>
                          <a:pt x="1863" y="715"/>
                        </a:cubicBezTo>
                        <a:cubicBezTo>
                          <a:pt x="1767" y="333"/>
                          <a:pt x="1553" y="0"/>
                          <a:pt x="1283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08" name="Google Shape;2308;p49"/>
                  <p:cNvSpPr/>
                  <p:nvPr/>
                </p:nvSpPr>
                <p:spPr>
                  <a:xfrm>
                    <a:off x="7367602" y="6709144"/>
                    <a:ext cx="40779" cy="54069"/>
                  </a:xfrm>
                  <a:custGeom>
                    <a:rect b="b" l="l" r="r" t="t"/>
                    <a:pathLst>
                      <a:path extrusionOk="0" h="2677" w="2019">
                        <a:moveTo>
                          <a:pt x="1975" y="0"/>
                        </a:moveTo>
                        <a:cubicBezTo>
                          <a:pt x="1965" y="0"/>
                          <a:pt x="1954" y="3"/>
                          <a:pt x="1942" y="9"/>
                        </a:cubicBezTo>
                        <a:cubicBezTo>
                          <a:pt x="1549" y="260"/>
                          <a:pt x="1" y="1307"/>
                          <a:pt x="156" y="1962"/>
                        </a:cubicBezTo>
                        <a:cubicBezTo>
                          <a:pt x="251" y="2344"/>
                          <a:pt x="465" y="2677"/>
                          <a:pt x="735" y="2677"/>
                        </a:cubicBezTo>
                        <a:cubicBezTo>
                          <a:pt x="1106" y="2677"/>
                          <a:pt x="1581" y="2051"/>
                          <a:pt x="2001" y="69"/>
                        </a:cubicBezTo>
                        <a:cubicBezTo>
                          <a:pt x="2019" y="25"/>
                          <a:pt x="2004" y="0"/>
                          <a:pt x="197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09" name="Google Shape;2309;p49"/>
                  <p:cNvSpPr/>
                  <p:nvPr/>
                </p:nvSpPr>
                <p:spPr>
                  <a:xfrm>
                    <a:off x="7337750" y="6694178"/>
                    <a:ext cx="66672" cy="25489"/>
                  </a:xfrm>
                  <a:custGeom>
                    <a:rect b="b" l="l" r="r" t="t"/>
                    <a:pathLst>
                      <a:path extrusionOk="0" h="1262" w="3301">
                        <a:moveTo>
                          <a:pt x="1132" y="0"/>
                        </a:moveTo>
                        <a:cubicBezTo>
                          <a:pt x="1" y="0"/>
                          <a:pt x="205" y="674"/>
                          <a:pt x="705" y="1131"/>
                        </a:cubicBezTo>
                        <a:cubicBezTo>
                          <a:pt x="806" y="1223"/>
                          <a:pt x="955" y="1261"/>
                          <a:pt x="1131" y="1261"/>
                        </a:cubicBezTo>
                        <a:cubicBezTo>
                          <a:pt x="1822" y="1261"/>
                          <a:pt x="2933" y="678"/>
                          <a:pt x="3265" y="489"/>
                        </a:cubicBezTo>
                        <a:cubicBezTo>
                          <a:pt x="3300" y="453"/>
                          <a:pt x="3300" y="429"/>
                          <a:pt x="3241" y="393"/>
                        </a:cubicBezTo>
                        <a:cubicBezTo>
                          <a:pt x="2271" y="111"/>
                          <a:pt x="1592" y="0"/>
                          <a:pt x="1132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10" name="Google Shape;2310;p49"/>
                  <p:cNvSpPr/>
                  <p:nvPr/>
                </p:nvSpPr>
                <p:spPr>
                  <a:xfrm>
                    <a:off x="7324804" y="6786642"/>
                    <a:ext cx="200581" cy="125729"/>
                  </a:xfrm>
                  <a:custGeom>
                    <a:rect b="b" l="l" r="r" t="t"/>
                    <a:pathLst>
                      <a:path extrusionOk="0" h="6225" w="9931">
                        <a:moveTo>
                          <a:pt x="1096" y="0"/>
                        </a:moveTo>
                        <a:cubicBezTo>
                          <a:pt x="1046" y="0"/>
                          <a:pt x="1019" y="43"/>
                          <a:pt x="1048" y="102"/>
                        </a:cubicBezTo>
                        <a:lnTo>
                          <a:pt x="1263" y="673"/>
                        </a:lnTo>
                        <a:lnTo>
                          <a:pt x="1286" y="697"/>
                        </a:lnTo>
                        <a:lnTo>
                          <a:pt x="1251" y="697"/>
                        </a:lnTo>
                        <a:lnTo>
                          <a:pt x="632" y="744"/>
                        </a:lnTo>
                        <a:cubicBezTo>
                          <a:pt x="548" y="744"/>
                          <a:pt x="524" y="804"/>
                          <a:pt x="572" y="875"/>
                        </a:cubicBezTo>
                        <a:lnTo>
                          <a:pt x="929" y="1340"/>
                        </a:lnTo>
                        <a:lnTo>
                          <a:pt x="965" y="1399"/>
                        </a:lnTo>
                        <a:lnTo>
                          <a:pt x="882" y="1411"/>
                        </a:lnTo>
                        <a:lnTo>
                          <a:pt x="310" y="1554"/>
                        </a:lnTo>
                        <a:cubicBezTo>
                          <a:pt x="239" y="1566"/>
                          <a:pt x="227" y="1626"/>
                          <a:pt x="286" y="1685"/>
                        </a:cubicBezTo>
                        <a:lnTo>
                          <a:pt x="715" y="2066"/>
                        </a:lnTo>
                        <a:lnTo>
                          <a:pt x="715" y="2102"/>
                        </a:lnTo>
                        <a:lnTo>
                          <a:pt x="179" y="2292"/>
                        </a:lnTo>
                        <a:cubicBezTo>
                          <a:pt x="60" y="2352"/>
                          <a:pt x="60" y="2411"/>
                          <a:pt x="120" y="2459"/>
                        </a:cubicBezTo>
                        <a:lnTo>
                          <a:pt x="584" y="2804"/>
                        </a:lnTo>
                        <a:lnTo>
                          <a:pt x="655" y="2840"/>
                        </a:lnTo>
                        <a:lnTo>
                          <a:pt x="584" y="2888"/>
                        </a:lnTo>
                        <a:lnTo>
                          <a:pt x="72" y="3138"/>
                        </a:lnTo>
                        <a:cubicBezTo>
                          <a:pt x="1" y="3173"/>
                          <a:pt x="12" y="3221"/>
                          <a:pt x="96" y="3257"/>
                        </a:cubicBezTo>
                        <a:lnTo>
                          <a:pt x="632" y="3542"/>
                        </a:lnTo>
                        <a:lnTo>
                          <a:pt x="643" y="3554"/>
                        </a:lnTo>
                        <a:lnTo>
                          <a:pt x="608" y="3590"/>
                        </a:lnTo>
                        <a:lnTo>
                          <a:pt x="131" y="3947"/>
                        </a:lnTo>
                        <a:cubicBezTo>
                          <a:pt x="72" y="3995"/>
                          <a:pt x="72" y="4066"/>
                          <a:pt x="155" y="4090"/>
                        </a:cubicBezTo>
                        <a:lnTo>
                          <a:pt x="703" y="4304"/>
                        </a:lnTo>
                        <a:lnTo>
                          <a:pt x="774" y="4328"/>
                        </a:lnTo>
                        <a:lnTo>
                          <a:pt x="715" y="4388"/>
                        </a:lnTo>
                        <a:lnTo>
                          <a:pt x="298" y="4805"/>
                        </a:lnTo>
                        <a:cubicBezTo>
                          <a:pt x="239" y="4864"/>
                          <a:pt x="251" y="4924"/>
                          <a:pt x="346" y="4935"/>
                        </a:cubicBezTo>
                        <a:lnTo>
                          <a:pt x="953" y="5055"/>
                        </a:lnTo>
                        <a:lnTo>
                          <a:pt x="989" y="5078"/>
                        </a:lnTo>
                        <a:lnTo>
                          <a:pt x="965" y="5102"/>
                        </a:lnTo>
                        <a:lnTo>
                          <a:pt x="691" y="5638"/>
                        </a:lnTo>
                        <a:cubicBezTo>
                          <a:pt x="645" y="5707"/>
                          <a:pt x="576" y="5912"/>
                          <a:pt x="638" y="5912"/>
                        </a:cubicBezTo>
                        <a:cubicBezTo>
                          <a:pt x="640" y="5912"/>
                          <a:pt x="642" y="5912"/>
                          <a:pt x="643" y="5912"/>
                        </a:cubicBezTo>
                        <a:lnTo>
                          <a:pt x="1179" y="5995"/>
                        </a:lnTo>
                        <a:cubicBezTo>
                          <a:pt x="1191" y="5995"/>
                          <a:pt x="1382" y="5828"/>
                          <a:pt x="1417" y="5828"/>
                        </a:cubicBezTo>
                        <a:cubicBezTo>
                          <a:pt x="4037" y="5531"/>
                          <a:pt x="4215" y="4507"/>
                          <a:pt x="4215" y="4507"/>
                        </a:cubicBezTo>
                        <a:lnTo>
                          <a:pt x="4263" y="4364"/>
                        </a:lnTo>
                        <a:cubicBezTo>
                          <a:pt x="4406" y="3828"/>
                          <a:pt x="4656" y="3697"/>
                          <a:pt x="4918" y="3673"/>
                        </a:cubicBezTo>
                        <a:cubicBezTo>
                          <a:pt x="5168" y="3733"/>
                          <a:pt x="5394" y="3852"/>
                          <a:pt x="5477" y="4400"/>
                        </a:cubicBezTo>
                        <a:lnTo>
                          <a:pt x="5489" y="4519"/>
                        </a:lnTo>
                        <a:cubicBezTo>
                          <a:pt x="5489" y="4519"/>
                          <a:pt x="5489" y="5436"/>
                          <a:pt x="8073" y="6043"/>
                        </a:cubicBezTo>
                        <a:cubicBezTo>
                          <a:pt x="8080" y="6045"/>
                          <a:pt x="8087" y="6046"/>
                          <a:pt x="8094" y="6046"/>
                        </a:cubicBezTo>
                        <a:cubicBezTo>
                          <a:pt x="8123" y="6046"/>
                          <a:pt x="8154" y="6031"/>
                          <a:pt x="8192" y="6031"/>
                        </a:cubicBezTo>
                        <a:lnTo>
                          <a:pt x="8823" y="6221"/>
                        </a:lnTo>
                        <a:cubicBezTo>
                          <a:pt x="8836" y="6223"/>
                          <a:pt x="8848" y="6224"/>
                          <a:pt x="8859" y="6224"/>
                        </a:cubicBezTo>
                        <a:cubicBezTo>
                          <a:pt x="8916" y="6224"/>
                          <a:pt x="8938" y="6196"/>
                          <a:pt x="8918" y="6126"/>
                        </a:cubicBezTo>
                        <a:lnTo>
                          <a:pt x="8680" y="5495"/>
                        </a:lnTo>
                        <a:lnTo>
                          <a:pt x="8644" y="5388"/>
                        </a:lnTo>
                        <a:lnTo>
                          <a:pt x="8680" y="5388"/>
                        </a:lnTo>
                        <a:lnTo>
                          <a:pt x="9323" y="5436"/>
                        </a:lnTo>
                        <a:cubicBezTo>
                          <a:pt x="9395" y="5436"/>
                          <a:pt x="9430" y="5412"/>
                          <a:pt x="9383" y="5340"/>
                        </a:cubicBezTo>
                        <a:lnTo>
                          <a:pt x="9049" y="4852"/>
                        </a:lnTo>
                        <a:lnTo>
                          <a:pt x="9002" y="4793"/>
                        </a:lnTo>
                        <a:lnTo>
                          <a:pt x="9097" y="4781"/>
                        </a:lnTo>
                        <a:lnTo>
                          <a:pt x="9656" y="4650"/>
                        </a:lnTo>
                        <a:cubicBezTo>
                          <a:pt x="9740" y="4626"/>
                          <a:pt x="9752" y="4566"/>
                          <a:pt x="9692" y="4507"/>
                        </a:cubicBezTo>
                        <a:lnTo>
                          <a:pt x="9264" y="4126"/>
                        </a:lnTo>
                        <a:lnTo>
                          <a:pt x="9240" y="4114"/>
                        </a:lnTo>
                        <a:lnTo>
                          <a:pt x="9264" y="4090"/>
                        </a:lnTo>
                        <a:lnTo>
                          <a:pt x="9811" y="3852"/>
                        </a:lnTo>
                        <a:cubicBezTo>
                          <a:pt x="9883" y="3828"/>
                          <a:pt x="9883" y="3769"/>
                          <a:pt x="9823" y="3721"/>
                        </a:cubicBezTo>
                        <a:lnTo>
                          <a:pt x="9347" y="3411"/>
                        </a:lnTo>
                        <a:lnTo>
                          <a:pt x="9275" y="3364"/>
                        </a:lnTo>
                        <a:lnTo>
                          <a:pt x="9347" y="3316"/>
                        </a:lnTo>
                        <a:lnTo>
                          <a:pt x="9859" y="3019"/>
                        </a:lnTo>
                        <a:cubicBezTo>
                          <a:pt x="9930" y="2971"/>
                          <a:pt x="9930" y="2911"/>
                          <a:pt x="9859" y="2888"/>
                        </a:cubicBezTo>
                        <a:lnTo>
                          <a:pt x="9347" y="2638"/>
                        </a:lnTo>
                        <a:lnTo>
                          <a:pt x="9347" y="2602"/>
                        </a:lnTo>
                        <a:lnTo>
                          <a:pt x="9823" y="2257"/>
                        </a:lnTo>
                        <a:cubicBezTo>
                          <a:pt x="9883" y="2221"/>
                          <a:pt x="9883" y="2161"/>
                          <a:pt x="9811" y="2126"/>
                        </a:cubicBezTo>
                        <a:lnTo>
                          <a:pt x="9264" y="1923"/>
                        </a:lnTo>
                        <a:lnTo>
                          <a:pt x="9180" y="1887"/>
                        </a:lnTo>
                        <a:lnTo>
                          <a:pt x="9240" y="1828"/>
                        </a:lnTo>
                        <a:lnTo>
                          <a:pt x="9656" y="1411"/>
                        </a:lnTo>
                        <a:cubicBezTo>
                          <a:pt x="9716" y="1352"/>
                          <a:pt x="9704" y="1292"/>
                          <a:pt x="9621" y="1280"/>
                        </a:cubicBezTo>
                        <a:lnTo>
                          <a:pt x="9002" y="1161"/>
                        </a:lnTo>
                        <a:lnTo>
                          <a:pt x="8978" y="1161"/>
                        </a:lnTo>
                        <a:lnTo>
                          <a:pt x="8990" y="1137"/>
                        </a:lnTo>
                        <a:lnTo>
                          <a:pt x="9275" y="602"/>
                        </a:lnTo>
                        <a:cubicBezTo>
                          <a:pt x="9323" y="518"/>
                          <a:pt x="9275" y="483"/>
                          <a:pt x="9204" y="483"/>
                        </a:cubicBezTo>
                        <a:lnTo>
                          <a:pt x="8561" y="542"/>
                        </a:lnTo>
                        <a:cubicBezTo>
                          <a:pt x="5811" y="816"/>
                          <a:pt x="5692" y="1804"/>
                          <a:pt x="5692" y="1804"/>
                        </a:cubicBezTo>
                        <a:lnTo>
                          <a:pt x="5668" y="1923"/>
                        </a:lnTo>
                        <a:cubicBezTo>
                          <a:pt x="5525" y="2459"/>
                          <a:pt x="5287" y="2578"/>
                          <a:pt x="5037" y="2590"/>
                        </a:cubicBezTo>
                        <a:cubicBezTo>
                          <a:pt x="4775" y="2542"/>
                          <a:pt x="4561" y="2399"/>
                          <a:pt x="4477" y="1852"/>
                        </a:cubicBezTo>
                        <a:lnTo>
                          <a:pt x="4465" y="1733"/>
                        </a:lnTo>
                        <a:cubicBezTo>
                          <a:pt x="4465" y="1733"/>
                          <a:pt x="4465" y="744"/>
                          <a:pt x="1775" y="137"/>
                        </a:cubicBezTo>
                        <a:lnTo>
                          <a:pt x="1132" y="6"/>
                        </a:lnTo>
                        <a:cubicBezTo>
                          <a:pt x="1119" y="2"/>
                          <a:pt x="1107" y="0"/>
                          <a:pt x="10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11" name="Google Shape;2311;p49"/>
                  <p:cNvSpPr/>
                  <p:nvPr/>
                </p:nvSpPr>
                <p:spPr>
                  <a:xfrm>
                    <a:off x="7429649" y="6853132"/>
                    <a:ext cx="54049" cy="37305"/>
                  </a:xfrm>
                  <a:custGeom>
                    <a:rect b="b" l="l" r="r" t="t"/>
                    <a:pathLst>
                      <a:path extrusionOk="0" h="1847" w="2676">
                        <a:moveTo>
                          <a:pt x="96" y="0"/>
                        </a:moveTo>
                        <a:cubicBezTo>
                          <a:pt x="36" y="0"/>
                          <a:pt x="1" y="24"/>
                          <a:pt x="48" y="72"/>
                        </a:cubicBezTo>
                        <a:cubicBezTo>
                          <a:pt x="1146" y="1403"/>
                          <a:pt x="1825" y="1846"/>
                          <a:pt x="2206" y="1846"/>
                        </a:cubicBezTo>
                        <a:cubicBezTo>
                          <a:pt x="2602" y="1846"/>
                          <a:pt x="2676" y="1367"/>
                          <a:pt x="2560" y="905"/>
                        </a:cubicBezTo>
                        <a:cubicBezTo>
                          <a:pt x="2418" y="250"/>
                          <a:pt x="572" y="48"/>
                          <a:pt x="96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12" name="Google Shape;2312;p49"/>
                  <p:cNvSpPr/>
                  <p:nvPr/>
                </p:nvSpPr>
                <p:spPr>
                  <a:xfrm>
                    <a:off x="7430376" y="6814595"/>
                    <a:ext cx="56755" cy="32215"/>
                  </a:xfrm>
                  <a:custGeom>
                    <a:rect b="b" l="l" r="r" t="t"/>
                    <a:pathLst>
                      <a:path extrusionOk="0" h="1595" w="2810">
                        <a:moveTo>
                          <a:pt x="2329" y="0"/>
                        </a:moveTo>
                        <a:cubicBezTo>
                          <a:pt x="1936" y="0"/>
                          <a:pt x="1223" y="385"/>
                          <a:pt x="48" y="1516"/>
                        </a:cubicBezTo>
                        <a:cubicBezTo>
                          <a:pt x="0" y="1551"/>
                          <a:pt x="12" y="1587"/>
                          <a:pt x="72" y="1587"/>
                        </a:cubicBezTo>
                        <a:cubicBezTo>
                          <a:pt x="155" y="1591"/>
                          <a:pt x="281" y="1595"/>
                          <a:pt x="432" y="1595"/>
                        </a:cubicBezTo>
                        <a:cubicBezTo>
                          <a:pt x="1148" y="1595"/>
                          <a:pt x="2445" y="1510"/>
                          <a:pt x="2632" y="980"/>
                        </a:cubicBezTo>
                        <a:cubicBezTo>
                          <a:pt x="2810" y="509"/>
                          <a:pt x="2780" y="0"/>
                          <a:pt x="2329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13" name="Google Shape;2313;p49"/>
                  <p:cNvSpPr/>
                  <p:nvPr/>
                </p:nvSpPr>
                <p:spPr>
                  <a:xfrm>
                    <a:off x="7361482" y="6852102"/>
                    <a:ext cx="56896" cy="32134"/>
                  </a:xfrm>
                  <a:custGeom>
                    <a:rect b="b" l="l" r="r" t="t"/>
                    <a:pathLst>
                      <a:path extrusionOk="0" h="1591" w="2817">
                        <a:moveTo>
                          <a:pt x="2477" y="1"/>
                        </a:moveTo>
                        <a:cubicBezTo>
                          <a:pt x="1781" y="1"/>
                          <a:pt x="368" y="66"/>
                          <a:pt x="173" y="611"/>
                        </a:cubicBezTo>
                        <a:cubicBezTo>
                          <a:pt x="1" y="1082"/>
                          <a:pt x="30" y="1591"/>
                          <a:pt x="482" y="1591"/>
                        </a:cubicBezTo>
                        <a:cubicBezTo>
                          <a:pt x="875" y="1591"/>
                          <a:pt x="1588" y="1205"/>
                          <a:pt x="2768" y="75"/>
                        </a:cubicBezTo>
                        <a:cubicBezTo>
                          <a:pt x="2816" y="51"/>
                          <a:pt x="2804" y="4"/>
                          <a:pt x="2745" y="4"/>
                        </a:cubicBezTo>
                        <a:cubicBezTo>
                          <a:pt x="2678" y="2"/>
                          <a:pt x="2586" y="1"/>
                          <a:pt x="247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14" name="Google Shape;2314;p49"/>
                  <p:cNvSpPr/>
                  <p:nvPr/>
                </p:nvSpPr>
                <p:spPr>
                  <a:xfrm>
                    <a:off x="7364916" y="6808536"/>
                    <a:ext cx="53927" cy="37406"/>
                  </a:xfrm>
                  <a:custGeom>
                    <a:rect b="b" l="l" r="r" t="t"/>
                    <a:pathLst>
                      <a:path extrusionOk="0" h="1852" w="2670">
                        <a:moveTo>
                          <a:pt x="473" y="1"/>
                        </a:moveTo>
                        <a:cubicBezTo>
                          <a:pt x="77" y="1"/>
                          <a:pt x="1" y="480"/>
                          <a:pt x="110" y="946"/>
                        </a:cubicBezTo>
                        <a:cubicBezTo>
                          <a:pt x="265" y="1601"/>
                          <a:pt x="2110" y="1804"/>
                          <a:pt x="2587" y="1851"/>
                        </a:cubicBezTo>
                        <a:cubicBezTo>
                          <a:pt x="2646" y="1851"/>
                          <a:pt x="2670" y="1816"/>
                          <a:pt x="2634" y="1780"/>
                        </a:cubicBezTo>
                        <a:cubicBezTo>
                          <a:pt x="1535" y="447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15" name="Google Shape;2315;p49"/>
                  <p:cNvSpPr/>
                  <p:nvPr/>
                </p:nvSpPr>
                <p:spPr>
                  <a:xfrm>
                    <a:off x="7127131" y="6815464"/>
                    <a:ext cx="185191" cy="200804"/>
                  </a:xfrm>
                  <a:custGeom>
                    <a:rect b="b" l="l" r="r" t="t"/>
                    <a:pathLst>
                      <a:path extrusionOk="0" h="9942" w="9169">
                        <a:moveTo>
                          <a:pt x="4228" y="1"/>
                        </a:moveTo>
                        <a:cubicBezTo>
                          <a:pt x="4202" y="1"/>
                          <a:pt x="4180" y="18"/>
                          <a:pt x="4168" y="56"/>
                        </a:cubicBezTo>
                        <a:lnTo>
                          <a:pt x="3965" y="615"/>
                        </a:lnTo>
                        <a:lnTo>
                          <a:pt x="3942" y="687"/>
                        </a:lnTo>
                        <a:lnTo>
                          <a:pt x="3882" y="627"/>
                        </a:lnTo>
                        <a:lnTo>
                          <a:pt x="3465" y="222"/>
                        </a:lnTo>
                        <a:cubicBezTo>
                          <a:pt x="3441" y="198"/>
                          <a:pt x="3417" y="186"/>
                          <a:pt x="3396" y="186"/>
                        </a:cubicBezTo>
                        <a:cubicBezTo>
                          <a:pt x="3365" y="186"/>
                          <a:pt x="3341" y="213"/>
                          <a:pt x="3334" y="270"/>
                        </a:cubicBezTo>
                        <a:lnTo>
                          <a:pt x="3227" y="830"/>
                        </a:lnTo>
                        <a:cubicBezTo>
                          <a:pt x="3227" y="830"/>
                          <a:pt x="3215" y="830"/>
                          <a:pt x="3191" y="853"/>
                        </a:cubicBezTo>
                        <a:lnTo>
                          <a:pt x="2751" y="508"/>
                        </a:lnTo>
                        <a:cubicBezTo>
                          <a:pt x="2719" y="471"/>
                          <a:pt x="2692" y="455"/>
                          <a:pt x="2671" y="455"/>
                        </a:cubicBezTo>
                        <a:cubicBezTo>
                          <a:pt x="2644" y="455"/>
                          <a:pt x="2627" y="480"/>
                          <a:pt x="2620" y="520"/>
                        </a:cubicBezTo>
                        <a:lnTo>
                          <a:pt x="2572" y="1103"/>
                        </a:lnTo>
                        <a:lnTo>
                          <a:pt x="2572" y="1199"/>
                        </a:lnTo>
                        <a:lnTo>
                          <a:pt x="2501" y="1151"/>
                        </a:lnTo>
                        <a:lnTo>
                          <a:pt x="2001" y="853"/>
                        </a:lnTo>
                        <a:cubicBezTo>
                          <a:pt x="1977" y="838"/>
                          <a:pt x="1958" y="830"/>
                          <a:pt x="1945" y="830"/>
                        </a:cubicBezTo>
                        <a:cubicBezTo>
                          <a:pt x="1917" y="830"/>
                          <a:pt x="1910" y="861"/>
                          <a:pt x="1917" y="925"/>
                        </a:cubicBezTo>
                        <a:lnTo>
                          <a:pt x="1965" y="1520"/>
                        </a:lnTo>
                        <a:lnTo>
                          <a:pt x="1965" y="1544"/>
                        </a:lnTo>
                        <a:lnTo>
                          <a:pt x="1917" y="1532"/>
                        </a:lnTo>
                        <a:lnTo>
                          <a:pt x="1370" y="1330"/>
                        </a:lnTo>
                        <a:cubicBezTo>
                          <a:pt x="1350" y="1321"/>
                          <a:pt x="1332" y="1317"/>
                          <a:pt x="1316" y="1317"/>
                        </a:cubicBezTo>
                        <a:cubicBezTo>
                          <a:pt x="1263" y="1317"/>
                          <a:pt x="1232" y="1358"/>
                          <a:pt x="1251" y="1413"/>
                        </a:cubicBezTo>
                        <a:lnTo>
                          <a:pt x="1370" y="1996"/>
                        </a:lnTo>
                        <a:lnTo>
                          <a:pt x="1382" y="2092"/>
                        </a:lnTo>
                        <a:lnTo>
                          <a:pt x="1286" y="2068"/>
                        </a:lnTo>
                        <a:lnTo>
                          <a:pt x="727" y="1937"/>
                        </a:lnTo>
                        <a:cubicBezTo>
                          <a:pt x="719" y="1936"/>
                          <a:pt x="712" y="1935"/>
                          <a:pt x="706" y="1935"/>
                        </a:cubicBezTo>
                        <a:cubicBezTo>
                          <a:pt x="646" y="1935"/>
                          <a:pt x="610" y="1980"/>
                          <a:pt x="632" y="2044"/>
                        </a:cubicBezTo>
                        <a:lnTo>
                          <a:pt x="858" y="2616"/>
                        </a:lnTo>
                        <a:lnTo>
                          <a:pt x="870" y="2651"/>
                        </a:lnTo>
                        <a:lnTo>
                          <a:pt x="846" y="2651"/>
                        </a:lnTo>
                        <a:lnTo>
                          <a:pt x="251" y="2699"/>
                        </a:lnTo>
                        <a:cubicBezTo>
                          <a:pt x="179" y="2699"/>
                          <a:pt x="1" y="2723"/>
                          <a:pt x="36" y="2782"/>
                        </a:cubicBezTo>
                        <a:lnTo>
                          <a:pt x="298" y="3258"/>
                        </a:lnTo>
                        <a:cubicBezTo>
                          <a:pt x="298" y="3282"/>
                          <a:pt x="489" y="3366"/>
                          <a:pt x="513" y="3389"/>
                        </a:cubicBezTo>
                        <a:cubicBezTo>
                          <a:pt x="1719" y="4880"/>
                          <a:pt x="2545" y="5086"/>
                          <a:pt x="2909" y="5086"/>
                        </a:cubicBezTo>
                        <a:cubicBezTo>
                          <a:pt x="3048" y="5086"/>
                          <a:pt x="3120" y="5056"/>
                          <a:pt x="3120" y="5056"/>
                        </a:cubicBezTo>
                        <a:lnTo>
                          <a:pt x="3275" y="5032"/>
                        </a:lnTo>
                        <a:cubicBezTo>
                          <a:pt x="3444" y="4980"/>
                          <a:pt x="3584" y="4957"/>
                          <a:pt x="3700" y="4957"/>
                        </a:cubicBezTo>
                        <a:cubicBezTo>
                          <a:pt x="3952" y="4957"/>
                          <a:pt x="4094" y="5064"/>
                          <a:pt x="4192" y="5211"/>
                        </a:cubicBezTo>
                        <a:cubicBezTo>
                          <a:pt x="4287" y="5449"/>
                          <a:pt x="4299" y="5711"/>
                          <a:pt x="3882" y="6068"/>
                        </a:cubicBezTo>
                        <a:lnTo>
                          <a:pt x="3787" y="6152"/>
                        </a:lnTo>
                        <a:cubicBezTo>
                          <a:pt x="3787" y="6152"/>
                          <a:pt x="3060" y="6604"/>
                          <a:pt x="3930" y="9104"/>
                        </a:cubicBezTo>
                        <a:cubicBezTo>
                          <a:pt x="3942" y="9152"/>
                          <a:pt x="4013" y="9140"/>
                          <a:pt x="4049" y="9188"/>
                        </a:cubicBezTo>
                        <a:lnTo>
                          <a:pt x="4192" y="9854"/>
                        </a:lnTo>
                        <a:cubicBezTo>
                          <a:pt x="4215" y="9901"/>
                          <a:pt x="4233" y="9932"/>
                          <a:pt x="4256" y="9932"/>
                        </a:cubicBezTo>
                        <a:cubicBezTo>
                          <a:pt x="4268" y="9932"/>
                          <a:pt x="4282" y="9923"/>
                          <a:pt x="4299" y="9902"/>
                        </a:cubicBezTo>
                        <a:lnTo>
                          <a:pt x="4704" y="9366"/>
                        </a:lnTo>
                        <a:lnTo>
                          <a:pt x="4775" y="9283"/>
                        </a:lnTo>
                        <a:lnTo>
                          <a:pt x="4787" y="9319"/>
                        </a:lnTo>
                        <a:lnTo>
                          <a:pt x="5096" y="9878"/>
                        </a:lnTo>
                        <a:cubicBezTo>
                          <a:pt x="5125" y="9914"/>
                          <a:pt x="5150" y="9942"/>
                          <a:pt x="5170" y="9942"/>
                        </a:cubicBezTo>
                        <a:cubicBezTo>
                          <a:pt x="5183" y="9942"/>
                          <a:pt x="5194" y="9930"/>
                          <a:pt x="5204" y="9902"/>
                        </a:cubicBezTo>
                        <a:lnTo>
                          <a:pt x="5382" y="9366"/>
                        </a:lnTo>
                        <a:lnTo>
                          <a:pt x="5394" y="9283"/>
                        </a:lnTo>
                        <a:lnTo>
                          <a:pt x="5454" y="9343"/>
                        </a:lnTo>
                        <a:lnTo>
                          <a:pt x="5870" y="9747"/>
                        </a:lnTo>
                        <a:cubicBezTo>
                          <a:pt x="5894" y="9771"/>
                          <a:pt x="5918" y="9784"/>
                          <a:pt x="5940" y="9784"/>
                        </a:cubicBezTo>
                        <a:cubicBezTo>
                          <a:pt x="5972" y="9784"/>
                          <a:pt x="5999" y="9757"/>
                          <a:pt x="6013" y="9700"/>
                        </a:cubicBezTo>
                        <a:lnTo>
                          <a:pt x="6108" y="9140"/>
                        </a:lnTo>
                        <a:lnTo>
                          <a:pt x="6108" y="9104"/>
                        </a:lnTo>
                        <a:lnTo>
                          <a:pt x="6132" y="9128"/>
                        </a:lnTo>
                        <a:lnTo>
                          <a:pt x="6620" y="9462"/>
                        </a:lnTo>
                        <a:cubicBezTo>
                          <a:pt x="6645" y="9478"/>
                          <a:pt x="6667" y="9486"/>
                          <a:pt x="6685" y="9486"/>
                        </a:cubicBezTo>
                        <a:cubicBezTo>
                          <a:pt x="6719" y="9486"/>
                          <a:pt x="6740" y="9457"/>
                          <a:pt x="6740" y="9402"/>
                        </a:cubicBezTo>
                        <a:lnTo>
                          <a:pt x="6751" y="8842"/>
                        </a:lnTo>
                        <a:lnTo>
                          <a:pt x="6751" y="8747"/>
                        </a:lnTo>
                        <a:lnTo>
                          <a:pt x="6823" y="8795"/>
                        </a:lnTo>
                        <a:lnTo>
                          <a:pt x="7347" y="9069"/>
                        </a:lnTo>
                        <a:cubicBezTo>
                          <a:pt x="7365" y="9078"/>
                          <a:pt x="7382" y="9082"/>
                          <a:pt x="7397" y="9082"/>
                        </a:cubicBezTo>
                        <a:cubicBezTo>
                          <a:pt x="7440" y="9082"/>
                          <a:pt x="7466" y="9047"/>
                          <a:pt x="7466" y="8985"/>
                        </a:cubicBezTo>
                        <a:lnTo>
                          <a:pt x="7406" y="8426"/>
                        </a:lnTo>
                        <a:cubicBezTo>
                          <a:pt x="7418" y="8426"/>
                          <a:pt x="7418" y="8414"/>
                          <a:pt x="7418" y="8414"/>
                        </a:cubicBezTo>
                        <a:lnTo>
                          <a:pt x="7954" y="8628"/>
                        </a:lnTo>
                        <a:cubicBezTo>
                          <a:pt x="7973" y="8637"/>
                          <a:pt x="7990" y="8640"/>
                          <a:pt x="8005" y="8640"/>
                        </a:cubicBezTo>
                        <a:cubicBezTo>
                          <a:pt x="8051" y="8640"/>
                          <a:pt x="8070" y="8600"/>
                          <a:pt x="8061" y="8545"/>
                        </a:cubicBezTo>
                        <a:lnTo>
                          <a:pt x="7942" y="7973"/>
                        </a:lnTo>
                        <a:lnTo>
                          <a:pt x="7930" y="7890"/>
                        </a:lnTo>
                        <a:lnTo>
                          <a:pt x="8013" y="7902"/>
                        </a:lnTo>
                        <a:lnTo>
                          <a:pt x="8585" y="8033"/>
                        </a:lnTo>
                        <a:cubicBezTo>
                          <a:pt x="8598" y="8037"/>
                          <a:pt x="8610" y="8039"/>
                          <a:pt x="8620" y="8039"/>
                        </a:cubicBezTo>
                        <a:cubicBezTo>
                          <a:pt x="8671" y="8039"/>
                          <a:pt x="8698" y="7996"/>
                          <a:pt x="8668" y="7938"/>
                        </a:cubicBezTo>
                        <a:lnTo>
                          <a:pt x="8454" y="7354"/>
                        </a:lnTo>
                        <a:lnTo>
                          <a:pt x="8430" y="7318"/>
                        </a:lnTo>
                        <a:lnTo>
                          <a:pt x="8466" y="7318"/>
                        </a:lnTo>
                        <a:lnTo>
                          <a:pt x="9061" y="7283"/>
                        </a:lnTo>
                        <a:cubicBezTo>
                          <a:pt x="9133" y="7283"/>
                          <a:pt x="9168" y="7223"/>
                          <a:pt x="9121" y="7140"/>
                        </a:cubicBezTo>
                        <a:lnTo>
                          <a:pt x="8716" y="6640"/>
                        </a:lnTo>
                        <a:lnTo>
                          <a:pt x="8716" y="6628"/>
                        </a:lnTo>
                        <a:cubicBezTo>
                          <a:pt x="7486" y="5064"/>
                          <a:pt x="6678" y="4844"/>
                          <a:pt x="6320" y="4844"/>
                        </a:cubicBezTo>
                        <a:cubicBezTo>
                          <a:pt x="6180" y="4844"/>
                          <a:pt x="6108" y="4878"/>
                          <a:pt x="6108" y="4878"/>
                        </a:cubicBezTo>
                        <a:lnTo>
                          <a:pt x="6013" y="4925"/>
                        </a:lnTo>
                        <a:cubicBezTo>
                          <a:pt x="5844" y="4978"/>
                          <a:pt x="5706" y="5001"/>
                          <a:pt x="5591" y="5001"/>
                        </a:cubicBezTo>
                        <a:cubicBezTo>
                          <a:pt x="5342" y="5001"/>
                          <a:pt x="5202" y="4893"/>
                          <a:pt x="5096" y="4747"/>
                        </a:cubicBezTo>
                        <a:cubicBezTo>
                          <a:pt x="5013" y="4509"/>
                          <a:pt x="5013" y="4247"/>
                          <a:pt x="5430" y="3889"/>
                        </a:cubicBezTo>
                        <a:lnTo>
                          <a:pt x="5513" y="3806"/>
                        </a:lnTo>
                        <a:cubicBezTo>
                          <a:pt x="5513" y="3806"/>
                          <a:pt x="6347" y="3270"/>
                          <a:pt x="5418" y="687"/>
                        </a:cubicBezTo>
                        <a:lnTo>
                          <a:pt x="5192" y="79"/>
                        </a:lnTo>
                        <a:cubicBezTo>
                          <a:pt x="5172" y="33"/>
                          <a:pt x="5144" y="9"/>
                          <a:pt x="5118" y="9"/>
                        </a:cubicBezTo>
                        <a:cubicBezTo>
                          <a:pt x="5097" y="9"/>
                          <a:pt x="5077" y="24"/>
                          <a:pt x="5061" y="56"/>
                        </a:cubicBezTo>
                        <a:lnTo>
                          <a:pt x="4704" y="556"/>
                        </a:lnTo>
                        <a:lnTo>
                          <a:pt x="4680" y="580"/>
                        </a:lnTo>
                        <a:lnTo>
                          <a:pt x="4668" y="556"/>
                        </a:lnTo>
                        <a:lnTo>
                          <a:pt x="4299" y="44"/>
                        </a:lnTo>
                        <a:cubicBezTo>
                          <a:pt x="4276" y="15"/>
                          <a:pt x="4251" y="1"/>
                          <a:pt x="4228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16" name="Google Shape;2316;p49"/>
                  <p:cNvSpPr/>
                  <p:nvPr/>
                </p:nvSpPr>
                <p:spPr>
                  <a:xfrm>
                    <a:off x="7205295" y="6922288"/>
                    <a:ext cx="37042" cy="60391"/>
                  </a:xfrm>
                  <a:custGeom>
                    <a:rect b="b" l="l" r="r" t="t"/>
                    <a:pathLst>
                      <a:path extrusionOk="0" h="2990" w="1834">
                        <a:moveTo>
                          <a:pt x="766" y="1"/>
                        </a:moveTo>
                        <a:cubicBezTo>
                          <a:pt x="749" y="1"/>
                          <a:pt x="733" y="16"/>
                          <a:pt x="726" y="41"/>
                        </a:cubicBezTo>
                        <a:cubicBezTo>
                          <a:pt x="1" y="2298"/>
                          <a:pt x="258" y="2989"/>
                          <a:pt x="703" y="2989"/>
                        </a:cubicBezTo>
                        <a:cubicBezTo>
                          <a:pt x="915" y="2989"/>
                          <a:pt x="1170" y="2832"/>
                          <a:pt x="1381" y="2613"/>
                        </a:cubicBezTo>
                        <a:cubicBezTo>
                          <a:pt x="1834" y="2125"/>
                          <a:pt x="1036" y="458"/>
                          <a:pt x="810" y="41"/>
                        </a:cubicBezTo>
                        <a:cubicBezTo>
                          <a:pt x="798" y="13"/>
                          <a:pt x="782" y="1"/>
                          <a:pt x="76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17" name="Google Shape;2317;p49"/>
                  <p:cNvSpPr/>
                  <p:nvPr/>
                </p:nvSpPr>
                <p:spPr>
                  <a:xfrm>
                    <a:off x="7226684" y="6918592"/>
                    <a:ext cx="70489" cy="39082"/>
                  </a:xfrm>
                  <a:custGeom>
                    <a:rect b="b" l="l" r="r" t="t"/>
                    <a:pathLst>
                      <a:path extrusionOk="0" h="1935" w="3490">
                        <a:moveTo>
                          <a:pt x="45" y="1"/>
                        </a:moveTo>
                        <a:cubicBezTo>
                          <a:pt x="12" y="1"/>
                          <a:pt x="1" y="28"/>
                          <a:pt x="36" y="81"/>
                        </a:cubicBezTo>
                        <a:cubicBezTo>
                          <a:pt x="265" y="459"/>
                          <a:pt x="1197" y="1934"/>
                          <a:pt x="1850" y="1934"/>
                        </a:cubicBezTo>
                        <a:cubicBezTo>
                          <a:pt x="1877" y="1934"/>
                          <a:pt x="1904" y="1932"/>
                          <a:pt x="1930" y="1927"/>
                        </a:cubicBezTo>
                        <a:cubicBezTo>
                          <a:pt x="2846" y="1724"/>
                          <a:pt x="3489" y="855"/>
                          <a:pt x="84" y="10"/>
                        </a:cubicBezTo>
                        <a:cubicBezTo>
                          <a:pt x="69" y="4"/>
                          <a:pt x="56" y="1"/>
                          <a:pt x="45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18" name="Google Shape;2318;p49"/>
                  <p:cNvSpPr/>
                  <p:nvPr/>
                </p:nvSpPr>
                <p:spPr>
                  <a:xfrm>
                    <a:off x="7144682" y="6873107"/>
                    <a:ext cx="70388" cy="38759"/>
                  </a:xfrm>
                  <a:custGeom>
                    <a:rect b="b" l="l" r="r" t="t"/>
                    <a:pathLst>
                      <a:path extrusionOk="0" h="1919" w="3485">
                        <a:moveTo>
                          <a:pt x="1656" y="1"/>
                        </a:moveTo>
                        <a:cubicBezTo>
                          <a:pt x="1624" y="1"/>
                          <a:pt x="1592" y="4"/>
                          <a:pt x="1560" y="12"/>
                        </a:cubicBezTo>
                        <a:cubicBezTo>
                          <a:pt x="644" y="202"/>
                          <a:pt x="1" y="1071"/>
                          <a:pt x="3406" y="1917"/>
                        </a:cubicBezTo>
                        <a:cubicBezTo>
                          <a:pt x="3415" y="1918"/>
                          <a:pt x="3423" y="1919"/>
                          <a:pt x="3431" y="1919"/>
                        </a:cubicBezTo>
                        <a:cubicBezTo>
                          <a:pt x="3480" y="1919"/>
                          <a:pt x="3485" y="1885"/>
                          <a:pt x="3454" y="1833"/>
                        </a:cubicBezTo>
                        <a:cubicBezTo>
                          <a:pt x="3227" y="1436"/>
                          <a:pt x="2318" y="1"/>
                          <a:pt x="165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19" name="Google Shape;2319;p49"/>
                  <p:cNvSpPr/>
                  <p:nvPr/>
                </p:nvSpPr>
                <p:spPr>
                  <a:xfrm>
                    <a:off x="7199519" y="6847699"/>
                    <a:ext cx="37285" cy="60370"/>
                  </a:xfrm>
                  <a:custGeom>
                    <a:rect b="b" l="l" r="r" t="t"/>
                    <a:pathLst>
                      <a:path extrusionOk="0" h="2989" w="1846">
                        <a:moveTo>
                          <a:pt x="1143" y="0"/>
                        </a:moveTo>
                        <a:cubicBezTo>
                          <a:pt x="931" y="0"/>
                          <a:pt x="676" y="157"/>
                          <a:pt x="465" y="377"/>
                        </a:cubicBezTo>
                        <a:cubicBezTo>
                          <a:pt x="0" y="865"/>
                          <a:pt x="798" y="2520"/>
                          <a:pt x="1024" y="2948"/>
                        </a:cubicBezTo>
                        <a:cubicBezTo>
                          <a:pt x="1041" y="2976"/>
                          <a:pt x="1055" y="2989"/>
                          <a:pt x="1069" y="2989"/>
                        </a:cubicBezTo>
                        <a:cubicBezTo>
                          <a:pt x="1085" y="2989"/>
                          <a:pt x="1101" y="2973"/>
                          <a:pt x="1120" y="2948"/>
                        </a:cubicBezTo>
                        <a:cubicBezTo>
                          <a:pt x="1845" y="691"/>
                          <a:pt x="1588" y="0"/>
                          <a:pt x="1143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20" name="Google Shape;2320;p49"/>
                  <p:cNvSpPr/>
                  <p:nvPr/>
                </p:nvSpPr>
                <p:spPr>
                  <a:xfrm>
                    <a:off x="7277905" y="6895789"/>
                    <a:ext cx="196259" cy="203833"/>
                  </a:xfrm>
                  <a:custGeom>
                    <a:rect b="b" l="l" r="r" t="t"/>
                    <a:pathLst>
                      <a:path extrusionOk="0" h="10092" w="9717">
                        <a:moveTo>
                          <a:pt x="5418" y="0"/>
                        </a:moveTo>
                        <a:cubicBezTo>
                          <a:pt x="5395" y="0"/>
                          <a:pt x="5369" y="15"/>
                          <a:pt x="5347" y="43"/>
                        </a:cubicBezTo>
                        <a:lnTo>
                          <a:pt x="5001" y="591"/>
                        </a:lnTo>
                        <a:cubicBezTo>
                          <a:pt x="3549" y="2949"/>
                          <a:pt x="4239" y="3627"/>
                          <a:pt x="4239" y="3627"/>
                        </a:cubicBezTo>
                        <a:lnTo>
                          <a:pt x="4323" y="3722"/>
                        </a:lnTo>
                        <a:cubicBezTo>
                          <a:pt x="4656" y="4163"/>
                          <a:pt x="4597" y="4413"/>
                          <a:pt x="4466" y="4639"/>
                        </a:cubicBezTo>
                        <a:cubicBezTo>
                          <a:pt x="4363" y="4729"/>
                          <a:pt x="4246" y="4795"/>
                          <a:pt x="4083" y="4795"/>
                        </a:cubicBezTo>
                        <a:cubicBezTo>
                          <a:pt x="3945" y="4795"/>
                          <a:pt x="3773" y="4748"/>
                          <a:pt x="3549" y="4627"/>
                        </a:cubicBezTo>
                        <a:lnTo>
                          <a:pt x="3454" y="4568"/>
                        </a:lnTo>
                        <a:cubicBezTo>
                          <a:pt x="3454" y="4568"/>
                          <a:pt x="3325" y="4470"/>
                          <a:pt x="3031" y="4470"/>
                        </a:cubicBezTo>
                        <a:cubicBezTo>
                          <a:pt x="2599" y="4470"/>
                          <a:pt x="1810" y="4681"/>
                          <a:pt x="548" y="5723"/>
                        </a:cubicBezTo>
                        <a:lnTo>
                          <a:pt x="548" y="5747"/>
                        </a:lnTo>
                        <a:lnTo>
                          <a:pt x="60" y="6163"/>
                        </a:lnTo>
                        <a:cubicBezTo>
                          <a:pt x="1" y="6223"/>
                          <a:pt x="13" y="6282"/>
                          <a:pt x="96" y="6294"/>
                        </a:cubicBezTo>
                        <a:lnTo>
                          <a:pt x="668" y="6461"/>
                        </a:lnTo>
                        <a:lnTo>
                          <a:pt x="703" y="6473"/>
                        </a:lnTo>
                        <a:lnTo>
                          <a:pt x="691" y="6497"/>
                        </a:lnTo>
                        <a:lnTo>
                          <a:pt x="346" y="7020"/>
                        </a:lnTo>
                        <a:cubicBezTo>
                          <a:pt x="298" y="7104"/>
                          <a:pt x="334" y="7140"/>
                          <a:pt x="418" y="7140"/>
                        </a:cubicBezTo>
                        <a:lnTo>
                          <a:pt x="1084" y="7140"/>
                        </a:lnTo>
                        <a:lnTo>
                          <a:pt x="1060" y="7223"/>
                        </a:lnTo>
                        <a:lnTo>
                          <a:pt x="822" y="7759"/>
                        </a:lnTo>
                        <a:cubicBezTo>
                          <a:pt x="793" y="7817"/>
                          <a:pt x="812" y="7860"/>
                          <a:pt x="866" y="7860"/>
                        </a:cubicBezTo>
                        <a:cubicBezTo>
                          <a:pt x="878" y="7860"/>
                          <a:pt x="891" y="7858"/>
                          <a:pt x="906" y="7854"/>
                        </a:cubicBezTo>
                        <a:lnTo>
                          <a:pt x="1477" y="7759"/>
                        </a:lnTo>
                        <a:lnTo>
                          <a:pt x="1489" y="7771"/>
                        </a:lnTo>
                        <a:lnTo>
                          <a:pt x="1310" y="8306"/>
                        </a:lnTo>
                        <a:cubicBezTo>
                          <a:pt x="1221" y="8406"/>
                          <a:pt x="1239" y="8455"/>
                          <a:pt x="1289" y="8455"/>
                        </a:cubicBezTo>
                        <a:cubicBezTo>
                          <a:pt x="1299" y="8455"/>
                          <a:pt x="1310" y="8453"/>
                          <a:pt x="1322" y="8449"/>
                        </a:cubicBezTo>
                        <a:lnTo>
                          <a:pt x="1894" y="8294"/>
                        </a:lnTo>
                        <a:lnTo>
                          <a:pt x="1977" y="8259"/>
                        </a:lnTo>
                        <a:lnTo>
                          <a:pt x="1977" y="8259"/>
                        </a:lnTo>
                        <a:lnTo>
                          <a:pt x="1965" y="8330"/>
                        </a:lnTo>
                        <a:lnTo>
                          <a:pt x="1858" y="8902"/>
                        </a:lnTo>
                        <a:cubicBezTo>
                          <a:pt x="1850" y="8951"/>
                          <a:pt x="1870" y="8983"/>
                          <a:pt x="1906" y="8983"/>
                        </a:cubicBezTo>
                        <a:cubicBezTo>
                          <a:pt x="1923" y="8983"/>
                          <a:pt x="1943" y="8976"/>
                          <a:pt x="1965" y="8961"/>
                        </a:cubicBezTo>
                        <a:lnTo>
                          <a:pt x="2513" y="8711"/>
                        </a:lnTo>
                        <a:lnTo>
                          <a:pt x="2549" y="8687"/>
                        </a:lnTo>
                        <a:lnTo>
                          <a:pt x="2561" y="8735"/>
                        </a:lnTo>
                        <a:lnTo>
                          <a:pt x="2549" y="9330"/>
                        </a:lnTo>
                        <a:cubicBezTo>
                          <a:pt x="2549" y="9394"/>
                          <a:pt x="2575" y="9426"/>
                          <a:pt x="2610" y="9426"/>
                        </a:cubicBezTo>
                        <a:cubicBezTo>
                          <a:pt x="2628" y="9426"/>
                          <a:pt x="2648" y="9418"/>
                          <a:pt x="2668" y="9402"/>
                        </a:cubicBezTo>
                        <a:lnTo>
                          <a:pt x="3156" y="9092"/>
                        </a:lnTo>
                        <a:lnTo>
                          <a:pt x="3227" y="9045"/>
                        </a:lnTo>
                        <a:lnTo>
                          <a:pt x="3251" y="9140"/>
                        </a:lnTo>
                        <a:lnTo>
                          <a:pt x="3323" y="9711"/>
                        </a:lnTo>
                        <a:cubicBezTo>
                          <a:pt x="3330" y="9763"/>
                          <a:pt x="3356" y="9792"/>
                          <a:pt x="3389" y="9792"/>
                        </a:cubicBezTo>
                        <a:cubicBezTo>
                          <a:pt x="3409" y="9792"/>
                          <a:pt x="3431" y="9781"/>
                          <a:pt x="3454" y="9759"/>
                        </a:cubicBezTo>
                        <a:lnTo>
                          <a:pt x="3930" y="9342"/>
                        </a:lnTo>
                        <a:lnTo>
                          <a:pt x="3966" y="9330"/>
                        </a:lnTo>
                        <a:lnTo>
                          <a:pt x="3977" y="9354"/>
                        </a:lnTo>
                        <a:lnTo>
                          <a:pt x="4228" y="9914"/>
                        </a:lnTo>
                        <a:cubicBezTo>
                          <a:pt x="4256" y="9971"/>
                          <a:pt x="4309" y="10091"/>
                          <a:pt x="4353" y="10091"/>
                        </a:cubicBezTo>
                        <a:cubicBezTo>
                          <a:pt x="4363" y="10091"/>
                          <a:pt x="4373" y="10085"/>
                          <a:pt x="4382" y="10068"/>
                        </a:cubicBezTo>
                        <a:lnTo>
                          <a:pt x="4739" y="9676"/>
                        </a:lnTo>
                        <a:cubicBezTo>
                          <a:pt x="4739" y="9652"/>
                          <a:pt x="4763" y="9437"/>
                          <a:pt x="4799" y="9402"/>
                        </a:cubicBezTo>
                        <a:cubicBezTo>
                          <a:pt x="6168" y="7140"/>
                          <a:pt x="5478" y="6378"/>
                          <a:pt x="5478" y="6378"/>
                        </a:cubicBezTo>
                        <a:lnTo>
                          <a:pt x="5406" y="6247"/>
                        </a:lnTo>
                        <a:cubicBezTo>
                          <a:pt x="5061" y="5806"/>
                          <a:pt x="5120" y="5532"/>
                          <a:pt x="5251" y="5306"/>
                        </a:cubicBezTo>
                        <a:cubicBezTo>
                          <a:pt x="5365" y="5219"/>
                          <a:pt x="5494" y="5147"/>
                          <a:pt x="5669" y="5147"/>
                        </a:cubicBezTo>
                        <a:cubicBezTo>
                          <a:pt x="5806" y="5147"/>
                          <a:pt x="5971" y="5191"/>
                          <a:pt x="6180" y="5306"/>
                        </a:cubicBezTo>
                        <a:lnTo>
                          <a:pt x="6287" y="5366"/>
                        </a:lnTo>
                        <a:cubicBezTo>
                          <a:pt x="6287" y="5366"/>
                          <a:pt x="6389" y="5444"/>
                          <a:pt x="6634" y="5444"/>
                        </a:cubicBezTo>
                        <a:cubicBezTo>
                          <a:pt x="7021" y="5444"/>
                          <a:pt x="7764" y="5248"/>
                          <a:pt x="9026" y="4234"/>
                        </a:cubicBezTo>
                        <a:cubicBezTo>
                          <a:pt x="9050" y="4211"/>
                          <a:pt x="9026" y="4139"/>
                          <a:pt x="9050" y="4103"/>
                        </a:cubicBezTo>
                        <a:lnTo>
                          <a:pt x="9633" y="3734"/>
                        </a:lnTo>
                        <a:cubicBezTo>
                          <a:pt x="9692" y="3687"/>
                          <a:pt x="9716" y="3639"/>
                          <a:pt x="9633" y="3627"/>
                        </a:cubicBezTo>
                        <a:lnTo>
                          <a:pt x="8990" y="3437"/>
                        </a:lnTo>
                        <a:lnTo>
                          <a:pt x="8907" y="3389"/>
                        </a:lnTo>
                        <a:lnTo>
                          <a:pt x="8919" y="3365"/>
                        </a:lnTo>
                        <a:lnTo>
                          <a:pt x="9335" y="2889"/>
                        </a:lnTo>
                        <a:cubicBezTo>
                          <a:pt x="9383" y="2806"/>
                          <a:pt x="9395" y="2782"/>
                          <a:pt x="9300" y="2782"/>
                        </a:cubicBezTo>
                        <a:lnTo>
                          <a:pt x="8740" y="2794"/>
                        </a:lnTo>
                        <a:lnTo>
                          <a:pt x="8669" y="2806"/>
                        </a:lnTo>
                        <a:lnTo>
                          <a:pt x="8669" y="2806"/>
                        </a:lnTo>
                        <a:lnTo>
                          <a:pt x="8704" y="2734"/>
                        </a:lnTo>
                        <a:lnTo>
                          <a:pt x="8942" y="2198"/>
                        </a:lnTo>
                        <a:cubicBezTo>
                          <a:pt x="8974" y="2134"/>
                          <a:pt x="8949" y="2089"/>
                          <a:pt x="8883" y="2089"/>
                        </a:cubicBezTo>
                        <a:cubicBezTo>
                          <a:pt x="8876" y="2089"/>
                          <a:pt x="8868" y="2090"/>
                          <a:pt x="8859" y="2091"/>
                        </a:cubicBezTo>
                        <a:lnTo>
                          <a:pt x="8288" y="2198"/>
                        </a:lnTo>
                        <a:lnTo>
                          <a:pt x="8264" y="2198"/>
                        </a:lnTo>
                        <a:lnTo>
                          <a:pt x="8264" y="2175"/>
                        </a:lnTo>
                        <a:lnTo>
                          <a:pt x="8407" y="1591"/>
                        </a:lnTo>
                        <a:cubicBezTo>
                          <a:pt x="8426" y="1532"/>
                          <a:pt x="8397" y="1490"/>
                          <a:pt x="8347" y="1490"/>
                        </a:cubicBezTo>
                        <a:cubicBezTo>
                          <a:pt x="8336" y="1490"/>
                          <a:pt x="8324" y="1492"/>
                          <a:pt x="8311" y="1496"/>
                        </a:cubicBezTo>
                        <a:lnTo>
                          <a:pt x="7776" y="1698"/>
                        </a:lnTo>
                        <a:lnTo>
                          <a:pt x="7692" y="1722"/>
                        </a:lnTo>
                        <a:lnTo>
                          <a:pt x="7692" y="1722"/>
                        </a:lnTo>
                        <a:lnTo>
                          <a:pt x="7716" y="1639"/>
                        </a:lnTo>
                        <a:lnTo>
                          <a:pt x="7787" y="1055"/>
                        </a:lnTo>
                        <a:cubicBezTo>
                          <a:pt x="7797" y="997"/>
                          <a:pt x="7759" y="954"/>
                          <a:pt x="7705" y="954"/>
                        </a:cubicBezTo>
                        <a:cubicBezTo>
                          <a:pt x="7693" y="954"/>
                          <a:pt x="7681" y="956"/>
                          <a:pt x="7668" y="960"/>
                        </a:cubicBezTo>
                        <a:lnTo>
                          <a:pt x="7156" y="1222"/>
                        </a:lnTo>
                        <a:cubicBezTo>
                          <a:pt x="7145" y="1222"/>
                          <a:pt x="7145" y="1198"/>
                          <a:pt x="7145" y="1198"/>
                        </a:cubicBezTo>
                        <a:lnTo>
                          <a:pt x="7156" y="627"/>
                        </a:lnTo>
                        <a:cubicBezTo>
                          <a:pt x="7156" y="565"/>
                          <a:pt x="7137" y="530"/>
                          <a:pt x="7093" y="530"/>
                        </a:cubicBezTo>
                        <a:cubicBezTo>
                          <a:pt x="7078" y="530"/>
                          <a:pt x="7059" y="534"/>
                          <a:pt x="7037" y="544"/>
                        </a:cubicBezTo>
                        <a:lnTo>
                          <a:pt x="6549" y="865"/>
                        </a:lnTo>
                        <a:lnTo>
                          <a:pt x="6478" y="901"/>
                        </a:lnTo>
                        <a:lnTo>
                          <a:pt x="6466" y="817"/>
                        </a:lnTo>
                        <a:lnTo>
                          <a:pt x="6383" y="234"/>
                        </a:lnTo>
                        <a:cubicBezTo>
                          <a:pt x="6375" y="188"/>
                          <a:pt x="6347" y="156"/>
                          <a:pt x="6312" y="156"/>
                        </a:cubicBezTo>
                        <a:cubicBezTo>
                          <a:pt x="6293" y="156"/>
                          <a:pt x="6272" y="165"/>
                          <a:pt x="6252" y="186"/>
                        </a:cubicBezTo>
                        <a:lnTo>
                          <a:pt x="5775" y="603"/>
                        </a:lnTo>
                        <a:lnTo>
                          <a:pt x="5752" y="639"/>
                        </a:lnTo>
                        <a:lnTo>
                          <a:pt x="5728" y="603"/>
                        </a:lnTo>
                        <a:lnTo>
                          <a:pt x="5478" y="55"/>
                        </a:lnTo>
                        <a:cubicBezTo>
                          <a:pt x="5465" y="18"/>
                          <a:pt x="5443" y="0"/>
                          <a:pt x="5418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21" name="Google Shape;2321;p49"/>
                  <p:cNvSpPr/>
                  <p:nvPr/>
                </p:nvSpPr>
                <p:spPr>
                  <a:xfrm>
                    <a:off x="7380973" y="6964744"/>
                    <a:ext cx="72267" cy="30902"/>
                  </a:xfrm>
                  <a:custGeom>
                    <a:rect b="b" l="l" r="r" t="t"/>
                    <a:pathLst>
                      <a:path extrusionOk="0" h="1530" w="3578">
                        <a:moveTo>
                          <a:pt x="2085" y="1"/>
                        </a:moveTo>
                        <a:cubicBezTo>
                          <a:pt x="1417" y="1"/>
                          <a:pt x="333" y="1126"/>
                          <a:pt x="29" y="1451"/>
                        </a:cubicBezTo>
                        <a:cubicBezTo>
                          <a:pt x="0" y="1490"/>
                          <a:pt x="11" y="1529"/>
                          <a:pt x="48" y="1529"/>
                        </a:cubicBezTo>
                        <a:cubicBezTo>
                          <a:pt x="56" y="1529"/>
                          <a:pt x="66" y="1527"/>
                          <a:pt x="77" y="1523"/>
                        </a:cubicBezTo>
                        <a:cubicBezTo>
                          <a:pt x="3577" y="1404"/>
                          <a:pt x="3125" y="428"/>
                          <a:pt x="2268" y="35"/>
                        </a:cubicBezTo>
                        <a:cubicBezTo>
                          <a:pt x="2212" y="11"/>
                          <a:pt x="2150" y="1"/>
                          <a:pt x="208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22" name="Google Shape;2322;p49"/>
                  <p:cNvSpPr/>
                  <p:nvPr/>
                </p:nvSpPr>
                <p:spPr>
                  <a:xfrm>
                    <a:off x="7370571" y="6930852"/>
                    <a:ext cx="35527" cy="59704"/>
                  </a:xfrm>
                  <a:custGeom>
                    <a:rect b="b" l="l" r="r" t="t"/>
                    <a:pathLst>
                      <a:path extrusionOk="0" h="2956" w="1759">
                        <a:moveTo>
                          <a:pt x="731" y="1"/>
                        </a:moveTo>
                        <a:cubicBezTo>
                          <a:pt x="329" y="1"/>
                          <a:pt x="0" y="681"/>
                          <a:pt x="235" y="2891"/>
                        </a:cubicBezTo>
                        <a:cubicBezTo>
                          <a:pt x="235" y="2934"/>
                          <a:pt x="252" y="2956"/>
                          <a:pt x="271" y="2956"/>
                        </a:cubicBezTo>
                        <a:cubicBezTo>
                          <a:pt x="283" y="2956"/>
                          <a:pt x="297" y="2946"/>
                          <a:pt x="306" y="2927"/>
                        </a:cubicBezTo>
                        <a:cubicBezTo>
                          <a:pt x="604" y="2546"/>
                          <a:pt x="1759" y="1094"/>
                          <a:pt x="1402" y="510"/>
                        </a:cubicBezTo>
                        <a:cubicBezTo>
                          <a:pt x="1215" y="224"/>
                          <a:pt x="961" y="1"/>
                          <a:pt x="731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23" name="Google Shape;2323;p49"/>
                  <p:cNvSpPr/>
                  <p:nvPr/>
                </p:nvSpPr>
                <p:spPr>
                  <a:xfrm>
                    <a:off x="7342840" y="7004714"/>
                    <a:ext cx="35548" cy="59522"/>
                  </a:xfrm>
                  <a:custGeom>
                    <a:rect b="b" l="l" r="r" t="t"/>
                    <a:pathLst>
                      <a:path extrusionOk="0" h="2947" w="1760">
                        <a:moveTo>
                          <a:pt x="1488" y="0"/>
                        </a:moveTo>
                        <a:cubicBezTo>
                          <a:pt x="1475" y="0"/>
                          <a:pt x="1459" y="7"/>
                          <a:pt x="1441" y="20"/>
                        </a:cubicBezTo>
                        <a:cubicBezTo>
                          <a:pt x="1143" y="401"/>
                          <a:pt x="0" y="1854"/>
                          <a:pt x="358" y="2437"/>
                        </a:cubicBezTo>
                        <a:cubicBezTo>
                          <a:pt x="544" y="2723"/>
                          <a:pt x="798" y="2946"/>
                          <a:pt x="1029" y="2946"/>
                        </a:cubicBezTo>
                        <a:cubicBezTo>
                          <a:pt x="1431" y="2946"/>
                          <a:pt x="1759" y="2266"/>
                          <a:pt x="1524" y="56"/>
                        </a:cubicBezTo>
                        <a:cubicBezTo>
                          <a:pt x="1524" y="19"/>
                          <a:pt x="1511" y="0"/>
                          <a:pt x="1488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24" name="Google Shape;2324;p49"/>
                  <p:cNvSpPr/>
                  <p:nvPr/>
                </p:nvSpPr>
                <p:spPr>
                  <a:xfrm>
                    <a:off x="7295699" y="6999584"/>
                    <a:ext cx="72408" cy="30761"/>
                  </a:xfrm>
                  <a:custGeom>
                    <a:rect b="b" l="l" r="r" t="t"/>
                    <a:pathLst>
                      <a:path extrusionOk="0" h="1523" w="3585">
                        <a:moveTo>
                          <a:pt x="3513" y="0"/>
                        </a:moveTo>
                        <a:cubicBezTo>
                          <a:pt x="1" y="119"/>
                          <a:pt x="441" y="1096"/>
                          <a:pt x="1311" y="1489"/>
                        </a:cubicBezTo>
                        <a:cubicBezTo>
                          <a:pt x="1366" y="1512"/>
                          <a:pt x="1426" y="1523"/>
                          <a:pt x="1491" y="1523"/>
                        </a:cubicBezTo>
                        <a:cubicBezTo>
                          <a:pt x="2151" y="1523"/>
                          <a:pt x="3244" y="397"/>
                          <a:pt x="3537" y="72"/>
                        </a:cubicBezTo>
                        <a:cubicBezTo>
                          <a:pt x="3585" y="24"/>
                          <a:pt x="3573" y="0"/>
                          <a:pt x="351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25" name="Google Shape;2325;p49"/>
                  <p:cNvSpPr/>
                  <p:nvPr/>
                </p:nvSpPr>
                <p:spPr>
                  <a:xfrm>
                    <a:off x="7324319" y="6345488"/>
                    <a:ext cx="200824" cy="140797"/>
                  </a:xfrm>
                  <a:custGeom>
                    <a:rect b="b" l="l" r="r" t="t"/>
                    <a:pathLst>
                      <a:path extrusionOk="0" h="6971" w="9943">
                        <a:moveTo>
                          <a:pt x="8566" y="0"/>
                        </a:moveTo>
                        <a:cubicBezTo>
                          <a:pt x="8551" y="0"/>
                          <a:pt x="8533" y="4"/>
                          <a:pt x="8514" y="12"/>
                        </a:cubicBezTo>
                        <a:lnTo>
                          <a:pt x="7895" y="203"/>
                        </a:lnTo>
                        <a:cubicBezTo>
                          <a:pt x="5275" y="1072"/>
                          <a:pt x="5370" y="2048"/>
                          <a:pt x="5370" y="2048"/>
                        </a:cubicBezTo>
                        <a:lnTo>
                          <a:pt x="5370" y="2167"/>
                        </a:lnTo>
                        <a:cubicBezTo>
                          <a:pt x="5335" y="2715"/>
                          <a:pt x="5132" y="2882"/>
                          <a:pt x="4894" y="2953"/>
                        </a:cubicBezTo>
                        <a:cubicBezTo>
                          <a:pt x="4644" y="2953"/>
                          <a:pt x="4382" y="2870"/>
                          <a:pt x="4192" y="2346"/>
                        </a:cubicBezTo>
                        <a:lnTo>
                          <a:pt x="4168" y="2227"/>
                        </a:lnTo>
                        <a:cubicBezTo>
                          <a:pt x="4168" y="2227"/>
                          <a:pt x="3954" y="1274"/>
                          <a:pt x="1191" y="1251"/>
                        </a:cubicBezTo>
                        <a:lnTo>
                          <a:pt x="536" y="1251"/>
                        </a:lnTo>
                        <a:cubicBezTo>
                          <a:pt x="453" y="1251"/>
                          <a:pt x="429" y="1310"/>
                          <a:pt x="477" y="1370"/>
                        </a:cubicBezTo>
                        <a:lnTo>
                          <a:pt x="798" y="1870"/>
                        </a:lnTo>
                        <a:lnTo>
                          <a:pt x="810" y="1905"/>
                        </a:lnTo>
                        <a:lnTo>
                          <a:pt x="787" y="1917"/>
                        </a:lnTo>
                        <a:lnTo>
                          <a:pt x="191" y="2096"/>
                        </a:lnTo>
                        <a:cubicBezTo>
                          <a:pt x="120" y="2120"/>
                          <a:pt x="96" y="2179"/>
                          <a:pt x="155" y="2227"/>
                        </a:cubicBezTo>
                        <a:lnTo>
                          <a:pt x="608" y="2596"/>
                        </a:lnTo>
                        <a:lnTo>
                          <a:pt x="667" y="2655"/>
                        </a:lnTo>
                        <a:lnTo>
                          <a:pt x="596" y="2703"/>
                        </a:lnTo>
                        <a:lnTo>
                          <a:pt x="72" y="2953"/>
                        </a:lnTo>
                        <a:cubicBezTo>
                          <a:pt x="1" y="2989"/>
                          <a:pt x="1" y="3060"/>
                          <a:pt x="72" y="3096"/>
                        </a:cubicBezTo>
                        <a:lnTo>
                          <a:pt x="572" y="3394"/>
                        </a:lnTo>
                        <a:lnTo>
                          <a:pt x="572" y="3417"/>
                        </a:lnTo>
                        <a:lnTo>
                          <a:pt x="96" y="3715"/>
                        </a:lnTo>
                        <a:cubicBezTo>
                          <a:pt x="91" y="3714"/>
                          <a:pt x="86" y="3714"/>
                          <a:pt x="81" y="3714"/>
                        </a:cubicBezTo>
                        <a:cubicBezTo>
                          <a:pt x="25" y="3714"/>
                          <a:pt x="30" y="3777"/>
                          <a:pt x="96" y="3810"/>
                        </a:cubicBezTo>
                        <a:lnTo>
                          <a:pt x="632" y="4048"/>
                        </a:lnTo>
                        <a:lnTo>
                          <a:pt x="715" y="4072"/>
                        </a:lnTo>
                        <a:lnTo>
                          <a:pt x="656" y="4132"/>
                        </a:lnTo>
                        <a:lnTo>
                          <a:pt x="203" y="4489"/>
                        </a:lnTo>
                        <a:cubicBezTo>
                          <a:pt x="144" y="4537"/>
                          <a:pt x="155" y="4584"/>
                          <a:pt x="239" y="4608"/>
                        </a:cubicBezTo>
                        <a:lnTo>
                          <a:pt x="810" y="4775"/>
                        </a:lnTo>
                        <a:lnTo>
                          <a:pt x="846" y="4787"/>
                        </a:lnTo>
                        <a:lnTo>
                          <a:pt x="810" y="4834"/>
                        </a:lnTo>
                        <a:lnTo>
                          <a:pt x="429" y="5275"/>
                        </a:lnTo>
                        <a:cubicBezTo>
                          <a:pt x="370" y="5334"/>
                          <a:pt x="394" y="5394"/>
                          <a:pt x="477" y="5418"/>
                        </a:cubicBezTo>
                        <a:lnTo>
                          <a:pt x="1048" y="5501"/>
                        </a:lnTo>
                        <a:lnTo>
                          <a:pt x="1144" y="5513"/>
                        </a:lnTo>
                        <a:lnTo>
                          <a:pt x="1096" y="5596"/>
                        </a:lnTo>
                        <a:lnTo>
                          <a:pt x="787" y="6084"/>
                        </a:lnTo>
                        <a:cubicBezTo>
                          <a:pt x="739" y="6156"/>
                          <a:pt x="775" y="6287"/>
                          <a:pt x="858" y="6287"/>
                        </a:cubicBezTo>
                        <a:lnTo>
                          <a:pt x="1483" y="6369"/>
                        </a:lnTo>
                        <a:lnTo>
                          <a:pt x="1483" y="6369"/>
                        </a:lnTo>
                        <a:lnTo>
                          <a:pt x="1334" y="6846"/>
                        </a:lnTo>
                        <a:cubicBezTo>
                          <a:pt x="1314" y="6908"/>
                          <a:pt x="1275" y="6970"/>
                          <a:pt x="1319" y="6970"/>
                        </a:cubicBezTo>
                        <a:cubicBezTo>
                          <a:pt x="1326" y="6970"/>
                          <a:pt x="1335" y="6969"/>
                          <a:pt x="1346" y="6966"/>
                        </a:cubicBezTo>
                        <a:lnTo>
                          <a:pt x="1882" y="6799"/>
                        </a:lnTo>
                        <a:cubicBezTo>
                          <a:pt x="1906" y="6799"/>
                          <a:pt x="2060" y="6727"/>
                          <a:pt x="2096" y="6704"/>
                        </a:cubicBezTo>
                        <a:cubicBezTo>
                          <a:pt x="4597" y="5858"/>
                          <a:pt x="4549" y="4882"/>
                          <a:pt x="4549" y="4882"/>
                        </a:cubicBezTo>
                        <a:lnTo>
                          <a:pt x="4561" y="4739"/>
                        </a:lnTo>
                        <a:cubicBezTo>
                          <a:pt x="4597" y="4191"/>
                          <a:pt x="4799" y="4013"/>
                          <a:pt x="5061" y="3941"/>
                        </a:cubicBezTo>
                        <a:cubicBezTo>
                          <a:pt x="5311" y="3941"/>
                          <a:pt x="5561" y="4025"/>
                          <a:pt x="5751" y="4549"/>
                        </a:cubicBezTo>
                        <a:lnTo>
                          <a:pt x="5787" y="4668"/>
                        </a:lnTo>
                        <a:cubicBezTo>
                          <a:pt x="5787" y="4668"/>
                          <a:pt x="5978" y="5620"/>
                          <a:pt x="8609" y="5680"/>
                        </a:cubicBezTo>
                        <a:cubicBezTo>
                          <a:pt x="8657" y="5680"/>
                          <a:pt x="8668" y="5715"/>
                          <a:pt x="8716" y="5715"/>
                        </a:cubicBezTo>
                        <a:lnTo>
                          <a:pt x="9407" y="5680"/>
                        </a:lnTo>
                        <a:cubicBezTo>
                          <a:pt x="9478" y="5680"/>
                          <a:pt x="9526" y="5608"/>
                          <a:pt x="9478" y="5549"/>
                        </a:cubicBezTo>
                        <a:lnTo>
                          <a:pt x="9121" y="4953"/>
                        </a:lnTo>
                        <a:lnTo>
                          <a:pt x="9073" y="4846"/>
                        </a:lnTo>
                        <a:lnTo>
                          <a:pt x="9109" y="4834"/>
                        </a:lnTo>
                        <a:lnTo>
                          <a:pt x="9728" y="4739"/>
                        </a:lnTo>
                        <a:cubicBezTo>
                          <a:pt x="9800" y="4715"/>
                          <a:pt x="9835" y="4703"/>
                          <a:pt x="9776" y="4656"/>
                        </a:cubicBezTo>
                        <a:lnTo>
                          <a:pt x="9323" y="4299"/>
                        </a:lnTo>
                        <a:lnTo>
                          <a:pt x="9264" y="4251"/>
                        </a:lnTo>
                        <a:lnTo>
                          <a:pt x="9347" y="4227"/>
                        </a:lnTo>
                        <a:lnTo>
                          <a:pt x="9859" y="3965"/>
                        </a:lnTo>
                        <a:cubicBezTo>
                          <a:pt x="9942" y="3941"/>
                          <a:pt x="9942" y="3882"/>
                          <a:pt x="9859" y="3834"/>
                        </a:cubicBezTo>
                        <a:lnTo>
                          <a:pt x="9359" y="3537"/>
                        </a:lnTo>
                        <a:lnTo>
                          <a:pt x="9347" y="3525"/>
                        </a:lnTo>
                        <a:lnTo>
                          <a:pt x="9359" y="3513"/>
                        </a:lnTo>
                        <a:lnTo>
                          <a:pt x="9847" y="3167"/>
                        </a:lnTo>
                        <a:cubicBezTo>
                          <a:pt x="9907" y="3120"/>
                          <a:pt x="9907" y="3060"/>
                          <a:pt x="9835" y="3036"/>
                        </a:cubicBezTo>
                        <a:lnTo>
                          <a:pt x="9299" y="2822"/>
                        </a:lnTo>
                        <a:lnTo>
                          <a:pt x="9228" y="2798"/>
                        </a:lnTo>
                        <a:lnTo>
                          <a:pt x="9288" y="2739"/>
                        </a:lnTo>
                        <a:lnTo>
                          <a:pt x="9716" y="2346"/>
                        </a:lnTo>
                        <a:cubicBezTo>
                          <a:pt x="9776" y="2286"/>
                          <a:pt x="9764" y="2227"/>
                          <a:pt x="9680" y="2215"/>
                        </a:cubicBezTo>
                        <a:lnTo>
                          <a:pt x="9133" y="2084"/>
                        </a:lnTo>
                        <a:lnTo>
                          <a:pt x="9133" y="2048"/>
                        </a:lnTo>
                        <a:lnTo>
                          <a:pt x="9526" y="1620"/>
                        </a:lnTo>
                        <a:cubicBezTo>
                          <a:pt x="9585" y="1560"/>
                          <a:pt x="9550" y="1501"/>
                          <a:pt x="9478" y="1489"/>
                        </a:cubicBezTo>
                        <a:lnTo>
                          <a:pt x="8895" y="1393"/>
                        </a:lnTo>
                        <a:lnTo>
                          <a:pt x="8811" y="1381"/>
                        </a:lnTo>
                        <a:lnTo>
                          <a:pt x="8847" y="1310"/>
                        </a:lnTo>
                        <a:lnTo>
                          <a:pt x="9169" y="810"/>
                        </a:lnTo>
                        <a:cubicBezTo>
                          <a:pt x="9204" y="739"/>
                          <a:pt x="9180" y="691"/>
                          <a:pt x="9085" y="691"/>
                        </a:cubicBezTo>
                        <a:lnTo>
                          <a:pt x="8466" y="715"/>
                        </a:lnTo>
                        <a:lnTo>
                          <a:pt x="8430" y="715"/>
                        </a:lnTo>
                        <a:lnTo>
                          <a:pt x="8454" y="679"/>
                        </a:lnTo>
                        <a:lnTo>
                          <a:pt x="8609" y="96"/>
                        </a:lnTo>
                        <a:cubicBezTo>
                          <a:pt x="8636" y="41"/>
                          <a:pt x="8615" y="0"/>
                          <a:pt x="856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26" name="Google Shape;2326;p49"/>
                  <p:cNvSpPr/>
                  <p:nvPr/>
                </p:nvSpPr>
                <p:spPr>
                  <a:xfrm>
                    <a:off x="7430376" y="6415149"/>
                    <a:ext cx="58916" cy="29125"/>
                  </a:xfrm>
                  <a:custGeom>
                    <a:rect b="b" l="l" r="r" t="t"/>
                    <a:pathLst>
                      <a:path extrusionOk="0" h="1442" w="2917">
                        <a:moveTo>
                          <a:pt x="1216" y="0"/>
                        </a:moveTo>
                        <a:cubicBezTo>
                          <a:pt x="736" y="0"/>
                          <a:pt x="277" y="50"/>
                          <a:pt x="72" y="76"/>
                        </a:cubicBezTo>
                        <a:cubicBezTo>
                          <a:pt x="12" y="88"/>
                          <a:pt x="0" y="123"/>
                          <a:pt x="36" y="147"/>
                        </a:cubicBezTo>
                        <a:cubicBezTo>
                          <a:pt x="1254" y="1108"/>
                          <a:pt x="1991" y="1441"/>
                          <a:pt x="2399" y="1441"/>
                        </a:cubicBezTo>
                        <a:cubicBezTo>
                          <a:pt x="2916" y="1441"/>
                          <a:pt x="2906" y="905"/>
                          <a:pt x="2679" y="433"/>
                        </a:cubicBezTo>
                        <a:cubicBezTo>
                          <a:pt x="2517" y="87"/>
                          <a:pt x="1849" y="0"/>
                          <a:pt x="121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27" name="Google Shape;2327;p49"/>
                  <p:cNvSpPr/>
                  <p:nvPr/>
                </p:nvSpPr>
                <p:spPr>
                  <a:xfrm>
                    <a:off x="7429285" y="6368937"/>
                    <a:ext cx="51100" cy="41546"/>
                  </a:xfrm>
                  <a:custGeom>
                    <a:rect b="b" l="l" r="r" t="t"/>
                    <a:pathLst>
                      <a:path extrusionOk="0" h="2057" w="2530">
                        <a:moveTo>
                          <a:pt x="2067" y="1"/>
                        </a:moveTo>
                        <a:cubicBezTo>
                          <a:pt x="1695" y="1"/>
                          <a:pt x="1048" y="490"/>
                          <a:pt x="42" y="1971"/>
                        </a:cubicBezTo>
                        <a:cubicBezTo>
                          <a:pt x="1" y="2023"/>
                          <a:pt x="14" y="2056"/>
                          <a:pt x="57" y="2056"/>
                        </a:cubicBezTo>
                        <a:cubicBezTo>
                          <a:pt x="63" y="2056"/>
                          <a:pt x="70" y="2056"/>
                          <a:pt x="78" y="2054"/>
                        </a:cubicBezTo>
                        <a:cubicBezTo>
                          <a:pt x="543" y="1959"/>
                          <a:pt x="2364" y="1578"/>
                          <a:pt x="2459" y="899"/>
                        </a:cubicBezTo>
                        <a:cubicBezTo>
                          <a:pt x="2529" y="446"/>
                          <a:pt x="2423" y="1"/>
                          <a:pt x="206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28" name="Google Shape;2328;p49"/>
                  <p:cNvSpPr/>
                  <p:nvPr/>
                </p:nvSpPr>
                <p:spPr>
                  <a:xfrm>
                    <a:off x="7368006" y="6419007"/>
                    <a:ext cx="50756" cy="41486"/>
                  </a:xfrm>
                  <a:custGeom>
                    <a:rect b="b" l="l" r="r" t="t"/>
                    <a:pathLst>
                      <a:path extrusionOk="0" h="2054" w="2513">
                        <a:moveTo>
                          <a:pt x="2471" y="1"/>
                        </a:moveTo>
                        <a:cubicBezTo>
                          <a:pt x="2464" y="1"/>
                          <a:pt x="2455" y="2"/>
                          <a:pt x="2445" y="4"/>
                        </a:cubicBezTo>
                        <a:cubicBezTo>
                          <a:pt x="1969" y="87"/>
                          <a:pt x="171" y="480"/>
                          <a:pt x="64" y="1147"/>
                        </a:cubicBezTo>
                        <a:cubicBezTo>
                          <a:pt x="0" y="1606"/>
                          <a:pt x="109" y="2054"/>
                          <a:pt x="467" y="2054"/>
                        </a:cubicBezTo>
                        <a:cubicBezTo>
                          <a:pt x="841" y="2054"/>
                          <a:pt x="1488" y="1562"/>
                          <a:pt x="2493" y="75"/>
                        </a:cubicBezTo>
                        <a:cubicBezTo>
                          <a:pt x="2513" y="26"/>
                          <a:pt x="2508" y="1"/>
                          <a:pt x="247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29" name="Google Shape;2329;p49"/>
                  <p:cNvSpPr/>
                  <p:nvPr/>
                </p:nvSpPr>
                <p:spPr>
                  <a:xfrm>
                    <a:off x="7358493" y="6385116"/>
                    <a:ext cx="59158" cy="29246"/>
                  </a:xfrm>
                  <a:custGeom>
                    <a:rect b="b" l="l" r="r" t="t"/>
                    <a:pathLst>
                      <a:path extrusionOk="0" h="1448" w="2929">
                        <a:moveTo>
                          <a:pt x="516" y="1"/>
                        </a:moveTo>
                        <a:cubicBezTo>
                          <a:pt x="1" y="1"/>
                          <a:pt x="11" y="536"/>
                          <a:pt x="238" y="1015"/>
                        </a:cubicBezTo>
                        <a:cubicBezTo>
                          <a:pt x="407" y="1361"/>
                          <a:pt x="1078" y="1448"/>
                          <a:pt x="1712" y="1448"/>
                        </a:cubicBezTo>
                        <a:cubicBezTo>
                          <a:pt x="2192" y="1448"/>
                          <a:pt x="2652" y="1398"/>
                          <a:pt x="2857" y="1372"/>
                        </a:cubicBezTo>
                        <a:cubicBezTo>
                          <a:pt x="2916" y="1348"/>
                          <a:pt x="2928" y="1313"/>
                          <a:pt x="2869" y="1289"/>
                        </a:cubicBezTo>
                        <a:cubicBezTo>
                          <a:pt x="1656" y="333"/>
                          <a:pt x="923" y="1"/>
                          <a:pt x="51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30" name="Google Shape;2330;p49"/>
                  <p:cNvSpPr/>
                  <p:nvPr/>
                </p:nvSpPr>
                <p:spPr>
                  <a:xfrm>
                    <a:off x="7128807" y="6419916"/>
                    <a:ext cx="200339" cy="124518"/>
                  </a:xfrm>
                  <a:custGeom>
                    <a:rect b="b" l="l" r="r" t="t"/>
                    <a:pathLst>
                      <a:path extrusionOk="0" h="6165" w="9919">
                        <a:moveTo>
                          <a:pt x="1085" y="0"/>
                        </a:moveTo>
                        <a:cubicBezTo>
                          <a:pt x="1034" y="0"/>
                          <a:pt x="1005" y="43"/>
                          <a:pt x="1025" y="102"/>
                        </a:cubicBezTo>
                        <a:lnTo>
                          <a:pt x="1251" y="673"/>
                        </a:lnTo>
                        <a:lnTo>
                          <a:pt x="1263" y="697"/>
                        </a:lnTo>
                        <a:lnTo>
                          <a:pt x="1239" y="697"/>
                        </a:lnTo>
                        <a:lnTo>
                          <a:pt x="608" y="744"/>
                        </a:lnTo>
                        <a:cubicBezTo>
                          <a:pt x="537" y="744"/>
                          <a:pt x="501" y="804"/>
                          <a:pt x="549" y="875"/>
                        </a:cubicBezTo>
                        <a:lnTo>
                          <a:pt x="906" y="1340"/>
                        </a:lnTo>
                        <a:lnTo>
                          <a:pt x="965" y="1399"/>
                        </a:lnTo>
                        <a:lnTo>
                          <a:pt x="882" y="1411"/>
                        </a:lnTo>
                        <a:lnTo>
                          <a:pt x="310" y="1554"/>
                        </a:lnTo>
                        <a:cubicBezTo>
                          <a:pt x="239" y="1566"/>
                          <a:pt x="227" y="1626"/>
                          <a:pt x="287" y="1685"/>
                        </a:cubicBezTo>
                        <a:lnTo>
                          <a:pt x="715" y="2066"/>
                        </a:lnTo>
                        <a:lnTo>
                          <a:pt x="715" y="2102"/>
                        </a:lnTo>
                        <a:lnTo>
                          <a:pt x="180" y="2292"/>
                        </a:lnTo>
                        <a:cubicBezTo>
                          <a:pt x="60" y="2304"/>
                          <a:pt x="49" y="2364"/>
                          <a:pt x="120" y="2411"/>
                        </a:cubicBezTo>
                        <a:lnTo>
                          <a:pt x="584" y="2757"/>
                        </a:lnTo>
                        <a:lnTo>
                          <a:pt x="656" y="2804"/>
                        </a:lnTo>
                        <a:lnTo>
                          <a:pt x="584" y="2840"/>
                        </a:lnTo>
                        <a:lnTo>
                          <a:pt x="72" y="3102"/>
                        </a:lnTo>
                        <a:cubicBezTo>
                          <a:pt x="1" y="3126"/>
                          <a:pt x="13" y="3173"/>
                          <a:pt x="96" y="3221"/>
                        </a:cubicBezTo>
                        <a:lnTo>
                          <a:pt x="632" y="3495"/>
                        </a:lnTo>
                        <a:lnTo>
                          <a:pt x="644" y="3519"/>
                        </a:lnTo>
                        <a:lnTo>
                          <a:pt x="608" y="3542"/>
                        </a:lnTo>
                        <a:lnTo>
                          <a:pt x="132" y="3900"/>
                        </a:lnTo>
                        <a:cubicBezTo>
                          <a:pt x="72" y="3947"/>
                          <a:pt x="72" y="4019"/>
                          <a:pt x="156" y="4054"/>
                        </a:cubicBezTo>
                        <a:lnTo>
                          <a:pt x="703" y="4257"/>
                        </a:lnTo>
                        <a:lnTo>
                          <a:pt x="775" y="4293"/>
                        </a:lnTo>
                        <a:lnTo>
                          <a:pt x="715" y="4352"/>
                        </a:lnTo>
                        <a:lnTo>
                          <a:pt x="299" y="4769"/>
                        </a:lnTo>
                        <a:cubicBezTo>
                          <a:pt x="239" y="4828"/>
                          <a:pt x="251" y="4888"/>
                          <a:pt x="346" y="4900"/>
                        </a:cubicBezTo>
                        <a:lnTo>
                          <a:pt x="953" y="5019"/>
                        </a:lnTo>
                        <a:lnTo>
                          <a:pt x="989" y="5031"/>
                        </a:lnTo>
                        <a:lnTo>
                          <a:pt x="965" y="5066"/>
                        </a:lnTo>
                        <a:lnTo>
                          <a:pt x="691" y="5602"/>
                        </a:lnTo>
                        <a:cubicBezTo>
                          <a:pt x="645" y="5672"/>
                          <a:pt x="576" y="5865"/>
                          <a:pt x="638" y="5865"/>
                        </a:cubicBezTo>
                        <a:cubicBezTo>
                          <a:pt x="640" y="5865"/>
                          <a:pt x="642" y="5865"/>
                          <a:pt x="644" y="5864"/>
                        </a:cubicBezTo>
                        <a:lnTo>
                          <a:pt x="1180" y="5959"/>
                        </a:lnTo>
                        <a:cubicBezTo>
                          <a:pt x="1192" y="5959"/>
                          <a:pt x="1382" y="5793"/>
                          <a:pt x="1418" y="5793"/>
                        </a:cubicBezTo>
                        <a:cubicBezTo>
                          <a:pt x="4037" y="5495"/>
                          <a:pt x="4216" y="4471"/>
                          <a:pt x="4216" y="4471"/>
                        </a:cubicBezTo>
                        <a:lnTo>
                          <a:pt x="4263" y="4316"/>
                        </a:lnTo>
                        <a:cubicBezTo>
                          <a:pt x="4406" y="3781"/>
                          <a:pt x="4656" y="3650"/>
                          <a:pt x="4918" y="3638"/>
                        </a:cubicBezTo>
                        <a:cubicBezTo>
                          <a:pt x="5168" y="3697"/>
                          <a:pt x="5394" y="3816"/>
                          <a:pt x="5478" y="4364"/>
                        </a:cubicBezTo>
                        <a:lnTo>
                          <a:pt x="5490" y="4483"/>
                        </a:lnTo>
                        <a:cubicBezTo>
                          <a:pt x="5490" y="4483"/>
                          <a:pt x="5490" y="5388"/>
                          <a:pt x="8073" y="5995"/>
                        </a:cubicBezTo>
                        <a:cubicBezTo>
                          <a:pt x="8082" y="6001"/>
                          <a:pt x="8091" y="6003"/>
                          <a:pt x="8100" y="6003"/>
                        </a:cubicBezTo>
                        <a:cubicBezTo>
                          <a:pt x="8128" y="6003"/>
                          <a:pt x="8157" y="5983"/>
                          <a:pt x="8192" y="5983"/>
                        </a:cubicBezTo>
                        <a:lnTo>
                          <a:pt x="8823" y="6162"/>
                        </a:lnTo>
                        <a:cubicBezTo>
                          <a:pt x="8835" y="6164"/>
                          <a:pt x="8846" y="6165"/>
                          <a:pt x="8856" y="6165"/>
                        </a:cubicBezTo>
                        <a:cubicBezTo>
                          <a:pt x="8908" y="6165"/>
                          <a:pt x="8939" y="6138"/>
                          <a:pt x="8919" y="6078"/>
                        </a:cubicBezTo>
                        <a:lnTo>
                          <a:pt x="8681" y="5436"/>
                        </a:lnTo>
                        <a:lnTo>
                          <a:pt x="8645" y="5328"/>
                        </a:lnTo>
                        <a:lnTo>
                          <a:pt x="8681" y="5328"/>
                        </a:lnTo>
                        <a:lnTo>
                          <a:pt x="9312" y="5376"/>
                        </a:lnTo>
                        <a:cubicBezTo>
                          <a:pt x="9395" y="5376"/>
                          <a:pt x="9431" y="5364"/>
                          <a:pt x="9371" y="5281"/>
                        </a:cubicBezTo>
                        <a:lnTo>
                          <a:pt x="9014" y="4852"/>
                        </a:lnTo>
                        <a:lnTo>
                          <a:pt x="8978" y="4793"/>
                        </a:lnTo>
                        <a:lnTo>
                          <a:pt x="9062" y="4781"/>
                        </a:lnTo>
                        <a:lnTo>
                          <a:pt x="9633" y="4650"/>
                        </a:lnTo>
                        <a:cubicBezTo>
                          <a:pt x="9705" y="4626"/>
                          <a:pt x="9716" y="4566"/>
                          <a:pt x="9657" y="4507"/>
                        </a:cubicBezTo>
                        <a:lnTo>
                          <a:pt x="9228" y="4126"/>
                        </a:lnTo>
                        <a:lnTo>
                          <a:pt x="9216" y="4114"/>
                        </a:lnTo>
                        <a:lnTo>
                          <a:pt x="9240" y="4090"/>
                        </a:lnTo>
                        <a:lnTo>
                          <a:pt x="9800" y="3852"/>
                        </a:lnTo>
                        <a:cubicBezTo>
                          <a:pt x="9871" y="3828"/>
                          <a:pt x="9883" y="3769"/>
                          <a:pt x="9812" y="3721"/>
                        </a:cubicBezTo>
                        <a:lnTo>
                          <a:pt x="9335" y="3411"/>
                        </a:lnTo>
                        <a:lnTo>
                          <a:pt x="9264" y="3364"/>
                        </a:lnTo>
                        <a:lnTo>
                          <a:pt x="9335" y="3316"/>
                        </a:lnTo>
                        <a:lnTo>
                          <a:pt x="9835" y="3019"/>
                        </a:lnTo>
                        <a:cubicBezTo>
                          <a:pt x="9919" y="2983"/>
                          <a:pt x="9919" y="2923"/>
                          <a:pt x="9835" y="2888"/>
                        </a:cubicBezTo>
                        <a:lnTo>
                          <a:pt x="9335" y="2638"/>
                        </a:lnTo>
                        <a:lnTo>
                          <a:pt x="9335" y="2602"/>
                        </a:lnTo>
                        <a:lnTo>
                          <a:pt x="9812" y="2268"/>
                        </a:lnTo>
                        <a:cubicBezTo>
                          <a:pt x="9871" y="2221"/>
                          <a:pt x="9871" y="2161"/>
                          <a:pt x="9800" y="2126"/>
                        </a:cubicBezTo>
                        <a:lnTo>
                          <a:pt x="9240" y="1923"/>
                        </a:lnTo>
                        <a:lnTo>
                          <a:pt x="9169" y="1887"/>
                        </a:lnTo>
                        <a:lnTo>
                          <a:pt x="9228" y="1828"/>
                        </a:lnTo>
                        <a:lnTo>
                          <a:pt x="9645" y="1411"/>
                        </a:lnTo>
                        <a:cubicBezTo>
                          <a:pt x="9705" y="1352"/>
                          <a:pt x="9693" y="1292"/>
                          <a:pt x="9597" y="1280"/>
                        </a:cubicBezTo>
                        <a:lnTo>
                          <a:pt x="8990" y="1161"/>
                        </a:lnTo>
                        <a:lnTo>
                          <a:pt x="8954" y="1161"/>
                        </a:lnTo>
                        <a:lnTo>
                          <a:pt x="8978" y="1137"/>
                        </a:lnTo>
                        <a:lnTo>
                          <a:pt x="9264" y="602"/>
                        </a:lnTo>
                        <a:cubicBezTo>
                          <a:pt x="9300" y="518"/>
                          <a:pt x="9264" y="483"/>
                          <a:pt x="9181" y="483"/>
                        </a:cubicBezTo>
                        <a:lnTo>
                          <a:pt x="8550" y="542"/>
                        </a:lnTo>
                        <a:cubicBezTo>
                          <a:pt x="5787" y="816"/>
                          <a:pt x="5668" y="1804"/>
                          <a:pt x="5668" y="1804"/>
                        </a:cubicBezTo>
                        <a:lnTo>
                          <a:pt x="5656" y="1923"/>
                        </a:lnTo>
                        <a:cubicBezTo>
                          <a:pt x="5514" y="2459"/>
                          <a:pt x="5275" y="2578"/>
                          <a:pt x="5013" y="2590"/>
                        </a:cubicBezTo>
                        <a:cubicBezTo>
                          <a:pt x="4763" y="2542"/>
                          <a:pt x="4537" y="2399"/>
                          <a:pt x="4466" y="1852"/>
                        </a:cubicBezTo>
                        <a:lnTo>
                          <a:pt x="4454" y="1733"/>
                        </a:lnTo>
                        <a:cubicBezTo>
                          <a:pt x="4454" y="1733"/>
                          <a:pt x="4454" y="744"/>
                          <a:pt x="1751" y="137"/>
                        </a:cubicBezTo>
                        <a:lnTo>
                          <a:pt x="1120" y="6"/>
                        </a:lnTo>
                        <a:cubicBezTo>
                          <a:pt x="1107" y="2"/>
                          <a:pt x="1096" y="0"/>
                          <a:pt x="108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31" name="Google Shape;2331;p49"/>
                  <p:cNvSpPr/>
                  <p:nvPr/>
                </p:nvSpPr>
                <p:spPr>
                  <a:xfrm>
                    <a:off x="7233672" y="6485437"/>
                    <a:ext cx="54049" cy="37305"/>
                  </a:xfrm>
                  <a:custGeom>
                    <a:rect b="b" l="l" r="r" t="t"/>
                    <a:pathLst>
                      <a:path extrusionOk="0" h="1847" w="2676">
                        <a:moveTo>
                          <a:pt x="95" y="1"/>
                        </a:moveTo>
                        <a:cubicBezTo>
                          <a:pt x="24" y="1"/>
                          <a:pt x="0" y="37"/>
                          <a:pt x="48" y="72"/>
                        </a:cubicBezTo>
                        <a:cubicBezTo>
                          <a:pt x="1145" y="1403"/>
                          <a:pt x="1825" y="1847"/>
                          <a:pt x="2206" y="1847"/>
                        </a:cubicBezTo>
                        <a:cubicBezTo>
                          <a:pt x="2602" y="1847"/>
                          <a:pt x="2675" y="1367"/>
                          <a:pt x="2560" y="906"/>
                        </a:cubicBezTo>
                        <a:cubicBezTo>
                          <a:pt x="2417" y="251"/>
                          <a:pt x="572" y="48"/>
                          <a:pt x="95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32" name="Google Shape;2332;p49"/>
                  <p:cNvSpPr/>
                  <p:nvPr/>
                </p:nvSpPr>
                <p:spPr>
                  <a:xfrm>
                    <a:off x="7234379" y="6447142"/>
                    <a:ext cx="56775" cy="32134"/>
                  </a:xfrm>
                  <a:custGeom>
                    <a:rect b="b" l="l" r="r" t="t"/>
                    <a:pathLst>
                      <a:path extrusionOk="0" h="1591" w="2811">
                        <a:moveTo>
                          <a:pt x="2329" y="0"/>
                        </a:moveTo>
                        <a:cubicBezTo>
                          <a:pt x="1936" y="0"/>
                          <a:pt x="1223" y="386"/>
                          <a:pt x="48" y="1516"/>
                        </a:cubicBezTo>
                        <a:cubicBezTo>
                          <a:pt x="1" y="1540"/>
                          <a:pt x="13" y="1587"/>
                          <a:pt x="72" y="1587"/>
                        </a:cubicBezTo>
                        <a:cubicBezTo>
                          <a:pt x="137" y="1589"/>
                          <a:pt x="227" y="1590"/>
                          <a:pt x="336" y="1590"/>
                        </a:cubicBezTo>
                        <a:cubicBezTo>
                          <a:pt x="1024" y="1590"/>
                          <a:pt x="2437" y="1525"/>
                          <a:pt x="2632" y="980"/>
                        </a:cubicBezTo>
                        <a:cubicBezTo>
                          <a:pt x="2810" y="509"/>
                          <a:pt x="2781" y="0"/>
                          <a:pt x="232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33" name="Google Shape;2333;p49"/>
                  <p:cNvSpPr/>
                  <p:nvPr/>
                </p:nvSpPr>
                <p:spPr>
                  <a:xfrm>
                    <a:off x="7165607" y="6484407"/>
                    <a:ext cx="56775" cy="32215"/>
                  </a:xfrm>
                  <a:custGeom>
                    <a:rect b="b" l="l" r="r" t="t"/>
                    <a:pathLst>
                      <a:path extrusionOk="0" h="1595" w="2811">
                        <a:moveTo>
                          <a:pt x="2478" y="1"/>
                        </a:moveTo>
                        <a:cubicBezTo>
                          <a:pt x="1789" y="1"/>
                          <a:pt x="365" y="67"/>
                          <a:pt x="179" y="623"/>
                        </a:cubicBezTo>
                        <a:cubicBezTo>
                          <a:pt x="1" y="1088"/>
                          <a:pt x="27" y="1594"/>
                          <a:pt x="478" y="1594"/>
                        </a:cubicBezTo>
                        <a:cubicBezTo>
                          <a:pt x="870" y="1594"/>
                          <a:pt x="1583" y="1212"/>
                          <a:pt x="2763" y="88"/>
                        </a:cubicBezTo>
                        <a:cubicBezTo>
                          <a:pt x="2810" y="52"/>
                          <a:pt x="2799" y="4"/>
                          <a:pt x="2739" y="4"/>
                        </a:cubicBezTo>
                        <a:cubicBezTo>
                          <a:pt x="2675" y="3"/>
                          <a:pt x="2585" y="1"/>
                          <a:pt x="2478" y="1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34" name="Google Shape;2334;p49"/>
                  <p:cNvSpPr/>
                  <p:nvPr/>
                </p:nvSpPr>
                <p:spPr>
                  <a:xfrm>
                    <a:off x="7168940" y="6440942"/>
                    <a:ext cx="53685" cy="37305"/>
                  </a:xfrm>
                  <a:custGeom>
                    <a:rect b="b" l="l" r="r" t="t"/>
                    <a:pathLst>
                      <a:path extrusionOk="0" h="1847" w="2658">
                        <a:moveTo>
                          <a:pt x="474" y="1"/>
                        </a:moveTo>
                        <a:cubicBezTo>
                          <a:pt x="77" y="1"/>
                          <a:pt x="0" y="480"/>
                          <a:pt x="109" y="942"/>
                        </a:cubicBezTo>
                        <a:cubicBezTo>
                          <a:pt x="264" y="1597"/>
                          <a:pt x="2110" y="1799"/>
                          <a:pt x="2586" y="1847"/>
                        </a:cubicBezTo>
                        <a:cubicBezTo>
                          <a:pt x="2645" y="1847"/>
                          <a:pt x="2657" y="1823"/>
                          <a:pt x="2634" y="1775"/>
                        </a:cubicBezTo>
                        <a:cubicBezTo>
                          <a:pt x="1536" y="444"/>
                          <a:pt x="857" y="1"/>
                          <a:pt x="47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35" name="Google Shape;2335;p49"/>
                  <p:cNvSpPr/>
                  <p:nvPr/>
                </p:nvSpPr>
                <p:spPr>
                  <a:xfrm>
                    <a:off x="7475336" y="6559986"/>
                    <a:ext cx="202500" cy="200076"/>
                  </a:xfrm>
                  <a:custGeom>
                    <a:rect b="b" l="l" r="r" t="t"/>
                    <a:pathLst>
                      <a:path extrusionOk="0" h="9906" w="10026">
                        <a:moveTo>
                          <a:pt x="4479" y="0"/>
                        </a:moveTo>
                        <a:cubicBezTo>
                          <a:pt x="4452" y="0"/>
                          <a:pt x="4425" y="22"/>
                          <a:pt x="4406" y="60"/>
                        </a:cubicBezTo>
                        <a:lnTo>
                          <a:pt x="4168" y="608"/>
                        </a:lnTo>
                        <a:lnTo>
                          <a:pt x="4156" y="644"/>
                        </a:lnTo>
                        <a:lnTo>
                          <a:pt x="4132" y="608"/>
                        </a:lnTo>
                        <a:lnTo>
                          <a:pt x="3656" y="215"/>
                        </a:lnTo>
                        <a:cubicBezTo>
                          <a:pt x="3634" y="193"/>
                          <a:pt x="3612" y="183"/>
                          <a:pt x="3592" y="183"/>
                        </a:cubicBezTo>
                        <a:cubicBezTo>
                          <a:pt x="3558" y="183"/>
                          <a:pt x="3528" y="214"/>
                          <a:pt x="3513" y="275"/>
                        </a:cubicBezTo>
                        <a:lnTo>
                          <a:pt x="3454" y="846"/>
                        </a:lnTo>
                        <a:lnTo>
                          <a:pt x="3442" y="941"/>
                        </a:lnTo>
                        <a:lnTo>
                          <a:pt x="3370" y="894"/>
                        </a:lnTo>
                        <a:lnTo>
                          <a:pt x="2858" y="596"/>
                        </a:lnTo>
                        <a:cubicBezTo>
                          <a:pt x="2836" y="581"/>
                          <a:pt x="2817" y="575"/>
                          <a:pt x="2800" y="575"/>
                        </a:cubicBezTo>
                        <a:cubicBezTo>
                          <a:pt x="2762" y="575"/>
                          <a:pt x="2739" y="610"/>
                          <a:pt x="2739" y="667"/>
                        </a:cubicBezTo>
                        <a:lnTo>
                          <a:pt x="2775" y="1251"/>
                        </a:lnTo>
                        <a:lnTo>
                          <a:pt x="2763" y="1263"/>
                        </a:lnTo>
                        <a:lnTo>
                          <a:pt x="2251" y="1025"/>
                        </a:lnTo>
                        <a:cubicBezTo>
                          <a:pt x="2231" y="1004"/>
                          <a:pt x="2212" y="995"/>
                          <a:pt x="2196" y="995"/>
                        </a:cubicBezTo>
                        <a:cubicBezTo>
                          <a:pt x="2165" y="995"/>
                          <a:pt x="2144" y="1029"/>
                          <a:pt x="2144" y="1084"/>
                        </a:cubicBezTo>
                        <a:lnTo>
                          <a:pt x="2239" y="1668"/>
                        </a:lnTo>
                        <a:lnTo>
                          <a:pt x="2251" y="1763"/>
                        </a:lnTo>
                        <a:lnTo>
                          <a:pt x="2180" y="1727"/>
                        </a:lnTo>
                        <a:lnTo>
                          <a:pt x="1632" y="1549"/>
                        </a:lnTo>
                        <a:cubicBezTo>
                          <a:pt x="1615" y="1544"/>
                          <a:pt x="1600" y="1541"/>
                          <a:pt x="1588" y="1541"/>
                        </a:cubicBezTo>
                        <a:cubicBezTo>
                          <a:pt x="1541" y="1541"/>
                          <a:pt x="1530" y="1577"/>
                          <a:pt x="1549" y="1644"/>
                        </a:cubicBezTo>
                        <a:lnTo>
                          <a:pt x="1727" y="2203"/>
                        </a:lnTo>
                        <a:lnTo>
                          <a:pt x="1727" y="2239"/>
                        </a:lnTo>
                        <a:lnTo>
                          <a:pt x="1692" y="2239"/>
                        </a:lnTo>
                        <a:lnTo>
                          <a:pt x="1108" y="2144"/>
                        </a:lnTo>
                        <a:cubicBezTo>
                          <a:pt x="1102" y="2143"/>
                          <a:pt x="1096" y="2142"/>
                          <a:pt x="1090" y="2142"/>
                        </a:cubicBezTo>
                        <a:cubicBezTo>
                          <a:pt x="1029" y="2142"/>
                          <a:pt x="991" y="2198"/>
                          <a:pt x="1013" y="2263"/>
                        </a:cubicBezTo>
                        <a:lnTo>
                          <a:pt x="1251" y="2799"/>
                        </a:lnTo>
                        <a:lnTo>
                          <a:pt x="1287" y="2870"/>
                        </a:lnTo>
                        <a:lnTo>
                          <a:pt x="620" y="2870"/>
                        </a:lnTo>
                        <a:cubicBezTo>
                          <a:pt x="525" y="2870"/>
                          <a:pt x="513" y="2930"/>
                          <a:pt x="560" y="2989"/>
                        </a:cubicBezTo>
                        <a:lnTo>
                          <a:pt x="918" y="3513"/>
                        </a:lnTo>
                        <a:lnTo>
                          <a:pt x="930" y="3549"/>
                        </a:lnTo>
                        <a:lnTo>
                          <a:pt x="894" y="3561"/>
                        </a:lnTo>
                        <a:lnTo>
                          <a:pt x="322" y="3739"/>
                        </a:lnTo>
                        <a:cubicBezTo>
                          <a:pt x="239" y="3763"/>
                          <a:pt x="1" y="3823"/>
                          <a:pt x="84" y="3870"/>
                        </a:cubicBezTo>
                        <a:lnTo>
                          <a:pt x="382" y="4275"/>
                        </a:lnTo>
                        <a:cubicBezTo>
                          <a:pt x="382" y="4287"/>
                          <a:pt x="656" y="4335"/>
                          <a:pt x="691" y="4358"/>
                        </a:cubicBezTo>
                        <a:cubicBezTo>
                          <a:pt x="1906" y="5309"/>
                          <a:pt x="2700" y="5508"/>
                          <a:pt x="3151" y="5508"/>
                        </a:cubicBezTo>
                        <a:cubicBezTo>
                          <a:pt x="3473" y="5508"/>
                          <a:pt x="3620" y="5406"/>
                          <a:pt x="3620" y="5406"/>
                        </a:cubicBezTo>
                        <a:lnTo>
                          <a:pt x="3775" y="5347"/>
                        </a:lnTo>
                        <a:cubicBezTo>
                          <a:pt x="3998" y="5213"/>
                          <a:pt x="4176" y="5163"/>
                          <a:pt x="4323" y="5163"/>
                        </a:cubicBezTo>
                        <a:cubicBezTo>
                          <a:pt x="4492" y="5163"/>
                          <a:pt x="4620" y="5228"/>
                          <a:pt x="4728" y="5311"/>
                        </a:cubicBezTo>
                        <a:cubicBezTo>
                          <a:pt x="4870" y="5525"/>
                          <a:pt x="4942" y="5787"/>
                          <a:pt x="4609" y="6240"/>
                        </a:cubicBezTo>
                        <a:lnTo>
                          <a:pt x="4525" y="6323"/>
                        </a:lnTo>
                        <a:cubicBezTo>
                          <a:pt x="4525" y="6323"/>
                          <a:pt x="3918" y="6954"/>
                          <a:pt x="5335" y="9180"/>
                        </a:cubicBezTo>
                        <a:cubicBezTo>
                          <a:pt x="5359" y="9216"/>
                          <a:pt x="5442" y="9204"/>
                          <a:pt x="5466" y="9228"/>
                        </a:cubicBezTo>
                        <a:lnTo>
                          <a:pt x="5763" y="9835"/>
                        </a:lnTo>
                        <a:cubicBezTo>
                          <a:pt x="5790" y="9882"/>
                          <a:pt x="5809" y="9906"/>
                          <a:pt x="5827" y="9906"/>
                        </a:cubicBezTo>
                        <a:cubicBezTo>
                          <a:pt x="5841" y="9906"/>
                          <a:pt x="5855" y="9891"/>
                          <a:pt x="5871" y="9859"/>
                        </a:cubicBezTo>
                        <a:lnTo>
                          <a:pt x="6156" y="9240"/>
                        </a:lnTo>
                        <a:lnTo>
                          <a:pt x="6192" y="9157"/>
                        </a:lnTo>
                        <a:lnTo>
                          <a:pt x="6228" y="9180"/>
                        </a:lnTo>
                        <a:lnTo>
                          <a:pt x="6645" y="9657"/>
                        </a:lnTo>
                        <a:cubicBezTo>
                          <a:pt x="6674" y="9686"/>
                          <a:pt x="6695" y="9704"/>
                          <a:pt x="6711" y="9704"/>
                        </a:cubicBezTo>
                        <a:cubicBezTo>
                          <a:pt x="6728" y="9704"/>
                          <a:pt x="6740" y="9686"/>
                          <a:pt x="6752" y="9645"/>
                        </a:cubicBezTo>
                        <a:lnTo>
                          <a:pt x="6787" y="9073"/>
                        </a:lnTo>
                        <a:lnTo>
                          <a:pt x="6787" y="9002"/>
                        </a:lnTo>
                        <a:lnTo>
                          <a:pt x="6871" y="9049"/>
                        </a:lnTo>
                        <a:lnTo>
                          <a:pt x="7371" y="9347"/>
                        </a:lnTo>
                        <a:cubicBezTo>
                          <a:pt x="7393" y="9362"/>
                          <a:pt x="7412" y="9368"/>
                          <a:pt x="7429" y="9368"/>
                        </a:cubicBezTo>
                        <a:cubicBezTo>
                          <a:pt x="7467" y="9368"/>
                          <a:pt x="7490" y="9334"/>
                          <a:pt x="7490" y="9276"/>
                        </a:cubicBezTo>
                        <a:lnTo>
                          <a:pt x="7466" y="8692"/>
                        </a:lnTo>
                        <a:lnTo>
                          <a:pt x="7466" y="8668"/>
                        </a:lnTo>
                        <a:lnTo>
                          <a:pt x="7490" y="8680"/>
                        </a:lnTo>
                        <a:lnTo>
                          <a:pt x="8038" y="8907"/>
                        </a:lnTo>
                        <a:cubicBezTo>
                          <a:pt x="8052" y="8911"/>
                          <a:pt x="8066" y="8913"/>
                          <a:pt x="8077" y="8913"/>
                        </a:cubicBezTo>
                        <a:cubicBezTo>
                          <a:pt x="8132" y="8913"/>
                          <a:pt x="8154" y="8870"/>
                          <a:pt x="8145" y="8811"/>
                        </a:cubicBezTo>
                        <a:lnTo>
                          <a:pt x="8026" y="8240"/>
                        </a:lnTo>
                        <a:lnTo>
                          <a:pt x="8014" y="8168"/>
                        </a:lnTo>
                        <a:lnTo>
                          <a:pt x="8097" y="8180"/>
                        </a:lnTo>
                        <a:lnTo>
                          <a:pt x="8669" y="8335"/>
                        </a:lnTo>
                        <a:cubicBezTo>
                          <a:pt x="8677" y="8337"/>
                          <a:pt x="8686" y="8337"/>
                          <a:pt x="8694" y="8337"/>
                        </a:cubicBezTo>
                        <a:cubicBezTo>
                          <a:pt x="8751" y="8337"/>
                          <a:pt x="8783" y="8301"/>
                          <a:pt x="8752" y="8228"/>
                        </a:cubicBezTo>
                        <a:lnTo>
                          <a:pt x="8573" y="7692"/>
                        </a:lnTo>
                        <a:cubicBezTo>
                          <a:pt x="8573" y="7680"/>
                          <a:pt x="8597" y="7680"/>
                          <a:pt x="8597" y="7680"/>
                        </a:cubicBezTo>
                        <a:lnTo>
                          <a:pt x="9169" y="7775"/>
                        </a:lnTo>
                        <a:cubicBezTo>
                          <a:pt x="9176" y="7777"/>
                          <a:pt x="9183" y="7777"/>
                          <a:pt x="9189" y="7777"/>
                        </a:cubicBezTo>
                        <a:cubicBezTo>
                          <a:pt x="9258" y="7777"/>
                          <a:pt x="9286" y="7723"/>
                          <a:pt x="9264" y="7668"/>
                        </a:cubicBezTo>
                        <a:lnTo>
                          <a:pt x="9014" y="7133"/>
                        </a:lnTo>
                        <a:lnTo>
                          <a:pt x="8966" y="7061"/>
                        </a:lnTo>
                        <a:lnTo>
                          <a:pt x="9633" y="7061"/>
                        </a:lnTo>
                        <a:cubicBezTo>
                          <a:pt x="9704" y="7061"/>
                          <a:pt x="9740" y="7002"/>
                          <a:pt x="9693" y="6942"/>
                        </a:cubicBezTo>
                        <a:lnTo>
                          <a:pt x="9335" y="6418"/>
                        </a:lnTo>
                        <a:lnTo>
                          <a:pt x="9323" y="6382"/>
                        </a:lnTo>
                        <a:lnTo>
                          <a:pt x="9347" y="6371"/>
                        </a:lnTo>
                        <a:lnTo>
                          <a:pt x="9931" y="6192"/>
                        </a:lnTo>
                        <a:cubicBezTo>
                          <a:pt x="10002" y="6168"/>
                          <a:pt x="10026" y="6109"/>
                          <a:pt x="9966" y="6061"/>
                        </a:cubicBezTo>
                        <a:lnTo>
                          <a:pt x="9454" y="5656"/>
                        </a:lnTo>
                        <a:cubicBezTo>
                          <a:pt x="8189" y="4643"/>
                          <a:pt x="7400" y="4433"/>
                          <a:pt x="6964" y="4433"/>
                        </a:cubicBezTo>
                        <a:cubicBezTo>
                          <a:pt x="6657" y="4433"/>
                          <a:pt x="6525" y="4537"/>
                          <a:pt x="6525" y="4537"/>
                        </a:cubicBezTo>
                        <a:lnTo>
                          <a:pt x="6430" y="4597"/>
                        </a:lnTo>
                        <a:cubicBezTo>
                          <a:pt x="6204" y="4732"/>
                          <a:pt x="6029" y="4785"/>
                          <a:pt x="5888" y="4785"/>
                        </a:cubicBezTo>
                        <a:cubicBezTo>
                          <a:pt x="5730" y="4785"/>
                          <a:pt x="5614" y="4720"/>
                          <a:pt x="5513" y="4632"/>
                        </a:cubicBezTo>
                        <a:cubicBezTo>
                          <a:pt x="5359" y="4418"/>
                          <a:pt x="5299" y="4168"/>
                          <a:pt x="5644" y="3704"/>
                        </a:cubicBezTo>
                        <a:lnTo>
                          <a:pt x="5716" y="3620"/>
                        </a:lnTo>
                        <a:cubicBezTo>
                          <a:pt x="5716" y="3620"/>
                          <a:pt x="6406" y="2918"/>
                          <a:pt x="4918" y="596"/>
                        </a:cubicBezTo>
                        <a:lnTo>
                          <a:pt x="4906" y="596"/>
                        </a:lnTo>
                        <a:lnTo>
                          <a:pt x="4549" y="48"/>
                        </a:lnTo>
                        <a:cubicBezTo>
                          <a:pt x="4527" y="16"/>
                          <a:pt x="4503" y="0"/>
                          <a:pt x="447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36" name="Google Shape;2336;p49"/>
                  <p:cNvSpPr/>
                  <p:nvPr/>
                </p:nvSpPr>
                <p:spPr>
                  <a:xfrm>
                    <a:off x="7575758" y="6666467"/>
                    <a:ext cx="35224" cy="59340"/>
                  </a:xfrm>
                  <a:custGeom>
                    <a:rect b="b" l="l" r="r" t="t"/>
                    <a:pathLst>
                      <a:path extrusionOk="0" h="2938" w="1744">
                        <a:moveTo>
                          <a:pt x="227" y="0"/>
                        </a:moveTo>
                        <a:cubicBezTo>
                          <a:pt x="209" y="0"/>
                          <a:pt x="196" y="17"/>
                          <a:pt x="196" y="39"/>
                        </a:cubicBezTo>
                        <a:cubicBezTo>
                          <a:pt x="0" y="2252"/>
                          <a:pt x="338" y="2938"/>
                          <a:pt x="736" y="2938"/>
                        </a:cubicBezTo>
                        <a:cubicBezTo>
                          <a:pt x="967" y="2938"/>
                          <a:pt x="1219" y="2706"/>
                          <a:pt x="1399" y="2408"/>
                        </a:cubicBezTo>
                        <a:cubicBezTo>
                          <a:pt x="1744" y="1825"/>
                          <a:pt x="589" y="384"/>
                          <a:pt x="268" y="27"/>
                        </a:cubicBezTo>
                        <a:cubicBezTo>
                          <a:pt x="253" y="8"/>
                          <a:pt x="239" y="0"/>
                          <a:pt x="22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37" name="Google Shape;2337;p49"/>
                  <p:cNvSpPr/>
                  <p:nvPr/>
                </p:nvSpPr>
                <p:spPr>
                  <a:xfrm>
                    <a:off x="7585311" y="6661195"/>
                    <a:ext cx="72327" cy="29973"/>
                  </a:xfrm>
                  <a:custGeom>
                    <a:rect b="b" l="l" r="r" t="t"/>
                    <a:pathLst>
                      <a:path extrusionOk="0" h="1484" w="3581">
                        <a:moveTo>
                          <a:pt x="60" y="0"/>
                        </a:moveTo>
                        <a:cubicBezTo>
                          <a:pt x="7" y="0"/>
                          <a:pt x="1" y="43"/>
                          <a:pt x="33" y="86"/>
                        </a:cubicBezTo>
                        <a:cubicBezTo>
                          <a:pt x="334" y="387"/>
                          <a:pt x="1430" y="1483"/>
                          <a:pt x="2096" y="1483"/>
                        </a:cubicBezTo>
                        <a:cubicBezTo>
                          <a:pt x="2168" y="1483"/>
                          <a:pt x="2235" y="1471"/>
                          <a:pt x="2295" y="1443"/>
                        </a:cubicBezTo>
                        <a:cubicBezTo>
                          <a:pt x="3152" y="1050"/>
                          <a:pt x="3581" y="62"/>
                          <a:pt x="80" y="2"/>
                        </a:cubicBezTo>
                        <a:cubicBezTo>
                          <a:pt x="73" y="1"/>
                          <a:pt x="66" y="0"/>
                          <a:pt x="6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38" name="Google Shape;2338;p49"/>
                  <p:cNvSpPr/>
                  <p:nvPr/>
                </p:nvSpPr>
                <p:spPr>
                  <a:xfrm>
                    <a:off x="7499876" y="6627708"/>
                    <a:ext cx="72408" cy="29933"/>
                  </a:xfrm>
                  <a:custGeom>
                    <a:rect b="b" l="l" r="r" t="t"/>
                    <a:pathLst>
                      <a:path extrusionOk="0" h="1482" w="3585">
                        <a:moveTo>
                          <a:pt x="1476" y="1"/>
                        </a:moveTo>
                        <a:cubicBezTo>
                          <a:pt x="1403" y="1"/>
                          <a:pt x="1336" y="13"/>
                          <a:pt x="1274" y="41"/>
                        </a:cubicBezTo>
                        <a:cubicBezTo>
                          <a:pt x="429" y="446"/>
                          <a:pt x="0" y="1422"/>
                          <a:pt x="3489" y="1482"/>
                        </a:cubicBezTo>
                        <a:cubicBezTo>
                          <a:pt x="3572" y="1482"/>
                          <a:pt x="3584" y="1458"/>
                          <a:pt x="3536" y="1410"/>
                        </a:cubicBezTo>
                        <a:cubicBezTo>
                          <a:pt x="3246" y="1098"/>
                          <a:pt x="2150" y="1"/>
                          <a:pt x="147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39" name="Google Shape;2339;p49"/>
                  <p:cNvSpPr/>
                  <p:nvPr/>
                </p:nvSpPr>
                <p:spPr>
                  <a:xfrm>
                    <a:off x="7546289" y="6592928"/>
                    <a:ext cx="35386" cy="59401"/>
                  </a:xfrm>
                  <a:custGeom>
                    <a:rect b="b" l="l" r="r" t="t"/>
                    <a:pathLst>
                      <a:path extrusionOk="0" h="2941" w="1752">
                        <a:moveTo>
                          <a:pt x="1012" y="1"/>
                        </a:moveTo>
                        <a:cubicBezTo>
                          <a:pt x="779" y="1"/>
                          <a:pt x="525" y="231"/>
                          <a:pt x="345" y="525"/>
                        </a:cubicBezTo>
                        <a:cubicBezTo>
                          <a:pt x="0" y="1108"/>
                          <a:pt x="1167" y="2549"/>
                          <a:pt x="1477" y="2906"/>
                        </a:cubicBezTo>
                        <a:cubicBezTo>
                          <a:pt x="1499" y="2928"/>
                          <a:pt x="1516" y="2940"/>
                          <a:pt x="1528" y="2940"/>
                        </a:cubicBezTo>
                        <a:cubicBezTo>
                          <a:pt x="1541" y="2940"/>
                          <a:pt x="1548" y="2926"/>
                          <a:pt x="1548" y="2894"/>
                        </a:cubicBezTo>
                        <a:cubicBezTo>
                          <a:pt x="1751" y="681"/>
                          <a:pt x="1412" y="1"/>
                          <a:pt x="1012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40" name="Google Shape;2340;p49"/>
                  <p:cNvSpPr/>
                  <p:nvPr/>
                </p:nvSpPr>
                <p:spPr>
                  <a:xfrm>
                    <a:off x="7465540" y="6897971"/>
                    <a:ext cx="140332" cy="200824"/>
                  </a:xfrm>
                  <a:custGeom>
                    <a:rect b="b" l="l" r="r" t="t"/>
                    <a:pathLst>
                      <a:path extrusionOk="0" h="9943" w="6948">
                        <a:moveTo>
                          <a:pt x="3050" y="1"/>
                        </a:moveTo>
                        <a:cubicBezTo>
                          <a:pt x="3025" y="1"/>
                          <a:pt x="2998" y="19"/>
                          <a:pt x="2974" y="55"/>
                        </a:cubicBezTo>
                        <a:lnTo>
                          <a:pt x="2724" y="578"/>
                        </a:lnTo>
                        <a:lnTo>
                          <a:pt x="2677" y="650"/>
                        </a:lnTo>
                        <a:lnTo>
                          <a:pt x="2617" y="590"/>
                        </a:lnTo>
                        <a:lnTo>
                          <a:pt x="2248" y="150"/>
                        </a:lnTo>
                        <a:cubicBezTo>
                          <a:pt x="2222" y="124"/>
                          <a:pt x="2196" y="112"/>
                          <a:pt x="2175" y="112"/>
                        </a:cubicBezTo>
                        <a:cubicBezTo>
                          <a:pt x="2146" y="112"/>
                          <a:pt x="2124" y="133"/>
                          <a:pt x="2117" y="174"/>
                        </a:cubicBezTo>
                        <a:lnTo>
                          <a:pt x="1926" y="769"/>
                        </a:lnTo>
                        <a:lnTo>
                          <a:pt x="1915" y="805"/>
                        </a:lnTo>
                        <a:lnTo>
                          <a:pt x="1891" y="781"/>
                        </a:lnTo>
                        <a:lnTo>
                          <a:pt x="1379" y="459"/>
                        </a:lnTo>
                        <a:cubicBezTo>
                          <a:pt x="1328" y="425"/>
                          <a:pt x="1175" y="362"/>
                          <a:pt x="1099" y="362"/>
                        </a:cubicBezTo>
                        <a:cubicBezTo>
                          <a:pt x="1068" y="362"/>
                          <a:pt x="1050" y="372"/>
                          <a:pt x="1057" y="400"/>
                        </a:cubicBezTo>
                        <a:lnTo>
                          <a:pt x="843" y="936"/>
                        </a:lnTo>
                        <a:cubicBezTo>
                          <a:pt x="843" y="947"/>
                          <a:pt x="1057" y="1138"/>
                          <a:pt x="1057" y="1186"/>
                        </a:cubicBezTo>
                        <a:cubicBezTo>
                          <a:pt x="1129" y="3817"/>
                          <a:pt x="2153" y="4091"/>
                          <a:pt x="2153" y="4091"/>
                        </a:cubicBezTo>
                        <a:lnTo>
                          <a:pt x="2319" y="4150"/>
                        </a:lnTo>
                        <a:cubicBezTo>
                          <a:pt x="2843" y="4341"/>
                          <a:pt x="2962" y="4591"/>
                          <a:pt x="2962" y="4865"/>
                        </a:cubicBezTo>
                        <a:cubicBezTo>
                          <a:pt x="2879" y="5115"/>
                          <a:pt x="2736" y="5329"/>
                          <a:pt x="2188" y="5353"/>
                        </a:cubicBezTo>
                        <a:lnTo>
                          <a:pt x="2069" y="5353"/>
                        </a:lnTo>
                        <a:cubicBezTo>
                          <a:pt x="2069" y="5353"/>
                          <a:pt x="2066" y="5353"/>
                          <a:pt x="2061" y="5353"/>
                        </a:cubicBezTo>
                        <a:cubicBezTo>
                          <a:pt x="1962" y="5353"/>
                          <a:pt x="1025" y="5416"/>
                          <a:pt x="248" y="7782"/>
                        </a:cubicBezTo>
                        <a:cubicBezTo>
                          <a:pt x="236" y="7829"/>
                          <a:pt x="176" y="7865"/>
                          <a:pt x="176" y="7901"/>
                        </a:cubicBezTo>
                        <a:lnTo>
                          <a:pt x="21" y="8520"/>
                        </a:lnTo>
                        <a:cubicBezTo>
                          <a:pt x="1" y="8593"/>
                          <a:pt x="53" y="8629"/>
                          <a:pt x="114" y="8629"/>
                        </a:cubicBezTo>
                        <a:cubicBezTo>
                          <a:pt x="123" y="8629"/>
                          <a:pt x="132" y="8628"/>
                          <a:pt x="141" y="8627"/>
                        </a:cubicBezTo>
                        <a:lnTo>
                          <a:pt x="831" y="8448"/>
                        </a:lnTo>
                        <a:lnTo>
                          <a:pt x="950" y="8436"/>
                        </a:lnTo>
                        <a:lnTo>
                          <a:pt x="950" y="8460"/>
                        </a:lnTo>
                        <a:lnTo>
                          <a:pt x="855" y="9091"/>
                        </a:lnTo>
                        <a:cubicBezTo>
                          <a:pt x="855" y="9149"/>
                          <a:pt x="866" y="9184"/>
                          <a:pt x="893" y="9184"/>
                        </a:cubicBezTo>
                        <a:cubicBezTo>
                          <a:pt x="905" y="9184"/>
                          <a:pt x="920" y="9177"/>
                          <a:pt x="938" y="9163"/>
                        </a:cubicBezTo>
                        <a:lnTo>
                          <a:pt x="1391" y="8853"/>
                        </a:lnTo>
                        <a:lnTo>
                          <a:pt x="1450" y="8806"/>
                        </a:lnTo>
                        <a:lnTo>
                          <a:pt x="1450" y="8901"/>
                        </a:lnTo>
                        <a:lnTo>
                          <a:pt x="1545" y="9472"/>
                        </a:lnTo>
                        <a:cubicBezTo>
                          <a:pt x="1553" y="9524"/>
                          <a:pt x="1579" y="9553"/>
                          <a:pt x="1612" y="9553"/>
                        </a:cubicBezTo>
                        <a:cubicBezTo>
                          <a:pt x="1631" y="9553"/>
                          <a:pt x="1654" y="9542"/>
                          <a:pt x="1676" y="9520"/>
                        </a:cubicBezTo>
                        <a:lnTo>
                          <a:pt x="2105" y="9127"/>
                        </a:lnTo>
                        <a:lnTo>
                          <a:pt x="2129" y="9115"/>
                        </a:lnTo>
                        <a:lnTo>
                          <a:pt x="2141" y="9151"/>
                        </a:lnTo>
                        <a:lnTo>
                          <a:pt x="2319" y="9710"/>
                        </a:lnTo>
                        <a:cubicBezTo>
                          <a:pt x="2334" y="9754"/>
                          <a:pt x="2362" y="9780"/>
                          <a:pt x="2392" y="9780"/>
                        </a:cubicBezTo>
                        <a:cubicBezTo>
                          <a:pt x="2411" y="9780"/>
                          <a:pt x="2432" y="9769"/>
                          <a:pt x="2450" y="9746"/>
                        </a:cubicBezTo>
                        <a:lnTo>
                          <a:pt x="2808" y="9294"/>
                        </a:lnTo>
                        <a:lnTo>
                          <a:pt x="2855" y="9234"/>
                        </a:lnTo>
                        <a:lnTo>
                          <a:pt x="2879" y="9306"/>
                        </a:lnTo>
                        <a:lnTo>
                          <a:pt x="3141" y="9853"/>
                        </a:lnTo>
                        <a:cubicBezTo>
                          <a:pt x="3153" y="9891"/>
                          <a:pt x="3176" y="9908"/>
                          <a:pt x="3201" y="9908"/>
                        </a:cubicBezTo>
                        <a:cubicBezTo>
                          <a:pt x="3224" y="9908"/>
                          <a:pt x="3249" y="9894"/>
                          <a:pt x="3272" y="9865"/>
                        </a:cubicBezTo>
                        <a:lnTo>
                          <a:pt x="3570" y="9389"/>
                        </a:lnTo>
                        <a:lnTo>
                          <a:pt x="3593" y="9389"/>
                        </a:lnTo>
                        <a:lnTo>
                          <a:pt x="3891" y="9889"/>
                        </a:lnTo>
                        <a:cubicBezTo>
                          <a:pt x="3913" y="9927"/>
                          <a:pt x="3937" y="9943"/>
                          <a:pt x="3961" y="9943"/>
                        </a:cubicBezTo>
                        <a:cubicBezTo>
                          <a:pt x="3988" y="9943"/>
                          <a:pt x="4015" y="9921"/>
                          <a:pt x="4034" y="9889"/>
                        </a:cubicBezTo>
                        <a:lnTo>
                          <a:pt x="4284" y="9353"/>
                        </a:lnTo>
                        <a:lnTo>
                          <a:pt x="4308" y="9282"/>
                        </a:lnTo>
                        <a:lnTo>
                          <a:pt x="4367" y="9341"/>
                        </a:lnTo>
                        <a:lnTo>
                          <a:pt x="4748" y="9782"/>
                        </a:lnTo>
                        <a:cubicBezTo>
                          <a:pt x="4764" y="9808"/>
                          <a:pt x="4788" y="9820"/>
                          <a:pt x="4812" y="9820"/>
                        </a:cubicBezTo>
                        <a:cubicBezTo>
                          <a:pt x="4843" y="9820"/>
                          <a:pt x="4872" y="9799"/>
                          <a:pt x="4879" y="9758"/>
                        </a:cubicBezTo>
                        <a:lnTo>
                          <a:pt x="5058" y="9163"/>
                        </a:lnTo>
                        <a:lnTo>
                          <a:pt x="5070" y="9127"/>
                        </a:lnTo>
                        <a:lnTo>
                          <a:pt x="5105" y="9151"/>
                        </a:lnTo>
                        <a:lnTo>
                          <a:pt x="5606" y="9472"/>
                        </a:lnTo>
                        <a:cubicBezTo>
                          <a:pt x="5630" y="9489"/>
                          <a:pt x="5652" y="9497"/>
                          <a:pt x="5670" y="9497"/>
                        </a:cubicBezTo>
                        <a:cubicBezTo>
                          <a:pt x="5704" y="9497"/>
                          <a:pt x="5725" y="9468"/>
                          <a:pt x="5725" y="9413"/>
                        </a:cubicBezTo>
                        <a:lnTo>
                          <a:pt x="5725" y="8758"/>
                        </a:lnTo>
                        <a:cubicBezTo>
                          <a:pt x="5677" y="5996"/>
                          <a:pt x="4724" y="5805"/>
                          <a:pt x="4724" y="5805"/>
                        </a:cubicBezTo>
                        <a:lnTo>
                          <a:pt x="4605" y="5769"/>
                        </a:lnTo>
                        <a:cubicBezTo>
                          <a:pt x="4093" y="5579"/>
                          <a:pt x="3998" y="5341"/>
                          <a:pt x="3998" y="5067"/>
                        </a:cubicBezTo>
                        <a:cubicBezTo>
                          <a:pt x="4070" y="4817"/>
                          <a:pt x="4224" y="4626"/>
                          <a:pt x="4784" y="4591"/>
                        </a:cubicBezTo>
                        <a:lnTo>
                          <a:pt x="4903" y="4591"/>
                        </a:lnTo>
                        <a:cubicBezTo>
                          <a:pt x="4903" y="4591"/>
                          <a:pt x="4907" y="4591"/>
                          <a:pt x="4913" y="4591"/>
                        </a:cubicBezTo>
                        <a:cubicBezTo>
                          <a:pt x="5021" y="4591"/>
                          <a:pt x="5941" y="4517"/>
                          <a:pt x="6725" y="2055"/>
                        </a:cubicBezTo>
                        <a:lnTo>
                          <a:pt x="6915" y="1424"/>
                        </a:lnTo>
                        <a:cubicBezTo>
                          <a:pt x="6947" y="1360"/>
                          <a:pt x="6912" y="1315"/>
                          <a:pt x="6836" y="1315"/>
                        </a:cubicBezTo>
                        <a:cubicBezTo>
                          <a:pt x="6827" y="1315"/>
                          <a:pt x="6818" y="1315"/>
                          <a:pt x="6808" y="1317"/>
                        </a:cubicBezTo>
                        <a:lnTo>
                          <a:pt x="6237" y="1483"/>
                        </a:lnTo>
                        <a:lnTo>
                          <a:pt x="6201" y="1495"/>
                        </a:lnTo>
                        <a:lnTo>
                          <a:pt x="6201" y="1471"/>
                        </a:lnTo>
                        <a:lnTo>
                          <a:pt x="6213" y="840"/>
                        </a:lnTo>
                        <a:cubicBezTo>
                          <a:pt x="6213" y="785"/>
                          <a:pt x="6187" y="751"/>
                          <a:pt x="6152" y="751"/>
                        </a:cubicBezTo>
                        <a:cubicBezTo>
                          <a:pt x="6134" y="751"/>
                          <a:pt x="6114" y="760"/>
                          <a:pt x="6094" y="781"/>
                        </a:cubicBezTo>
                        <a:lnTo>
                          <a:pt x="5606" y="1102"/>
                        </a:lnTo>
                        <a:lnTo>
                          <a:pt x="5534" y="1138"/>
                        </a:lnTo>
                        <a:lnTo>
                          <a:pt x="5522" y="1055"/>
                        </a:lnTo>
                        <a:lnTo>
                          <a:pt x="5427" y="471"/>
                        </a:lnTo>
                        <a:cubicBezTo>
                          <a:pt x="5419" y="425"/>
                          <a:pt x="5391" y="394"/>
                          <a:pt x="5357" y="394"/>
                        </a:cubicBezTo>
                        <a:cubicBezTo>
                          <a:pt x="5338" y="394"/>
                          <a:pt x="5317" y="403"/>
                          <a:pt x="5296" y="424"/>
                        </a:cubicBezTo>
                        <a:lnTo>
                          <a:pt x="4867" y="817"/>
                        </a:lnTo>
                        <a:lnTo>
                          <a:pt x="4832" y="817"/>
                        </a:lnTo>
                        <a:lnTo>
                          <a:pt x="4701" y="269"/>
                        </a:lnTo>
                        <a:cubicBezTo>
                          <a:pt x="4708" y="186"/>
                          <a:pt x="4687" y="151"/>
                          <a:pt x="4662" y="151"/>
                        </a:cubicBezTo>
                        <a:cubicBezTo>
                          <a:pt x="4647" y="151"/>
                          <a:pt x="4631" y="163"/>
                          <a:pt x="4617" y="185"/>
                        </a:cubicBezTo>
                        <a:lnTo>
                          <a:pt x="4224" y="614"/>
                        </a:lnTo>
                        <a:lnTo>
                          <a:pt x="4165" y="686"/>
                        </a:lnTo>
                        <a:lnTo>
                          <a:pt x="4141" y="602"/>
                        </a:lnTo>
                        <a:lnTo>
                          <a:pt x="3927" y="66"/>
                        </a:lnTo>
                        <a:cubicBezTo>
                          <a:pt x="3915" y="31"/>
                          <a:pt x="3897" y="13"/>
                          <a:pt x="3876" y="13"/>
                        </a:cubicBezTo>
                        <a:cubicBezTo>
                          <a:pt x="3855" y="13"/>
                          <a:pt x="3831" y="31"/>
                          <a:pt x="3808" y="66"/>
                        </a:cubicBezTo>
                        <a:lnTo>
                          <a:pt x="3486" y="578"/>
                        </a:lnTo>
                        <a:lnTo>
                          <a:pt x="3462" y="590"/>
                        </a:lnTo>
                        <a:lnTo>
                          <a:pt x="3439" y="566"/>
                        </a:lnTo>
                        <a:lnTo>
                          <a:pt x="3117" y="55"/>
                        </a:lnTo>
                        <a:cubicBezTo>
                          <a:pt x="3099" y="19"/>
                          <a:pt x="3075" y="1"/>
                          <a:pt x="305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41" name="Google Shape;2341;p49"/>
                  <p:cNvSpPr/>
                  <p:nvPr/>
                </p:nvSpPr>
                <p:spPr>
                  <a:xfrm>
                    <a:off x="7477981" y="7002715"/>
                    <a:ext cx="54776" cy="49726"/>
                  </a:xfrm>
                  <a:custGeom>
                    <a:rect b="b" l="l" r="r" t="t"/>
                    <a:pathLst>
                      <a:path extrusionOk="0" h="2462" w="2712">
                        <a:moveTo>
                          <a:pt x="2678" y="0"/>
                        </a:moveTo>
                        <a:cubicBezTo>
                          <a:pt x="2666" y="0"/>
                          <a:pt x="2651" y="4"/>
                          <a:pt x="2632" y="12"/>
                        </a:cubicBezTo>
                        <a:cubicBezTo>
                          <a:pt x="1" y="1813"/>
                          <a:pt x="505" y="2461"/>
                          <a:pt x="1313" y="2461"/>
                        </a:cubicBezTo>
                        <a:cubicBezTo>
                          <a:pt x="1398" y="2461"/>
                          <a:pt x="1485" y="2454"/>
                          <a:pt x="1572" y="2441"/>
                        </a:cubicBezTo>
                        <a:cubicBezTo>
                          <a:pt x="2251" y="2358"/>
                          <a:pt x="2608" y="524"/>
                          <a:pt x="2704" y="60"/>
                        </a:cubicBezTo>
                        <a:cubicBezTo>
                          <a:pt x="2712" y="19"/>
                          <a:pt x="2703" y="0"/>
                          <a:pt x="2678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42" name="Google Shape;2342;p49"/>
                  <p:cNvSpPr/>
                  <p:nvPr/>
                </p:nvSpPr>
                <p:spPr>
                  <a:xfrm>
                    <a:off x="7534009" y="7003906"/>
                    <a:ext cx="40860" cy="56614"/>
                  </a:xfrm>
                  <a:custGeom>
                    <a:rect b="b" l="l" r="r" t="t"/>
                    <a:pathLst>
                      <a:path extrusionOk="0" h="2803" w="2023">
                        <a:moveTo>
                          <a:pt x="280" y="0"/>
                        </a:moveTo>
                        <a:cubicBezTo>
                          <a:pt x="260" y="0"/>
                          <a:pt x="246" y="15"/>
                          <a:pt x="239" y="48"/>
                        </a:cubicBezTo>
                        <a:cubicBezTo>
                          <a:pt x="180" y="524"/>
                          <a:pt x="1" y="2370"/>
                          <a:pt x="632" y="2656"/>
                        </a:cubicBezTo>
                        <a:cubicBezTo>
                          <a:pt x="822" y="2747"/>
                          <a:pt x="1023" y="2802"/>
                          <a:pt x="1193" y="2802"/>
                        </a:cubicBezTo>
                        <a:cubicBezTo>
                          <a:pt x="1781" y="2802"/>
                          <a:pt x="2022" y="2146"/>
                          <a:pt x="334" y="24"/>
                        </a:cubicBezTo>
                        <a:cubicBezTo>
                          <a:pt x="314" y="9"/>
                          <a:pt x="295" y="0"/>
                          <a:pt x="28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43" name="Google Shape;2343;p49"/>
                  <p:cNvSpPr/>
                  <p:nvPr/>
                </p:nvSpPr>
                <p:spPr>
                  <a:xfrm>
                    <a:off x="7498401" y="6933983"/>
                    <a:ext cx="41163" cy="56654"/>
                  </a:xfrm>
                  <a:custGeom>
                    <a:rect b="b" l="l" r="r" t="t"/>
                    <a:pathLst>
                      <a:path extrusionOk="0" h="2805" w="2038">
                        <a:moveTo>
                          <a:pt x="851" y="0"/>
                        </a:moveTo>
                        <a:cubicBezTo>
                          <a:pt x="256" y="0"/>
                          <a:pt x="0" y="654"/>
                          <a:pt x="1704" y="2784"/>
                        </a:cubicBezTo>
                        <a:cubicBezTo>
                          <a:pt x="1722" y="2797"/>
                          <a:pt x="1740" y="2804"/>
                          <a:pt x="1755" y="2804"/>
                        </a:cubicBezTo>
                        <a:cubicBezTo>
                          <a:pt x="1781" y="2804"/>
                          <a:pt x="1800" y="2785"/>
                          <a:pt x="1800" y="2748"/>
                        </a:cubicBezTo>
                        <a:cubicBezTo>
                          <a:pt x="1859" y="2272"/>
                          <a:pt x="2038" y="427"/>
                          <a:pt x="1407" y="141"/>
                        </a:cubicBezTo>
                        <a:cubicBezTo>
                          <a:pt x="1219" y="54"/>
                          <a:pt x="1021" y="0"/>
                          <a:pt x="85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44" name="Google Shape;2344;p49"/>
                  <p:cNvSpPr/>
                  <p:nvPr/>
                </p:nvSpPr>
                <p:spPr>
                  <a:xfrm>
                    <a:off x="7540998" y="6942001"/>
                    <a:ext cx="54978" cy="49868"/>
                  </a:xfrm>
                  <a:custGeom>
                    <a:rect b="b" l="l" r="r" t="t"/>
                    <a:pathLst>
                      <a:path extrusionOk="0" h="2469" w="2722">
                        <a:moveTo>
                          <a:pt x="1371" y="0"/>
                        </a:moveTo>
                        <a:cubicBezTo>
                          <a:pt x="1293" y="0"/>
                          <a:pt x="1212" y="6"/>
                          <a:pt x="1131" y="18"/>
                        </a:cubicBezTo>
                        <a:cubicBezTo>
                          <a:pt x="441" y="113"/>
                          <a:pt x="84" y="1923"/>
                          <a:pt x="0" y="2399"/>
                        </a:cubicBezTo>
                        <a:cubicBezTo>
                          <a:pt x="0" y="2439"/>
                          <a:pt x="11" y="2469"/>
                          <a:pt x="33" y="2469"/>
                        </a:cubicBezTo>
                        <a:cubicBezTo>
                          <a:pt x="43" y="2469"/>
                          <a:pt x="56" y="2462"/>
                          <a:pt x="72" y="2446"/>
                        </a:cubicBezTo>
                        <a:cubicBezTo>
                          <a:pt x="2721" y="644"/>
                          <a:pt x="2182" y="0"/>
                          <a:pt x="137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45" name="Google Shape;2345;p49"/>
                  <p:cNvSpPr/>
                  <p:nvPr/>
                </p:nvSpPr>
                <p:spPr>
                  <a:xfrm>
                    <a:off x="7530414" y="6701308"/>
                    <a:ext cx="203470" cy="190786"/>
                  </a:xfrm>
                  <a:custGeom>
                    <a:rect b="b" l="l" r="r" t="t"/>
                    <a:pathLst>
                      <a:path extrusionOk="0" h="9446" w="10074">
                        <a:moveTo>
                          <a:pt x="6899" y="1"/>
                        </a:moveTo>
                        <a:cubicBezTo>
                          <a:pt x="6871" y="1"/>
                          <a:pt x="6835" y="28"/>
                          <a:pt x="6799" y="64"/>
                        </a:cubicBezTo>
                        <a:lnTo>
                          <a:pt x="6323" y="564"/>
                        </a:lnTo>
                        <a:cubicBezTo>
                          <a:pt x="4322" y="2326"/>
                          <a:pt x="4810" y="3243"/>
                          <a:pt x="4810" y="3243"/>
                        </a:cubicBezTo>
                        <a:lnTo>
                          <a:pt x="4858" y="3315"/>
                        </a:lnTo>
                        <a:cubicBezTo>
                          <a:pt x="5061" y="3838"/>
                          <a:pt x="4941" y="4053"/>
                          <a:pt x="4751" y="4231"/>
                        </a:cubicBezTo>
                        <a:cubicBezTo>
                          <a:pt x="4664" y="4275"/>
                          <a:pt x="4576" y="4304"/>
                          <a:pt x="4479" y="4304"/>
                        </a:cubicBezTo>
                        <a:cubicBezTo>
                          <a:pt x="4310" y="4304"/>
                          <a:pt x="4115" y="4215"/>
                          <a:pt x="3858" y="3957"/>
                        </a:cubicBezTo>
                        <a:lnTo>
                          <a:pt x="3775" y="3874"/>
                        </a:lnTo>
                        <a:cubicBezTo>
                          <a:pt x="3775" y="3874"/>
                          <a:pt x="3576" y="3608"/>
                          <a:pt x="2924" y="3608"/>
                        </a:cubicBezTo>
                        <a:cubicBezTo>
                          <a:pt x="2447" y="3608"/>
                          <a:pt x="1728" y="3750"/>
                          <a:pt x="667" y="4243"/>
                        </a:cubicBezTo>
                        <a:lnTo>
                          <a:pt x="72" y="4505"/>
                        </a:lnTo>
                        <a:cubicBezTo>
                          <a:pt x="0" y="4541"/>
                          <a:pt x="0" y="4600"/>
                          <a:pt x="60" y="4648"/>
                        </a:cubicBezTo>
                        <a:lnTo>
                          <a:pt x="560" y="4958"/>
                        </a:lnTo>
                        <a:lnTo>
                          <a:pt x="596" y="4969"/>
                        </a:lnTo>
                        <a:lnTo>
                          <a:pt x="560" y="5005"/>
                        </a:lnTo>
                        <a:lnTo>
                          <a:pt x="108" y="5422"/>
                        </a:lnTo>
                        <a:cubicBezTo>
                          <a:pt x="48" y="5481"/>
                          <a:pt x="60" y="5541"/>
                          <a:pt x="131" y="5553"/>
                        </a:cubicBezTo>
                        <a:lnTo>
                          <a:pt x="703" y="5696"/>
                        </a:lnTo>
                        <a:lnTo>
                          <a:pt x="774" y="5720"/>
                        </a:lnTo>
                        <a:lnTo>
                          <a:pt x="715" y="5779"/>
                        </a:lnTo>
                        <a:lnTo>
                          <a:pt x="346" y="6220"/>
                        </a:lnTo>
                        <a:cubicBezTo>
                          <a:pt x="286" y="6279"/>
                          <a:pt x="310" y="6339"/>
                          <a:pt x="405" y="6351"/>
                        </a:cubicBezTo>
                        <a:lnTo>
                          <a:pt x="977" y="6410"/>
                        </a:lnTo>
                        <a:cubicBezTo>
                          <a:pt x="977" y="6434"/>
                          <a:pt x="977" y="6434"/>
                          <a:pt x="1000" y="6446"/>
                        </a:cubicBezTo>
                        <a:lnTo>
                          <a:pt x="679" y="6922"/>
                        </a:lnTo>
                        <a:cubicBezTo>
                          <a:pt x="691" y="6982"/>
                          <a:pt x="715" y="7029"/>
                          <a:pt x="810" y="7029"/>
                        </a:cubicBezTo>
                        <a:lnTo>
                          <a:pt x="1477" y="7029"/>
                        </a:lnTo>
                        <a:lnTo>
                          <a:pt x="1441" y="7101"/>
                        </a:lnTo>
                        <a:lnTo>
                          <a:pt x="1191" y="7625"/>
                        </a:lnTo>
                        <a:cubicBezTo>
                          <a:pt x="1161" y="7684"/>
                          <a:pt x="1181" y="7711"/>
                          <a:pt x="1231" y="7711"/>
                        </a:cubicBezTo>
                        <a:cubicBezTo>
                          <a:pt x="1240" y="7711"/>
                          <a:pt x="1251" y="7710"/>
                          <a:pt x="1262" y="7708"/>
                        </a:cubicBezTo>
                        <a:lnTo>
                          <a:pt x="1858" y="7601"/>
                        </a:lnTo>
                        <a:lnTo>
                          <a:pt x="1893" y="7601"/>
                        </a:lnTo>
                        <a:lnTo>
                          <a:pt x="1893" y="7648"/>
                        </a:lnTo>
                        <a:lnTo>
                          <a:pt x="1727" y="8220"/>
                        </a:lnTo>
                        <a:cubicBezTo>
                          <a:pt x="1698" y="8277"/>
                          <a:pt x="1723" y="8326"/>
                          <a:pt x="1781" y="8326"/>
                        </a:cubicBezTo>
                        <a:cubicBezTo>
                          <a:pt x="1797" y="8326"/>
                          <a:pt x="1814" y="8322"/>
                          <a:pt x="1834" y="8315"/>
                        </a:cubicBezTo>
                        <a:lnTo>
                          <a:pt x="2394" y="8160"/>
                        </a:lnTo>
                        <a:lnTo>
                          <a:pt x="2477" y="8125"/>
                        </a:lnTo>
                        <a:lnTo>
                          <a:pt x="2453" y="8220"/>
                        </a:lnTo>
                        <a:lnTo>
                          <a:pt x="2382" y="8791"/>
                        </a:lnTo>
                        <a:cubicBezTo>
                          <a:pt x="2372" y="8858"/>
                          <a:pt x="2408" y="8894"/>
                          <a:pt x="2459" y="8894"/>
                        </a:cubicBezTo>
                        <a:cubicBezTo>
                          <a:pt x="2472" y="8894"/>
                          <a:pt x="2486" y="8891"/>
                          <a:pt x="2501" y="8887"/>
                        </a:cubicBezTo>
                        <a:lnTo>
                          <a:pt x="3060" y="8613"/>
                        </a:lnTo>
                        <a:lnTo>
                          <a:pt x="3096" y="8601"/>
                        </a:lnTo>
                        <a:lnTo>
                          <a:pt x="3096" y="8637"/>
                        </a:lnTo>
                        <a:lnTo>
                          <a:pt x="3179" y="9232"/>
                        </a:lnTo>
                        <a:cubicBezTo>
                          <a:pt x="3200" y="9294"/>
                          <a:pt x="3257" y="9446"/>
                          <a:pt x="3310" y="9446"/>
                        </a:cubicBezTo>
                        <a:cubicBezTo>
                          <a:pt x="3318" y="9446"/>
                          <a:pt x="3326" y="9442"/>
                          <a:pt x="3334" y="9434"/>
                        </a:cubicBezTo>
                        <a:lnTo>
                          <a:pt x="3822" y="9149"/>
                        </a:lnTo>
                        <a:cubicBezTo>
                          <a:pt x="3822" y="9137"/>
                          <a:pt x="3870" y="8934"/>
                          <a:pt x="3894" y="8899"/>
                        </a:cubicBezTo>
                        <a:cubicBezTo>
                          <a:pt x="5799" y="7065"/>
                          <a:pt x="5311" y="6160"/>
                          <a:pt x="5311" y="6160"/>
                        </a:cubicBezTo>
                        <a:lnTo>
                          <a:pt x="5251" y="6017"/>
                        </a:lnTo>
                        <a:cubicBezTo>
                          <a:pt x="5049" y="5493"/>
                          <a:pt x="5168" y="5243"/>
                          <a:pt x="5358" y="5077"/>
                        </a:cubicBezTo>
                        <a:cubicBezTo>
                          <a:pt x="5452" y="5035"/>
                          <a:pt x="5547" y="5002"/>
                          <a:pt x="5652" y="5002"/>
                        </a:cubicBezTo>
                        <a:cubicBezTo>
                          <a:pt x="5816" y="5002"/>
                          <a:pt x="6005" y="5081"/>
                          <a:pt x="6251" y="5327"/>
                        </a:cubicBezTo>
                        <a:lnTo>
                          <a:pt x="6323" y="5422"/>
                        </a:lnTo>
                        <a:cubicBezTo>
                          <a:pt x="6323" y="5422"/>
                          <a:pt x="6486" y="5634"/>
                          <a:pt x="7052" y="5634"/>
                        </a:cubicBezTo>
                        <a:cubicBezTo>
                          <a:pt x="7499" y="5634"/>
                          <a:pt x="8197" y="5502"/>
                          <a:pt x="9263" y="5029"/>
                        </a:cubicBezTo>
                        <a:cubicBezTo>
                          <a:pt x="9299" y="5017"/>
                          <a:pt x="9287" y="4922"/>
                          <a:pt x="9323" y="4910"/>
                        </a:cubicBezTo>
                        <a:lnTo>
                          <a:pt x="9966" y="4708"/>
                        </a:lnTo>
                        <a:cubicBezTo>
                          <a:pt x="10049" y="4672"/>
                          <a:pt x="10073" y="4648"/>
                          <a:pt x="10002" y="4600"/>
                        </a:cubicBezTo>
                        <a:lnTo>
                          <a:pt x="9442" y="4243"/>
                        </a:lnTo>
                        <a:lnTo>
                          <a:pt x="9359" y="4184"/>
                        </a:lnTo>
                        <a:lnTo>
                          <a:pt x="9394" y="4172"/>
                        </a:lnTo>
                        <a:lnTo>
                          <a:pt x="9930" y="3815"/>
                        </a:lnTo>
                        <a:cubicBezTo>
                          <a:pt x="9990" y="3755"/>
                          <a:pt x="10002" y="3719"/>
                          <a:pt x="9930" y="3707"/>
                        </a:cubicBezTo>
                        <a:lnTo>
                          <a:pt x="9382" y="3576"/>
                        </a:lnTo>
                        <a:lnTo>
                          <a:pt x="9299" y="3553"/>
                        </a:lnTo>
                        <a:lnTo>
                          <a:pt x="9359" y="3493"/>
                        </a:lnTo>
                        <a:lnTo>
                          <a:pt x="9740" y="3053"/>
                        </a:lnTo>
                        <a:cubicBezTo>
                          <a:pt x="9799" y="2993"/>
                          <a:pt x="9763" y="2934"/>
                          <a:pt x="9680" y="2922"/>
                        </a:cubicBezTo>
                        <a:lnTo>
                          <a:pt x="9097" y="2862"/>
                        </a:lnTo>
                        <a:lnTo>
                          <a:pt x="9061" y="2862"/>
                        </a:lnTo>
                        <a:lnTo>
                          <a:pt x="9085" y="2826"/>
                        </a:lnTo>
                        <a:lnTo>
                          <a:pt x="9382" y="2302"/>
                        </a:lnTo>
                        <a:cubicBezTo>
                          <a:pt x="9418" y="2231"/>
                          <a:pt x="9394" y="2183"/>
                          <a:pt x="9299" y="2183"/>
                        </a:cubicBezTo>
                        <a:lnTo>
                          <a:pt x="8740" y="2231"/>
                        </a:lnTo>
                        <a:lnTo>
                          <a:pt x="8644" y="2231"/>
                        </a:lnTo>
                        <a:lnTo>
                          <a:pt x="8680" y="2160"/>
                        </a:lnTo>
                        <a:lnTo>
                          <a:pt x="8906" y="1624"/>
                        </a:lnTo>
                        <a:cubicBezTo>
                          <a:pt x="8928" y="1560"/>
                          <a:pt x="8911" y="1515"/>
                          <a:pt x="8838" y="1515"/>
                        </a:cubicBezTo>
                        <a:cubicBezTo>
                          <a:pt x="8830" y="1515"/>
                          <a:pt x="8821" y="1515"/>
                          <a:pt x="8811" y="1517"/>
                        </a:cubicBezTo>
                        <a:lnTo>
                          <a:pt x="8263" y="1624"/>
                        </a:lnTo>
                        <a:lnTo>
                          <a:pt x="8251" y="1612"/>
                        </a:lnTo>
                        <a:lnTo>
                          <a:pt x="8406" y="1052"/>
                        </a:lnTo>
                        <a:cubicBezTo>
                          <a:pt x="8436" y="994"/>
                          <a:pt x="8409" y="951"/>
                          <a:pt x="8352" y="951"/>
                        </a:cubicBezTo>
                        <a:cubicBezTo>
                          <a:pt x="8339" y="951"/>
                          <a:pt x="8326" y="953"/>
                          <a:pt x="8311" y="957"/>
                        </a:cubicBezTo>
                        <a:lnTo>
                          <a:pt x="7739" y="1112"/>
                        </a:lnTo>
                        <a:lnTo>
                          <a:pt x="7656" y="1148"/>
                        </a:lnTo>
                        <a:lnTo>
                          <a:pt x="7656" y="1148"/>
                        </a:lnTo>
                        <a:lnTo>
                          <a:pt x="7668" y="1052"/>
                        </a:lnTo>
                        <a:lnTo>
                          <a:pt x="7739" y="481"/>
                        </a:lnTo>
                        <a:cubicBezTo>
                          <a:pt x="7749" y="415"/>
                          <a:pt x="7713" y="378"/>
                          <a:pt x="7662" y="378"/>
                        </a:cubicBezTo>
                        <a:cubicBezTo>
                          <a:pt x="7649" y="378"/>
                          <a:pt x="7635" y="381"/>
                          <a:pt x="7620" y="386"/>
                        </a:cubicBezTo>
                        <a:lnTo>
                          <a:pt x="7061" y="659"/>
                        </a:lnTo>
                        <a:lnTo>
                          <a:pt x="7025" y="671"/>
                        </a:lnTo>
                        <a:lnTo>
                          <a:pt x="7025" y="636"/>
                        </a:lnTo>
                        <a:lnTo>
                          <a:pt x="6942" y="40"/>
                        </a:lnTo>
                        <a:cubicBezTo>
                          <a:pt x="6932" y="12"/>
                          <a:pt x="6917" y="1"/>
                          <a:pt x="689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46" name="Google Shape;2346;p49"/>
                  <p:cNvSpPr/>
                  <p:nvPr/>
                </p:nvSpPr>
                <p:spPr>
                  <a:xfrm>
                    <a:off x="7638632" y="6775655"/>
                    <a:ext cx="67904" cy="25530"/>
                  </a:xfrm>
                  <a:custGeom>
                    <a:rect b="b" l="l" r="r" t="t"/>
                    <a:pathLst>
                      <a:path extrusionOk="0" h="1264" w="3362">
                        <a:moveTo>
                          <a:pt x="2205" y="0"/>
                        </a:moveTo>
                        <a:cubicBezTo>
                          <a:pt x="1526" y="0"/>
                          <a:pt x="392" y="679"/>
                          <a:pt x="60" y="884"/>
                        </a:cubicBezTo>
                        <a:cubicBezTo>
                          <a:pt x="0" y="919"/>
                          <a:pt x="12" y="967"/>
                          <a:pt x="72" y="979"/>
                        </a:cubicBezTo>
                        <a:cubicBezTo>
                          <a:pt x="939" y="1181"/>
                          <a:pt x="1574" y="1263"/>
                          <a:pt x="2028" y="1263"/>
                        </a:cubicBezTo>
                        <a:cubicBezTo>
                          <a:pt x="3362" y="1263"/>
                          <a:pt x="3123" y="554"/>
                          <a:pt x="2572" y="110"/>
                        </a:cubicBezTo>
                        <a:cubicBezTo>
                          <a:pt x="2480" y="33"/>
                          <a:pt x="2353" y="0"/>
                          <a:pt x="220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47" name="Google Shape;2347;p49"/>
                  <p:cNvSpPr/>
                  <p:nvPr/>
                </p:nvSpPr>
                <p:spPr>
                  <a:xfrm>
                    <a:off x="7634775" y="6733260"/>
                    <a:ext cx="39466" cy="55402"/>
                  </a:xfrm>
                  <a:custGeom>
                    <a:rect b="b" l="l" r="r" t="t"/>
                    <a:pathLst>
                      <a:path extrusionOk="0" h="2743" w="1954">
                        <a:moveTo>
                          <a:pt x="1147" y="0"/>
                        </a:moveTo>
                        <a:cubicBezTo>
                          <a:pt x="775" y="0"/>
                          <a:pt x="322" y="639"/>
                          <a:pt x="1" y="2673"/>
                        </a:cubicBezTo>
                        <a:cubicBezTo>
                          <a:pt x="1" y="2713"/>
                          <a:pt x="12" y="2743"/>
                          <a:pt x="33" y="2743"/>
                        </a:cubicBezTo>
                        <a:cubicBezTo>
                          <a:pt x="44" y="2743"/>
                          <a:pt x="57" y="2736"/>
                          <a:pt x="72" y="2721"/>
                        </a:cubicBezTo>
                        <a:cubicBezTo>
                          <a:pt x="465" y="2435"/>
                          <a:pt x="1953" y="1340"/>
                          <a:pt x="1739" y="685"/>
                        </a:cubicBezTo>
                        <a:cubicBezTo>
                          <a:pt x="1631" y="316"/>
                          <a:pt x="1409" y="0"/>
                          <a:pt x="114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48" name="Google Shape;2348;p49"/>
                  <p:cNvSpPr/>
                  <p:nvPr/>
                </p:nvSpPr>
                <p:spPr>
                  <a:xfrm>
                    <a:off x="7589573" y="6801427"/>
                    <a:ext cx="39627" cy="55220"/>
                  </a:xfrm>
                  <a:custGeom>
                    <a:rect b="b" l="l" r="r" t="t"/>
                    <a:pathLst>
                      <a:path extrusionOk="0" h="2734" w="1962">
                        <a:moveTo>
                          <a:pt x="1927" y="1"/>
                        </a:moveTo>
                        <a:cubicBezTo>
                          <a:pt x="1916" y="1"/>
                          <a:pt x="1900" y="5"/>
                          <a:pt x="1881" y="12"/>
                        </a:cubicBezTo>
                        <a:cubicBezTo>
                          <a:pt x="1489" y="298"/>
                          <a:pt x="0" y="1394"/>
                          <a:pt x="215" y="2048"/>
                        </a:cubicBezTo>
                        <a:cubicBezTo>
                          <a:pt x="323" y="2417"/>
                          <a:pt x="545" y="2733"/>
                          <a:pt x="806" y="2733"/>
                        </a:cubicBezTo>
                        <a:cubicBezTo>
                          <a:pt x="1178" y="2733"/>
                          <a:pt x="1631" y="2094"/>
                          <a:pt x="1953" y="60"/>
                        </a:cubicBezTo>
                        <a:cubicBezTo>
                          <a:pt x="1961" y="19"/>
                          <a:pt x="1953" y="1"/>
                          <a:pt x="192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49" name="Google Shape;2349;p49"/>
                  <p:cNvSpPr/>
                  <p:nvPr/>
                </p:nvSpPr>
                <p:spPr>
                  <a:xfrm>
                    <a:off x="7557721" y="6788944"/>
                    <a:ext cx="67460" cy="25530"/>
                  </a:xfrm>
                  <a:custGeom>
                    <a:rect b="b" l="l" r="r" t="t"/>
                    <a:pathLst>
                      <a:path extrusionOk="0" h="1264" w="3340">
                        <a:moveTo>
                          <a:pt x="1330" y="1"/>
                        </a:moveTo>
                        <a:cubicBezTo>
                          <a:pt x="1" y="1"/>
                          <a:pt x="238" y="710"/>
                          <a:pt x="780" y="1154"/>
                        </a:cubicBezTo>
                        <a:cubicBezTo>
                          <a:pt x="874" y="1231"/>
                          <a:pt x="1002" y="1264"/>
                          <a:pt x="1151" y="1264"/>
                        </a:cubicBezTo>
                        <a:cubicBezTo>
                          <a:pt x="1834" y="1264"/>
                          <a:pt x="2960" y="586"/>
                          <a:pt x="3292" y="380"/>
                        </a:cubicBezTo>
                        <a:cubicBezTo>
                          <a:pt x="3339" y="333"/>
                          <a:pt x="3339" y="309"/>
                          <a:pt x="3280" y="285"/>
                        </a:cubicBezTo>
                        <a:cubicBezTo>
                          <a:pt x="2416" y="83"/>
                          <a:pt x="1782" y="1"/>
                          <a:pt x="1330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50" name="Google Shape;2350;p49"/>
                  <p:cNvSpPr/>
                  <p:nvPr/>
                </p:nvSpPr>
                <p:spPr>
                  <a:xfrm>
                    <a:off x="6922005" y="6668446"/>
                    <a:ext cx="182060" cy="202500"/>
                  </a:xfrm>
                  <a:custGeom>
                    <a:rect b="b" l="l" r="r" t="t"/>
                    <a:pathLst>
                      <a:path extrusionOk="0" h="10026" w="9014">
                        <a:moveTo>
                          <a:pt x="4504" y="0"/>
                        </a:moveTo>
                        <a:cubicBezTo>
                          <a:pt x="4478" y="0"/>
                          <a:pt x="4454" y="21"/>
                          <a:pt x="4442" y="60"/>
                        </a:cubicBezTo>
                        <a:lnTo>
                          <a:pt x="4215" y="596"/>
                        </a:lnTo>
                        <a:lnTo>
                          <a:pt x="4180" y="679"/>
                        </a:lnTo>
                        <a:lnTo>
                          <a:pt x="4120" y="620"/>
                        </a:lnTo>
                        <a:lnTo>
                          <a:pt x="3715" y="179"/>
                        </a:lnTo>
                        <a:cubicBezTo>
                          <a:pt x="3690" y="154"/>
                          <a:pt x="3668" y="142"/>
                          <a:pt x="3648" y="142"/>
                        </a:cubicBezTo>
                        <a:cubicBezTo>
                          <a:pt x="3620" y="142"/>
                          <a:pt x="3598" y="166"/>
                          <a:pt x="3584" y="215"/>
                        </a:cubicBezTo>
                        <a:lnTo>
                          <a:pt x="3453" y="774"/>
                        </a:lnTo>
                        <a:cubicBezTo>
                          <a:pt x="3453" y="774"/>
                          <a:pt x="3441" y="774"/>
                          <a:pt x="3418" y="786"/>
                        </a:cubicBezTo>
                        <a:lnTo>
                          <a:pt x="3013" y="417"/>
                        </a:lnTo>
                        <a:cubicBezTo>
                          <a:pt x="2994" y="415"/>
                          <a:pt x="2976" y="413"/>
                          <a:pt x="2960" y="413"/>
                        </a:cubicBezTo>
                        <a:cubicBezTo>
                          <a:pt x="2896" y="413"/>
                          <a:pt x="2858" y="436"/>
                          <a:pt x="2858" y="512"/>
                        </a:cubicBezTo>
                        <a:lnTo>
                          <a:pt x="2787" y="1096"/>
                        </a:lnTo>
                        <a:lnTo>
                          <a:pt x="2763" y="1179"/>
                        </a:lnTo>
                        <a:lnTo>
                          <a:pt x="2691" y="1132"/>
                        </a:lnTo>
                        <a:lnTo>
                          <a:pt x="2215" y="810"/>
                        </a:lnTo>
                        <a:cubicBezTo>
                          <a:pt x="2193" y="795"/>
                          <a:pt x="2174" y="788"/>
                          <a:pt x="2158" y="788"/>
                        </a:cubicBezTo>
                        <a:cubicBezTo>
                          <a:pt x="2125" y="788"/>
                          <a:pt x="2108" y="821"/>
                          <a:pt x="2108" y="870"/>
                        </a:cubicBezTo>
                        <a:lnTo>
                          <a:pt x="2132" y="1465"/>
                        </a:lnTo>
                        <a:lnTo>
                          <a:pt x="2132" y="1489"/>
                        </a:lnTo>
                        <a:lnTo>
                          <a:pt x="2084" y="1477"/>
                        </a:lnTo>
                        <a:lnTo>
                          <a:pt x="1548" y="1227"/>
                        </a:lnTo>
                        <a:cubicBezTo>
                          <a:pt x="1530" y="1217"/>
                          <a:pt x="1512" y="1213"/>
                          <a:pt x="1496" y="1213"/>
                        </a:cubicBezTo>
                        <a:cubicBezTo>
                          <a:pt x="1451" y="1213"/>
                          <a:pt x="1420" y="1249"/>
                          <a:pt x="1429" y="1310"/>
                        </a:cubicBezTo>
                        <a:lnTo>
                          <a:pt x="1525" y="1894"/>
                        </a:lnTo>
                        <a:lnTo>
                          <a:pt x="1536" y="1989"/>
                        </a:lnTo>
                        <a:lnTo>
                          <a:pt x="1465" y="1965"/>
                        </a:lnTo>
                        <a:lnTo>
                          <a:pt x="894" y="1810"/>
                        </a:lnTo>
                        <a:cubicBezTo>
                          <a:pt x="881" y="1806"/>
                          <a:pt x="869" y="1804"/>
                          <a:pt x="858" y="1804"/>
                        </a:cubicBezTo>
                        <a:cubicBezTo>
                          <a:pt x="807" y="1804"/>
                          <a:pt x="777" y="1847"/>
                          <a:pt x="786" y="1905"/>
                        </a:cubicBezTo>
                        <a:lnTo>
                          <a:pt x="977" y="2501"/>
                        </a:lnTo>
                        <a:lnTo>
                          <a:pt x="1001" y="2536"/>
                        </a:lnTo>
                        <a:lnTo>
                          <a:pt x="965" y="2536"/>
                        </a:lnTo>
                        <a:lnTo>
                          <a:pt x="370" y="2548"/>
                        </a:lnTo>
                        <a:cubicBezTo>
                          <a:pt x="298" y="2548"/>
                          <a:pt x="1" y="2560"/>
                          <a:pt x="48" y="2620"/>
                        </a:cubicBezTo>
                        <a:lnTo>
                          <a:pt x="167" y="3120"/>
                        </a:lnTo>
                        <a:cubicBezTo>
                          <a:pt x="167" y="3132"/>
                          <a:pt x="477" y="3239"/>
                          <a:pt x="489" y="3263"/>
                        </a:cubicBezTo>
                        <a:cubicBezTo>
                          <a:pt x="1659" y="4884"/>
                          <a:pt x="2523" y="5081"/>
                          <a:pt x="2875" y="5081"/>
                        </a:cubicBezTo>
                        <a:cubicBezTo>
                          <a:pt x="2988" y="5081"/>
                          <a:pt x="3049" y="5061"/>
                          <a:pt x="3049" y="5061"/>
                        </a:cubicBezTo>
                        <a:lnTo>
                          <a:pt x="3227" y="5037"/>
                        </a:lnTo>
                        <a:cubicBezTo>
                          <a:pt x="3368" y="5002"/>
                          <a:pt x="3489" y="4987"/>
                          <a:pt x="3594" y="4987"/>
                        </a:cubicBezTo>
                        <a:cubicBezTo>
                          <a:pt x="3887" y="4987"/>
                          <a:pt x="4051" y="5108"/>
                          <a:pt x="4156" y="5275"/>
                        </a:cubicBezTo>
                        <a:cubicBezTo>
                          <a:pt x="4227" y="5525"/>
                          <a:pt x="4227" y="5775"/>
                          <a:pt x="3799" y="6120"/>
                        </a:cubicBezTo>
                        <a:lnTo>
                          <a:pt x="3703" y="6180"/>
                        </a:lnTo>
                        <a:cubicBezTo>
                          <a:pt x="3703" y="6180"/>
                          <a:pt x="2953" y="6608"/>
                          <a:pt x="3680" y="9144"/>
                        </a:cubicBezTo>
                        <a:cubicBezTo>
                          <a:pt x="3691" y="9192"/>
                          <a:pt x="3763" y="9192"/>
                          <a:pt x="3799" y="9216"/>
                        </a:cubicBezTo>
                        <a:lnTo>
                          <a:pt x="3918" y="9883"/>
                        </a:lnTo>
                        <a:cubicBezTo>
                          <a:pt x="3933" y="9935"/>
                          <a:pt x="3943" y="9969"/>
                          <a:pt x="3963" y="9969"/>
                        </a:cubicBezTo>
                        <a:cubicBezTo>
                          <a:pt x="3975" y="9969"/>
                          <a:pt x="3991" y="9957"/>
                          <a:pt x="4013" y="9930"/>
                        </a:cubicBezTo>
                        <a:lnTo>
                          <a:pt x="4453" y="9430"/>
                        </a:lnTo>
                        <a:lnTo>
                          <a:pt x="4525" y="9347"/>
                        </a:lnTo>
                        <a:lnTo>
                          <a:pt x="4537" y="9383"/>
                        </a:lnTo>
                        <a:lnTo>
                          <a:pt x="4811" y="9966"/>
                        </a:lnTo>
                        <a:cubicBezTo>
                          <a:pt x="4830" y="10005"/>
                          <a:pt x="4849" y="10026"/>
                          <a:pt x="4867" y="10026"/>
                        </a:cubicBezTo>
                        <a:cubicBezTo>
                          <a:pt x="4882" y="10026"/>
                          <a:pt x="4895" y="10011"/>
                          <a:pt x="4906" y="9978"/>
                        </a:cubicBezTo>
                        <a:lnTo>
                          <a:pt x="5120" y="9454"/>
                        </a:lnTo>
                        <a:lnTo>
                          <a:pt x="5144" y="9383"/>
                        </a:lnTo>
                        <a:lnTo>
                          <a:pt x="5204" y="9442"/>
                        </a:lnTo>
                        <a:lnTo>
                          <a:pt x="5608" y="9871"/>
                        </a:lnTo>
                        <a:cubicBezTo>
                          <a:pt x="5634" y="9896"/>
                          <a:pt x="5660" y="9909"/>
                          <a:pt x="5682" y="9909"/>
                        </a:cubicBezTo>
                        <a:cubicBezTo>
                          <a:pt x="5710" y="9909"/>
                          <a:pt x="5733" y="9887"/>
                          <a:pt x="5739" y="9847"/>
                        </a:cubicBezTo>
                        <a:lnTo>
                          <a:pt x="5882" y="9275"/>
                        </a:lnTo>
                        <a:lnTo>
                          <a:pt x="5882" y="9252"/>
                        </a:lnTo>
                        <a:lnTo>
                          <a:pt x="5894" y="9263"/>
                        </a:lnTo>
                        <a:lnTo>
                          <a:pt x="6370" y="9633"/>
                        </a:lnTo>
                        <a:cubicBezTo>
                          <a:pt x="6393" y="9650"/>
                          <a:pt x="6415" y="9660"/>
                          <a:pt x="6434" y="9660"/>
                        </a:cubicBezTo>
                        <a:cubicBezTo>
                          <a:pt x="6468" y="9660"/>
                          <a:pt x="6494" y="9633"/>
                          <a:pt x="6501" y="9573"/>
                        </a:cubicBezTo>
                        <a:lnTo>
                          <a:pt x="6549" y="9013"/>
                        </a:lnTo>
                        <a:lnTo>
                          <a:pt x="6549" y="8918"/>
                        </a:lnTo>
                        <a:lnTo>
                          <a:pt x="6620" y="8966"/>
                        </a:lnTo>
                        <a:lnTo>
                          <a:pt x="7132" y="9263"/>
                        </a:lnTo>
                        <a:cubicBezTo>
                          <a:pt x="7154" y="9278"/>
                          <a:pt x="7174" y="9285"/>
                          <a:pt x="7191" y="9285"/>
                        </a:cubicBezTo>
                        <a:cubicBezTo>
                          <a:pt x="7228" y="9285"/>
                          <a:pt x="7251" y="9250"/>
                          <a:pt x="7251" y="9192"/>
                        </a:cubicBezTo>
                        <a:lnTo>
                          <a:pt x="7216" y="8621"/>
                        </a:lnTo>
                        <a:cubicBezTo>
                          <a:pt x="7228" y="8621"/>
                          <a:pt x="7228" y="8609"/>
                          <a:pt x="7228" y="8609"/>
                        </a:cubicBezTo>
                        <a:lnTo>
                          <a:pt x="7752" y="8859"/>
                        </a:lnTo>
                        <a:cubicBezTo>
                          <a:pt x="7768" y="8864"/>
                          <a:pt x="7784" y="8867"/>
                          <a:pt x="7798" y="8867"/>
                        </a:cubicBezTo>
                        <a:cubicBezTo>
                          <a:pt x="7842" y="8867"/>
                          <a:pt x="7868" y="8836"/>
                          <a:pt x="7859" y="8763"/>
                        </a:cubicBezTo>
                        <a:lnTo>
                          <a:pt x="7763" y="8192"/>
                        </a:lnTo>
                        <a:lnTo>
                          <a:pt x="7752" y="8097"/>
                        </a:lnTo>
                        <a:lnTo>
                          <a:pt x="7752" y="8097"/>
                        </a:lnTo>
                        <a:lnTo>
                          <a:pt x="7847" y="8109"/>
                        </a:lnTo>
                        <a:lnTo>
                          <a:pt x="8406" y="8275"/>
                        </a:lnTo>
                        <a:cubicBezTo>
                          <a:pt x="8423" y="8283"/>
                          <a:pt x="8438" y="8287"/>
                          <a:pt x="8451" y="8287"/>
                        </a:cubicBezTo>
                        <a:cubicBezTo>
                          <a:pt x="8496" y="8287"/>
                          <a:pt x="8520" y="8244"/>
                          <a:pt x="8502" y="8180"/>
                        </a:cubicBezTo>
                        <a:lnTo>
                          <a:pt x="8299" y="7609"/>
                        </a:lnTo>
                        <a:lnTo>
                          <a:pt x="8323" y="7609"/>
                        </a:lnTo>
                        <a:lnTo>
                          <a:pt x="8918" y="7561"/>
                        </a:lnTo>
                        <a:cubicBezTo>
                          <a:pt x="9002" y="7561"/>
                          <a:pt x="9014" y="7489"/>
                          <a:pt x="8978" y="7430"/>
                        </a:cubicBezTo>
                        <a:lnTo>
                          <a:pt x="8597" y="6894"/>
                        </a:lnTo>
                        <a:lnTo>
                          <a:pt x="8597" y="6882"/>
                        </a:lnTo>
                        <a:cubicBezTo>
                          <a:pt x="7403" y="5177"/>
                          <a:pt x="6588" y="4967"/>
                          <a:pt x="6259" y="4967"/>
                        </a:cubicBezTo>
                        <a:cubicBezTo>
                          <a:pt x="6152" y="4967"/>
                          <a:pt x="6097" y="4989"/>
                          <a:pt x="6097" y="4989"/>
                        </a:cubicBezTo>
                        <a:lnTo>
                          <a:pt x="6001" y="5025"/>
                        </a:lnTo>
                        <a:cubicBezTo>
                          <a:pt x="5864" y="5058"/>
                          <a:pt x="5747" y="5073"/>
                          <a:pt x="5646" y="5073"/>
                        </a:cubicBezTo>
                        <a:cubicBezTo>
                          <a:pt x="5356" y="5073"/>
                          <a:pt x="5206" y="4949"/>
                          <a:pt x="5108" y="4799"/>
                        </a:cubicBezTo>
                        <a:cubicBezTo>
                          <a:pt x="5025" y="4549"/>
                          <a:pt x="5049" y="4287"/>
                          <a:pt x="5477" y="3953"/>
                        </a:cubicBezTo>
                        <a:lnTo>
                          <a:pt x="5585" y="3894"/>
                        </a:lnTo>
                        <a:cubicBezTo>
                          <a:pt x="5585" y="3894"/>
                          <a:pt x="6442" y="3394"/>
                          <a:pt x="5656" y="762"/>
                        </a:cubicBezTo>
                        <a:lnTo>
                          <a:pt x="5466" y="143"/>
                        </a:lnTo>
                        <a:cubicBezTo>
                          <a:pt x="5445" y="95"/>
                          <a:pt x="5416" y="70"/>
                          <a:pt x="5388" y="70"/>
                        </a:cubicBezTo>
                        <a:cubicBezTo>
                          <a:pt x="5368" y="70"/>
                          <a:pt x="5349" y="83"/>
                          <a:pt x="5335" y="108"/>
                        </a:cubicBezTo>
                        <a:lnTo>
                          <a:pt x="4942" y="572"/>
                        </a:lnTo>
                        <a:lnTo>
                          <a:pt x="4930" y="596"/>
                        </a:lnTo>
                        <a:lnTo>
                          <a:pt x="4906" y="572"/>
                        </a:lnTo>
                        <a:lnTo>
                          <a:pt x="4573" y="48"/>
                        </a:lnTo>
                        <a:cubicBezTo>
                          <a:pt x="4551" y="15"/>
                          <a:pt x="4526" y="0"/>
                          <a:pt x="450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51" name="Google Shape;2351;p49"/>
                  <p:cNvSpPr/>
                  <p:nvPr/>
                </p:nvSpPr>
                <p:spPr>
                  <a:xfrm>
                    <a:off x="6996291" y="6776967"/>
                    <a:ext cx="37790" cy="60431"/>
                  </a:xfrm>
                  <a:custGeom>
                    <a:rect b="b" l="l" r="r" t="t"/>
                    <a:pathLst>
                      <a:path extrusionOk="0" h="2992" w="1871">
                        <a:moveTo>
                          <a:pt x="918" y="0"/>
                        </a:moveTo>
                        <a:cubicBezTo>
                          <a:pt x="900" y="0"/>
                          <a:pt x="883" y="15"/>
                          <a:pt x="871" y="45"/>
                        </a:cubicBezTo>
                        <a:cubicBezTo>
                          <a:pt x="1" y="2302"/>
                          <a:pt x="245" y="2992"/>
                          <a:pt x="708" y="2992"/>
                        </a:cubicBezTo>
                        <a:cubicBezTo>
                          <a:pt x="916" y="2992"/>
                          <a:pt x="1168" y="2852"/>
                          <a:pt x="1383" y="2652"/>
                        </a:cubicBezTo>
                        <a:cubicBezTo>
                          <a:pt x="1871" y="2188"/>
                          <a:pt x="1156" y="485"/>
                          <a:pt x="966" y="45"/>
                        </a:cubicBezTo>
                        <a:cubicBezTo>
                          <a:pt x="954" y="15"/>
                          <a:pt x="936" y="0"/>
                          <a:pt x="918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52" name="Google Shape;2352;p49"/>
                  <p:cNvSpPr/>
                  <p:nvPr/>
                </p:nvSpPr>
                <p:spPr>
                  <a:xfrm>
                    <a:off x="7021033" y="6773837"/>
                    <a:ext cx="69318" cy="40940"/>
                  </a:xfrm>
                  <a:custGeom>
                    <a:rect b="b" l="l" r="r" t="t"/>
                    <a:pathLst>
                      <a:path extrusionOk="0" h="2027" w="3432">
                        <a:moveTo>
                          <a:pt x="46" y="0"/>
                        </a:moveTo>
                        <a:cubicBezTo>
                          <a:pt x="13" y="0"/>
                          <a:pt x="0" y="25"/>
                          <a:pt x="27" y="69"/>
                        </a:cubicBezTo>
                        <a:cubicBezTo>
                          <a:pt x="234" y="472"/>
                          <a:pt x="1079" y="2026"/>
                          <a:pt x="1748" y="2026"/>
                        </a:cubicBezTo>
                        <a:cubicBezTo>
                          <a:pt x="1770" y="2026"/>
                          <a:pt x="1791" y="2025"/>
                          <a:pt x="1813" y="2021"/>
                        </a:cubicBezTo>
                        <a:cubicBezTo>
                          <a:pt x="2729" y="1867"/>
                          <a:pt x="3432" y="1033"/>
                          <a:pt x="86" y="9"/>
                        </a:cubicBezTo>
                        <a:cubicBezTo>
                          <a:pt x="71" y="3"/>
                          <a:pt x="57" y="0"/>
                          <a:pt x="4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53" name="Google Shape;2353;p49"/>
                  <p:cNvSpPr/>
                  <p:nvPr/>
                </p:nvSpPr>
                <p:spPr>
                  <a:xfrm>
                    <a:off x="6940284" y="6725545"/>
                    <a:ext cx="69520" cy="40799"/>
                  </a:xfrm>
                  <a:custGeom>
                    <a:rect b="b" l="l" r="r" t="t"/>
                    <a:pathLst>
                      <a:path extrusionOk="0" h="2020" w="3442">
                        <a:moveTo>
                          <a:pt x="1702" y="1"/>
                        </a:moveTo>
                        <a:cubicBezTo>
                          <a:pt x="1679" y="1"/>
                          <a:pt x="1655" y="3"/>
                          <a:pt x="1632" y="7"/>
                        </a:cubicBezTo>
                        <a:cubicBezTo>
                          <a:pt x="703" y="150"/>
                          <a:pt x="0" y="972"/>
                          <a:pt x="3358" y="2019"/>
                        </a:cubicBezTo>
                        <a:cubicBezTo>
                          <a:pt x="3429" y="2019"/>
                          <a:pt x="3441" y="1984"/>
                          <a:pt x="3418" y="1936"/>
                        </a:cubicBezTo>
                        <a:cubicBezTo>
                          <a:pt x="3199" y="1534"/>
                          <a:pt x="2360" y="1"/>
                          <a:pt x="1702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54" name="Google Shape;2354;p49"/>
                  <p:cNvSpPr/>
                  <p:nvPr/>
                </p:nvSpPr>
                <p:spPr>
                  <a:xfrm>
                    <a:off x="6996796" y="6702459"/>
                    <a:ext cx="37790" cy="60269"/>
                  </a:xfrm>
                  <a:custGeom>
                    <a:rect b="b" l="l" r="r" t="t"/>
                    <a:pathLst>
                      <a:path extrusionOk="0" h="2984" w="1871">
                        <a:moveTo>
                          <a:pt x="1167" y="1"/>
                        </a:moveTo>
                        <a:cubicBezTo>
                          <a:pt x="961" y="1"/>
                          <a:pt x="711" y="141"/>
                          <a:pt x="500" y="340"/>
                        </a:cubicBezTo>
                        <a:cubicBezTo>
                          <a:pt x="0" y="805"/>
                          <a:pt x="715" y="2519"/>
                          <a:pt x="917" y="2948"/>
                        </a:cubicBezTo>
                        <a:cubicBezTo>
                          <a:pt x="923" y="2972"/>
                          <a:pt x="938" y="2984"/>
                          <a:pt x="954" y="2984"/>
                        </a:cubicBezTo>
                        <a:cubicBezTo>
                          <a:pt x="971" y="2984"/>
                          <a:pt x="989" y="2972"/>
                          <a:pt x="1001" y="2948"/>
                        </a:cubicBezTo>
                        <a:cubicBezTo>
                          <a:pt x="1871" y="691"/>
                          <a:pt x="1626" y="1"/>
                          <a:pt x="116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55" name="Google Shape;2355;p49"/>
                  <p:cNvSpPr/>
                  <p:nvPr/>
                </p:nvSpPr>
                <p:spPr>
                  <a:xfrm>
                    <a:off x="6986455" y="6929600"/>
                    <a:ext cx="202743" cy="174244"/>
                  </a:xfrm>
                  <a:custGeom>
                    <a:rect b="b" l="l" r="r" t="t"/>
                    <a:pathLst>
                      <a:path extrusionOk="0" h="8627" w="10038">
                        <a:moveTo>
                          <a:pt x="7707" y="1"/>
                        </a:moveTo>
                        <a:cubicBezTo>
                          <a:pt x="7689" y="1"/>
                          <a:pt x="7668" y="9"/>
                          <a:pt x="7644" y="24"/>
                        </a:cubicBezTo>
                        <a:lnTo>
                          <a:pt x="7097" y="358"/>
                        </a:lnTo>
                        <a:cubicBezTo>
                          <a:pt x="4763" y="1834"/>
                          <a:pt x="5072" y="2763"/>
                          <a:pt x="5072" y="2763"/>
                        </a:cubicBezTo>
                        <a:lnTo>
                          <a:pt x="5096" y="2882"/>
                        </a:lnTo>
                        <a:cubicBezTo>
                          <a:pt x="5203" y="3430"/>
                          <a:pt x="5037" y="3632"/>
                          <a:pt x="4822" y="3751"/>
                        </a:cubicBezTo>
                        <a:cubicBezTo>
                          <a:pt x="4757" y="3766"/>
                          <a:pt x="4692" y="3776"/>
                          <a:pt x="4627" y="3776"/>
                        </a:cubicBezTo>
                        <a:cubicBezTo>
                          <a:pt x="4432" y="3776"/>
                          <a:pt x="4233" y="3683"/>
                          <a:pt x="4001" y="3334"/>
                        </a:cubicBezTo>
                        <a:lnTo>
                          <a:pt x="3941" y="3239"/>
                        </a:lnTo>
                        <a:cubicBezTo>
                          <a:pt x="3941" y="3239"/>
                          <a:pt x="3699" y="2766"/>
                          <a:pt x="2515" y="2766"/>
                        </a:cubicBezTo>
                        <a:cubicBezTo>
                          <a:pt x="2083" y="2766"/>
                          <a:pt x="1526" y="2829"/>
                          <a:pt x="810" y="3001"/>
                        </a:cubicBezTo>
                        <a:lnTo>
                          <a:pt x="191" y="3144"/>
                        </a:lnTo>
                        <a:cubicBezTo>
                          <a:pt x="119" y="3156"/>
                          <a:pt x="96" y="3215"/>
                          <a:pt x="155" y="3275"/>
                        </a:cubicBezTo>
                        <a:lnTo>
                          <a:pt x="608" y="3680"/>
                        </a:lnTo>
                        <a:lnTo>
                          <a:pt x="631" y="3715"/>
                        </a:lnTo>
                        <a:lnTo>
                          <a:pt x="608" y="3727"/>
                        </a:lnTo>
                        <a:lnTo>
                          <a:pt x="72" y="4037"/>
                        </a:lnTo>
                        <a:cubicBezTo>
                          <a:pt x="0" y="4084"/>
                          <a:pt x="0" y="4144"/>
                          <a:pt x="72" y="4168"/>
                        </a:cubicBezTo>
                        <a:lnTo>
                          <a:pt x="596" y="4430"/>
                        </a:lnTo>
                        <a:lnTo>
                          <a:pt x="667" y="4465"/>
                        </a:lnTo>
                        <a:lnTo>
                          <a:pt x="608" y="4525"/>
                        </a:lnTo>
                        <a:lnTo>
                          <a:pt x="155" y="4906"/>
                        </a:lnTo>
                        <a:cubicBezTo>
                          <a:pt x="96" y="4942"/>
                          <a:pt x="119" y="5025"/>
                          <a:pt x="191" y="5037"/>
                        </a:cubicBezTo>
                        <a:lnTo>
                          <a:pt x="739" y="5204"/>
                        </a:lnTo>
                        <a:lnTo>
                          <a:pt x="739" y="5227"/>
                        </a:lnTo>
                        <a:lnTo>
                          <a:pt x="358" y="5632"/>
                        </a:lnTo>
                        <a:cubicBezTo>
                          <a:pt x="262" y="5704"/>
                          <a:pt x="298" y="5763"/>
                          <a:pt x="370" y="5787"/>
                        </a:cubicBezTo>
                        <a:lnTo>
                          <a:pt x="953" y="5882"/>
                        </a:lnTo>
                        <a:lnTo>
                          <a:pt x="1036" y="5906"/>
                        </a:lnTo>
                        <a:lnTo>
                          <a:pt x="989" y="5966"/>
                        </a:lnTo>
                        <a:lnTo>
                          <a:pt x="655" y="6418"/>
                        </a:lnTo>
                        <a:cubicBezTo>
                          <a:pt x="608" y="6478"/>
                          <a:pt x="631" y="6525"/>
                          <a:pt x="715" y="6525"/>
                        </a:cubicBezTo>
                        <a:lnTo>
                          <a:pt x="1310" y="6537"/>
                        </a:lnTo>
                        <a:lnTo>
                          <a:pt x="1334" y="6537"/>
                        </a:lnTo>
                        <a:lnTo>
                          <a:pt x="1322" y="6585"/>
                        </a:lnTo>
                        <a:lnTo>
                          <a:pt x="1048" y="7109"/>
                        </a:lnTo>
                        <a:cubicBezTo>
                          <a:pt x="1016" y="7174"/>
                          <a:pt x="1043" y="7229"/>
                          <a:pt x="1111" y="7229"/>
                        </a:cubicBezTo>
                        <a:cubicBezTo>
                          <a:pt x="1117" y="7229"/>
                          <a:pt x="1124" y="7229"/>
                          <a:pt x="1132" y="7228"/>
                        </a:cubicBezTo>
                        <a:lnTo>
                          <a:pt x="1703" y="7168"/>
                        </a:lnTo>
                        <a:lnTo>
                          <a:pt x="1798" y="7156"/>
                        </a:lnTo>
                        <a:lnTo>
                          <a:pt x="1763" y="7228"/>
                        </a:lnTo>
                        <a:lnTo>
                          <a:pt x="1572" y="7775"/>
                        </a:lnTo>
                        <a:cubicBezTo>
                          <a:pt x="1551" y="7839"/>
                          <a:pt x="1577" y="7884"/>
                          <a:pt x="1643" y="7884"/>
                        </a:cubicBezTo>
                        <a:cubicBezTo>
                          <a:pt x="1651" y="7884"/>
                          <a:pt x="1659" y="7884"/>
                          <a:pt x="1667" y="7883"/>
                        </a:cubicBezTo>
                        <a:lnTo>
                          <a:pt x="2275" y="7716"/>
                        </a:lnTo>
                        <a:lnTo>
                          <a:pt x="2298" y="7704"/>
                        </a:lnTo>
                        <a:lnTo>
                          <a:pt x="2298" y="7728"/>
                        </a:lnTo>
                        <a:lnTo>
                          <a:pt x="2286" y="8323"/>
                        </a:lnTo>
                        <a:cubicBezTo>
                          <a:pt x="2286" y="8400"/>
                          <a:pt x="2286" y="8626"/>
                          <a:pt x="2332" y="8626"/>
                        </a:cubicBezTo>
                        <a:cubicBezTo>
                          <a:pt x="2337" y="8626"/>
                          <a:pt x="2341" y="8625"/>
                          <a:pt x="2346" y="8621"/>
                        </a:cubicBezTo>
                        <a:lnTo>
                          <a:pt x="2858" y="8502"/>
                        </a:lnTo>
                        <a:cubicBezTo>
                          <a:pt x="2870" y="8502"/>
                          <a:pt x="2989" y="8240"/>
                          <a:pt x="3013" y="8204"/>
                        </a:cubicBezTo>
                        <a:cubicBezTo>
                          <a:pt x="5239" y="6775"/>
                          <a:pt x="4953" y="5763"/>
                          <a:pt x="4953" y="5763"/>
                        </a:cubicBezTo>
                        <a:lnTo>
                          <a:pt x="4942" y="5608"/>
                        </a:lnTo>
                        <a:cubicBezTo>
                          <a:pt x="4834" y="5049"/>
                          <a:pt x="5001" y="4823"/>
                          <a:pt x="5215" y="4692"/>
                        </a:cubicBezTo>
                        <a:cubicBezTo>
                          <a:pt x="5281" y="4677"/>
                          <a:pt x="5348" y="4666"/>
                          <a:pt x="5414" y="4666"/>
                        </a:cubicBezTo>
                        <a:cubicBezTo>
                          <a:pt x="5612" y="4666"/>
                          <a:pt x="5817" y="4758"/>
                          <a:pt x="6049" y="5096"/>
                        </a:cubicBezTo>
                        <a:lnTo>
                          <a:pt x="6108" y="5180"/>
                        </a:lnTo>
                        <a:cubicBezTo>
                          <a:pt x="6108" y="5180"/>
                          <a:pt x="6313" y="5583"/>
                          <a:pt x="7396" y="5583"/>
                        </a:cubicBezTo>
                        <a:cubicBezTo>
                          <a:pt x="7812" y="5583"/>
                          <a:pt x="8359" y="5524"/>
                          <a:pt x="9073" y="5358"/>
                        </a:cubicBezTo>
                        <a:cubicBezTo>
                          <a:pt x="9121" y="5346"/>
                          <a:pt x="9121" y="5275"/>
                          <a:pt x="9144" y="5263"/>
                        </a:cubicBezTo>
                        <a:lnTo>
                          <a:pt x="9835" y="5180"/>
                        </a:lnTo>
                        <a:cubicBezTo>
                          <a:pt x="9906" y="5168"/>
                          <a:pt x="9954" y="5144"/>
                          <a:pt x="9895" y="5096"/>
                        </a:cubicBezTo>
                        <a:lnTo>
                          <a:pt x="9406" y="4632"/>
                        </a:lnTo>
                        <a:lnTo>
                          <a:pt x="9323" y="4561"/>
                        </a:lnTo>
                        <a:lnTo>
                          <a:pt x="9359" y="4549"/>
                        </a:lnTo>
                        <a:lnTo>
                          <a:pt x="9954" y="4311"/>
                        </a:lnTo>
                        <a:cubicBezTo>
                          <a:pt x="10025" y="4263"/>
                          <a:pt x="10037" y="4251"/>
                          <a:pt x="9966" y="4203"/>
                        </a:cubicBezTo>
                        <a:lnTo>
                          <a:pt x="9466" y="3965"/>
                        </a:lnTo>
                        <a:lnTo>
                          <a:pt x="9383" y="3930"/>
                        </a:lnTo>
                        <a:lnTo>
                          <a:pt x="9466" y="3894"/>
                        </a:lnTo>
                        <a:lnTo>
                          <a:pt x="9906" y="3513"/>
                        </a:lnTo>
                        <a:cubicBezTo>
                          <a:pt x="9966" y="3477"/>
                          <a:pt x="9954" y="3418"/>
                          <a:pt x="9883" y="3382"/>
                        </a:cubicBezTo>
                        <a:lnTo>
                          <a:pt x="9323" y="3215"/>
                        </a:lnTo>
                        <a:lnTo>
                          <a:pt x="9299" y="3215"/>
                        </a:lnTo>
                        <a:lnTo>
                          <a:pt x="9311" y="3203"/>
                        </a:lnTo>
                        <a:lnTo>
                          <a:pt x="9704" y="2763"/>
                        </a:lnTo>
                        <a:cubicBezTo>
                          <a:pt x="9764" y="2703"/>
                          <a:pt x="9728" y="2644"/>
                          <a:pt x="9656" y="2620"/>
                        </a:cubicBezTo>
                        <a:lnTo>
                          <a:pt x="9085" y="2549"/>
                        </a:lnTo>
                        <a:lnTo>
                          <a:pt x="9002" y="2537"/>
                        </a:lnTo>
                        <a:lnTo>
                          <a:pt x="9049" y="2465"/>
                        </a:lnTo>
                        <a:lnTo>
                          <a:pt x="9371" y="1965"/>
                        </a:lnTo>
                        <a:cubicBezTo>
                          <a:pt x="9418" y="1906"/>
                          <a:pt x="9383" y="1846"/>
                          <a:pt x="9311" y="1846"/>
                        </a:cubicBezTo>
                        <a:lnTo>
                          <a:pt x="8752" y="1846"/>
                        </a:lnTo>
                        <a:cubicBezTo>
                          <a:pt x="8752" y="1834"/>
                          <a:pt x="8728" y="1834"/>
                          <a:pt x="8728" y="1822"/>
                        </a:cubicBezTo>
                        <a:lnTo>
                          <a:pt x="9002" y="1310"/>
                        </a:lnTo>
                        <a:cubicBezTo>
                          <a:pt x="9049" y="1239"/>
                          <a:pt x="9002" y="1191"/>
                          <a:pt x="8930" y="1191"/>
                        </a:cubicBezTo>
                        <a:lnTo>
                          <a:pt x="8347" y="1251"/>
                        </a:lnTo>
                        <a:lnTo>
                          <a:pt x="8251" y="1275"/>
                        </a:lnTo>
                        <a:lnTo>
                          <a:pt x="8287" y="1191"/>
                        </a:lnTo>
                        <a:lnTo>
                          <a:pt x="8478" y="644"/>
                        </a:lnTo>
                        <a:cubicBezTo>
                          <a:pt x="8510" y="579"/>
                          <a:pt x="8475" y="535"/>
                          <a:pt x="8416" y="535"/>
                        </a:cubicBezTo>
                        <a:cubicBezTo>
                          <a:pt x="8409" y="535"/>
                          <a:pt x="8402" y="535"/>
                          <a:pt x="8394" y="536"/>
                        </a:cubicBezTo>
                        <a:lnTo>
                          <a:pt x="7775" y="703"/>
                        </a:lnTo>
                        <a:lnTo>
                          <a:pt x="7751" y="715"/>
                        </a:lnTo>
                        <a:lnTo>
                          <a:pt x="7751" y="691"/>
                        </a:lnTo>
                        <a:lnTo>
                          <a:pt x="7763" y="96"/>
                        </a:lnTo>
                        <a:cubicBezTo>
                          <a:pt x="7763" y="32"/>
                          <a:pt x="7742" y="1"/>
                          <a:pt x="770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56" name="Google Shape;2356;p49"/>
                  <p:cNvSpPr/>
                  <p:nvPr/>
                </p:nvSpPr>
                <p:spPr>
                  <a:xfrm>
                    <a:off x="7093704" y="7005603"/>
                    <a:ext cx="64289" cy="25711"/>
                  </a:xfrm>
                  <a:custGeom>
                    <a:rect b="b" l="l" r="r" t="t"/>
                    <a:pathLst>
                      <a:path extrusionOk="0" h="1273" w="3183">
                        <a:moveTo>
                          <a:pt x="2068" y="1"/>
                        </a:moveTo>
                        <a:cubicBezTo>
                          <a:pt x="1375" y="1"/>
                          <a:pt x="378" y="368"/>
                          <a:pt x="60" y="488"/>
                        </a:cubicBezTo>
                        <a:cubicBezTo>
                          <a:pt x="1" y="512"/>
                          <a:pt x="1" y="548"/>
                          <a:pt x="60" y="560"/>
                        </a:cubicBezTo>
                        <a:cubicBezTo>
                          <a:pt x="1207" y="1079"/>
                          <a:pt x="1945" y="1272"/>
                          <a:pt x="2391" y="1272"/>
                        </a:cubicBezTo>
                        <a:cubicBezTo>
                          <a:pt x="3183" y="1272"/>
                          <a:pt x="3060" y="667"/>
                          <a:pt x="2680" y="202"/>
                        </a:cubicBezTo>
                        <a:cubicBezTo>
                          <a:pt x="2560" y="56"/>
                          <a:pt x="2337" y="1"/>
                          <a:pt x="2068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57" name="Google Shape;2357;p49"/>
                  <p:cNvSpPr/>
                  <p:nvPr/>
                </p:nvSpPr>
                <p:spPr>
                  <a:xfrm>
                    <a:off x="7090775" y="6959512"/>
                    <a:ext cx="44071" cy="50130"/>
                  </a:xfrm>
                  <a:custGeom>
                    <a:rect b="b" l="l" r="r" t="t"/>
                    <a:pathLst>
                      <a:path extrusionOk="0" h="2482" w="2182">
                        <a:moveTo>
                          <a:pt x="1600" y="0"/>
                        </a:moveTo>
                        <a:cubicBezTo>
                          <a:pt x="1234" y="0"/>
                          <a:pt x="695" y="587"/>
                          <a:pt x="27" y="2413"/>
                        </a:cubicBezTo>
                        <a:cubicBezTo>
                          <a:pt x="0" y="2457"/>
                          <a:pt x="13" y="2482"/>
                          <a:pt x="46" y="2482"/>
                        </a:cubicBezTo>
                        <a:cubicBezTo>
                          <a:pt x="57" y="2482"/>
                          <a:pt x="71" y="2479"/>
                          <a:pt x="86" y="2472"/>
                        </a:cubicBezTo>
                        <a:cubicBezTo>
                          <a:pt x="515" y="2282"/>
                          <a:pt x="2182" y="1460"/>
                          <a:pt x="2122" y="794"/>
                        </a:cubicBezTo>
                        <a:cubicBezTo>
                          <a:pt x="2074" y="376"/>
                          <a:pt x="1893" y="0"/>
                          <a:pt x="160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58" name="Google Shape;2358;p49"/>
                  <p:cNvSpPr/>
                  <p:nvPr/>
                </p:nvSpPr>
                <p:spPr>
                  <a:xfrm>
                    <a:off x="7038868" y="7020812"/>
                    <a:ext cx="44152" cy="50373"/>
                  </a:xfrm>
                  <a:custGeom>
                    <a:rect b="b" l="l" r="r" t="t"/>
                    <a:pathLst>
                      <a:path extrusionOk="0" h="2494" w="2186">
                        <a:moveTo>
                          <a:pt x="2146" y="0"/>
                        </a:moveTo>
                        <a:cubicBezTo>
                          <a:pt x="2136" y="0"/>
                          <a:pt x="2123" y="3"/>
                          <a:pt x="2108" y="9"/>
                        </a:cubicBezTo>
                        <a:cubicBezTo>
                          <a:pt x="1668" y="211"/>
                          <a:pt x="1" y="1033"/>
                          <a:pt x="61" y="1700"/>
                        </a:cubicBezTo>
                        <a:cubicBezTo>
                          <a:pt x="108" y="2118"/>
                          <a:pt x="290" y="2493"/>
                          <a:pt x="584" y="2493"/>
                        </a:cubicBezTo>
                        <a:cubicBezTo>
                          <a:pt x="951" y="2493"/>
                          <a:pt x="1493" y="1906"/>
                          <a:pt x="2168" y="80"/>
                        </a:cubicBezTo>
                        <a:cubicBezTo>
                          <a:pt x="2186" y="27"/>
                          <a:pt x="2177" y="0"/>
                          <a:pt x="214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59" name="Google Shape;2359;p49"/>
                  <p:cNvSpPr/>
                  <p:nvPr/>
                </p:nvSpPr>
                <p:spPr>
                  <a:xfrm>
                    <a:off x="7015721" y="6999140"/>
                    <a:ext cx="64066" cy="25691"/>
                  </a:xfrm>
                  <a:custGeom>
                    <a:rect b="b" l="l" r="r" t="t"/>
                    <a:pathLst>
                      <a:path extrusionOk="0" h="1272" w="3172">
                        <a:moveTo>
                          <a:pt x="795" y="0"/>
                        </a:moveTo>
                        <a:cubicBezTo>
                          <a:pt x="1" y="0"/>
                          <a:pt x="123" y="606"/>
                          <a:pt x="504" y="1070"/>
                        </a:cubicBezTo>
                        <a:cubicBezTo>
                          <a:pt x="627" y="1216"/>
                          <a:pt x="852" y="1272"/>
                          <a:pt x="1121" y="1272"/>
                        </a:cubicBezTo>
                        <a:cubicBezTo>
                          <a:pt x="1816" y="1272"/>
                          <a:pt x="2809" y="904"/>
                          <a:pt x="3135" y="784"/>
                        </a:cubicBezTo>
                        <a:cubicBezTo>
                          <a:pt x="3171" y="772"/>
                          <a:pt x="3171" y="737"/>
                          <a:pt x="3135" y="713"/>
                        </a:cubicBezTo>
                        <a:cubicBezTo>
                          <a:pt x="1984" y="193"/>
                          <a:pt x="1244" y="0"/>
                          <a:pt x="79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60" name="Google Shape;2360;p49"/>
                  <p:cNvSpPr/>
                  <p:nvPr/>
                </p:nvSpPr>
                <p:spPr>
                  <a:xfrm>
                    <a:off x="7147571" y="7031920"/>
                    <a:ext cx="200339" cy="123790"/>
                  </a:xfrm>
                  <a:custGeom>
                    <a:rect b="b" l="l" r="r" t="t"/>
                    <a:pathLst>
                      <a:path extrusionOk="0" h="6129" w="9919">
                        <a:moveTo>
                          <a:pt x="1092" y="0"/>
                        </a:moveTo>
                        <a:cubicBezTo>
                          <a:pt x="1038" y="0"/>
                          <a:pt x="1017" y="43"/>
                          <a:pt x="1036" y="102"/>
                        </a:cubicBezTo>
                        <a:lnTo>
                          <a:pt x="1263" y="673"/>
                        </a:lnTo>
                        <a:lnTo>
                          <a:pt x="1275" y="697"/>
                        </a:lnTo>
                        <a:lnTo>
                          <a:pt x="1251" y="697"/>
                        </a:lnTo>
                        <a:lnTo>
                          <a:pt x="620" y="745"/>
                        </a:lnTo>
                        <a:cubicBezTo>
                          <a:pt x="548" y="745"/>
                          <a:pt x="513" y="804"/>
                          <a:pt x="560" y="876"/>
                        </a:cubicBezTo>
                        <a:lnTo>
                          <a:pt x="917" y="1340"/>
                        </a:lnTo>
                        <a:lnTo>
                          <a:pt x="977" y="1400"/>
                        </a:lnTo>
                        <a:lnTo>
                          <a:pt x="882" y="1412"/>
                        </a:lnTo>
                        <a:lnTo>
                          <a:pt x="322" y="1554"/>
                        </a:lnTo>
                        <a:cubicBezTo>
                          <a:pt x="251" y="1566"/>
                          <a:pt x="227" y="1626"/>
                          <a:pt x="286" y="1685"/>
                        </a:cubicBezTo>
                        <a:lnTo>
                          <a:pt x="727" y="2066"/>
                        </a:lnTo>
                        <a:lnTo>
                          <a:pt x="727" y="2102"/>
                        </a:lnTo>
                        <a:lnTo>
                          <a:pt x="191" y="2293"/>
                        </a:lnTo>
                        <a:cubicBezTo>
                          <a:pt x="36" y="2340"/>
                          <a:pt x="36" y="2400"/>
                          <a:pt x="96" y="2447"/>
                        </a:cubicBezTo>
                        <a:lnTo>
                          <a:pt x="572" y="2781"/>
                        </a:lnTo>
                        <a:lnTo>
                          <a:pt x="655" y="2828"/>
                        </a:lnTo>
                        <a:lnTo>
                          <a:pt x="572" y="2876"/>
                        </a:lnTo>
                        <a:lnTo>
                          <a:pt x="72" y="3126"/>
                        </a:lnTo>
                        <a:cubicBezTo>
                          <a:pt x="1" y="3162"/>
                          <a:pt x="13" y="3198"/>
                          <a:pt x="84" y="3245"/>
                        </a:cubicBezTo>
                        <a:lnTo>
                          <a:pt x="620" y="3531"/>
                        </a:lnTo>
                        <a:lnTo>
                          <a:pt x="632" y="3543"/>
                        </a:lnTo>
                        <a:lnTo>
                          <a:pt x="608" y="3579"/>
                        </a:lnTo>
                        <a:lnTo>
                          <a:pt x="132" y="3936"/>
                        </a:lnTo>
                        <a:cubicBezTo>
                          <a:pt x="72" y="3971"/>
                          <a:pt x="72" y="4055"/>
                          <a:pt x="143" y="4079"/>
                        </a:cubicBezTo>
                        <a:lnTo>
                          <a:pt x="691" y="4281"/>
                        </a:lnTo>
                        <a:lnTo>
                          <a:pt x="775" y="4317"/>
                        </a:lnTo>
                        <a:lnTo>
                          <a:pt x="715" y="4376"/>
                        </a:lnTo>
                        <a:lnTo>
                          <a:pt x="298" y="4793"/>
                        </a:lnTo>
                        <a:cubicBezTo>
                          <a:pt x="239" y="4852"/>
                          <a:pt x="251" y="4912"/>
                          <a:pt x="334" y="4924"/>
                        </a:cubicBezTo>
                        <a:lnTo>
                          <a:pt x="953" y="5043"/>
                        </a:lnTo>
                        <a:lnTo>
                          <a:pt x="977" y="5055"/>
                        </a:lnTo>
                        <a:lnTo>
                          <a:pt x="965" y="5091"/>
                        </a:lnTo>
                        <a:lnTo>
                          <a:pt x="679" y="5626"/>
                        </a:lnTo>
                        <a:cubicBezTo>
                          <a:pt x="632" y="5698"/>
                          <a:pt x="560" y="5865"/>
                          <a:pt x="632" y="5865"/>
                        </a:cubicBezTo>
                        <a:lnTo>
                          <a:pt x="1167" y="5912"/>
                        </a:lnTo>
                        <a:cubicBezTo>
                          <a:pt x="1191" y="5912"/>
                          <a:pt x="1382" y="5793"/>
                          <a:pt x="1406" y="5781"/>
                        </a:cubicBezTo>
                        <a:cubicBezTo>
                          <a:pt x="4025" y="5484"/>
                          <a:pt x="4204" y="4471"/>
                          <a:pt x="4204" y="4471"/>
                        </a:cubicBezTo>
                        <a:lnTo>
                          <a:pt x="4263" y="4317"/>
                        </a:lnTo>
                        <a:cubicBezTo>
                          <a:pt x="4418" y="3781"/>
                          <a:pt x="4668" y="3650"/>
                          <a:pt x="4918" y="3638"/>
                        </a:cubicBezTo>
                        <a:cubicBezTo>
                          <a:pt x="5180" y="3686"/>
                          <a:pt x="5394" y="3817"/>
                          <a:pt x="5489" y="4364"/>
                        </a:cubicBezTo>
                        <a:lnTo>
                          <a:pt x="5501" y="4483"/>
                        </a:lnTo>
                        <a:cubicBezTo>
                          <a:pt x="5501" y="4483"/>
                          <a:pt x="5501" y="5341"/>
                          <a:pt x="8073" y="5948"/>
                        </a:cubicBezTo>
                        <a:cubicBezTo>
                          <a:pt x="8080" y="5951"/>
                          <a:pt x="8086" y="5953"/>
                          <a:pt x="8093" y="5953"/>
                        </a:cubicBezTo>
                        <a:cubicBezTo>
                          <a:pt x="8131" y="5953"/>
                          <a:pt x="8161" y="5900"/>
                          <a:pt x="8192" y="5900"/>
                        </a:cubicBezTo>
                        <a:lnTo>
                          <a:pt x="8835" y="6115"/>
                        </a:lnTo>
                        <a:cubicBezTo>
                          <a:pt x="8860" y="6123"/>
                          <a:pt x="8882" y="6128"/>
                          <a:pt x="8899" y="6128"/>
                        </a:cubicBezTo>
                        <a:cubicBezTo>
                          <a:pt x="8931" y="6128"/>
                          <a:pt x="8946" y="6109"/>
                          <a:pt x="8930" y="6055"/>
                        </a:cubicBezTo>
                        <a:lnTo>
                          <a:pt x="8692" y="5436"/>
                        </a:lnTo>
                        <a:lnTo>
                          <a:pt x="8656" y="5329"/>
                        </a:lnTo>
                        <a:lnTo>
                          <a:pt x="8692" y="5329"/>
                        </a:lnTo>
                        <a:lnTo>
                          <a:pt x="9323" y="5376"/>
                        </a:lnTo>
                        <a:cubicBezTo>
                          <a:pt x="9407" y="5376"/>
                          <a:pt x="9442" y="5364"/>
                          <a:pt x="9383" y="5281"/>
                        </a:cubicBezTo>
                        <a:lnTo>
                          <a:pt x="9026" y="4852"/>
                        </a:lnTo>
                        <a:lnTo>
                          <a:pt x="8990" y="4793"/>
                        </a:lnTo>
                        <a:lnTo>
                          <a:pt x="9073" y="4781"/>
                        </a:lnTo>
                        <a:lnTo>
                          <a:pt x="9645" y="4650"/>
                        </a:lnTo>
                        <a:cubicBezTo>
                          <a:pt x="9716" y="4626"/>
                          <a:pt x="9728" y="4567"/>
                          <a:pt x="9668" y="4507"/>
                        </a:cubicBezTo>
                        <a:lnTo>
                          <a:pt x="9240" y="4126"/>
                        </a:lnTo>
                        <a:lnTo>
                          <a:pt x="9228" y="4114"/>
                        </a:lnTo>
                        <a:lnTo>
                          <a:pt x="9252" y="4090"/>
                        </a:lnTo>
                        <a:lnTo>
                          <a:pt x="9799" y="3852"/>
                        </a:lnTo>
                        <a:cubicBezTo>
                          <a:pt x="9883" y="3829"/>
                          <a:pt x="9883" y="3769"/>
                          <a:pt x="9823" y="3721"/>
                        </a:cubicBezTo>
                        <a:lnTo>
                          <a:pt x="9347" y="3412"/>
                        </a:lnTo>
                        <a:lnTo>
                          <a:pt x="9264" y="3364"/>
                        </a:lnTo>
                        <a:lnTo>
                          <a:pt x="9347" y="3317"/>
                        </a:lnTo>
                        <a:lnTo>
                          <a:pt x="9847" y="3019"/>
                        </a:lnTo>
                        <a:cubicBezTo>
                          <a:pt x="9919" y="2971"/>
                          <a:pt x="9919" y="2924"/>
                          <a:pt x="9847" y="2888"/>
                        </a:cubicBezTo>
                        <a:lnTo>
                          <a:pt x="9347" y="2638"/>
                        </a:lnTo>
                        <a:lnTo>
                          <a:pt x="9347" y="2602"/>
                        </a:lnTo>
                        <a:lnTo>
                          <a:pt x="9823" y="2269"/>
                        </a:lnTo>
                        <a:cubicBezTo>
                          <a:pt x="9883" y="2221"/>
                          <a:pt x="9883" y="2162"/>
                          <a:pt x="9799" y="2126"/>
                        </a:cubicBezTo>
                        <a:lnTo>
                          <a:pt x="9252" y="1924"/>
                        </a:lnTo>
                        <a:lnTo>
                          <a:pt x="9180" y="1888"/>
                        </a:lnTo>
                        <a:lnTo>
                          <a:pt x="9240" y="1828"/>
                        </a:lnTo>
                        <a:lnTo>
                          <a:pt x="9657" y="1412"/>
                        </a:lnTo>
                        <a:cubicBezTo>
                          <a:pt x="9716" y="1352"/>
                          <a:pt x="9704" y="1293"/>
                          <a:pt x="9609" y="1281"/>
                        </a:cubicBezTo>
                        <a:lnTo>
                          <a:pt x="9002" y="1162"/>
                        </a:lnTo>
                        <a:lnTo>
                          <a:pt x="8966" y="1162"/>
                        </a:lnTo>
                        <a:lnTo>
                          <a:pt x="8990" y="1138"/>
                        </a:lnTo>
                        <a:lnTo>
                          <a:pt x="9264" y="602"/>
                        </a:lnTo>
                        <a:cubicBezTo>
                          <a:pt x="9311" y="519"/>
                          <a:pt x="9264" y="483"/>
                          <a:pt x="9192" y="483"/>
                        </a:cubicBezTo>
                        <a:lnTo>
                          <a:pt x="8549" y="542"/>
                        </a:lnTo>
                        <a:cubicBezTo>
                          <a:pt x="5799" y="816"/>
                          <a:pt x="5680" y="1804"/>
                          <a:pt x="5680" y="1804"/>
                        </a:cubicBezTo>
                        <a:lnTo>
                          <a:pt x="5668" y="1924"/>
                        </a:lnTo>
                        <a:cubicBezTo>
                          <a:pt x="5513" y="2459"/>
                          <a:pt x="5275" y="2578"/>
                          <a:pt x="5025" y="2590"/>
                        </a:cubicBezTo>
                        <a:cubicBezTo>
                          <a:pt x="4775" y="2543"/>
                          <a:pt x="4549" y="2400"/>
                          <a:pt x="4477" y="1852"/>
                        </a:cubicBezTo>
                        <a:lnTo>
                          <a:pt x="4465" y="1733"/>
                        </a:lnTo>
                        <a:cubicBezTo>
                          <a:pt x="4465" y="1733"/>
                          <a:pt x="4465" y="745"/>
                          <a:pt x="1763" y="138"/>
                        </a:cubicBezTo>
                        <a:lnTo>
                          <a:pt x="1132" y="7"/>
                        </a:lnTo>
                        <a:cubicBezTo>
                          <a:pt x="1117" y="2"/>
                          <a:pt x="1104" y="0"/>
                          <a:pt x="109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61" name="Google Shape;2361;p49"/>
                  <p:cNvSpPr/>
                  <p:nvPr/>
                </p:nvSpPr>
                <p:spPr>
                  <a:xfrm>
                    <a:off x="7252173" y="7098168"/>
                    <a:ext cx="53927" cy="37224"/>
                  </a:xfrm>
                  <a:custGeom>
                    <a:rect b="b" l="l" r="r" t="t"/>
                    <a:pathLst>
                      <a:path extrusionOk="0" h="1843" w="2670">
                        <a:moveTo>
                          <a:pt x="84" y="1"/>
                        </a:moveTo>
                        <a:cubicBezTo>
                          <a:pt x="25" y="1"/>
                          <a:pt x="1" y="25"/>
                          <a:pt x="37" y="72"/>
                        </a:cubicBezTo>
                        <a:cubicBezTo>
                          <a:pt x="1136" y="1399"/>
                          <a:pt x="1816" y="1842"/>
                          <a:pt x="2198" y="1842"/>
                        </a:cubicBezTo>
                        <a:cubicBezTo>
                          <a:pt x="2594" y="1842"/>
                          <a:pt x="2670" y="1366"/>
                          <a:pt x="2561" y="906"/>
                        </a:cubicBezTo>
                        <a:cubicBezTo>
                          <a:pt x="2406" y="251"/>
                          <a:pt x="560" y="37"/>
                          <a:pt x="8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62" name="Google Shape;2362;p49"/>
                  <p:cNvSpPr/>
                  <p:nvPr/>
                </p:nvSpPr>
                <p:spPr>
                  <a:xfrm>
                    <a:off x="7252658" y="7059631"/>
                    <a:ext cx="56775" cy="32235"/>
                  </a:xfrm>
                  <a:custGeom>
                    <a:rect b="b" l="l" r="r" t="t"/>
                    <a:pathLst>
                      <a:path extrusionOk="0" h="1596" w="2811">
                        <a:moveTo>
                          <a:pt x="2329" y="1"/>
                        </a:moveTo>
                        <a:cubicBezTo>
                          <a:pt x="1936" y="1"/>
                          <a:pt x="1223" y="386"/>
                          <a:pt x="48" y="1516"/>
                        </a:cubicBezTo>
                        <a:cubicBezTo>
                          <a:pt x="1" y="1552"/>
                          <a:pt x="13" y="1587"/>
                          <a:pt x="72" y="1587"/>
                        </a:cubicBezTo>
                        <a:cubicBezTo>
                          <a:pt x="155" y="1592"/>
                          <a:pt x="281" y="1595"/>
                          <a:pt x="433" y="1595"/>
                        </a:cubicBezTo>
                        <a:cubicBezTo>
                          <a:pt x="1151" y="1595"/>
                          <a:pt x="2455" y="1511"/>
                          <a:pt x="2632" y="980"/>
                        </a:cubicBezTo>
                        <a:cubicBezTo>
                          <a:pt x="2810" y="509"/>
                          <a:pt x="2781" y="1"/>
                          <a:pt x="232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63" name="Google Shape;2363;p49"/>
                  <p:cNvSpPr/>
                  <p:nvPr/>
                </p:nvSpPr>
                <p:spPr>
                  <a:xfrm>
                    <a:off x="7183886" y="7097138"/>
                    <a:ext cx="56775" cy="32154"/>
                  </a:xfrm>
                  <a:custGeom>
                    <a:rect b="b" l="l" r="r" t="t"/>
                    <a:pathLst>
                      <a:path extrusionOk="0" h="1592" w="2811">
                        <a:moveTo>
                          <a:pt x="2439" y="0"/>
                        </a:moveTo>
                        <a:cubicBezTo>
                          <a:pt x="1738" y="0"/>
                          <a:pt x="371" y="66"/>
                          <a:pt x="179" y="611"/>
                        </a:cubicBezTo>
                        <a:cubicBezTo>
                          <a:pt x="1" y="1083"/>
                          <a:pt x="30" y="1591"/>
                          <a:pt x="482" y="1591"/>
                        </a:cubicBezTo>
                        <a:cubicBezTo>
                          <a:pt x="875" y="1591"/>
                          <a:pt x="1588" y="1206"/>
                          <a:pt x="2763" y="76"/>
                        </a:cubicBezTo>
                        <a:cubicBezTo>
                          <a:pt x="2810" y="52"/>
                          <a:pt x="2798" y="16"/>
                          <a:pt x="2739" y="4"/>
                        </a:cubicBezTo>
                        <a:cubicBezTo>
                          <a:pt x="2667" y="2"/>
                          <a:pt x="2563" y="0"/>
                          <a:pt x="243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64" name="Google Shape;2364;p49"/>
                  <p:cNvSpPr/>
                  <p:nvPr/>
                </p:nvSpPr>
                <p:spPr>
                  <a:xfrm>
                    <a:off x="7187218" y="7053532"/>
                    <a:ext cx="54170" cy="37446"/>
                  </a:xfrm>
                  <a:custGeom>
                    <a:rect b="b" l="l" r="r" t="t"/>
                    <a:pathLst>
                      <a:path extrusionOk="0" h="1854" w="2682">
                        <a:moveTo>
                          <a:pt x="472" y="0"/>
                        </a:moveTo>
                        <a:cubicBezTo>
                          <a:pt x="76" y="0"/>
                          <a:pt x="0" y="476"/>
                          <a:pt x="109" y="937"/>
                        </a:cubicBezTo>
                        <a:cubicBezTo>
                          <a:pt x="264" y="1592"/>
                          <a:pt x="2110" y="1806"/>
                          <a:pt x="2586" y="1854"/>
                        </a:cubicBezTo>
                        <a:cubicBezTo>
                          <a:pt x="2645" y="1854"/>
                          <a:pt x="2681" y="1818"/>
                          <a:pt x="2633" y="1770"/>
                        </a:cubicBezTo>
                        <a:cubicBezTo>
                          <a:pt x="1534" y="443"/>
                          <a:pt x="854" y="0"/>
                          <a:pt x="47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65" name="Google Shape;2365;p49"/>
                  <p:cNvSpPr/>
                  <p:nvPr/>
                </p:nvSpPr>
                <p:spPr>
                  <a:xfrm>
                    <a:off x="7061489" y="6572932"/>
                    <a:ext cx="200339" cy="125144"/>
                  </a:xfrm>
                  <a:custGeom>
                    <a:rect b="b" l="l" r="r" t="t"/>
                    <a:pathLst>
                      <a:path extrusionOk="0" h="6196" w="9919">
                        <a:moveTo>
                          <a:pt x="1094" y="0"/>
                        </a:moveTo>
                        <a:cubicBezTo>
                          <a:pt x="1037" y="0"/>
                          <a:pt x="1003" y="37"/>
                          <a:pt x="1024" y="110"/>
                        </a:cubicBezTo>
                        <a:lnTo>
                          <a:pt x="1250" y="669"/>
                        </a:lnTo>
                        <a:lnTo>
                          <a:pt x="1262" y="705"/>
                        </a:lnTo>
                        <a:lnTo>
                          <a:pt x="1238" y="705"/>
                        </a:lnTo>
                        <a:lnTo>
                          <a:pt x="607" y="741"/>
                        </a:lnTo>
                        <a:cubicBezTo>
                          <a:pt x="536" y="741"/>
                          <a:pt x="500" y="800"/>
                          <a:pt x="548" y="884"/>
                        </a:cubicBezTo>
                        <a:lnTo>
                          <a:pt x="905" y="1336"/>
                        </a:lnTo>
                        <a:lnTo>
                          <a:pt x="953" y="1396"/>
                        </a:lnTo>
                        <a:lnTo>
                          <a:pt x="857" y="1420"/>
                        </a:lnTo>
                        <a:lnTo>
                          <a:pt x="298" y="1550"/>
                        </a:lnTo>
                        <a:cubicBezTo>
                          <a:pt x="226" y="1562"/>
                          <a:pt x="203" y="1622"/>
                          <a:pt x="262" y="1681"/>
                        </a:cubicBezTo>
                        <a:lnTo>
                          <a:pt x="703" y="2074"/>
                        </a:lnTo>
                        <a:lnTo>
                          <a:pt x="703" y="2098"/>
                        </a:lnTo>
                        <a:lnTo>
                          <a:pt x="167" y="2289"/>
                        </a:lnTo>
                        <a:cubicBezTo>
                          <a:pt x="60" y="2312"/>
                          <a:pt x="48" y="2372"/>
                          <a:pt x="107" y="2432"/>
                        </a:cubicBezTo>
                        <a:lnTo>
                          <a:pt x="584" y="2765"/>
                        </a:lnTo>
                        <a:lnTo>
                          <a:pt x="655" y="2813"/>
                        </a:lnTo>
                        <a:lnTo>
                          <a:pt x="584" y="2860"/>
                        </a:lnTo>
                        <a:lnTo>
                          <a:pt x="72" y="3110"/>
                        </a:lnTo>
                        <a:cubicBezTo>
                          <a:pt x="0" y="3146"/>
                          <a:pt x="12" y="3182"/>
                          <a:pt x="95" y="3229"/>
                        </a:cubicBezTo>
                        <a:lnTo>
                          <a:pt x="631" y="3515"/>
                        </a:lnTo>
                        <a:lnTo>
                          <a:pt x="643" y="3527"/>
                        </a:lnTo>
                        <a:lnTo>
                          <a:pt x="607" y="3563"/>
                        </a:lnTo>
                        <a:lnTo>
                          <a:pt x="131" y="3920"/>
                        </a:lnTo>
                        <a:cubicBezTo>
                          <a:pt x="72" y="3956"/>
                          <a:pt x="72" y="4039"/>
                          <a:pt x="155" y="4063"/>
                        </a:cubicBezTo>
                        <a:lnTo>
                          <a:pt x="703" y="4277"/>
                        </a:lnTo>
                        <a:lnTo>
                          <a:pt x="774" y="4301"/>
                        </a:lnTo>
                        <a:lnTo>
                          <a:pt x="715" y="4360"/>
                        </a:lnTo>
                        <a:lnTo>
                          <a:pt x="298" y="4777"/>
                        </a:lnTo>
                        <a:cubicBezTo>
                          <a:pt x="238" y="4837"/>
                          <a:pt x="250" y="4896"/>
                          <a:pt x="345" y="4908"/>
                        </a:cubicBezTo>
                        <a:lnTo>
                          <a:pt x="953" y="5027"/>
                        </a:lnTo>
                        <a:lnTo>
                          <a:pt x="988" y="5027"/>
                        </a:lnTo>
                        <a:lnTo>
                          <a:pt x="965" y="5063"/>
                        </a:lnTo>
                        <a:lnTo>
                          <a:pt x="691" y="5599"/>
                        </a:lnTo>
                        <a:cubicBezTo>
                          <a:pt x="644" y="5668"/>
                          <a:pt x="575" y="5909"/>
                          <a:pt x="638" y="5909"/>
                        </a:cubicBezTo>
                        <a:cubicBezTo>
                          <a:pt x="640" y="5909"/>
                          <a:pt x="641" y="5908"/>
                          <a:pt x="643" y="5908"/>
                        </a:cubicBezTo>
                        <a:lnTo>
                          <a:pt x="1179" y="6039"/>
                        </a:lnTo>
                        <a:cubicBezTo>
                          <a:pt x="1191" y="6039"/>
                          <a:pt x="1381" y="5837"/>
                          <a:pt x="1417" y="5837"/>
                        </a:cubicBezTo>
                        <a:cubicBezTo>
                          <a:pt x="4036" y="5539"/>
                          <a:pt x="4215" y="4479"/>
                          <a:pt x="4215" y="4479"/>
                        </a:cubicBezTo>
                        <a:lnTo>
                          <a:pt x="4263" y="4313"/>
                        </a:lnTo>
                        <a:cubicBezTo>
                          <a:pt x="4405" y="3777"/>
                          <a:pt x="4656" y="3646"/>
                          <a:pt x="4917" y="3622"/>
                        </a:cubicBezTo>
                        <a:cubicBezTo>
                          <a:pt x="5167" y="3682"/>
                          <a:pt x="5394" y="3801"/>
                          <a:pt x="5477" y="4348"/>
                        </a:cubicBezTo>
                        <a:lnTo>
                          <a:pt x="5489" y="4467"/>
                        </a:lnTo>
                        <a:cubicBezTo>
                          <a:pt x="5489" y="4467"/>
                          <a:pt x="5489" y="5420"/>
                          <a:pt x="8073" y="6027"/>
                        </a:cubicBezTo>
                        <a:cubicBezTo>
                          <a:pt x="8108" y="6039"/>
                          <a:pt x="8144" y="6063"/>
                          <a:pt x="8192" y="6063"/>
                        </a:cubicBezTo>
                        <a:lnTo>
                          <a:pt x="8823" y="6194"/>
                        </a:lnTo>
                        <a:cubicBezTo>
                          <a:pt x="8831" y="6195"/>
                          <a:pt x="8839" y="6196"/>
                          <a:pt x="8847" y="6196"/>
                        </a:cubicBezTo>
                        <a:cubicBezTo>
                          <a:pt x="8913" y="6196"/>
                          <a:pt x="8939" y="6151"/>
                          <a:pt x="8918" y="6087"/>
                        </a:cubicBezTo>
                        <a:lnTo>
                          <a:pt x="8680" y="5432"/>
                        </a:lnTo>
                        <a:lnTo>
                          <a:pt x="8644" y="5325"/>
                        </a:lnTo>
                        <a:lnTo>
                          <a:pt x="8680" y="5325"/>
                        </a:lnTo>
                        <a:lnTo>
                          <a:pt x="9311" y="5372"/>
                        </a:lnTo>
                        <a:cubicBezTo>
                          <a:pt x="9394" y="5372"/>
                          <a:pt x="9430" y="5360"/>
                          <a:pt x="9370" y="5289"/>
                        </a:cubicBezTo>
                        <a:lnTo>
                          <a:pt x="9013" y="4848"/>
                        </a:lnTo>
                        <a:lnTo>
                          <a:pt x="8977" y="4789"/>
                        </a:lnTo>
                        <a:lnTo>
                          <a:pt x="9061" y="4777"/>
                        </a:lnTo>
                        <a:lnTo>
                          <a:pt x="9632" y="4646"/>
                        </a:lnTo>
                        <a:cubicBezTo>
                          <a:pt x="9704" y="4634"/>
                          <a:pt x="9716" y="4575"/>
                          <a:pt x="9656" y="4515"/>
                        </a:cubicBezTo>
                        <a:lnTo>
                          <a:pt x="9228" y="4122"/>
                        </a:lnTo>
                        <a:lnTo>
                          <a:pt x="9216" y="4110"/>
                        </a:lnTo>
                        <a:lnTo>
                          <a:pt x="9239" y="4098"/>
                        </a:lnTo>
                        <a:lnTo>
                          <a:pt x="9799" y="3860"/>
                        </a:lnTo>
                        <a:cubicBezTo>
                          <a:pt x="9870" y="3825"/>
                          <a:pt x="9870" y="3765"/>
                          <a:pt x="9811" y="3717"/>
                        </a:cubicBezTo>
                        <a:lnTo>
                          <a:pt x="9335" y="3408"/>
                        </a:lnTo>
                        <a:lnTo>
                          <a:pt x="9263" y="3360"/>
                        </a:lnTo>
                        <a:lnTo>
                          <a:pt x="9335" y="3325"/>
                        </a:lnTo>
                        <a:lnTo>
                          <a:pt x="9835" y="3027"/>
                        </a:lnTo>
                        <a:cubicBezTo>
                          <a:pt x="9918" y="2979"/>
                          <a:pt x="9918" y="2920"/>
                          <a:pt x="9835" y="2884"/>
                        </a:cubicBezTo>
                        <a:lnTo>
                          <a:pt x="9335" y="2634"/>
                        </a:lnTo>
                        <a:lnTo>
                          <a:pt x="9335" y="2610"/>
                        </a:lnTo>
                        <a:lnTo>
                          <a:pt x="9811" y="2265"/>
                        </a:lnTo>
                        <a:cubicBezTo>
                          <a:pt x="9870" y="2217"/>
                          <a:pt x="9870" y="2158"/>
                          <a:pt x="9799" y="2134"/>
                        </a:cubicBezTo>
                        <a:lnTo>
                          <a:pt x="9239" y="1920"/>
                        </a:lnTo>
                        <a:lnTo>
                          <a:pt x="9168" y="1896"/>
                        </a:lnTo>
                        <a:lnTo>
                          <a:pt x="9228" y="1836"/>
                        </a:lnTo>
                        <a:lnTo>
                          <a:pt x="9644" y="1420"/>
                        </a:lnTo>
                        <a:cubicBezTo>
                          <a:pt x="9704" y="1360"/>
                          <a:pt x="9692" y="1300"/>
                          <a:pt x="9597" y="1277"/>
                        </a:cubicBezTo>
                        <a:lnTo>
                          <a:pt x="8989" y="1158"/>
                        </a:lnTo>
                        <a:lnTo>
                          <a:pt x="8954" y="1158"/>
                        </a:lnTo>
                        <a:lnTo>
                          <a:pt x="8977" y="1134"/>
                        </a:lnTo>
                        <a:lnTo>
                          <a:pt x="9251" y="598"/>
                        </a:lnTo>
                        <a:cubicBezTo>
                          <a:pt x="9299" y="527"/>
                          <a:pt x="9251" y="479"/>
                          <a:pt x="9180" y="479"/>
                        </a:cubicBezTo>
                        <a:lnTo>
                          <a:pt x="8549" y="538"/>
                        </a:lnTo>
                        <a:cubicBezTo>
                          <a:pt x="5787" y="824"/>
                          <a:pt x="5668" y="1801"/>
                          <a:pt x="5668" y="1801"/>
                        </a:cubicBezTo>
                        <a:lnTo>
                          <a:pt x="5656" y="1920"/>
                        </a:lnTo>
                        <a:cubicBezTo>
                          <a:pt x="5513" y="2455"/>
                          <a:pt x="5275" y="2574"/>
                          <a:pt x="5013" y="2586"/>
                        </a:cubicBezTo>
                        <a:cubicBezTo>
                          <a:pt x="4763" y="2551"/>
                          <a:pt x="4536" y="2396"/>
                          <a:pt x="4465" y="1848"/>
                        </a:cubicBezTo>
                        <a:lnTo>
                          <a:pt x="4453" y="1729"/>
                        </a:lnTo>
                        <a:cubicBezTo>
                          <a:pt x="4453" y="1729"/>
                          <a:pt x="4453" y="741"/>
                          <a:pt x="1762" y="134"/>
                        </a:cubicBezTo>
                        <a:lnTo>
                          <a:pt x="1119" y="3"/>
                        </a:lnTo>
                        <a:cubicBezTo>
                          <a:pt x="1110" y="1"/>
                          <a:pt x="1102" y="0"/>
                          <a:pt x="109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66" name="Google Shape;2366;p49"/>
                  <p:cNvSpPr/>
                  <p:nvPr/>
                </p:nvSpPr>
                <p:spPr>
                  <a:xfrm>
                    <a:off x="7166455" y="6638736"/>
                    <a:ext cx="53685" cy="37345"/>
                  </a:xfrm>
                  <a:custGeom>
                    <a:rect b="b" l="l" r="r" t="t"/>
                    <a:pathLst>
                      <a:path extrusionOk="0" h="1849" w="2658">
                        <a:moveTo>
                          <a:pt x="49" y="1"/>
                        </a:moveTo>
                        <a:cubicBezTo>
                          <a:pt x="11" y="1"/>
                          <a:pt x="1" y="40"/>
                          <a:pt x="30" y="78"/>
                        </a:cubicBezTo>
                        <a:cubicBezTo>
                          <a:pt x="1123" y="1405"/>
                          <a:pt x="1803" y="1848"/>
                          <a:pt x="2185" y="1848"/>
                        </a:cubicBezTo>
                        <a:cubicBezTo>
                          <a:pt x="2581" y="1848"/>
                          <a:pt x="2657" y="1372"/>
                          <a:pt x="2542" y="912"/>
                        </a:cubicBezTo>
                        <a:cubicBezTo>
                          <a:pt x="2399" y="257"/>
                          <a:pt x="554" y="43"/>
                          <a:pt x="78" y="7"/>
                        </a:cubicBezTo>
                        <a:cubicBezTo>
                          <a:pt x="67" y="3"/>
                          <a:pt x="57" y="1"/>
                          <a:pt x="49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67" name="Google Shape;2367;p49"/>
                  <p:cNvSpPr/>
                  <p:nvPr/>
                </p:nvSpPr>
                <p:spPr>
                  <a:xfrm>
                    <a:off x="7167061" y="6600078"/>
                    <a:ext cx="56755" cy="32154"/>
                  </a:xfrm>
                  <a:custGeom>
                    <a:rect b="b" l="l" r="r" t="t"/>
                    <a:pathLst>
                      <a:path extrusionOk="0" h="1592" w="2810">
                        <a:moveTo>
                          <a:pt x="2328" y="1"/>
                        </a:moveTo>
                        <a:cubicBezTo>
                          <a:pt x="1935" y="1"/>
                          <a:pt x="1222" y="386"/>
                          <a:pt x="48" y="1516"/>
                        </a:cubicBezTo>
                        <a:cubicBezTo>
                          <a:pt x="0" y="1564"/>
                          <a:pt x="0" y="1588"/>
                          <a:pt x="71" y="1588"/>
                        </a:cubicBezTo>
                        <a:cubicBezTo>
                          <a:pt x="143" y="1589"/>
                          <a:pt x="247" y="1591"/>
                          <a:pt x="372" y="1591"/>
                        </a:cubicBezTo>
                        <a:cubicBezTo>
                          <a:pt x="1072" y="1591"/>
                          <a:pt x="2439" y="1526"/>
                          <a:pt x="2631" y="980"/>
                        </a:cubicBezTo>
                        <a:cubicBezTo>
                          <a:pt x="2810" y="509"/>
                          <a:pt x="2780" y="1"/>
                          <a:pt x="2328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68" name="Google Shape;2368;p49"/>
                  <p:cNvSpPr/>
                  <p:nvPr/>
                </p:nvSpPr>
                <p:spPr>
                  <a:xfrm>
                    <a:off x="7098289" y="6637827"/>
                    <a:ext cx="56755" cy="32154"/>
                  </a:xfrm>
                  <a:custGeom>
                    <a:rect b="b" l="l" r="r" t="t"/>
                    <a:pathLst>
                      <a:path extrusionOk="0" h="1592" w="2810">
                        <a:moveTo>
                          <a:pt x="2437" y="0"/>
                        </a:moveTo>
                        <a:cubicBezTo>
                          <a:pt x="1735" y="0"/>
                          <a:pt x="360" y="66"/>
                          <a:pt x="178" y="612"/>
                        </a:cubicBezTo>
                        <a:cubicBezTo>
                          <a:pt x="0" y="1083"/>
                          <a:pt x="30" y="1591"/>
                          <a:pt x="481" y="1591"/>
                        </a:cubicBezTo>
                        <a:cubicBezTo>
                          <a:pt x="874" y="1591"/>
                          <a:pt x="1588" y="1206"/>
                          <a:pt x="2762" y="76"/>
                        </a:cubicBezTo>
                        <a:cubicBezTo>
                          <a:pt x="2810" y="28"/>
                          <a:pt x="2798" y="4"/>
                          <a:pt x="2738" y="4"/>
                        </a:cubicBezTo>
                        <a:cubicBezTo>
                          <a:pt x="2666" y="3"/>
                          <a:pt x="2562" y="0"/>
                          <a:pt x="2437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69" name="Google Shape;2369;p49"/>
                  <p:cNvSpPr/>
                  <p:nvPr/>
                </p:nvSpPr>
                <p:spPr>
                  <a:xfrm>
                    <a:off x="7101480" y="6593978"/>
                    <a:ext cx="53685" cy="37345"/>
                  </a:xfrm>
                  <a:custGeom>
                    <a:rect b="b" l="l" r="r" t="t"/>
                    <a:pathLst>
                      <a:path extrusionOk="0" h="1849" w="2658">
                        <a:moveTo>
                          <a:pt x="473" y="1"/>
                        </a:moveTo>
                        <a:cubicBezTo>
                          <a:pt x="77" y="1"/>
                          <a:pt x="1" y="477"/>
                          <a:pt x="116" y="937"/>
                        </a:cubicBezTo>
                        <a:cubicBezTo>
                          <a:pt x="270" y="1592"/>
                          <a:pt x="2116" y="1794"/>
                          <a:pt x="2592" y="1842"/>
                        </a:cubicBezTo>
                        <a:cubicBezTo>
                          <a:pt x="2603" y="1846"/>
                          <a:pt x="2612" y="1848"/>
                          <a:pt x="2620" y="1848"/>
                        </a:cubicBezTo>
                        <a:cubicBezTo>
                          <a:pt x="2654" y="1848"/>
                          <a:pt x="2657" y="1809"/>
                          <a:pt x="2628" y="1771"/>
                        </a:cubicBezTo>
                        <a:cubicBezTo>
                          <a:pt x="1535" y="443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70" name="Google Shape;2370;p49"/>
                  <p:cNvSpPr/>
                  <p:nvPr/>
                </p:nvSpPr>
                <p:spPr>
                  <a:xfrm>
                    <a:off x="7279602" y="6481983"/>
                    <a:ext cx="202743" cy="186706"/>
                  </a:xfrm>
                  <a:custGeom>
                    <a:rect b="b" l="l" r="r" t="t"/>
                    <a:pathLst>
                      <a:path extrusionOk="0" h="9244" w="10038">
                        <a:moveTo>
                          <a:pt x="7154" y="1"/>
                        </a:moveTo>
                        <a:cubicBezTo>
                          <a:pt x="7137" y="1"/>
                          <a:pt x="7118" y="6"/>
                          <a:pt x="7096" y="17"/>
                        </a:cubicBezTo>
                        <a:lnTo>
                          <a:pt x="6584" y="446"/>
                        </a:lnTo>
                        <a:cubicBezTo>
                          <a:pt x="4441" y="2232"/>
                          <a:pt x="4894" y="3089"/>
                          <a:pt x="4894" y="3089"/>
                        </a:cubicBezTo>
                        <a:lnTo>
                          <a:pt x="4929" y="3196"/>
                        </a:lnTo>
                        <a:cubicBezTo>
                          <a:pt x="5108" y="3720"/>
                          <a:pt x="4977" y="3958"/>
                          <a:pt x="4786" y="4101"/>
                        </a:cubicBezTo>
                        <a:cubicBezTo>
                          <a:pt x="4706" y="4137"/>
                          <a:pt x="4625" y="4161"/>
                          <a:pt x="4537" y="4161"/>
                        </a:cubicBezTo>
                        <a:cubicBezTo>
                          <a:pt x="4364" y="4161"/>
                          <a:pt x="4166" y="4068"/>
                          <a:pt x="3905" y="3791"/>
                        </a:cubicBezTo>
                        <a:lnTo>
                          <a:pt x="3834" y="3696"/>
                        </a:lnTo>
                        <a:cubicBezTo>
                          <a:pt x="3834" y="3696"/>
                          <a:pt x="3627" y="3389"/>
                          <a:pt x="2865" y="3389"/>
                        </a:cubicBezTo>
                        <a:cubicBezTo>
                          <a:pt x="2389" y="3389"/>
                          <a:pt x="1696" y="3509"/>
                          <a:pt x="703" y="3898"/>
                        </a:cubicBezTo>
                        <a:lnTo>
                          <a:pt x="95" y="4137"/>
                        </a:lnTo>
                        <a:cubicBezTo>
                          <a:pt x="24" y="4160"/>
                          <a:pt x="0" y="4220"/>
                          <a:pt x="83" y="4268"/>
                        </a:cubicBezTo>
                        <a:lnTo>
                          <a:pt x="572" y="4613"/>
                        </a:lnTo>
                        <a:lnTo>
                          <a:pt x="595" y="4625"/>
                        </a:lnTo>
                        <a:lnTo>
                          <a:pt x="572" y="4649"/>
                        </a:lnTo>
                        <a:lnTo>
                          <a:pt x="83" y="5041"/>
                        </a:lnTo>
                        <a:cubicBezTo>
                          <a:pt x="24" y="5089"/>
                          <a:pt x="24" y="5161"/>
                          <a:pt x="107" y="5172"/>
                        </a:cubicBezTo>
                        <a:lnTo>
                          <a:pt x="667" y="5351"/>
                        </a:lnTo>
                        <a:lnTo>
                          <a:pt x="738" y="5387"/>
                        </a:lnTo>
                        <a:lnTo>
                          <a:pt x="679" y="5446"/>
                        </a:lnTo>
                        <a:lnTo>
                          <a:pt x="274" y="5875"/>
                        </a:lnTo>
                        <a:cubicBezTo>
                          <a:pt x="214" y="5934"/>
                          <a:pt x="238" y="5994"/>
                          <a:pt x="322" y="6006"/>
                        </a:cubicBezTo>
                        <a:lnTo>
                          <a:pt x="893" y="6101"/>
                        </a:lnTo>
                        <a:cubicBezTo>
                          <a:pt x="893" y="6101"/>
                          <a:pt x="893" y="6113"/>
                          <a:pt x="917" y="6125"/>
                        </a:cubicBezTo>
                        <a:lnTo>
                          <a:pt x="572" y="6577"/>
                        </a:lnTo>
                        <a:cubicBezTo>
                          <a:pt x="536" y="6661"/>
                          <a:pt x="572" y="6708"/>
                          <a:pt x="667" y="6720"/>
                        </a:cubicBezTo>
                        <a:lnTo>
                          <a:pt x="1238" y="6744"/>
                        </a:lnTo>
                        <a:lnTo>
                          <a:pt x="1334" y="6744"/>
                        </a:lnTo>
                        <a:lnTo>
                          <a:pt x="1286" y="6827"/>
                        </a:lnTo>
                        <a:lnTo>
                          <a:pt x="1000" y="7327"/>
                        </a:lnTo>
                        <a:cubicBezTo>
                          <a:pt x="970" y="7398"/>
                          <a:pt x="982" y="7426"/>
                          <a:pt x="1044" y="7426"/>
                        </a:cubicBezTo>
                        <a:cubicBezTo>
                          <a:pt x="1055" y="7426"/>
                          <a:pt x="1069" y="7425"/>
                          <a:pt x="1084" y="7423"/>
                        </a:cubicBezTo>
                        <a:lnTo>
                          <a:pt x="1679" y="7339"/>
                        </a:lnTo>
                        <a:lnTo>
                          <a:pt x="1703" y="7339"/>
                        </a:lnTo>
                        <a:lnTo>
                          <a:pt x="1703" y="7387"/>
                        </a:lnTo>
                        <a:lnTo>
                          <a:pt x="1512" y="7935"/>
                        </a:lnTo>
                        <a:cubicBezTo>
                          <a:pt x="1484" y="8001"/>
                          <a:pt x="1508" y="8052"/>
                          <a:pt x="1556" y="8052"/>
                        </a:cubicBezTo>
                        <a:cubicBezTo>
                          <a:pt x="1568" y="8052"/>
                          <a:pt x="1581" y="8049"/>
                          <a:pt x="1596" y="8042"/>
                        </a:cubicBezTo>
                        <a:lnTo>
                          <a:pt x="2167" y="7911"/>
                        </a:lnTo>
                        <a:lnTo>
                          <a:pt x="2250" y="7899"/>
                        </a:lnTo>
                        <a:lnTo>
                          <a:pt x="2239" y="7982"/>
                        </a:lnTo>
                        <a:lnTo>
                          <a:pt x="2119" y="8554"/>
                        </a:lnTo>
                        <a:cubicBezTo>
                          <a:pt x="2110" y="8609"/>
                          <a:pt x="2136" y="8649"/>
                          <a:pt x="2181" y="8649"/>
                        </a:cubicBezTo>
                        <a:cubicBezTo>
                          <a:pt x="2194" y="8649"/>
                          <a:pt x="2210" y="8645"/>
                          <a:pt x="2227" y="8637"/>
                        </a:cubicBezTo>
                        <a:lnTo>
                          <a:pt x="2810" y="8399"/>
                        </a:lnTo>
                        <a:lnTo>
                          <a:pt x="2834" y="8387"/>
                        </a:lnTo>
                        <a:lnTo>
                          <a:pt x="2834" y="8411"/>
                        </a:lnTo>
                        <a:lnTo>
                          <a:pt x="2893" y="9006"/>
                        </a:lnTo>
                        <a:cubicBezTo>
                          <a:pt x="2904" y="9079"/>
                          <a:pt x="2923" y="9243"/>
                          <a:pt x="2968" y="9243"/>
                        </a:cubicBezTo>
                        <a:cubicBezTo>
                          <a:pt x="2974" y="9243"/>
                          <a:pt x="2981" y="9240"/>
                          <a:pt x="2989" y="9232"/>
                        </a:cubicBezTo>
                        <a:lnTo>
                          <a:pt x="3465" y="8982"/>
                        </a:lnTo>
                        <a:cubicBezTo>
                          <a:pt x="3477" y="8982"/>
                          <a:pt x="3560" y="8756"/>
                          <a:pt x="3596" y="8732"/>
                        </a:cubicBezTo>
                        <a:cubicBezTo>
                          <a:pt x="5608" y="7018"/>
                          <a:pt x="5191" y="6077"/>
                          <a:pt x="5191" y="6077"/>
                        </a:cubicBezTo>
                        <a:lnTo>
                          <a:pt x="5156" y="5934"/>
                        </a:lnTo>
                        <a:cubicBezTo>
                          <a:pt x="4977" y="5411"/>
                          <a:pt x="5108" y="5161"/>
                          <a:pt x="5310" y="4994"/>
                        </a:cubicBezTo>
                        <a:cubicBezTo>
                          <a:pt x="5393" y="4956"/>
                          <a:pt x="5480" y="4931"/>
                          <a:pt x="5572" y="4931"/>
                        </a:cubicBezTo>
                        <a:cubicBezTo>
                          <a:pt x="5744" y="4931"/>
                          <a:pt x="5939" y="5020"/>
                          <a:pt x="6179" y="5291"/>
                        </a:cubicBezTo>
                        <a:lnTo>
                          <a:pt x="6263" y="5375"/>
                        </a:lnTo>
                        <a:cubicBezTo>
                          <a:pt x="6263" y="5375"/>
                          <a:pt x="6444" y="5640"/>
                          <a:pt x="7143" y="5640"/>
                        </a:cubicBezTo>
                        <a:cubicBezTo>
                          <a:pt x="7591" y="5640"/>
                          <a:pt x="8252" y="5531"/>
                          <a:pt x="9216" y="5172"/>
                        </a:cubicBezTo>
                        <a:cubicBezTo>
                          <a:pt x="9263" y="5161"/>
                          <a:pt x="9251" y="5077"/>
                          <a:pt x="9275" y="5053"/>
                        </a:cubicBezTo>
                        <a:lnTo>
                          <a:pt x="9930" y="4887"/>
                        </a:lnTo>
                        <a:cubicBezTo>
                          <a:pt x="10013" y="4863"/>
                          <a:pt x="10037" y="4827"/>
                          <a:pt x="9978" y="4780"/>
                        </a:cubicBezTo>
                        <a:lnTo>
                          <a:pt x="9430" y="4399"/>
                        </a:lnTo>
                        <a:lnTo>
                          <a:pt x="9358" y="4327"/>
                        </a:lnTo>
                        <a:lnTo>
                          <a:pt x="9382" y="4303"/>
                        </a:lnTo>
                        <a:lnTo>
                          <a:pt x="9930" y="3982"/>
                        </a:lnTo>
                        <a:cubicBezTo>
                          <a:pt x="9989" y="3934"/>
                          <a:pt x="10025" y="3910"/>
                          <a:pt x="9930" y="3875"/>
                        </a:cubicBezTo>
                        <a:lnTo>
                          <a:pt x="9394" y="3720"/>
                        </a:lnTo>
                        <a:lnTo>
                          <a:pt x="9323" y="3696"/>
                        </a:lnTo>
                        <a:lnTo>
                          <a:pt x="9382" y="3637"/>
                        </a:lnTo>
                        <a:lnTo>
                          <a:pt x="9787" y="3208"/>
                        </a:lnTo>
                        <a:cubicBezTo>
                          <a:pt x="9847" y="3148"/>
                          <a:pt x="9811" y="3089"/>
                          <a:pt x="9739" y="3077"/>
                        </a:cubicBezTo>
                        <a:lnTo>
                          <a:pt x="9180" y="2982"/>
                        </a:lnTo>
                        <a:lnTo>
                          <a:pt x="9144" y="2982"/>
                        </a:lnTo>
                        <a:lnTo>
                          <a:pt x="9156" y="2970"/>
                        </a:lnTo>
                        <a:lnTo>
                          <a:pt x="9489" y="2470"/>
                        </a:lnTo>
                        <a:cubicBezTo>
                          <a:pt x="9537" y="2386"/>
                          <a:pt x="9501" y="2339"/>
                          <a:pt x="9430" y="2339"/>
                        </a:cubicBezTo>
                        <a:lnTo>
                          <a:pt x="8846" y="2363"/>
                        </a:lnTo>
                        <a:lnTo>
                          <a:pt x="8763" y="2363"/>
                        </a:lnTo>
                        <a:lnTo>
                          <a:pt x="8799" y="2279"/>
                        </a:lnTo>
                        <a:lnTo>
                          <a:pt x="9061" y="1767"/>
                        </a:lnTo>
                        <a:cubicBezTo>
                          <a:pt x="9085" y="1684"/>
                          <a:pt x="9061" y="1648"/>
                          <a:pt x="8977" y="1648"/>
                        </a:cubicBezTo>
                        <a:lnTo>
                          <a:pt x="8430" y="1720"/>
                        </a:lnTo>
                        <a:cubicBezTo>
                          <a:pt x="8430" y="1708"/>
                          <a:pt x="8418" y="1708"/>
                          <a:pt x="8418" y="1708"/>
                        </a:cubicBezTo>
                        <a:lnTo>
                          <a:pt x="8608" y="1148"/>
                        </a:lnTo>
                        <a:cubicBezTo>
                          <a:pt x="8638" y="1089"/>
                          <a:pt x="8611" y="1047"/>
                          <a:pt x="8560" y="1047"/>
                        </a:cubicBezTo>
                        <a:cubicBezTo>
                          <a:pt x="8550" y="1047"/>
                          <a:pt x="8538" y="1049"/>
                          <a:pt x="8525" y="1053"/>
                        </a:cubicBezTo>
                        <a:lnTo>
                          <a:pt x="7954" y="1184"/>
                        </a:lnTo>
                        <a:lnTo>
                          <a:pt x="7870" y="1196"/>
                        </a:lnTo>
                        <a:lnTo>
                          <a:pt x="7882" y="1112"/>
                        </a:lnTo>
                        <a:lnTo>
                          <a:pt x="8001" y="541"/>
                        </a:lnTo>
                        <a:cubicBezTo>
                          <a:pt x="8010" y="486"/>
                          <a:pt x="7984" y="445"/>
                          <a:pt x="7940" y="445"/>
                        </a:cubicBezTo>
                        <a:cubicBezTo>
                          <a:pt x="7926" y="445"/>
                          <a:pt x="7911" y="449"/>
                          <a:pt x="7894" y="458"/>
                        </a:cubicBezTo>
                        <a:lnTo>
                          <a:pt x="7311" y="696"/>
                        </a:lnTo>
                        <a:lnTo>
                          <a:pt x="7287" y="708"/>
                        </a:lnTo>
                        <a:lnTo>
                          <a:pt x="7287" y="684"/>
                        </a:lnTo>
                        <a:lnTo>
                          <a:pt x="7227" y="88"/>
                        </a:lnTo>
                        <a:cubicBezTo>
                          <a:pt x="7219" y="30"/>
                          <a:pt x="7193" y="1"/>
                          <a:pt x="715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71" name="Google Shape;2371;p49"/>
                  <p:cNvSpPr/>
                  <p:nvPr/>
                </p:nvSpPr>
                <p:spPr>
                  <a:xfrm>
                    <a:off x="7387577" y="6558228"/>
                    <a:ext cx="66874" cy="25429"/>
                  </a:xfrm>
                  <a:custGeom>
                    <a:rect b="b" l="l" r="r" t="t"/>
                    <a:pathLst>
                      <a:path extrusionOk="0" h="1259" w="3311">
                        <a:moveTo>
                          <a:pt x="2187" y="1"/>
                        </a:moveTo>
                        <a:cubicBezTo>
                          <a:pt x="1495" y="1"/>
                          <a:pt x="391" y="584"/>
                          <a:pt x="60" y="754"/>
                        </a:cubicBezTo>
                        <a:cubicBezTo>
                          <a:pt x="0" y="778"/>
                          <a:pt x="0" y="814"/>
                          <a:pt x="60" y="850"/>
                        </a:cubicBezTo>
                        <a:cubicBezTo>
                          <a:pt x="1048" y="1143"/>
                          <a:pt x="1736" y="1258"/>
                          <a:pt x="2198" y="1258"/>
                        </a:cubicBezTo>
                        <a:cubicBezTo>
                          <a:pt x="3310" y="1258"/>
                          <a:pt x="3107" y="590"/>
                          <a:pt x="2619" y="135"/>
                        </a:cubicBezTo>
                        <a:cubicBezTo>
                          <a:pt x="2517" y="40"/>
                          <a:pt x="2365" y="1"/>
                          <a:pt x="2187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72" name="Google Shape;2372;p49"/>
                  <p:cNvSpPr/>
                  <p:nvPr/>
                </p:nvSpPr>
                <p:spPr>
                  <a:xfrm>
                    <a:off x="7383801" y="6514299"/>
                    <a:ext cx="41062" cy="53887"/>
                  </a:xfrm>
                  <a:custGeom>
                    <a:rect b="b" l="l" r="r" t="t"/>
                    <a:pathLst>
                      <a:path extrusionOk="0" h="2668" w="2033">
                        <a:moveTo>
                          <a:pt x="1300" y="0"/>
                        </a:moveTo>
                        <a:cubicBezTo>
                          <a:pt x="929" y="0"/>
                          <a:pt x="449" y="626"/>
                          <a:pt x="8" y="2608"/>
                        </a:cubicBezTo>
                        <a:cubicBezTo>
                          <a:pt x="0" y="2649"/>
                          <a:pt x="14" y="2667"/>
                          <a:pt x="43" y="2667"/>
                        </a:cubicBezTo>
                        <a:cubicBezTo>
                          <a:pt x="56" y="2667"/>
                          <a:pt x="73" y="2663"/>
                          <a:pt x="92" y="2656"/>
                        </a:cubicBezTo>
                        <a:cubicBezTo>
                          <a:pt x="485" y="2394"/>
                          <a:pt x="2033" y="1370"/>
                          <a:pt x="1878" y="715"/>
                        </a:cubicBezTo>
                        <a:cubicBezTo>
                          <a:pt x="1782" y="333"/>
                          <a:pt x="1570" y="0"/>
                          <a:pt x="1300" y="0"/>
                        </a:cubicBezTo>
                        <a:close/>
                      </a:path>
                    </a:pathLst>
                  </a:custGeom>
                  <a:solidFill>
                    <a:srgbClr val="E7C569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73" name="Google Shape;2373;p49"/>
                  <p:cNvSpPr/>
                  <p:nvPr/>
                </p:nvSpPr>
                <p:spPr>
                  <a:xfrm>
                    <a:off x="7336821" y="6580486"/>
                    <a:ext cx="40900" cy="53847"/>
                  </a:xfrm>
                  <a:custGeom>
                    <a:rect b="b" l="l" r="r" t="t"/>
                    <a:pathLst>
                      <a:path extrusionOk="0" h="2666" w="2025">
                        <a:moveTo>
                          <a:pt x="1987" y="0"/>
                        </a:moveTo>
                        <a:cubicBezTo>
                          <a:pt x="1977" y="0"/>
                          <a:pt x="1966" y="3"/>
                          <a:pt x="1953" y="10"/>
                        </a:cubicBezTo>
                        <a:cubicBezTo>
                          <a:pt x="1549" y="272"/>
                          <a:pt x="1" y="1296"/>
                          <a:pt x="168" y="1950"/>
                        </a:cubicBezTo>
                        <a:cubicBezTo>
                          <a:pt x="263" y="2332"/>
                          <a:pt x="473" y="2665"/>
                          <a:pt x="741" y="2665"/>
                        </a:cubicBezTo>
                        <a:cubicBezTo>
                          <a:pt x="1108" y="2665"/>
                          <a:pt x="1584" y="2040"/>
                          <a:pt x="2025" y="57"/>
                        </a:cubicBezTo>
                        <a:cubicBezTo>
                          <a:pt x="2025" y="22"/>
                          <a:pt x="2012" y="0"/>
                          <a:pt x="1987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74" name="Google Shape;2374;p49"/>
                  <p:cNvSpPr/>
                  <p:nvPr/>
                </p:nvSpPr>
                <p:spPr>
                  <a:xfrm>
                    <a:off x="7307454" y="6565318"/>
                    <a:ext cx="66430" cy="25328"/>
                  </a:xfrm>
                  <a:custGeom>
                    <a:rect b="b" l="l" r="r" t="t"/>
                    <a:pathLst>
                      <a:path extrusionOk="0" h="1254" w="3289">
                        <a:moveTo>
                          <a:pt x="1108" y="0"/>
                        </a:moveTo>
                        <a:cubicBezTo>
                          <a:pt x="1" y="0"/>
                          <a:pt x="201" y="663"/>
                          <a:pt x="681" y="1118"/>
                        </a:cubicBezTo>
                        <a:cubicBezTo>
                          <a:pt x="782" y="1214"/>
                          <a:pt x="934" y="1254"/>
                          <a:pt x="1114" y="1254"/>
                        </a:cubicBezTo>
                        <a:cubicBezTo>
                          <a:pt x="1802" y="1254"/>
                          <a:pt x="2910" y="678"/>
                          <a:pt x="3241" y="499"/>
                        </a:cubicBezTo>
                        <a:cubicBezTo>
                          <a:pt x="3288" y="463"/>
                          <a:pt x="3288" y="427"/>
                          <a:pt x="3229" y="403"/>
                        </a:cubicBezTo>
                        <a:cubicBezTo>
                          <a:pt x="2249" y="114"/>
                          <a:pt x="1566" y="0"/>
                          <a:pt x="1108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75" name="Google Shape;2375;p49"/>
                  <p:cNvSpPr/>
                  <p:nvPr/>
                </p:nvSpPr>
                <p:spPr>
                  <a:xfrm>
                    <a:off x="6980921" y="6784238"/>
                    <a:ext cx="200581" cy="123629"/>
                  </a:xfrm>
                  <a:custGeom>
                    <a:rect b="b" l="l" r="r" t="t"/>
                    <a:pathLst>
                      <a:path extrusionOk="0" h="6121" w="9931">
                        <a:moveTo>
                          <a:pt x="1096" y="0"/>
                        </a:moveTo>
                        <a:cubicBezTo>
                          <a:pt x="1046" y="0"/>
                          <a:pt x="1019" y="43"/>
                          <a:pt x="1048" y="101"/>
                        </a:cubicBezTo>
                        <a:lnTo>
                          <a:pt x="1263" y="673"/>
                        </a:lnTo>
                        <a:lnTo>
                          <a:pt x="1286" y="697"/>
                        </a:lnTo>
                        <a:lnTo>
                          <a:pt x="1251" y="697"/>
                        </a:lnTo>
                        <a:lnTo>
                          <a:pt x="632" y="744"/>
                        </a:lnTo>
                        <a:cubicBezTo>
                          <a:pt x="548" y="744"/>
                          <a:pt x="524" y="804"/>
                          <a:pt x="572" y="875"/>
                        </a:cubicBezTo>
                        <a:lnTo>
                          <a:pt x="929" y="1340"/>
                        </a:lnTo>
                        <a:lnTo>
                          <a:pt x="965" y="1399"/>
                        </a:lnTo>
                        <a:lnTo>
                          <a:pt x="882" y="1411"/>
                        </a:lnTo>
                        <a:lnTo>
                          <a:pt x="310" y="1554"/>
                        </a:lnTo>
                        <a:cubicBezTo>
                          <a:pt x="239" y="1566"/>
                          <a:pt x="227" y="1625"/>
                          <a:pt x="286" y="1685"/>
                        </a:cubicBezTo>
                        <a:lnTo>
                          <a:pt x="715" y="2066"/>
                        </a:lnTo>
                        <a:lnTo>
                          <a:pt x="715" y="2102"/>
                        </a:lnTo>
                        <a:lnTo>
                          <a:pt x="179" y="2292"/>
                        </a:lnTo>
                        <a:cubicBezTo>
                          <a:pt x="60" y="2340"/>
                          <a:pt x="60" y="2399"/>
                          <a:pt x="120" y="2447"/>
                        </a:cubicBezTo>
                        <a:lnTo>
                          <a:pt x="584" y="2780"/>
                        </a:lnTo>
                        <a:lnTo>
                          <a:pt x="655" y="2828"/>
                        </a:lnTo>
                        <a:lnTo>
                          <a:pt x="584" y="2876"/>
                        </a:lnTo>
                        <a:lnTo>
                          <a:pt x="72" y="3126"/>
                        </a:lnTo>
                        <a:cubicBezTo>
                          <a:pt x="1" y="3161"/>
                          <a:pt x="12" y="3197"/>
                          <a:pt x="96" y="3245"/>
                        </a:cubicBezTo>
                        <a:lnTo>
                          <a:pt x="632" y="3530"/>
                        </a:lnTo>
                        <a:lnTo>
                          <a:pt x="644" y="3542"/>
                        </a:lnTo>
                        <a:lnTo>
                          <a:pt x="608" y="3578"/>
                        </a:lnTo>
                        <a:lnTo>
                          <a:pt x="132" y="3935"/>
                        </a:lnTo>
                        <a:cubicBezTo>
                          <a:pt x="72" y="3971"/>
                          <a:pt x="72" y="4054"/>
                          <a:pt x="155" y="4078"/>
                        </a:cubicBezTo>
                        <a:lnTo>
                          <a:pt x="703" y="4281"/>
                        </a:lnTo>
                        <a:lnTo>
                          <a:pt x="774" y="4316"/>
                        </a:lnTo>
                        <a:lnTo>
                          <a:pt x="715" y="4376"/>
                        </a:lnTo>
                        <a:lnTo>
                          <a:pt x="298" y="4793"/>
                        </a:lnTo>
                        <a:cubicBezTo>
                          <a:pt x="239" y="4852"/>
                          <a:pt x="251" y="4912"/>
                          <a:pt x="346" y="4924"/>
                        </a:cubicBezTo>
                        <a:lnTo>
                          <a:pt x="953" y="5043"/>
                        </a:lnTo>
                        <a:lnTo>
                          <a:pt x="989" y="5054"/>
                        </a:lnTo>
                        <a:lnTo>
                          <a:pt x="965" y="5090"/>
                        </a:lnTo>
                        <a:lnTo>
                          <a:pt x="691" y="5626"/>
                        </a:lnTo>
                        <a:cubicBezTo>
                          <a:pt x="645" y="5695"/>
                          <a:pt x="577" y="5853"/>
                          <a:pt x="637" y="5853"/>
                        </a:cubicBezTo>
                        <a:cubicBezTo>
                          <a:pt x="639" y="5853"/>
                          <a:pt x="641" y="5853"/>
                          <a:pt x="644" y="5852"/>
                        </a:cubicBezTo>
                        <a:lnTo>
                          <a:pt x="1179" y="5900"/>
                        </a:lnTo>
                        <a:cubicBezTo>
                          <a:pt x="1191" y="5900"/>
                          <a:pt x="1382" y="5769"/>
                          <a:pt x="1417" y="5769"/>
                        </a:cubicBezTo>
                        <a:cubicBezTo>
                          <a:pt x="4037" y="5471"/>
                          <a:pt x="4215" y="4459"/>
                          <a:pt x="4215" y="4459"/>
                        </a:cubicBezTo>
                        <a:lnTo>
                          <a:pt x="4275" y="4316"/>
                        </a:lnTo>
                        <a:cubicBezTo>
                          <a:pt x="4418" y="3781"/>
                          <a:pt x="4656" y="3650"/>
                          <a:pt x="4930" y="3626"/>
                        </a:cubicBezTo>
                        <a:cubicBezTo>
                          <a:pt x="5180" y="3685"/>
                          <a:pt x="5406" y="3804"/>
                          <a:pt x="5489" y="4364"/>
                        </a:cubicBezTo>
                        <a:lnTo>
                          <a:pt x="5513" y="4483"/>
                        </a:lnTo>
                        <a:cubicBezTo>
                          <a:pt x="5513" y="4483"/>
                          <a:pt x="5513" y="5340"/>
                          <a:pt x="8085" y="5947"/>
                        </a:cubicBezTo>
                        <a:cubicBezTo>
                          <a:pt x="8091" y="5950"/>
                          <a:pt x="8096" y="5952"/>
                          <a:pt x="8102" y="5952"/>
                        </a:cubicBezTo>
                        <a:cubicBezTo>
                          <a:pt x="8139" y="5952"/>
                          <a:pt x="8162" y="5888"/>
                          <a:pt x="8204" y="5888"/>
                        </a:cubicBezTo>
                        <a:lnTo>
                          <a:pt x="8847" y="6114"/>
                        </a:lnTo>
                        <a:cubicBezTo>
                          <a:pt x="8868" y="6118"/>
                          <a:pt x="8886" y="6120"/>
                          <a:pt x="8902" y="6120"/>
                        </a:cubicBezTo>
                        <a:cubicBezTo>
                          <a:pt x="8939" y="6120"/>
                          <a:pt x="8956" y="6105"/>
                          <a:pt x="8930" y="6055"/>
                        </a:cubicBezTo>
                        <a:lnTo>
                          <a:pt x="8692" y="5435"/>
                        </a:lnTo>
                        <a:lnTo>
                          <a:pt x="8668" y="5328"/>
                        </a:lnTo>
                        <a:lnTo>
                          <a:pt x="8692" y="5328"/>
                        </a:lnTo>
                        <a:lnTo>
                          <a:pt x="9335" y="5376"/>
                        </a:lnTo>
                        <a:cubicBezTo>
                          <a:pt x="9407" y="5376"/>
                          <a:pt x="9454" y="5352"/>
                          <a:pt x="9395" y="5281"/>
                        </a:cubicBezTo>
                        <a:lnTo>
                          <a:pt x="9037" y="4852"/>
                        </a:lnTo>
                        <a:lnTo>
                          <a:pt x="8990" y="4793"/>
                        </a:lnTo>
                        <a:lnTo>
                          <a:pt x="9085" y="4781"/>
                        </a:lnTo>
                        <a:lnTo>
                          <a:pt x="9645" y="4650"/>
                        </a:lnTo>
                        <a:cubicBezTo>
                          <a:pt x="9716" y="4626"/>
                          <a:pt x="9740" y="4566"/>
                          <a:pt x="9680" y="4507"/>
                        </a:cubicBezTo>
                        <a:lnTo>
                          <a:pt x="9240" y="4126"/>
                        </a:lnTo>
                        <a:lnTo>
                          <a:pt x="9228" y="4114"/>
                        </a:lnTo>
                        <a:lnTo>
                          <a:pt x="9264" y="4090"/>
                        </a:lnTo>
                        <a:lnTo>
                          <a:pt x="9811" y="3852"/>
                        </a:lnTo>
                        <a:cubicBezTo>
                          <a:pt x="9883" y="3828"/>
                          <a:pt x="9895" y="3769"/>
                          <a:pt x="9823" y="3721"/>
                        </a:cubicBezTo>
                        <a:lnTo>
                          <a:pt x="9347" y="3411"/>
                        </a:lnTo>
                        <a:lnTo>
                          <a:pt x="9276" y="3364"/>
                        </a:lnTo>
                        <a:lnTo>
                          <a:pt x="9347" y="3316"/>
                        </a:lnTo>
                        <a:lnTo>
                          <a:pt x="9859" y="3019"/>
                        </a:lnTo>
                        <a:cubicBezTo>
                          <a:pt x="9930" y="2971"/>
                          <a:pt x="9930" y="2911"/>
                          <a:pt x="9859" y="2888"/>
                        </a:cubicBezTo>
                        <a:lnTo>
                          <a:pt x="9347" y="2638"/>
                        </a:lnTo>
                        <a:lnTo>
                          <a:pt x="9347" y="2602"/>
                        </a:lnTo>
                        <a:lnTo>
                          <a:pt x="9823" y="2257"/>
                        </a:lnTo>
                        <a:cubicBezTo>
                          <a:pt x="9883" y="2221"/>
                          <a:pt x="9883" y="2161"/>
                          <a:pt x="9811" y="2126"/>
                        </a:cubicBezTo>
                        <a:lnTo>
                          <a:pt x="9264" y="1923"/>
                        </a:lnTo>
                        <a:lnTo>
                          <a:pt x="9180" y="1887"/>
                        </a:lnTo>
                        <a:lnTo>
                          <a:pt x="9240" y="1828"/>
                        </a:lnTo>
                        <a:lnTo>
                          <a:pt x="9657" y="1411"/>
                        </a:lnTo>
                        <a:cubicBezTo>
                          <a:pt x="9716" y="1352"/>
                          <a:pt x="9704" y="1292"/>
                          <a:pt x="9621" y="1280"/>
                        </a:cubicBezTo>
                        <a:lnTo>
                          <a:pt x="9002" y="1161"/>
                        </a:lnTo>
                        <a:lnTo>
                          <a:pt x="8978" y="1161"/>
                        </a:lnTo>
                        <a:lnTo>
                          <a:pt x="8990" y="1137"/>
                        </a:lnTo>
                        <a:lnTo>
                          <a:pt x="9276" y="602"/>
                        </a:lnTo>
                        <a:cubicBezTo>
                          <a:pt x="9323" y="518"/>
                          <a:pt x="9276" y="482"/>
                          <a:pt x="9204" y="482"/>
                        </a:cubicBezTo>
                        <a:lnTo>
                          <a:pt x="8561" y="542"/>
                        </a:lnTo>
                        <a:cubicBezTo>
                          <a:pt x="5811" y="816"/>
                          <a:pt x="5692" y="1804"/>
                          <a:pt x="5692" y="1804"/>
                        </a:cubicBezTo>
                        <a:lnTo>
                          <a:pt x="5668" y="1923"/>
                        </a:lnTo>
                        <a:cubicBezTo>
                          <a:pt x="5525" y="2459"/>
                          <a:pt x="5287" y="2578"/>
                          <a:pt x="5037" y="2590"/>
                        </a:cubicBezTo>
                        <a:cubicBezTo>
                          <a:pt x="4775" y="2542"/>
                          <a:pt x="4561" y="2399"/>
                          <a:pt x="4477" y="1852"/>
                        </a:cubicBezTo>
                        <a:lnTo>
                          <a:pt x="4465" y="1733"/>
                        </a:lnTo>
                        <a:cubicBezTo>
                          <a:pt x="4465" y="1733"/>
                          <a:pt x="4465" y="744"/>
                          <a:pt x="1775" y="137"/>
                        </a:cubicBezTo>
                        <a:lnTo>
                          <a:pt x="1132" y="6"/>
                        </a:lnTo>
                        <a:cubicBezTo>
                          <a:pt x="1119" y="2"/>
                          <a:pt x="1107" y="0"/>
                          <a:pt x="10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76" name="Google Shape;2376;p49"/>
                  <p:cNvSpPr/>
                  <p:nvPr/>
                </p:nvSpPr>
                <p:spPr>
                  <a:xfrm>
                    <a:off x="7085766" y="6850486"/>
                    <a:ext cx="54049" cy="37204"/>
                  </a:xfrm>
                  <a:custGeom>
                    <a:rect b="b" l="l" r="r" t="t"/>
                    <a:pathLst>
                      <a:path extrusionOk="0" h="1842" w="2676">
                        <a:moveTo>
                          <a:pt x="96" y="0"/>
                        </a:moveTo>
                        <a:cubicBezTo>
                          <a:pt x="36" y="0"/>
                          <a:pt x="1" y="24"/>
                          <a:pt x="48" y="72"/>
                        </a:cubicBezTo>
                        <a:cubicBezTo>
                          <a:pt x="1147" y="1399"/>
                          <a:pt x="1827" y="1842"/>
                          <a:pt x="2208" y="1842"/>
                        </a:cubicBezTo>
                        <a:cubicBezTo>
                          <a:pt x="2603" y="1842"/>
                          <a:pt x="2676" y="1366"/>
                          <a:pt x="2561" y="905"/>
                        </a:cubicBezTo>
                        <a:cubicBezTo>
                          <a:pt x="2418" y="250"/>
                          <a:pt x="572" y="36"/>
                          <a:pt x="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77" name="Google Shape;2377;p49"/>
                  <p:cNvSpPr/>
                  <p:nvPr/>
                </p:nvSpPr>
                <p:spPr>
                  <a:xfrm>
                    <a:off x="7086493" y="6811949"/>
                    <a:ext cx="56755" cy="32215"/>
                  </a:xfrm>
                  <a:custGeom>
                    <a:rect b="b" l="l" r="r" t="t"/>
                    <a:pathLst>
                      <a:path extrusionOk="0" h="1595" w="2810">
                        <a:moveTo>
                          <a:pt x="2329" y="0"/>
                        </a:moveTo>
                        <a:cubicBezTo>
                          <a:pt x="1936" y="0"/>
                          <a:pt x="1223" y="385"/>
                          <a:pt x="48" y="1516"/>
                        </a:cubicBezTo>
                        <a:cubicBezTo>
                          <a:pt x="0" y="1551"/>
                          <a:pt x="12" y="1587"/>
                          <a:pt x="72" y="1587"/>
                        </a:cubicBezTo>
                        <a:cubicBezTo>
                          <a:pt x="155" y="1591"/>
                          <a:pt x="281" y="1595"/>
                          <a:pt x="432" y="1595"/>
                        </a:cubicBezTo>
                        <a:cubicBezTo>
                          <a:pt x="1148" y="1595"/>
                          <a:pt x="2445" y="1510"/>
                          <a:pt x="2632" y="980"/>
                        </a:cubicBezTo>
                        <a:cubicBezTo>
                          <a:pt x="2810" y="509"/>
                          <a:pt x="2781" y="0"/>
                          <a:pt x="232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78" name="Google Shape;2378;p49"/>
                  <p:cNvSpPr/>
                  <p:nvPr/>
                </p:nvSpPr>
                <p:spPr>
                  <a:xfrm>
                    <a:off x="7017620" y="6849436"/>
                    <a:ext cx="56876" cy="32154"/>
                  </a:xfrm>
                  <a:custGeom>
                    <a:rect b="b" l="l" r="r" t="t"/>
                    <a:pathLst>
                      <a:path extrusionOk="0" h="1592" w="2816">
                        <a:moveTo>
                          <a:pt x="2439" y="1"/>
                        </a:moveTo>
                        <a:cubicBezTo>
                          <a:pt x="1731" y="1"/>
                          <a:pt x="364" y="66"/>
                          <a:pt x="172" y="612"/>
                        </a:cubicBezTo>
                        <a:cubicBezTo>
                          <a:pt x="0" y="1083"/>
                          <a:pt x="29" y="1592"/>
                          <a:pt x="481" y="1592"/>
                        </a:cubicBezTo>
                        <a:cubicBezTo>
                          <a:pt x="874" y="1592"/>
                          <a:pt x="1587" y="1206"/>
                          <a:pt x="2767" y="76"/>
                        </a:cubicBezTo>
                        <a:cubicBezTo>
                          <a:pt x="2815" y="52"/>
                          <a:pt x="2791" y="5"/>
                          <a:pt x="2744" y="5"/>
                        </a:cubicBezTo>
                        <a:cubicBezTo>
                          <a:pt x="2670" y="3"/>
                          <a:pt x="2565" y="1"/>
                          <a:pt x="243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79" name="Google Shape;2379;p49"/>
                  <p:cNvSpPr/>
                  <p:nvPr/>
                </p:nvSpPr>
                <p:spPr>
                  <a:xfrm>
                    <a:off x="7021033" y="6805830"/>
                    <a:ext cx="53927" cy="37466"/>
                  </a:xfrm>
                  <a:custGeom>
                    <a:rect b="b" l="l" r="r" t="t"/>
                    <a:pathLst>
                      <a:path extrusionOk="0" h="1855" w="2670">
                        <a:moveTo>
                          <a:pt x="471" y="1"/>
                        </a:moveTo>
                        <a:cubicBezTo>
                          <a:pt x="77" y="1"/>
                          <a:pt x="1" y="477"/>
                          <a:pt x="110" y="937"/>
                        </a:cubicBezTo>
                        <a:cubicBezTo>
                          <a:pt x="265" y="1592"/>
                          <a:pt x="2110" y="1807"/>
                          <a:pt x="2587" y="1854"/>
                        </a:cubicBezTo>
                        <a:cubicBezTo>
                          <a:pt x="2646" y="1854"/>
                          <a:pt x="2670" y="1819"/>
                          <a:pt x="2622" y="1771"/>
                        </a:cubicBezTo>
                        <a:cubicBezTo>
                          <a:pt x="1529" y="444"/>
                          <a:pt x="852" y="1"/>
                          <a:pt x="47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80" name="Google Shape;2380;p49"/>
                  <p:cNvSpPr/>
                  <p:nvPr/>
                </p:nvSpPr>
                <p:spPr>
                  <a:xfrm>
                    <a:off x="7344759" y="6676081"/>
                    <a:ext cx="166427" cy="202864"/>
                  </a:xfrm>
                  <a:custGeom>
                    <a:rect b="b" l="l" r="r" t="t"/>
                    <a:pathLst>
                      <a:path extrusionOk="0" h="10044" w="8240">
                        <a:moveTo>
                          <a:pt x="3854" y="0"/>
                        </a:moveTo>
                        <a:cubicBezTo>
                          <a:pt x="3829" y="0"/>
                          <a:pt x="3805" y="21"/>
                          <a:pt x="3787" y="63"/>
                        </a:cubicBezTo>
                        <a:lnTo>
                          <a:pt x="3489" y="611"/>
                        </a:lnTo>
                        <a:lnTo>
                          <a:pt x="3477" y="634"/>
                        </a:lnTo>
                        <a:lnTo>
                          <a:pt x="3454" y="611"/>
                        </a:lnTo>
                        <a:lnTo>
                          <a:pt x="3037" y="182"/>
                        </a:lnTo>
                        <a:cubicBezTo>
                          <a:pt x="2991" y="137"/>
                          <a:pt x="2919" y="43"/>
                          <a:pt x="2881" y="43"/>
                        </a:cubicBezTo>
                        <a:cubicBezTo>
                          <a:pt x="2869" y="43"/>
                          <a:pt x="2861" y="52"/>
                          <a:pt x="2858" y="75"/>
                        </a:cubicBezTo>
                        <a:lnTo>
                          <a:pt x="2680" y="563"/>
                        </a:lnTo>
                        <a:cubicBezTo>
                          <a:pt x="2680" y="575"/>
                          <a:pt x="2703" y="789"/>
                          <a:pt x="2692" y="837"/>
                        </a:cubicBezTo>
                        <a:cubicBezTo>
                          <a:pt x="2168" y="3421"/>
                          <a:pt x="3061" y="3897"/>
                          <a:pt x="3061" y="3897"/>
                        </a:cubicBezTo>
                        <a:lnTo>
                          <a:pt x="3180" y="3992"/>
                        </a:lnTo>
                        <a:cubicBezTo>
                          <a:pt x="3644" y="4290"/>
                          <a:pt x="3692" y="4564"/>
                          <a:pt x="3632" y="4825"/>
                        </a:cubicBezTo>
                        <a:cubicBezTo>
                          <a:pt x="3514" y="5003"/>
                          <a:pt x="3363" y="5156"/>
                          <a:pt x="3003" y="5156"/>
                        </a:cubicBezTo>
                        <a:cubicBezTo>
                          <a:pt x="2929" y="5156"/>
                          <a:pt x="2845" y="5149"/>
                          <a:pt x="2751" y="5135"/>
                        </a:cubicBezTo>
                        <a:lnTo>
                          <a:pt x="2632" y="5099"/>
                        </a:lnTo>
                        <a:cubicBezTo>
                          <a:pt x="2632" y="5099"/>
                          <a:pt x="2605" y="5091"/>
                          <a:pt x="2552" y="5091"/>
                        </a:cubicBezTo>
                        <a:cubicBezTo>
                          <a:pt x="2315" y="5091"/>
                          <a:pt x="1562" y="5258"/>
                          <a:pt x="441" y="7100"/>
                        </a:cubicBezTo>
                        <a:cubicBezTo>
                          <a:pt x="429" y="7123"/>
                          <a:pt x="477" y="7183"/>
                          <a:pt x="453" y="7231"/>
                        </a:cubicBezTo>
                        <a:lnTo>
                          <a:pt x="36" y="7766"/>
                        </a:lnTo>
                        <a:cubicBezTo>
                          <a:pt x="1" y="7838"/>
                          <a:pt x="1" y="7873"/>
                          <a:pt x="72" y="7873"/>
                        </a:cubicBezTo>
                        <a:lnTo>
                          <a:pt x="739" y="7838"/>
                        </a:lnTo>
                        <a:lnTo>
                          <a:pt x="846" y="7838"/>
                        </a:lnTo>
                        <a:lnTo>
                          <a:pt x="834" y="7873"/>
                        </a:lnTo>
                        <a:lnTo>
                          <a:pt x="596" y="8469"/>
                        </a:lnTo>
                        <a:cubicBezTo>
                          <a:pt x="578" y="8523"/>
                          <a:pt x="574" y="8564"/>
                          <a:pt x="610" y="8564"/>
                        </a:cubicBezTo>
                        <a:cubicBezTo>
                          <a:pt x="621" y="8564"/>
                          <a:pt x="636" y="8560"/>
                          <a:pt x="656" y="8552"/>
                        </a:cubicBezTo>
                        <a:lnTo>
                          <a:pt x="1168" y="8350"/>
                        </a:lnTo>
                        <a:lnTo>
                          <a:pt x="1251" y="8314"/>
                        </a:lnTo>
                        <a:lnTo>
                          <a:pt x="1227" y="8409"/>
                        </a:lnTo>
                        <a:lnTo>
                          <a:pt x="1191" y="8993"/>
                        </a:lnTo>
                        <a:cubicBezTo>
                          <a:pt x="1191" y="9044"/>
                          <a:pt x="1210" y="9083"/>
                          <a:pt x="1251" y="9083"/>
                        </a:cubicBezTo>
                        <a:cubicBezTo>
                          <a:pt x="1268" y="9083"/>
                          <a:pt x="1287" y="9077"/>
                          <a:pt x="1310" y="9064"/>
                        </a:cubicBezTo>
                        <a:lnTo>
                          <a:pt x="1810" y="8778"/>
                        </a:lnTo>
                        <a:lnTo>
                          <a:pt x="1822" y="8766"/>
                        </a:lnTo>
                        <a:lnTo>
                          <a:pt x="1822" y="8790"/>
                        </a:lnTo>
                        <a:lnTo>
                          <a:pt x="1870" y="9386"/>
                        </a:lnTo>
                        <a:cubicBezTo>
                          <a:pt x="1877" y="9445"/>
                          <a:pt x="1899" y="9472"/>
                          <a:pt x="1932" y="9472"/>
                        </a:cubicBezTo>
                        <a:cubicBezTo>
                          <a:pt x="1951" y="9472"/>
                          <a:pt x="1974" y="9463"/>
                          <a:pt x="2001" y="9445"/>
                        </a:cubicBezTo>
                        <a:lnTo>
                          <a:pt x="2453" y="9088"/>
                        </a:lnTo>
                        <a:lnTo>
                          <a:pt x="2513" y="9052"/>
                        </a:lnTo>
                        <a:lnTo>
                          <a:pt x="2525" y="9136"/>
                        </a:lnTo>
                        <a:lnTo>
                          <a:pt x="2644" y="9707"/>
                        </a:lnTo>
                        <a:cubicBezTo>
                          <a:pt x="2651" y="9751"/>
                          <a:pt x="2676" y="9776"/>
                          <a:pt x="2708" y="9776"/>
                        </a:cubicBezTo>
                        <a:cubicBezTo>
                          <a:pt x="2728" y="9776"/>
                          <a:pt x="2752" y="9766"/>
                          <a:pt x="2775" y="9743"/>
                        </a:cubicBezTo>
                        <a:lnTo>
                          <a:pt x="3168" y="9350"/>
                        </a:lnTo>
                        <a:lnTo>
                          <a:pt x="3192" y="9350"/>
                        </a:lnTo>
                        <a:lnTo>
                          <a:pt x="3370" y="9898"/>
                        </a:lnTo>
                        <a:cubicBezTo>
                          <a:pt x="3390" y="9938"/>
                          <a:pt x="3418" y="9959"/>
                          <a:pt x="3448" y="9959"/>
                        </a:cubicBezTo>
                        <a:cubicBezTo>
                          <a:pt x="3470" y="9959"/>
                          <a:pt x="3492" y="9947"/>
                          <a:pt x="3513" y="9921"/>
                        </a:cubicBezTo>
                        <a:lnTo>
                          <a:pt x="3870" y="9469"/>
                        </a:lnTo>
                        <a:lnTo>
                          <a:pt x="3930" y="9386"/>
                        </a:lnTo>
                        <a:lnTo>
                          <a:pt x="3966" y="9469"/>
                        </a:lnTo>
                        <a:lnTo>
                          <a:pt x="4239" y="9981"/>
                        </a:lnTo>
                        <a:cubicBezTo>
                          <a:pt x="4251" y="10023"/>
                          <a:pt x="4278" y="10043"/>
                          <a:pt x="4305" y="10043"/>
                        </a:cubicBezTo>
                        <a:cubicBezTo>
                          <a:pt x="4332" y="10043"/>
                          <a:pt x="4358" y="10023"/>
                          <a:pt x="4370" y="9981"/>
                        </a:cubicBezTo>
                        <a:lnTo>
                          <a:pt x="4668" y="9433"/>
                        </a:lnTo>
                        <a:lnTo>
                          <a:pt x="4680" y="9409"/>
                        </a:lnTo>
                        <a:lnTo>
                          <a:pt x="4716" y="9433"/>
                        </a:lnTo>
                        <a:lnTo>
                          <a:pt x="5132" y="9862"/>
                        </a:lnTo>
                        <a:cubicBezTo>
                          <a:pt x="5157" y="9887"/>
                          <a:pt x="5182" y="9899"/>
                          <a:pt x="5203" y="9899"/>
                        </a:cubicBezTo>
                        <a:cubicBezTo>
                          <a:pt x="5233" y="9899"/>
                          <a:pt x="5256" y="9875"/>
                          <a:pt x="5263" y="9826"/>
                        </a:cubicBezTo>
                        <a:lnTo>
                          <a:pt x="5394" y="9183"/>
                        </a:lnTo>
                        <a:cubicBezTo>
                          <a:pt x="5978" y="6469"/>
                          <a:pt x="5085" y="6076"/>
                          <a:pt x="5085" y="6076"/>
                        </a:cubicBezTo>
                        <a:lnTo>
                          <a:pt x="4978" y="6016"/>
                        </a:lnTo>
                        <a:cubicBezTo>
                          <a:pt x="4513" y="5718"/>
                          <a:pt x="4477" y="5445"/>
                          <a:pt x="4537" y="5195"/>
                        </a:cubicBezTo>
                        <a:cubicBezTo>
                          <a:pt x="4642" y="5013"/>
                          <a:pt x="4786" y="4870"/>
                          <a:pt x="5122" y="4870"/>
                        </a:cubicBezTo>
                        <a:cubicBezTo>
                          <a:pt x="5204" y="4870"/>
                          <a:pt x="5298" y="4878"/>
                          <a:pt x="5406" y="4897"/>
                        </a:cubicBezTo>
                        <a:lnTo>
                          <a:pt x="5525" y="4921"/>
                        </a:lnTo>
                        <a:cubicBezTo>
                          <a:pt x="5525" y="4921"/>
                          <a:pt x="5563" y="4933"/>
                          <a:pt x="5634" y="4933"/>
                        </a:cubicBezTo>
                        <a:cubicBezTo>
                          <a:pt x="5920" y="4933"/>
                          <a:pt x="6747" y="4742"/>
                          <a:pt x="7871" y="2837"/>
                        </a:cubicBezTo>
                        <a:lnTo>
                          <a:pt x="8192" y="2278"/>
                        </a:lnTo>
                        <a:cubicBezTo>
                          <a:pt x="8240" y="2194"/>
                          <a:pt x="8204" y="2158"/>
                          <a:pt x="8121" y="2158"/>
                        </a:cubicBezTo>
                        <a:lnTo>
                          <a:pt x="7525" y="2182"/>
                        </a:lnTo>
                        <a:lnTo>
                          <a:pt x="7490" y="2182"/>
                        </a:lnTo>
                        <a:lnTo>
                          <a:pt x="7514" y="2158"/>
                        </a:lnTo>
                        <a:lnTo>
                          <a:pt x="7656" y="1539"/>
                        </a:lnTo>
                        <a:cubicBezTo>
                          <a:pt x="7666" y="1485"/>
                          <a:pt x="7647" y="1444"/>
                          <a:pt x="7600" y="1444"/>
                        </a:cubicBezTo>
                        <a:cubicBezTo>
                          <a:pt x="7586" y="1444"/>
                          <a:pt x="7569" y="1448"/>
                          <a:pt x="7549" y="1456"/>
                        </a:cubicBezTo>
                        <a:lnTo>
                          <a:pt x="7002" y="1670"/>
                        </a:lnTo>
                        <a:lnTo>
                          <a:pt x="6930" y="1694"/>
                        </a:lnTo>
                        <a:lnTo>
                          <a:pt x="6930" y="1599"/>
                        </a:lnTo>
                        <a:lnTo>
                          <a:pt x="6978" y="1027"/>
                        </a:lnTo>
                        <a:cubicBezTo>
                          <a:pt x="6978" y="966"/>
                          <a:pt x="6952" y="930"/>
                          <a:pt x="6909" y="930"/>
                        </a:cubicBezTo>
                        <a:cubicBezTo>
                          <a:pt x="6894" y="930"/>
                          <a:pt x="6877" y="935"/>
                          <a:pt x="6859" y="944"/>
                        </a:cubicBezTo>
                        <a:lnTo>
                          <a:pt x="6347" y="1230"/>
                        </a:lnTo>
                        <a:lnTo>
                          <a:pt x="6335" y="1218"/>
                        </a:lnTo>
                        <a:lnTo>
                          <a:pt x="6323" y="646"/>
                        </a:lnTo>
                        <a:cubicBezTo>
                          <a:pt x="6339" y="623"/>
                          <a:pt x="6318" y="600"/>
                          <a:pt x="6286" y="600"/>
                        </a:cubicBezTo>
                        <a:cubicBezTo>
                          <a:pt x="6269" y="600"/>
                          <a:pt x="6248" y="606"/>
                          <a:pt x="6228" y="623"/>
                        </a:cubicBezTo>
                        <a:lnTo>
                          <a:pt x="5751" y="968"/>
                        </a:lnTo>
                        <a:lnTo>
                          <a:pt x="5680" y="1015"/>
                        </a:lnTo>
                        <a:lnTo>
                          <a:pt x="5668" y="932"/>
                        </a:lnTo>
                        <a:lnTo>
                          <a:pt x="5573" y="373"/>
                        </a:lnTo>
                        <a:cubicBezTo>
                          <a:pt x="5566" y="329"/>
                          <a:pt x="5545" y="303"/>
                          <a:pt x="5517" y="303"/>
                        </a:cubicBezTo>
                        <a:cubicBezTo>
                          <a:pt x="5498" y="303"/>
                          <a:pt x="5477" y="314"/>
                          <a:pt x="5454" y="337"/>
                        </a:cubicBezTo>
                        <a:lnTo>
                          <a:pt x="5025" y="754"/>
                        </a:lnTo>
                        <a:lnTo>
                          <a:pt x="5013" y="777"/>
                        </a:lnTo>
                        <a:lnTo>
                          <a:pt x="4978" y="730"/>
                        </a:lnTo>
                        <a:lnTo>
                          <a:pt x="4787" y="158"/>
                        </a:lnTo>
                        <a:cubicBezTo>
                          <a:pt x="4774" y="118"/>
                          <a:pt x="4748" y="96"/>
                          <a:pt x="4721" y="96"/>
                        </a:cubicBezTo>
                        <a:cubicBezTo>
                          <a:pt x="4699" y="96"/>
                          <a:pt x="4677" y="109"/>
                          <a:pt x="4656" y="134"/>
                        </a:cubicBezTo>
                        <a:lnTo>
                          <a:pt x="4299" y="599"/>
                        </a:lnTo>
                        <a:lnTo>
                          <a:pt x="4239" y="658"/>
                        </a:lnTo>
                        <a:lnTo>
                          <a:pt x="4192" y="575"/>
                        </a:lnTo>
                        <a:lnTo>
                          <a:pt x="3930" y="63"/>
                        </a:lnTo>
                        <a:cubicBezTo>
                          <a:pt x="3906" y="21"/>
                          <a:pt x="3879" y="0"/>
                          <a:pt x="3854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81" name="Google Shape;2381;p49"/>
                  <p:cNvSpPr/>
                  <p:nvPr/>
                </p:nvSpPr>
                <p:spPr>
                  <a:xfrm>
                    <a:off x="7355585" y="6781290"/>
                    <a:ext cx="67237" cy="43505"/>
                  </a:xfrm>
                  <a:custGeom>
                    <a:rect b="b" l="l" r="r" t="t"/>
                    <a:pathLst>
                      <a:path extrusionOk="0" h="2154" w="3329">
                        <a:moveTo>
                          <a:pt x="3290" y="0"/>
                        </a:moveTo>
                        <a:cubicBezTo>
                          <a:pt x="3279" y="0"/>
                          <a:pt x="3266" y="3"/>
                          <a:pt x="3251" y="9"/>
                        </a:cubicBezTo>
                        <a:cubicBezTo>
                          <a:pt x="1" y="1307"/>
                          <a:pt x="751" y="2081"/>
                          <a:pt x="1691" y="2152"/>
                        </a:cubicBezTo>
                        <a:cubicBezTo>
                          <a:pt x="1700" y="2153"/>
                          <a:pt x="1710" y="2153"/>
                          <a:pt x="1719" y="2153"/>
                        </a:cubicBezTo>
                        <a:cubicBezTo>
                          <a:pt x="2379" y="2153"/>
                          <a:pt x="3134" y="503"/>
                          <a:pt x="3310" y="69"/>
                        </a:cubicBezTo>
                        <a:cubicBezTo>
                          <a:pt x="3328" y="25"/>
                          <a:pt x="3320" y="0"/>
                          <a:pt x="329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82" name="Google Shape;2382;p49"/>
                  <p:cNvSpPr/>
                  <p:nvPr/>
                </p:nvSpPr>
                <p:spPr>
                  <a:xfrm>
                    <a:off x="7413531" y="6784178"/>
                    <a:ext cx="38557" cy="59926"/>
                  </a:xfrm>
                  <a:custGeom>
                    <a:rect b="b" l="l" r="r" t="t"/>
                    <a:pathLst>
                      <a:path extrusionOk="0" h="2967" w="1909">
                        <a:moveTo>
                          <a:pt x="782" y="0"/>
                        </a:moveTo>
                        <a:cubicBezTo>
                          <a:pt x="766" y="0"/>
                          <a:pt x="751" y="15"/>
                          <a:pt x="739" y="45"/>
                        </a:cubicBezTo>
                        <a:cubicBezTo>
                          <a:pt x="584" y="497"/>
                          <a:pt x="1" y="2271"/>
                          <a:pt x="537" y="2688"/>
                        </a:cubicBezTo>
                        <a:cubicBezTo>
                          <a:pt x="750" y="2853"/>
                          <a:pt x="992" y="2966"/>
                          <a:pt x="1191" y="2966"/>
                        </a:cubicBezTo>
                        <a:cubicBezTo>
                          <a:pt x="1679" y="2966"/>
                          <a:pt x="1909" y="2287"/>
                          <a:pt x="834" y="45"/>
                        </a:cubicBezTo>
                        <a:cubicBezTo>
                          <a:pt x="816" y="15"/>
                          <a:pt x="799" y="0"/>
                          <a:pt x="782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83" name="Google Shape;2383;p49"/>
                  <p:cNvSpPr/>
                  <p:nvPr/>
                </p:nvSpPr>
                <p:spPr>
                  <a:xfrm>
                    <a:off x="7403998" y="6710053"/>
                    <a:ext cx="38658" cy="59825"/>
                  </a:xfrm>
                  <a:custGeom>
                    <a:rect b="b" l="l" r="r" t="t"/>
                    <a:pathLst>
                      <a:path extrusionOk="0" h="2962" w="1914">
                        <a:moveTo>
                          <a:pt x="717" y="0"/>
                        </a:moveTo>
                        <a:cubicBezTo>
                          <a:pt x="229" y="0"/>
                          <a:pt x="0" y="682"/>
                          <a:pt x="1080" y="2917"/>
                        </a:cubicBezTo>
                        <a:cubicBezTo>
                          <a:pt x="1098" y="2947"/>
                          <a:pt x="1116" y="2962"/>
                          <a:pt x="1132" y="2962"/>
                        </a:cubicBezTo>
                        <a:cubicBezTo>
                          <a:pt x="1149" y="2962"/>
                          <a:pt x="1163" y="2947"/>
                          <a:pt x="1175" y="2917"/>
                        </a:cubicBezTo>
                        <a:cubicBezTo>
                          <a:pt x="1330" y="2465"/>
                          <a:pt x="1914" y="703"/>
                          <a:pt x="1378" y="286"/>
                        </a:cubicBezTo>
                        <a:cubicBezTo>
                          <a:pt x="1163" y="116"/>
                          <a:pt x="918" y="0"/>
                          <a:pt x="717" y="0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84" name="Google Shape;2384;p49"/>
                  <p:cNvSpPr/>
                  <p:nvPr/>
                </p:nvSpPr>
                <p:spPr>
                  <a:xfrm>
                    <a:off x="7433385" y="6729261"/>
                    <a:ext cx="67217" cy="43505"/>
                  </a:xfrm>
                  <a:custGeom>
                    <a:rect b="b" l="l" r="r" t="t"/>
                    <a:pathLst>
                      <a:path extrusionOk="0" h="2154" w="3328">
                        <a:moveTo>
                          <a:pt x="1609" y="1"/>
                        </a:moveTo>
                        <a:cubicBezTo>
                          <a:pt x="949" y="1"/>
                          <a:pt x="206" y="1639"/>
                          <a:pt x="18" y="2085"/>
                        </a:cubicBezTo>
                        <a:cubicBezTo>
                          <a:pt x="0" y="2129"/>
                          <a:pt x="15" y="2154"/>
                          <a:pt x="44" y="2154"/>
                        </a:cubicBezTo>
                        <a:cubicBezTo>
                          <a:pt x="54" y="2154"/>
                          <a:pt x="65" y="2151"/>
                          <a:pt x="78" y="2145"/>
                        </a:cubicBezTo>
                        <a:cubicBezTo>
                          <a:pt x="3328" y="847"/>
                          <a:pt x="2566" y="73"/>
                          <a:pt x="1637" y="2"/>
                        </a:cubicBezTo>
                        <a:cubicBezTo>
                          <a:pt x="1628" y="1"/>
                          <a:pt x="1619" y="1"/>
                          <a:pt x="1609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85" name="Google Shape;2385;p49"/>
                  <p:cNvSpPr/>
                  <p:nvPr/>
                </p:nvSpPr>
                <p:spPr>
                  <a:xfrm>
                    <a:off x="7251224" y="6602663"/>
                    <a:ext cx="200561" cy="123790"/>
                  </a:xfrm>
                  <a:custGeom>
                    <a:rect b="b" l="l" r="r" t="t"/>
                    <a:pathLst>
                      <a:path extrusionOk="0" h="6129" w="9930">
                        <a:moveTo>
                          <a:pt x="1060" y="1"/>
                        </a:moveTo>
                        <a:cubicBezTo>
                          <a:pt x="1010" y="1"/>
                          <a:pt x="983" y="44"/>
                          <a:pt x="1012" y="102"/>
                        </a:cubicBezTo>
                        <a:lnTo>
                          <a:pt x="1238" y="674"/>
                        </a:lnTo>
                        <a:lnTo>
                          <a:pt x="1250" y="698"/>
                        </a:lnTo>
                        <a:lnTo>
                          <a:pt x="1215" y="698"/>
                        </a:lnTo>
                        <a:lnTo>
                          <a:pt x="596" y="745"/>
                        </a:lnTo>
                        <a:cubicBezTo>
                          <a:pt x="512" y="745"/>
                          <a:pt x="488" y="805"/>
                          <a:pt x="536" y="876"/>
                        </a:cubicBezTo>
                        <a:lnTo>
                          <a:pt x="893" y="1341"/>
                        </a:lnTo>
                        <a:lnTo>
                          <a:pt x="953" y="1400"/>
                        </a:lnTo>
                        <a:lnTo>
                          <a:pt x="857" y="1412"/>
                        </a:lnTo>
                        <a:lnTo>
                          <a:pt x="298" y="1555"/>
                        </a:lnTo>
                        <a:cubicBezTo>
                          <a:pt x="215" y="1567"/>
                          <a:pt x="203" y="1626"/>
                          <a:pt x="262" y="1686"/>
                        </a:cubicBezTo>
                        <a:lnTo>
                          <a:pt x="691" y="2067"/>
                        </a:lnTo>
                        <a:lnTo>
                          <a:pt x="691" y="2103"/>
                        </a:lnTo>
                        <a:lnTo>
                          <a:pt x="155" y="2293"/>
                        </a:lnTo>
                        <a:cubicBezTo>
                          <a:pt x="60" y="2341"/>
                          <a:pt x="48" y="2400"/>
                          <a:pt x="119" y="2448"/>
                        </a:cubicBezTo>
                        <a:lnTo>
                          <a:pt x="584" y="2781"/>
                        </a:lnTo>
                        <a:lnTo>
                          <a:pt x="655" y="2829"/>
                        </a:lnTo>
                        <a:lnTo>
                          <a:pt x="584" y="2876"/>
                        </a:lnTo>
                        <a:lnTo>
                          <a:pt x="72" y="3126"/>
                        </a:lnTo>
                        <a:cubicBezTo>
                          <a:pt x="0" y="3162"/>
                          <a:pt x="12" y="3198"/>
                          <a:pt x="84" y="3246"/>
                        </a:cubicBezTo>
                        <a:lnTo>
                          <a:pt x="619" y="3531"/>
                        </a:lnTo>
                        <a:lnTo>
                          <a:pt x="643" y="3543"/>
                        </a:lnTo>
                        <a:lnTo>
                          <a:pt x="607" y="3579"/>
                        </a:lnTo>
                        <a:lnTo>
                          <a:pt x="131" y="3936"/>
                        </a:lnTo>
                        <a:cubicBezTo>
                          <a:pt x="72" y="3972"/>
                          <a:pt x="72" y="4055"/>
                          <a:pt x="143" y="4079"/>
                        </a:cubicBezTo>
                        <a:lnTo>
                          <a:pt x="703" y="4293"/>
                        </a:lnTo>
                        <a:lnTo>
                          <a:pt x="774" y="4317"/>
                        </a:lnTo>
                        <a:lnTo>
                          <a:pt x="715" y="4377"/>
                        </a:lnTo>
                        <a:lnTo>
                          <a:pt x="298" y="4793"/>
                        </a:lnTo>
                        <a:cubicBezTo>
                          <a:pt x="238" y="4853"/>
                          <a:pt x="250" y="4912"/>
                          <a:pt x="345" y="4924"/>
                        </a:cubicBezTo>
                        <a:lnTo>
                          <a:pt x="953" y="5043"/>
                        </a:lnTo>
                        <a:lnTo>
                          <a:pt x="977" y="5067"/>
                        </a:lnTo>
                        <a:lnTo>
                          <a:pt x="965" y="5091"/>
                        </a:lnTo>
                        <a:lnTo>
                          <a:pt x="679" y="5627"/>
                        </a:lnTo>
                        <a:cubicBezTo>
                          <a:pt x="644" y="5696"/>
                          <a:pt x="565" y="5854"/>
                          <a:pt x="635" y="5854"/>
                        </a:cubicBezTo>
                        <a:cubicBezTo>
                          <a:pt x="638" y="5854"/>
                          <a:pt x="640" y="5853"/>
                          <a:pt x="643" y="5853"/>
                        </a:cubicBezTo>
                        <a:lnTo>
                          <a:pt x="1179" y="5901"/>
                        </a:lnTo>
                        <a:cubicBezTo>
                          <a:pt x="1191" y="5901"/>
                          <a:pt x="1381" y="5782"/>
                          <a:pt x="1417" y="5782"/>
                        </a:cubicBezTo>
                        <a:cubicBezTo>
                          <a:pt x="4036" y="5484"/>
                          <a:pt x="4215" y="4472"/>
                          <a:pt x="4215" y="4472"/>
                        </a:cubicBezTo>
                        <a:lnTo>
                          <a:pt x="4275" y="4317"/>
                        </a:lnTo>
                        <a:cubicBezTo>
                          <a:pt x="4417" y="3781"/>
                          <a:pt x="4656" y="3650"/>
                          <a:pt x="4929" y="3638"/>
                        </a:cubicBezTo>
                        <a:cubicBezTo>
                          <a:pt x="5179" y="3698"/>
                          <a:pt x="5406" y="3817"/>
                          <a:pt x="5489" y="4365"/>
                        </a:cubicBezTo>
                        <a:lnTo>
                          <a:pt x="5501" y="4484"/>
                        </a:lnTo>
                        <a:cubicBezTo>
                          <a:pt x="5501" y="4484"/>
                          <a:pt x="5501" y="5341"/>
                          <a:pt x="8085" y="5960"/>
                        </a:cubicBezTo>
                        <a:cubicBezTo>
                          <a:pt x="8087" y="5961"/>
                          <a:pt x="8090" y="5961"/>
                          <a:pt x="8093" y="5961"/>
                        </a:cubicBezTo>
                        <a:cubicBezTo>
                          <a:pt x="8126" y="5961"/>
                          <a:pt x="8160" y="5901"/>
                          <a:pt x="8204" y="5901"/>
                        </a:cubicBezTo>
                        <a:lnTo>
                          <a:pt x="8835" y="6115"/>
                        </a:lnTo>
                        <a:cubicBezTo>
                          <a:pt x="8864" y="6123"/>
                          <a:pt x="8887" y="6129"/>
                          <a:pt x="8904" y="6129"/>
                        </a:cubicBezTo>
                        <a:cubicBezTo>
                          <a:pt x="8936" y="6129"/>
                          <a:pt x="8945" y="6110"/>
                          <a:pt x="8930" y="6055"/>
                        </a:cubicBezTo>
                        <a:lnTo>
                          <a:pt x="8692" y="5436"/>
                        </a:lnTo>
                        <a:lnTo>
                          <a:pt x="8656" y="5329"/>
                        </a:lnTo>
                        <a:lnTo>
                          <a:pt x="8692" y="5329"/>
                        </a:lnTo>
                        <a:lnTo>
                          <a:pt x="9335" y="5377"/>
                        </a:lnTo>
                        <a:cubicBezTo>
                          <a:pt x="9406" y="5377"/>
                          <a:pt x="9454" y="5365"/>
                          <a:pt x="9394" y="5281"/>
                        </a:cubicBezTo>
                        <a:lnTo>
                          <a:pt x="9037" y="4853"/>
                        </a:lnTo>
                        <a:lnTo>
                          <a:pt x="8989" y="4793"/>
                        </a:lnTo>
                        <a:lnTo>
                          <a:pt x="9073" y="4781"/>
                        </a:lnTo>
                        <a:lnTo>
                          <a:pt x="9644" y="4650"/>
                        </a:lnTo>
                        <a:cubicBezTo>
                          <a:pt x="9716" y="4627"/>
                          <a:pt x="9728" y="4567"/>
                          <a:pt x="9668" y="4508"/>
                        </a:cubicBezTo>
                        <a:lnTo>
                          <a:pt x="9239" y="4127"/>
                        </a:lnTo>
                        <a:lnTo>
                          <a:pt x="9228" y="4115"/>
                        </a:lnTo>
                        <a:lnTo>
                          <a:pt x="9251" y="4091"/>
                        </a:lnTo>
                        <a:lnTo>
                          <a:pt x="9811" y="3853"/>
                        </a:lnTo>
                        <a:cubicBezTo>
                          <a:pt x="9882" y="3829"/>
                          <a:pt x="9882" y="3769"/>
                          <a:pt x="9823" y="3722"/>
                        </a:cubicBezTo>
                        <a:lnTo>
                          <a:pt x="9347" y="3412"/>
                        </a:lnTo>
                        <a:lnTo>
                          <a:pt x="9275" y="3365"/>
                        </a:lnTo>
                        <a:lnTo>
                          <a:pt x="9347" y="3317"/>
                        </a:lnTo>
                        <a:lnTo>
                          <a:pt x="9847" y="3019"/>
                        </a:lnTo>
                        <a:cubicBezTo>
                          <a:pt x="9930" y="2984"/>
                          <a:pt x="9930" y="2924"/>
                          <a:pt x="9847" y="2888"/>
                        </a:cubicBezTo>
                        <a:lnTo>
                          <a:pt x="9347" y="2638"/>
                        </a:lnTo>
                        <a:lnTo>
                          <a:pt x="9347" y="2603"/>
                        </a:lnTo>
                        <a:lnTo>
                          <a:pt x="9823" y="2269"/>
                        </a:lnTo>
                        <a:cubicBezTo>
                          <a:pt x="9882" y="2222"/>
                          <a:pt x="9882" y="2162"/>
                          <a:pt x="9811" y="2126"/>
                        </a:cubicBezTo>
                        <a:lnTo>
                          <a:pt x="9251" y="1924"/>
                        </a:lnTo>
                        <a:lnTo>
                          <a:pt x="9180" y="1888"/>
                        </a:lnTo>
                        <a:lnTo>
                          <a:pt x="9239" y="1829"/>
                        </a:lnTo>
                        <a:lnTo>
                          <a:pt x="9656" y="1412"/>
                        </a:lnTo>
                        <a:cubicBezTo>
                          <a:pt x="9716" y="1352"/>
                          <a:pt x="9704" y="1293"/>
                          <a:pt x="9609" y="1281"/>
                        </a:cubicBezTo>
                        <a:lnTo>
                          <a:pt x="8978" y="1162"/>
                        </a:lnTo>
                        <a:lnTo>
                          <a:pt x="8942" y="1162"/>
                        </a:lnTo>
                        <a:lnTo>
                          <a:pt x="8954" y="1138"/>
                        </a:lnTo>
                        <a:lnTo>
                          <a:pt x="9239" y="602"/>
                        </a:lnTo>
                        <a:cubicBezTo>
                          <a:pt x="9287" y="519"/>
                          <a:pt x="9239" y="483"/>
                          <a:pt x="9168" y="483"/>
                        </a:cubicBezTo>
                        <a:lnTo>
                          <a:pt x="8525" y="543"/>
                        </a:lnTo>
                        <a:cubicBezTo>
                          <a:pt x="5775" y="817"/>
                          <a:pt x="5656" y="1805"/>
                          <a:pt x="5656" y="1805"/>
                        </a:cubicBezTo>
                        <a:lnTo>
                          <a:pt x="5644" y="1924"/>
                        </a:lnTo>
                        <a:cubicBezTo>
                          <a:pt x="5489" y="2460"/>
                          <a:pt x="5251" y="2579"/>
                          <a:pt x="5001" y="2591"/>
                        </a:cubicBezTo>
                        <a:cubicBezTo>
                          <a:pt x="4751" y="2543"/>
                          <a:pt x="4525" y="2400"/>
                          <a:pt x="4453" y="1853"/>
                        </a:cubicBezTo>
                        <a:lnTo>
                          <a:pt x="4429" y="1733"/>
                        </a:lnTo>
                        <a:cubicBezTo>
                          <a:pt x="4429" y="1733"/>
                          <a:pt x="4429" y="745"/>
                          <a:pt x="1739" y="138"/>
                        </a:cubicBezTo>
                        <a:lnTo>
                          <a:pt x="1096" y="7"/>
                        </a:lnTo>
                        <a:cubicBezTo>
                          <a:pt x="1083" y="3"/>
                          <a:pt x="1071" y="1"/>
                          <a:pt x="1060" y="1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86" name="Google Shape;2386;p49"/>
                  <p:cNvSpPr/>
                  <p:nvPr/>
                </p:nvSpPr>
                <p:spPr>
                  <a:xfrm>
                    <a:off x="7356069" y="6668931"/>
                    <a:ext cx="53806" cy="37204"/>
                  </a:xfrm>
                  <a:custGeom>
                    <a:rect b="b" l="l" r="r" t="t"/>
                    <a:pathLst>
                      <a:path extrusionOk="0" h="1842" w="2664">
                        <a:moveTo>
                          <a:pt x="72" y="0"/>
                        </a:moveTo>
                        <a:cubicBezTo>
                          <a:pt x="12" y="0"/>
                          <a:pt x="0" y="24"/>
                          <a:pt x="36" y="72"/>
                        </a:cubicBezTo>
                        <a:cubicBezTo>
                          <a:pt x="1129" y="1399"/>
                          <a:pt x="1809" y="1842"/>
                          <a:pt x="2191" y="1842"/>
                        </a:cubicBezTo>
                        <a:cubicBezTo>
                          <a:pt x="2587" y="1842"/>
                          <a:pt x="2663" y="1366"/>
                          <a:pt x="2548" y="905"/>
                        </a:cubicBezTo>
                        <a:cubicBezTo>
                          <a:pt x="2393" y="250"/>
                          <a:pt x="548" y="36"/>
                          <a:pt x="72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87" name="Google Shape;2387;p49"/>
                  <p:cNvSpPr/>
                  <p:nvPr/>
                </p:nvSpPr>
                <p:spPr>
                  <a:xfrm>
                    <a:off x="7356796" y="6630374"/>
                    <a:ext cx="56634" cy="32235"/>
                  </a:xfrm>
                  <a:custGeom>
                    <a:rect b="b" l="l" r="r" t="t"/>
                    <a:pathLst>
                      <a:path extrusionOk="0" h="1596" w="2804">
                        <a:moveTo>
                          <a:pt x="2322" y="1"/>
                        </a:moveTo>
                        <a:cubicBezTo>
                          <a:pt x="1929" y="1"/>
                          <a:pt x="1216" y="386"/>
                          <a:pt x="36" y="1516"/>
                        </a:cubicBezTo>
                        <a:cubicBezTo>
                          <a:pt x="0" y="1552"/>
                          <a:pt x="0" y="1588"/>
                          <a:pt x="71" y="1588"/>
                        </a:cubicBezTo>
                        <a:cubicBezTo>
                          <a:pt x="155" y="1592"/>
                          <a:pt x="280" y="1596"/>
                          <a:pt x="432" y="1596"/>
                        </a:cubicBezTo>
                        <a:cubicBezTo>
                          <a:pt x="1147" y="1596"/>
                          <a:pt x="2445" y="1511"/>
                          <a:pt x="2631" y="981"/>
                        </a:cubicBezTo>
                        <a:cubicBezTo>
                          <a:pt x="2803" y="509"/>
                          <a:pt x="2774" y="1"/>
                          <a:pt x="232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88" name="Google Shape;2388;p49"/>
                  <p:cNvSpPr/>
                  <p:nvPr/>
                </p:nvSpPr>
                <p:spPr>
                  <a:xfrm>
                    <a:off x="7287903" y="6667881"/>
                    <a:ext cx="56876" cy="32154"/>
                  </a:xfrm>
                  <a:custGeom>
                    <a:rect b="b" l="l" r="r" t="t"/>
                    <a:pathLst>
                      <a:path extrusionOk="0" h="1592" w="2816">
                        <a:moveTo>
                          <a:pt x="2432" y="1"/>
                        </a:moveTo>
                        <a:cubicBezTo>
                          <a:pt x="1732" y="1"/>
                          <a:pt x="365" y="66"/>
                          <a:pt x="173" y="612"/>
                        </a:cubicBezTo>
                        <a:cubicBezTo>
                          <a:pt x="1" y="1083"/>
                          <a:pt x="30" y="1591"/>
                          <a:pt x="481" y="1591"/>
                        </a:cubicBezTo>
                        <a:cubicBezTo>
                          <a:pt x="875" y="1591"/>
                          <a:pt x="1588" y="1206"/>
                          <a:pt x="2768" y="76"/>
                        </a:cubicBezTo>
                        <a:cubicBezTo>
                          <a:pt x="2816" y="52"/>
                          <a:pt x="2792" y="5"/>
                          <a:pt x="2732" y="5"/>
                        </a:cubicBezTo>
                        <a:cubicBezTo>
                          <a:pt x="2660" y="3"/>
                          <a:pt x="2557" y="1"/>
                          <a:pt x="2432" y="1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89" name="Google Shape;2389;p49"/>
                  <p:cNvSpPr/>
                  <p:nvPr/>
                </p:nvSpPr>
                <p:spPr>
                  <a:xfrm>
                    <a:off x="7291215" y="6624274"/>
                    <a:ext cx="53806" cy="37466"/>
                  </a:xfrm>
                  <a:custGeom>
                    <a:rect b="b" l="l" r="r" t="t"/>
                    <a:pathLst>
                      <a:path extrusionOk="0" h="1855" w="2664">
                        <a:moveTo>
                          <a:pt x="473" y="1"/>
                        </a:moveTo>
                        <a:cubicBezTo>
                          <a:pt x="77" y="1"/>
                          <a:pt x="1" y="477"/>
                          <a:pt x="116" y="937"/>
                        </a:cubicBezTo>
                        <a:cubicBezTo>
                          <a:pt x="259" y="1592"/>
                          <a:pt x="2116" y="1806"/>
                          <a:pt x="2592" y="1854"/>
                        </a:cubicBezTo>
                        <a:cubicBezTo>
                          <a:pt x="2652" y="1854"/>
                          <a:pt x="2664" y="1818"/>
                          <a:pt x="2628" y="1771"/>
                        </a:cubicBezTo>
                        <a:cubicBezTo>
                          <a:pt x="1535" y="444"/>
                          <a:pt x="855" y="1"/>
                          <a:pt x="473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90" name="Google Shape;2390;p49"/>
                  <p:cNvSpPr/>
                  <p:nvPr/>
                </p:nvSpPr>
                <p:spPr>
                  <a:xfrm>
                    <a:off x="7224523" y="6456554"/>
                    <a:ext cx="200339" cy="123770"/>
                  </a:xfrm>
                  <a:custGeom>
                    <a:rect b="b" l="l" r="r" t="t"/>
                    <a:pathLst>
                      <a:path extrusionOk="0" h="6128" w="9919">
                        <a:moveTo>
                          <a:pt x="1107" y="0"/>
                        </a:moveTo>
                        <a:cubicBezTo>
                          <a:pt x="1042" y="0"/>
                          <a:pt x="1015" y="45"/>
                          <a:pt x="1036" y="109"/>
                        </a:cubicBezTo>
                        <a:lnTo>
                          <a:pt x="1263" y="669"/>
                        </a:lnTo>
                        <a:lnTo>
                          <a:pt x="1275" y="705"/>
                        </a:lnTo>
                        <a:lnTo>
                          <a:pt x="1251" y="705"/>
                        </a:lnTo>
                        <a:lnTo>
                          <a:pt x="620" y="752"/>
                        </a:lnTo>
                        <a:cubicBezTo>
                          <a:pt x="548" y="752"/>
                          <a:pt x="513" y="812"/>
                          <a:pt x="560" y="883"/>
                        </a:cubicBezTo>
                        <a:lnTo>
                          <a:pt x="917" y="1347"/>
                        </a:lnTo>
                        <a:lnTo>
                          <a:pt x="977" y="1407"/>
                        </a:lnTo>
                        <a:lnTo>
                          <a:pt x="882" y="1419"/>
                        </a:lnTo>
                        <a:lnTo>
                          <a:pt x="322" y="1550"/>
                        </a:lnTo>
                        <a:cubicBezTo>
                          <a:pt x="251" y="1562"/>
                          <a:pt x="239" y="1621"/>
                          <a:pt x="286" y="1681"/>
                        </a:cubicBezTo>
                        <a:lnTo>
                          <a:pt x="727" y="2074"/>
                        </a:lnTo>
                        <a:lnTo>
                          <a:pt x="727" y="2098"/>
                        </a:lnTo>
                        <a:lnTo>
                          <a:pt x="191" y="2300"/>
                        </a:lnTo>
                        <a:cubicBezTo>
                          <a:pt x="60" y="2336"/>
                          <a:pt x="60" y="2395"/>
                          <a:pt x="120" y="2443"/>
                        </a:cubicBezTo>
                        <a:lnTo>
                          <a:pt x="572" y="2788"/>
                        </a:lnTo>
                        <a:lnTo>
                          <a:pt x="655" y="2836"/>
                        </a:lnTo>
                        <a:lnTo>
                          <a:pt x="572" y="2871"/>
                        </a:lnTo>
                        <a:lnTo>
                          <a:pt x="72" y="3133"/>
                        </a:lnTo>
                        <a:cubicBezTo>
                          <a:pt x="1" y="3157"/>
                          <a:pt x="13" y="3205"/>
                          <a:pt x="84" y="3252"/>
                        </a:cubicBezTo>
                        <a:lnTo>
                          <a:pt x="620" y="3526"/>
                        </a:lnTo>
                        <a:lnTo>
                          <a:pt x="632" y="3550"/>
                        </a:lnTo>
                        <a:lnTo>
                          <a:pt x="608" y="3574"/>
                        </a:lnTo>
                        <a:lnTo>
                          <a:pt x="132" y="3931"/>
                        </a:lnTo>
                        <a:cubicBezTo>
                          <a:pt x="72" y="3979"/>
                          <a:pt x="72" y="4050"/>
                          <a:pt x="143" y="4086"/>
                        </a:cubicBezTo>
                        <a:lnTo>
                          <a:pt x="691" y="4288"/>
                        </a:lnTo>
                        <a:lnTo>
                          <a:pt x="775" y="4324"/>
                        </a:lnTo>
                        <a:lnTo>
                          <a:pt x="715" y="4384"/>
                        </a:lnTo>
                        <a:lnTo>
                          <a:pt x="298" y="4800"/>
                        </a:lnTo>
                        <a:cubicBezTo>
                          <a:pt x="239" y="4860"/>
                          <a:pt x="251" y="4919"/>
                          <a:pt x="334" y="4931"/>
                        </a:cubicBezTo>
                        <a:lnTo>
                          <a:pt x="953" y="5050"/>
                        </a:lnTo>
                        <a:lnTo>
                          <a:pt x="977" y="5062"/>
                        </a:lnTo>
                        <a:lnTo>
                          <a:pt x="965" y="5098"/>
                        </a:lnTo>
                        <a:lnTo>
                          <a:pt x="679" y="5634"/>
                        </a:lnTo>
                        <a:cubicBezTo>
                          <a:pt x="635" y="5700"/>
                          <a:pt x="569" y="5850"/>
                          <a:pt x="619" y="5850"/>
                        </a:cubicBezTo>
                        <a:cubicBezTo>
                          <a:pt x="623" y="5850"/>
                          <a:pt x="627" y="5850"/>
                          <a:pt x="632" y="5848"/>
                        </a:cubicBezTo>
                        <a:lnTo>
                          <a:pt x="1167" y="5896"/>
                        </a:lnTo>
                        <a:cubicBezTo>
                          <a:pt x="1191" y="5896"/>
                          <a:pt x="1382" y="5777"/>
                          <a:pt x="1406" y="5777"/>
                        </a:cubicBezTo>
                        <a:cubicBezTo>
                          <a:pt x="4025" y="5479"/>
                          <a:pt x="4204" y="4467"/>
                          <a:pt x="4204" y="4467"/>
                        </a:cubicBezTo>
                        <a:lnTo>
                          <a:pt x="4263" y="4324"/>
                        </a:lnTo>
                        <a:cubicBezTo>
                          <a:pt x="4418" y="3788"/>
                          <a:pt x="4656" y="3645"/>
                          <a:pt x="4918" y="3633"/>
                        </a:cubicBezTo>
                        <a:cubicBezTo>
                          <a:pt x="5180" y="3693"/>
                          <a:pt x="5394" y="3812"/>
                          <a:pt x="5489" y="4360"/>
                        </a:cubicBezTo>
                        <a:lnTo>
                          <a:pt x="5501" y="4479"/>
                        </a:lnTo>
                        <a:cubicBezTo>
                          <a:pt x="5501" y="4479"/>
                          <a:pt x="5501" y="5348"/>
                          <a:pt x="8073" y="5955"/>
                        </a:cubicBezTo>
                        <a:cubicBezTo>
                          <a:pt x="8077" y="5956"/>
                          <a:pt x="8080" y="5957"/>
                          <a:pt x="8084" y="5957"/>
                        </a:cubicBezTo>
                        <a:cubicBezTo>
                          <a:pt x="8126" y="5957"/>
                          <a:pt x="8159" y="5896"/>
                          <a:pt x="8192" y="5896"/>
                        </a:cubicBezTo>
                        <a:lnTo>
                          <a:pt x="8835" y="6122"/>
                        </a:lnTo>
                        <a:cubicBezTo>
                          <a:pt x="8856" y="6125"/>
                          <a:pt x="8874" y="6128"/>
                          <a:pt x="8890" y="6128"/>
                        </a:cubicBezTo>
                        <a:cubicBezTo>
                          <a:pt x="8928" y="6128"/>
                          <a:pt x="8947" y="6113"/>
                          <a:pt x="8930" y="6062"/>
                        </a:cubicBezTo>
                        <a:lnTo>
                          <a:pt x="8692" y="5431"/>
                        </a:lnTo>
                        <a:lnTo>
                          <a:pt x="8656" y="5336"/>
                        </a:lnTo>
                        <a:lnTo>
                          <a:pt x="8692" y="5336"/>
                        </a:lnTo>
                        <a:lnTo>
                          <a:pt x="9323" y="5372"/>
                        </a:lnTo>
                        <a:cubicBezTo>
                          <a:pt x="9407" y="5372"/>
                          <a:pt x="9442" y="5360"/>
                          <a:pt x="9383" y="5288"/>
                        </a:cubicBezTo>
                        <a:lnTo>
                          <a:pt x="9026" y="4860"/>
                        </a:lnTo>
                        <a:lnTo>
                          <a:pt x="8990" y="4800"/>
                        </a:lnTo>
                        <a:lnTo>
                          <a:pt x="9073" y="4776"/>
                        </a:lnTo>
                        <a:lnTo>
                          <a:pt x="9645" y="4645"/>
                        </a:lnTo>
                        <a:cubicBezTo>
                          <a:pt x="9716" y="4634"/>
                          <a:pt x="9728" y="4574"/>
                          <a:pt x="9668" y="4515"/>
                        </a:cubicBezTo>
                        <a:lnTo>
                          <a:pt x="9240" y="4122"/>
                        </a:lnTo>
                        <a:lnTo>
                          <a:pt x="9228" y="4110"/>
                        </a:lnTo>
                        <a:lnTo>
                          <a:pt x="9252" y="4098"/>
                        </a:lnTo>
                        <a:lnTo>
                          <a:pt x="9799" y="3860"/>
                        </a:lnTo>
                        <a:cubicBezTo>
                          <a:pt x="9883" y="3824"/>
                          <a:pt x="9883" y="3764"/>
                          <a:pt x="9823" y="3729"/>
                        </a:cubicBezTo>
                        <a:lnTo>
                          <a:pt x="9347" y="3407"/>
                        </a:lnTo>
                        <a:lnTo>
                          <a:pt x="9264" y="3372"/>
                        </a:lnTo>
                        <a:lnTo>
                          <a:pt x="9347" y="3324"/>
                        </a:lnTo>
                        <a:lnTo>
                          <a:pt x="9847" y="3026"/>
                        </a:lnTo>
                        <a:cubicBezTo>
                          <a:pt x="9919" y="2979"/>
                          <a:pt x="9919" y="2919"/>
                          <a:pt x="9847" y="2895"/>
                        </a:cubicBezTo>
                        <a:lnTo>
                          <a:pt x="9347" y="2633"/>
                        </a:lnTo>
                        <a:lnTo>
                          <a:pt x="9347" y="2610"/>
                        </a:lnTo>
                        <a:lnTo>
                          <a:pt x="9823" y="2264"/>
                        </a:lnTo>
                        <a:cubicBezTo>
                          <a:pt x="9883" y="2217"/>
                          <a:pt x="9883" y="2157"/>
                          <a:pt x="9799" y="2133"/>
                        </a:cubicBezTo>
                        <a:lnTo>
                          <a:pt x="9252" y="1919"/>
                        </a:lnTo>
                        <a:lnTo>
                          <a:pt x="9180" y="1895"/>
                        </a:lnTo>
                        <a:lnTo>
                          <a:pt x="9240" y="1836"/>
                        </a:lnTo>
                        <a:lnTo>
                          <a:pt x="9657" y="1419"/>
                        </a:lnTo>
                        <a:cubicBezTo>
                          <a:pt x="9716" y="1359"/>
                          <a:pt x="9704" y="1300"/>
                          <a:pt x="9609" y="1288"/>
                        </a:cubicBezTo>
                        <a:lnTo>
                          <a:pt x="9002" y="1169"/>
                        </a:lnTo>
                        <a:lnTo>
                          <a:pt x="8966" y="1169"/>
                        </a:lnTo>
                        <a:lnTo>
                          <a:pt x="8990" y="1133"/>
                        </a:lnTo>
                        <a:lnTo>
                          <a:pt x="9264" y="597"/>
                        </a:lnTo>
                        <a:cubicBezTo>
                          <a:pt x="9311" y="526"/>
                          <a:pt x="9264" y="478"/>
                          <a:pt x="9192" y="478"/>
                        </a:cubicBezTo>
                        <a:lnTo>
                          <a:pt x="8549" y="538"/>
                        </a:lnTo>
                        <a:cubicBezTo>
                          <a:pt x="5799" y="824"/>
                          <a:pt x="5680" y="1800"/>
                          <a:pt x="5680" y="1800"/>
                        </a:cubicBezTo>
                        <a:lnTo>
                          <a:pt x="5668" y="1919"/>
                        </a:lnTo>
                        <a:cubicBezTo>
                          <a:pt x="5513" y="2455"/>
                          <a:pt x="5275" y="2574"/>
                          <a:pt x="5025" y="2598"/>
                        </a:cubicBezTo>
                        <a:cubicBezTo>
                          <a:pt x="4775" y="2550"/>
                          <a:pt x="4549" y="2395"/>
                          <a:pt x="4477" y="1848"/>
                        </a:cubicBezTo>
                        <a:lnTo>
                          <a:pt x="4465" y="1728"/>
                        </a:lnTo>
                        <a:cubicBezTo>
                          <a:pt x="4465" y="1728"/>
                          <a:pt x="4465" y="752"/>
                          <a:pt x="1763" y="133"/>
                        </a:cubicBezTo>
                        <a:lnTo>
                          <a:pt x="1132" y="2"/>
                        </a:lnTo>
                        <a:cubicBezTo>
                          <a:pt x="1123" y="1"/>
                          <a:pt x="1115" y="0"/>
                          <a:pt x="110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91" name="Google Shape;2391;p49"/>
                  <p:cNvSpPr/>
                  <p:nvPr/>
                </p:nvSpPr>
                <p:spPr>
                  <a:xfrm>
                    <a:off x="7329611" y="6522721"/>
                    <a:ext cx="53806" cy="37386"/>
                  </a:xfrm>
                  <a:custGeom>
                    <a:rect b="b" l="l" r="r" t="t"/>
                    <a:pathLst>
                      <a:path extrusionOk="0" h="1851" w="2664">
                        <a:moveTo>
                          <a:pt x="72" y="0"/>
                        </a:moveTo>
                        <a:cubicBezTo>
                          <a:pt x="13" y="0"/>
                          <a:pt x="1" y="36"/>
                          <a:pt x="36" y="72"/>
                        </a:cubicBezTo>
                        <a:cubicBezTo>
                          <a:pt x="1130" y="1405"/>
                          <a:pt x="1810" y="1851"/>
                          <a:pt x="2192" y="1851"/>
                        </a:cubicBezTo>
                        <a:cubicBezTo>
                          <a:pt x="2588" y="1851"/>
                          <a:pt x="2664" y="1372"/>
                          <a:pt x="2549" y="905"/>
                        </a:cubicBezTo>
                        <a:cubicBezTo>
                          <a:pt x="2394" y="250"/>
                          <a:pt x="548" y="48"/>
                          <a:pt x="7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92" name="Google Shape;2392;p49"/>
                  <p:cNvSpPr/>
                  <p:nvPr/>
                </p:nvSpPr>
                <p:spPr>
                  <a:xfrm>
                    <a:off x="7329853" y="6484407"/>
                    <a:ext cx="56876" cy="32134"/>
                  </a:xfrm>
                  <a:custGeom>
                    <a:rect b="b" l="l" r="r" t="t"/>
                    <a:pathLst>
                      <a:path extrusionOk="0" h="1591" w="2816">
                        <a:moveTo>
                          <a:pt x="2335" y="1"/>
                        </a:moveTo>
                        <a:cubicBezTo>
                          <a:pt x="1942" y="1"/>
                          <a:pt x="1228" y="386"/>
                          <a:pt x="48" y="1516"/>
                        </a:cubicBezTo>
                        <a:cubicBezTo>
                          <a:pt x="1" y="1540"/>
                          <a:pt x="24" y="1588"/>
                          <a:pt x="84" y="1588"/>
                        </a:cubicBezTo>
                        <a:cubicBezTo>
                          <a:pt x="149" y="1589"/>
                          <a:pt x="239" y="1591"/>
                          <a:pt x="347" y="1591"/>
                        </a:cubicBezTo>
                        <a:cubicBezTo>
                          <a:pt x="1035" y="1591"/>
                          <a:pt x="2448" y="1526"/>
                          <a:pt x="2644" y="980"/>
                        </a:cubicBezTo>
                        <a:cubicBezTo>
                          <a:pt x="2816" y="509"/>
                          <a:pt x="2787" y="1"/>
                          <a:pt x="233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93" name="Google Shape;2393;p49"/>
                  <p:cNvSpPr/>
                  <p:nvPr/>
                </p:nvSpPr>
                <p:spPr>
                  <a:xfrm>
                    <a:off x="7261080" y="6521691"/>
                    <a:ext cx="56775" cy="32195"/>
                  </a:xfrm>
                  <a:custGeom>
                    <a:rect b="b" l="l" r="r" t="t"/>
                    <a:pathLst>
                      <a:path extrusionOk="0" h="1594" w="2811">
                        <a:moveTo>
                          <a:pt x="2478" y="0"/>
                        </a:moveTo>
                        <a:cubicBezTo>
                          <a:pt x="1791" y="0"/>
                          <a:pt x="375" y="67"/>
                          <a:pt x="179" y="623"/>
                        </a:cubicBezTo>
                        <a:cubicBezTo>
                          <a:pt x="1" y="1088"/>
                          <a:pt x="30" y="1593"/>
                          <a:pt x="482" y="1593"/>
                        </a:cubicBezTo>
                        <a:cubicBezTo>
                          <a:pt x="876" y="1593"/>
                          <a:pt x="1589" y="1211"/>
                          <a:pt x="2763" y="87"/>
                        </a:cubicBezTo>
                        <a:cubicBezTo>
                          <a:pt x="2810" y="51"/>
                          <a:pt x="2798" y="4"/>
                          <a:pt x="2739" y="4"/>
                        </a:cubicBezTo>
                        <a:cubicBezTo>
                          <a:pt x="2675" y="2"/>
                          <a:pt x="2585" y="0"/>
                          <a:pt x="2478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94" name="Google Shape;2394;p49"/>
                  <p:cNvSpPr/>
                  <p:nvPr/>
                </p:nvSpPr>
                <p:spPr>
                  <a:xfrm>
                    <a:off x="7264514" y="6478226"/>
                    <a:ext cx="54049" cy="37305"/>
                  </a:xfrm>
                  <a:custGeom>
                    <a:rect b="b" l="l" r="r" t="t"/>
                    <a:pathLst>
                      <a:path extrusionOk="0" h="1847" w="2676">
                        <a:moveTo>
                          <a:pt x="470" y="0"/>
                        </a:moveTo>
                        <a:cubicBezTo>
                          <a:pt x="74" y="0"/>
                          <a:pt x="1" y="480"/>
                          <a:pt x="116" y="941"/>
                        </a:cubicBezTo>
                        <a:cubicBezTo>
                          <a:pt x="259" y="1596"/>
                          <a:pt x="2104" y="1798"/>
                          <a:pt x="2581" y="1846"/>
                        </a:cubicBezTo>
                        <a:cubicBezTo>
                          <a:pt x="2664" y="1846"/>
                          <a:pt x="2676" y="1822"/>
                          <a:pt x="2628" y="1775"/>
                        </a:cubicBezTo>
                        <a:cubicBezTo>
                          <a:pt x="1531" y="444"/>
                          <a:pt x="851" y="0"/>
                          <a:pt x="47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95" name="Google Shape;2395;p49"/>
                  <p:cNvSpPr/>
                  <p:nvPr/>
                </p:nvSpPr>
                <p:spPr>
                  <a:xfrm>
                    <a:off x="7021316" y="6445062"/>
                    <a:ext cx="196744" cy="203934"/>
                  </a:xfrm>
                  <a:custGeom>
                    <a:rect b="b" l="l" r="r" t="t"/>
                    <a:pathLst>
                      <a:path extrusionOk="0" h="10097" w="9741">
                        <a:moveTo>
                          <a:pt x="5627" y="0"/>
                        </a:moveTo>
                        <a:cubicBezTo>
                          <a:pt x="5606" y="0"/>
                          <a:pt x="5582" y="16"/>
                          <a:pt x="5561" y="47"/>
                        </a:cubicBezTo>
                        <a:lnTo>
                          <a:pt x="5204" y="583"/>
                        </a:lnTo>
                        <a:cubicBezTo>
                          <a:pt x="3668" y="2881"/>
                          <a:pt x="4347" y="3595"/>
                          <a:pt x="4347" y="3595"/>
                        </a:cubicBezTo>
                        <a:lnTo>
                          <a:pt x="4418" y="3679"/>
                        </a:lnTo>
                        <a:cubicBezTo>
                          <a:pt x="4740" y="4143"/>
                          <a:pt x="4668" y="4393"/>
                          <a:pt x="4525" y="4607"/>
                        </a:cubicBezTo>
                        <a:cubicBezTo>
                          <a:pt x="4420" y="4688"/>
                          <a:pt x="4302" y="4749"/>
                          <a:pt x="4146" y="4749"/>
                        </a:cubicBezTo>
                        <a:cubicBezTo>
                          <a:pt x="4002" y="4749"/>
                          <a:pt x="3825" y="4697"/>
                          <a:pt x="3597" y="4560"/>
                        </a:cubicBezTo>
                        <a:lnTo>
                          <a:pt x="3501" y="4488"/>
                        </a:lnTo>
                        <a:cubicBezTo>
                          <a:pt x="3501" y="4488"/>
                          <a:pt x="3365" y="4374"/>
                          <a:pt x="3040" y="4374"/>
                        </a:cubicBezTo>
                        <a:cubicBezTo>
                          <a:pt x="2602" y="4374"/>
                          <a:pt x="1819" y="4582"/>
                          <a:pt x="560" y="5560"/>
                        </a:cubicBezTo>
                        <a:lnTo>
                          <a:pt x="560" y="5572"/>
                        </a:lnTo>
                        <a:lnTo>
                          <a:pt x="60" y="5976"/>
                        </a:lnTo>
                        <a:cubicBezTo>
                          <a:pt x="1" y="6012"/>
                          <a:pt x="1" y="6096"/>
                          <a:pt x="84" y="6107"/>
                        </a:cubicBezTo>
                        <a:lnTo>
                          <a:pt x="656" y="6298"/>
                        </a:lnTo>
                        <a:lnTo>
                          <a:pt x="679" y="6310"/>
                        </a:lnTo>
                        <a:lnTo>
                          <a:pt x="668" y="6346"/>
                        </a:lnTo>
                        <a:lnTo>
                          <a:pt x="310" y="6846"/>
                        </a:lnTo>
                        <a:cubicBezTo>
                          <a:pt x="263" y="6905"/>
                          <a:pt x="298" y="6965"/>
                          <a:pt x="370" y="6965"/>
                        </a:cubicBezTo>
                        <a:lnTo>
                          <a:pt x="953" y="6989"/>
                        </a:lnTo>
                        <a:lnTo>
                          <a:pt x="1037" y="6989"/>
                        </a:lnTo>
                        <a:lnTo>
                          <a:pt x="989" y="7060"/>
                        </a:lnTo>
                        <a:lnTo>
                          <a:pt x="739" y="7584"/>
                        </a:lnTo>
                        <a:cubicBezTo>
                          <a:pt x="715" y="7655"/>
                          <a:pt x="739" y="7703"/>
                          <a:pt x="810" y="7703"/>
                        </a:cubicBezTo>
                        <a:lnTo>
                          <a:pt x="1394" y="7620"/>
                        </a:lnTo>
                        <a:lnTo>
                          <a:pt x="1406" y="7643"/>
                        </a:lnTo>
                        <a:lnTo>
                          <a:pt x="1215" y="8179"/>
                        </a:lnTo>
                        <a:cubicBezTo>
                          <a:pt x="1176" y="8278"/>
                          <a:pt x="1202" y="8328"/>
                          <a:pt x="1253" y="8328"/>
                        </a:cubicBezTo>
                        <a:cubicBezTo>
                          <a:pt x="1264" y="8328"/>
                          <a:pt x="1275" y="8326"/>
                          <a:pt x="1287" y="8322"/>
                        </a:cubicBezTo>
                        <a:lnTo>
                          <a:pt x="1858" y="8191"/>
                        </a:lnTo>
                        <a:lnTo>
                          <a:pt x="1942" y="8179"/>
                        </a:lnTo>
                        <a:lnTo>
                          <a:pt x="1942" y="8179"/>
                        </a:lnTo>
                        <a:lnTo>
                          <a:pt x="1930" y="8251"/>
                        </a:lnTo>
                        <a:lnTo>
                          <a:pt x="1799" y="8822"/>
                        </a:lnTo>
                        <a:cubicBezTo>
                          <a:pt x="1781" y="8876"/>
                          <a:pt x="1796" y="8902"/>
                          <a:pt x="1835" y="8902"/>
                        </a:cubicBezTo>
                        <a:cubicBezTo>
                          <a:pt x="1849" y="8902"/>
                          <a:pt x="1864" y="8899"/>
                          <a:pt x="1882" y="8894"/>
                        </a:cubicBezTo>
                        <a:lnTo>
                          <a:pt x="2442" y="8655"/>
                        </a:lnTo>
                        <a:lnTo>
                          <a:pt x="2465" y="8643"/>
                        </a:lnTo>
                        <a:lnTo>
                          <a:pt x="2465" y="8679"/>
                        </a:lnTo>
                        <a:lnTo>
                          <a:pt x="2442" y="9275"/>
                        </a:lnTo>
                        <a:cubicBezTo>
                          <a:pt x="2442" y="9336"/>
                          <a:pt x="2461" y="9372"/>
                          <a:pt x="2505" y="9372"/>
                        </a:cubicBezTo>
                        <a:cubicBezTo>
                          <a:pt x="2520" y="9372"/>
                          <a:pt x="2539" y="9367"/>
                          <a:pt x="2561" y="9358"/>
                        </a:cubicBezTo>
                        <a:lnTo>
                          <a:pt x="3061" y="9060"/>
                        </a:lnTo>
                        <a:lnTo>
                          <a:pt x="3132" y="9013"/>
                        </a:lnTo>
                        <a:lnTo>
                          <a:pt x="3156" y="9096"/>
                        </a:lnTo>
                        <a:lnTo>
                          <a:pt x="3204" y="9679"/>
                        </a:lnTo>
                        <a:cubicBezTo>
                          <a:pt x="3219" y="9739"/>
                          <a:pt x="3238" y="9766"/>
                          <a:pt x="3271" y="9766"/>
                        </a:cubicBezTo>
                        <a:cubicBezTo>
                          <a:pt x="3291" y="9766"/>
                          <a:pt x="3315" y="9757"/>
                          <a:pt x="3346" y="9739"/>
                        </a:cubicBezTo>
                        <a:lnTo>
                          <a:pt x="3835" y="9334"/>
                        </a:lnTo>
                        <a:lnTo>
                          <a:pt x="3858" y="9322"/>
                        </a:lnTo>
                        <a:lnTo>
                          <a:pt x="3882" y="9358"/>
                        </a:lnTo>
                        <a:lnTo>
                          <a:pt x="4097" y="9906"/>
                        </a:lnTo>
                        <a:cubicBezTo>
                          <a:pt x="4127" y="9966"/>
                          <a:pt x="4184" y="10097"/>
                          <a:pt x="4229" y="10097"/>
                        </a:cubicBezTo>
                        <a:cubicBezTo>
                          <a:pt x="4237" y="10097"/>
                          <a:pt x="4244" y="10093"/>
                          <a:pt x="4251" y="10084"/>
                        </a:cubicBezTo>
                        <a:lnTo>
                          <a:pt x="4620" y="9691"/>
                        </a:lnTo>
                        <a:cubicBezTo>
                          <a:pt x="4644" y="9679"/>
                          <a:pt x="4656" y="9453"/>
                          <a:pt x="4680" y="9429"/>
                        </a:cubicBezTo>
                        <a:cubicBezTo>
                          <a:pt x="6133" y="7215"/>
                          <a:pt x="5454" y="6441"/>
                          <a:pt x="5454" y="6441"/>
                        </a:cubicBezTo>
                        <a:lnTo>
                          <a:pt x="5382" y="6298"/>
                        </a:lnTo>
                        <a:cubicBezTo>
                          <a:pt x="5049" y="5857"/>
                          <a:pt x="5121" y="5572"/>
                          <a:pt x="5263" y="5369"/>
                        </a:cubicBezTo>
                        <a:cubicBezTo>
                          <a:pt x="5377" y="5281"/>
                          <a:pt x="5498" y="5212"/>
                          <a:pt x="5657" y="5212"/>
                        </a:cubicBezTo>
                        <a:cubicBezTo>
                          <a:pt x="5798" y="5212"/>
                          <a:pt x="5969" y="5265"/>
                          <a:pt x="6192" y="5405"/>
                        </a:cubicBezTo>
                        <a:lnTo>
                          <a:pt x="6275" y="5465"/>
                        </a:lnTo>
                        <a:cubicBezTo>
                          <a:pt x="6275" y="5465"/>
                          <a:pt x="6389" y="5560"/>
                          <a:pt x="6670" y="5560"/>
                        </a:cubicBezTo>
                        <a:cubicBezTo>
                          <a:pt x="7070" y="5560"/>
                          <a:pt x="7811" y="5366"/>
                          <a:pt x="9050" y="4429"/>
                        </a:cubicBezTo>
                        <a:cubicBezTo>
                          <a:pt x="9073" y="4393"/>
                          <a:pt x="9050" y="4322"/>
                          <a:pt x="9073" y="4298"/>
                        </a:cubicBezTo>
                        <a:lnTo>
                          <a:pt x="9657" y="3952"/>
                        </a:lnTo>
                        <a:cubicBezTo>
                          <a:pt x="9716" y="3905"/>
                          <a:pt x="9740" y="3857"/>
                          <a:pt x="9669" y="3845"/>
                        </a:cubicBezTo>
                        <a:lnTo>
                          <a:pt x="9050" y="3607"/>
                        </a:lnTo>
                        <a:lnTo>
                          <a:pt x="8954" y="3560"/>
                        </a:lnTo>
                        <a:lnTo>
                          <a:pt x="8966" y="3536"/>
                        </a:lnTo>
                        <a:lnTo>
                          <a:pt x="9419" y="3071"/>
                        </a:lnTo>
                        <a:cubicBezTo>
                          <a:pt x="9454" y="3012"/>
                          <a:pt x="9478" y="2964"/>
                          <a:pt x="9383" y="2964"/>
                        </a:cubicBezTo>
                        <a:lnTo>
                          <a:pt x="8752" y="2964"/>
                        </a:lnTo>
                        <a:lnTo>
                          <a:pt x="8788" y="2893"/>
                        </a:lnTo>
                        <a:lnTo>
                          <a:pt x="9050" y="2369"/>
                        </a:lnTo>
                        <a:cubicBezTo>
                          <a:pt x="9073" y="2297"/>
                          <a:pt x="9050" y="2250"/>
                          <a:pt x="8966" y="2250"/>
                        </a:cubicBezTo>
                        <a:lnTo>
                          <a:pt x="8395" y="2333"/>
                        </a:lnTo>
                        <a:lnTo>
                          <a:pt x="8359" y="2333"/>
                        </a:lnTo>
                        <a:lnTo>
                          <a:pt x="8359" y="2297"/>
                        </a:lnTo>
                        <a:lnTo>
                          <a:pt x="8538" y="1738"/>
                        </a:lnTo>
                        <a:cubicBezTo>
                          <a:pt x="8569" y="1665"/>
                          <a:pt x="8536" y="1628"/>
                          <a:pt x="8464" y="1628"/>
                        </a:cubicBezTo>
                        <a:cubicBezTo>
                          <a:pt x="8454" y="1628"/>
                          <a:pt x="8442" y="1629"/>
                          <a:pt x="8430" y="1631"/>
                        </a:cubicBezTo>
                        <a:lnTo>
                          <a:pt x="7883" y="1797"/>
                        </a:lnTo>
                        <a:lnTo>
                          <a:pt x="7811" y="1821"/>
                        </a:lnTo>
                        <a:lnTo>
                          <a:pt x="7823" y="1738"/>
                        </a:lnTo>
                        <a:lnTo>
                          <a:pt x="7930" y="1154"/>
                        </a:lnTo>
                        <a:cubicBezTo>
                          <a:pt x="7940" y="1096"/>
                          <a:pt x="7910" y="1053"/>
                          <a:pt x="7859" y="1053"/>
                        </a:cubicBezTo>
                        <a:cubicBezTo>
                          <a:pt x="7848" y="1053"/>
                          <a:pt x="7836" y="1055"/>
                          <a:pt x="7823" y="1059"/>
                        </a:cubicBezTo>
                        <a:lnTo>
                          <a:pt x="7323" y="1285"/>
                        </a:lnTo>
                        <a:cubicBezTo>
                          <a:pt x="7299" y="1285"/>
                          <a:pt x="7299" y="1274"/>
                          <a:pt x="7299" y="1274"/>
                        </a:cubicBezTo>
                        <a:lnTo>
                          <a:pt x="7347" y="690"/>
                        </a:lnTo>
                        <a:cubicBezTo>
                          <a:pt x="7347" y="639"/>
                          <a:pt x="7322" y="600"/>
                          <a:pt x="7282" y="600"/>
                        </a:cubicBezTo>
                        <a:cubicBezTo>
                          <a:pt x="7266" y="600"/>
                          <a:pt x="7248" y="605"/>
                          <a:pt x="7228" y="619"/>
                        </a:cubicBezTo>
                        <a:lnTo>
                          <a:pt x="6728" y="916"/>
                        </a:lnTo>
                        <a:lnTo>
                          <a:pt x="6645" y="964"/>
                        </a:lnTo>
                        <a:lnTo>
                          <a:pt x="6633" y="869"/>
                        </a:lnTo>
                        <a:lnTo>
                          <a:pt x="6573" y="285"/>
                        </a:lnTo>
                        <a:cubicBezTo>
                          <a:pt x="6573" y="236"/>
                          <a:pt x="6545" y="209"/>
                          <a:pt x="6504" y="209"/>
                        </a:cubicBezTo>
                        <a:cubicBezTo>
                          <a:pt x="6485" y="209"/>
                          <a:pt x="6464" y="215"/>
                          <a:pt x="6442" y="226"/>
                        </a:cubicBezTo>
                        <a:lnTo>
                          <a:pt x="5966" y="619"/>
                        </a:lnTo>
                        <a:lnTo>
                          <a:pt x="5930" y="642"/>
                        </a:lnTo>
                        <a:lnTo>
                          <a:pt x="5918" y="619"/>
                        </a:lnTo>
                        <a:lnTo>
                          <a:pt x="5692" y="71"/>
                        </a:lnTo>
                        <a:cubicBezTo>
                          <a:pt x="5679" y="25"/>
                          <a:pt x="5654" y="0"/>
                          <a:pt x="562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96" name="Google Shape;2396;p49"/>
                  <p:cNvSpPr/>
                  <p:nvPr/>
                </p:nvSpPr>
                <p:spPr>
                  <a:xfrm>
                    <a:off x="7125939" y="6515793"/>
                    <a:ext cx="72388" cy="29549"/>
                  </a:xfrm>
                  <a:custGeom>
                    <a:rect b="b" l="l" r="r" t="t"/>
                    <a:pathLst>
                      <a:path extrusionOk="0" h="1463" w="3584">
                        <a:moveTo>
                          <a:pt x="2101" y="1"/>
                        </a:moveTo>
                        <a:cubicBezTo>
                          <a:pt x="1438" y="1"/>
                          <a:pt x="335" y="1058"/>
                          <a:pt x="36" y="1367"/>
                        </a:cubicBezTo>
                        <a:cubicBezTo>
                          <a:pt x="0" y="1415"/>
                          <a:pt x="24" y="1462"/>
                          <a:pt x="71" y="1462"/>
                        </a:cubicBezTo>
                        <a:cubicBezTo>
                          <a:pt x="3584" y="1462"/>
                          <a:pt x="3167" y="462"/>
                          <a:pt x="2310" y="46"/>
                        </a:cubicBezTo>
                        <a:cubicBezTo>
                          <a:pt x="2247" y="15"/>
                          <a:pt x="2177" y="1"/>
                          <a:pt x="2101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97" name="Google Shape;2397;p49"/>
                  <p:cNvSpPr/>
                  <p:nvPr/>
                </p:nvSpPr>
                <p:spPr>
                  <a:xfrm>
                    <a:off x="7117234" y="6480428"/>
                    <a:ext cx="35406" cy="59421"/>
                  </a:xfrm>
                  <a:custGeom>
                    <a:rect b="b" l="l" r="r" t="t"/>
                    <a:pathLst>
                      <a:path extrusionOk="0" h="2942" w="1753">
                        <a:moveTo>
                          <a:pt x="742" y="1"/>
                        </a:moveTo>
                        <a:cubicBezTo>
                          <a:pt x="345" y="1"/>
                          <a:pt x="0" y="683"/>
                          <a:pt x="157" y="2880"/>
                        </a:cubicBezTo>
                        <a:cubicBezTo>
                          <a:pt x="165" y="2918"/>
                          <a:pt x="182" y="2941"/>
                          <a:pt x="202" y="2941"/>
                        </a:cubicBezTo>
                        <a:cubicBezTo>
                          <a:pt x="214" y="2941"/>
                          <a:pt x="227" y="2933"/>
                          <a:pt x="241" y="2916"/>
                        </a:cubicBezTo>
                        <a:cubicBezTo>
                          <a:pt x="562" y="2559"/>
                          <a:pt x="1753" y="1130"/>
                          <a:pt x="1407" y="546"/>
                        </a:cubicBezTo>
                        <a:cubicBezTo>
                          <a:pt x="1230" y="241"/>
                          <a:pt x="977" y="1"/>
                          <a:pt x="74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98" name="Google Shape;2398;p49"/>
                  <p:cNvSpPr/>
                  <p:nvPr/>
                </p:nvSpPr>
                <p:spPr>
                  <a:xfrm>
                    <a:off x="7086493" y="6553805"/>
                    <a:ext cx="35265" cy="59300"/>
                  </a:xfrm>
                  <a:custGeom>
                    <a:rect b="b" l="l" r="r" t="t"/>
                    <a:pathLst>
                      <a:path extrusionOk="0" h="2936" w="1746">
                        <a:moveTo>
                          <a:pt x="1545" y="1"/>
                        </a:moveTo>
                        <a:cubicBezTo>
                          <a:pt x="1533" y="1"/>
                          <a:pt x="1518" y="8"/>
                          <a:pt x="1501" y="21"/>
                        </a:cubicBezTo>
                        <a:cubicBezTo>
                          <a:pt x="1191" y="378"/>
                          <a:pt x="0" y="1807"/>
                          <a:pt x="346" y="2390"/>
                        </a:cubicBezTo>
                        <a:cubicBezTo>
                          <a:pt x="523" y="2696"/>
                          <a:pt x="775" y="2936"/>
                          <a:pt x="1008" y="2936"/>
                        </a:cubicBezTo>
                        <a:cubicBezTo>
                          <a:pt x="1402" y="2936"/>
                          <a:pt x="1745" y="2254"/>
                          <a:pt x="1596" y="57"/>
                        </a:cubicBezTo>
                        <a:cubicBezTo>
                          <a:pt x="1581" y="19"/>
                          <a:pt x="1566" y="1"/>
                          <a:pt x="154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399" name="Google Shape;2399;p49"/>
                  <p:cNvSpPr/>
                  <p:nvPr/>
                </p:nvSpPr>
                <p:spPr>
                  <a:xfrm>
                    <a:off x="7040807" y="6547968"/>
                    <a:ext cx="72166" cy="29529"/>
                  </a:xfrm>
                  <a:custGeom>
                    <a:rect b="b" l="l" r="r" t="t"/>
                    <a:pathLst>
                      <a:path extrusionOk="0" h="1462" w="3573">
                        <a:moveTo>
                          <a:pt x="3513" y="0"/>
                        </a:moveTo>
                        <a:cubicBezTo>
                          <a:pt x="0" y="0"/>
                          <a:pt x="417" y="1001"/>
                          <a:pt x="1262" y="1417"/>
                        </a:cubicBezTo>
                        <a:cubicBezTo>
                          <a:pt x="1324" y="1448"/>
                          <a:pt x="1394" y="1462"/>
                          <a:pt x="1470" y="1462"/>
                        </a:cubicBezTo>
                        <a:cubicBezTo>
                          <a:pt x="2132" y="1462"/>
                          <a:pt x="3237" y="395"/>
                          <a:pt x="3536" y="96"/>
                        </a:cubicBezTo>
                        <a:cubicBezTo>
                          <a:pt x="3572" y="48"/>
                          <a:pt x="3560" y="12"/>
                          <a:pt x="351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720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00" name="Google Shape;2400;p49"/>
                  <p:cNvSpPr/>
                  <p:nvPr/>
                </p:nvSpPr>
                <p:spPr>
                  <a:xfrm>
                    <a:off x="7072294" y="6875753"/>
                    <a:ext cx="186160" cy="200682"/>
                  </a:xfrm>
                  <a:custGeom>
                    <a:rect b="b" l="l" r="r" t="t"/>
                    <a:pathLst>
                      <a:path extrusionOk="0" h="9936" w="9217">
                        <a:moveTo>
                          <a:pt x="5115" y="0"/>
                        </a:moveTo>
                        <a:cubicBezTo>
                          <a:pt x="5094" y="0"/>
                          <a:pt x="5070" y="16"/>
                          <a:pt x="5049" y="47"/>
                        </a:cubicBezTo>
                        <a:lnTo>
                          <a:pt x="4704" y="547"/>
                        </a:lnTo>
                        <a:lnTo>
                          <a:pt x="4692" y="571"/>
                        </a:lnTo>
                        <a:lnTo>
                          <a:pt x="4680" y="547"/>
                        </a:lnTo>
                        <a:lnTo>
                          <a:pt x="4299" y="47"/>
                        </a:lnTo>
                        <a:cubicBezTo>
                          <a:pt x="4283" y="21"/>
                          <a:pt x="4263" y="6"/>
                          <a:pt x="4242" y="6"/>
                        </a:cubicBezTo>
                        <a:cubicBezTo>
                          <a:pt x="4215" y="6"/>
                          <a:pt x="4188" y="30"/>
                          <a:pt x="4168" y="83"/>
                        </a:cubicBezTo>
                        <a:lnTo>
                          <a:pt x="3978" y="631"/>
                        </a:lnTo>
                        <a:lnTo>
                          <a:pt x="3942" y="702"/>
                        </a:lnTo>
                        <a:lnTo>
                          <a:pt x="3882" y="643"/>
                        </a:lnTo>
                        <a:lnTo>
                          <a:pt x="3454" y="250"/>
                        </a:lnTo>
                        <a:cubicBezTo>
                          <a:pt x="3431" y="226"/>
                          <a:pt x="3407" y="216"/>
                          <a:pt x="3387" y="216"/>
                        </a:cubicBezTo>
                        <a:cubicBezTo>
                          <a:pt x="3355" y="216"/>
                          <a:pt x="3330" y="242"/>
                          <a:pt x="3323" y="285"/>
                        </a:cubicBezTo>
                        <a:lnTo>
                          <a:pt x="3228" y="869"/>
                        </a:lnTo>
                        <a:cubicBezTo>
                          <a:pt x="3228" y="869"/>
                          <a:pt x="3216" y="869"/>
                          <a:pt x="3204" y="881"/>
                        </a:cubicBezTo>
                        <a:lnTo>
                          <a:pt x="2751" y="547"/>
                        </a:lnTo>
                        <a:cubicBezTo>
                          <a:pt x="2689" y="491"/>
                          <a:pt x="2646" y="467"/>
                          <a:pt x="2616" y="467"/>
                        </a:cubicBezTo>
                        <a:cubicBezTo>
                          <a:pt x="2583" y="467"/>
                          <a:pt x="2567" y="497"/>
                          <a:pt x="2561" y="547"/>
                        </a:cubicBezTo>
                        <a:lnTo>
                          <a:pt x="2525" y="1119"/>
                        </a:lnTo>
                        <a:lnTo>
                          <a:pt x="2525" y="1214"/>
                        </a:lnTo>
                        <a:lnTo>
                          <a:pt x="2454" y="1166"/>
                        </a:lnTo>
                        <a:lnTo>
                          <a:pt x="1965" y="893"/>
                        </a:lnTo>
                        <a:cubicBezTo>
                          <a:pt x="1942" y="877"/>
                          <a:pt x="1922" y="869"/>
                          <a:pt x="1906" y="869"/>
                        </a:cubicBezTo>
                        <a:cubicBezTo>
                          <a:pt x="1876" y="869"/>
                          <a:pt x="1862" y="901"/>
                          <a:pt x="1870" y="964"/>
                        </a:cubicBezTo>
                        <a:lnTo>
                          <a:pt x="1930" y="1559"/>
                        </a:lnTo>
                        <a:lnTo>
                          <a:pt x="1930" y="1583"/>
                        </a:lnTo>
                        <a:lnTo>
                          <a:pt x="1894" y="1571"/>
                        </a:lnTo>
                        <a:lnTo>
                          <a:pt x="1334" y="1369"/>
                        </a:lnTo>
                        <a:cubicBezTo>
                          <a:pt x="1318" y="1360"/>
                          <a:pt x="1302" y="1357"/>
                          <a:pt x="1287" y="1357"/>
                        </a:cubicBezTo>
                        <a:cubicBezTo>
                          <a:pt x="1240" y="1357"/>
                          <a:pt x="1212" y="1397"/>
                          <a:pt x="1239" y="1452"/>
                        </a:cubicBezTo>
                        <a:lnTo>
                          <a:pt x="1370" y="2024"/>
                        </a:lnTo>
                        <a:lnTo>
                          <a:pt x="1382" y="2107"/>
                        </a:lnTo>
                        <a:lnTo>
                          <a:pt x="1299" y="2095"/>
                        </a:lnTo>
                        <a:lnTo>
                          <a:pt x="727" y="1976"/>
                        </a:lnTo>
                        <a:cubicBezTo>
                          <a:pt x="718" y="1975"/>
                          <a:pt x="710" y="1974"/>
                          <a:pt x="702" y="1974"/>
                        </a:cubicBezTo>
                        <a:cubicBezTo>
                          <a:pt x="645" y="1974"/>
                          <a:pt x="613" y="2010"/>
                          <a:pt x="644" y="2083"/>
                        </a:cubicBezTo>
                        <a:lnTo>
                          <a:pt x="882" y="2655"/>
                        </a:lnTo>
                        <a:lnTo>
                          <a:pt x="894" y="2690"/>
                        </a:lnTo>
                        <a:lnTo>
                          <a:pt x="858" y="2690"/>
                        </a:lnTo>
                        <a:lnTo>
                          <a:pt x="263" y="2726"/>
                        </a:lnTo>
                        <a:cubicBezTo>
                          <a:pt x="191" y="2726"/>
                          <a:pt x="1" y="2762"/>
                          <a:pt x="60" y="2821"/>
                        </a:cubicBezTo>
                        <a:lnTo>
                          <a:pt x="311" y="3298"/>
                        </a:lnTo>
                        <a:cubicBezTo>
                          <a:pt x="334" y="3310"/>
                          <a:pt x="525" y="3405"/>
                          <a:pt x="549" y="3429"/>
                        </a:cubicBezTo>
                        <a:cubicBezTo>
                          <a:pt x="1760" y="4898"/>
                          <a:pt x="2587" y="5102"/>
                          <a:pt x="2954" y="5102"/>
                        </a:cubicBezTo>
                        <a:cubicBezTo>
                          <a:pt x="3095" y="5102"/>
                          <a:pt x="3168" y="5072"/>
                          <a:pt x="3168" y="5072"/>
                        </a:cubicBezTo>
                        <a:lnTo>
                          <a:pt x="3323" y="5036"/>
                        </a:lnTo>
                        <a:cubicBezTo>
                          <a:pt x="3489" y="4980"/>
                          <a:pt x="3627" y="4957"/>
                          <a:pt x="3742" y="4957"/>
                        </a:cubicBezTo>
                        <a:cubicBezTo>
                          <a:pt x="3997" y="4957"/>
                          <a:pt x="4141" y="5071"/>
                          <a:pt x="4240" y="5203"/>
                        </a:cubicBezTo>
                        <a:cubicBezTo>
                          <a:pt x="4335" y="5441"/>
                          <a:pt x="4347" y="5703"/>
                          <a:pt x="3930" y="6084"/>
                        </a:cubicBezTo>
                        <a:lnTo>
                          <a:pt x="3847" y="6155"/>
                        </a:lnTo>
                        <a:cubicBezTo>
                          <a:pt x="3847" y="6155"/>
                          <a:pt x="3132" y="6631"/>
                          <a:pt x="4025" y="9120"/>
                        </a:cubicBezTo>
                        <a:cubicBezTo>
                          <a:pt x="4037" y="9167"/>
                          <a:pt x="4109" y="9144"/>
                          <a:pt x="4144" y="9191"/>
                        </a:cubicBezTo>
                        <a:lnTo>
                          <a:pt x="4299" y="9858"/>
                        </a:lnTo>
                        <a:cubicBezTo>
                          <a:pt x="4322" y="9904"/>
                          <a:pt x="4340" y="9936"/>
                          <a:pt x="4363" y="9936"/>
                        </a:cubicBezTo>
                        <a:cubicBezTo>
                          <a:pt x="4376" y="9936"/>
                          <a:pt x="4390" y="9926"/>
                          <a:pt x="4406" y="9906"/>
                        </a:cubicBezTo>
                        <a:lnTo>
                          <a:pt x="4811" y="9370"/>
                        </a:lnTo>
                        <a:lnTo>
                          <a:pt x="4883" y="9298"/>
                        </a:lnTo>
                        <a:lnTo>
                          <a:pt x="4894" y="9322"/>
                        </a:lnTo>
                        <a:lnTo>
                          <a:pt x="5216" y="9870"/>
                        </a:lnTo>
                        <a:cubicBezTo>
                          <a:pt x="5238" y="9906"/>
                          <a:pt x="5259" y="9933"/>
                          <a:pt x="5278" y="9933"/>
                        </a:cubicBezTo>
                        <a:cubicBezTo>
                          <a:pt x="5291" y="9933"/>
                          <a:pt x="5302" y="9922"/>
                          <a:pt x="5311" y="9894"/>
                        </a:cubicBezTo>
                        <a:lnTo>
                          <a:pt x="5478" y="9358"/>
                        </a:lnTo>
                        <a:lnTo>
                          <a:pt x="5490" y="9275"/>
                        </a:lnTo>
                        <a:lnTo>
                          <a:pt x="5549" y="9334"/>
                        </a:lnTo>
                        <a:lnTo>
                          <a:pt x="5966" y="9739"/>
                        </a:lnTo>
                        <a:cubicBezTo>
                          <a:pt x="5990" y="9763"/>
                          <a:pt x="6014" y="9775"/>
                          <a:pt x="6036" y="9775"/>
                        </a:cubicBezTo>
                        <a:cubicBezTo>
                          <a:pt x="6068" y="9775"/>
                          <a:pt x="6095" y="9748"/>
                          <a:pt x="6109" y="9691"/>
                        </a:cubicBezTo>
                        <a:lnTo>
                          <a:pt x="6192" y="9132"/>
                        </a:lnTo>
                        <a:lnTo>
                          <a:pt x="6192" y="9096"/>
                        </a:lnTo>
                        <a:lnTo>
                          <a:pt x="6204" y="9120"/>
                        </a:lnTo>
                        <a:lnTo>
                          <a:pt x="6704" y="9441"/>
                        </a:lnTo>
                        <a:cubicBezTo>
                          <a:pt x="6727" y="9456"/>
                          <a:pt x="6743" y="9463"/>
                          <a:pt x="6756" y="9463"/>
                        </a:cubicBezTo>
                        <a:cubicBezTo>
                          <a:pt x="6783" y="9463"/>
                          <a:pt x="6791" y="9431"/>
                          <a:pt x="6799" y="9382"/>
                        </a:cubicBezTo>
                        <a:lnTo>
                          <a:pt x="6776" y="8798"/>
                        </a:lnTo>
                        <a:lnTo>
                          <a:pt x="6776" y="8715"/>
                        </a:lnTo>
                        <a:lnTo>
                          <a:pt x="6883" y="8763"/>
                        </a:lnTo>
                        <a:lnTo>
                          <a:pt x="7419" y="9025"/>
                        </a:lnTo>
                        <a:cubicBezTo>
                          <a:pt x="7438" y="9038"/>
                          <a:pt x="7458" y="9044"/>
                          <a:pt x="7474" y="9044"/>
                        </a:cubicBezTo>
                        <a:cubicBezTo>
                          <a:pt x="7518" y="9044"/>
                          <a:pt x="7546" y="9005"/>
                          <a:pt x="7538" y="8953"/>
                        </a:cubicBezTo>
                        <a:lnTo>
                          <a:pt x="7478" y="8405"/>
                        </a:lnTo>
                        <a:cubicBezTo>
                          <a:pt x="7490" y="8405"/>
                          <a:pt x="7490" y="8382"/>
                          <a:pt x="7502" y="8382"/>
                        </a:cubicBezTo>
                        <a:lnTo>
                          <a:pt x="8038" y="8596"/>
                        </a:lnTo>
                        <a:cubicBezTo>
                          <a:pt x="8052" y="8601"/>
                          <a:pt x="8066" y="8603"/>
                          <a:pt x="8078" y="8603"/>
                        </a:cubicBezTo>
                        <a:cubicBezTo>
                          <a:pt x="8126" y="8603"/>
                          <a:pt x="8154" y="8567"/>
                          <a:pt x="8145" y="8501"/>
                        </a:cubicBezTo>
                        <a:lnTo>
                          <a:pt x="8014" y="7941"/>
                        </a:lnTo>
                        <a:lnTo>
                          <a:pt x="7990" y="7846"/>
                        </a:lnTo>
                        <a:lnTo>
                          <a:pt x="8085" y="7870"/>
                        </a:lnTo>
                        <a:lnTo>
                          <a:pt x="8645" y="7989"/>
                        </a:lnTo>
                        <a:cubicBezTo>
                          <a:pt x="8653" y="7990"/>
                          <a:pt x="8662" y="7991"/>
                          <a:pt x="8669" y="7991"/>
                        </a:cubicBezTo>
                        <a:cubicBezTo>
                          <a:pt x="8735" y="7991"/>
                          <a:pt x="8761" y="7946"/>
                          <a:pt x="8740" y="7882"/>
                        </a:cubicBezTo>
                        <a:lnTo>
                          <a:pt x="8502" y="7298"/>
                        </a:lnTo>
                        <a:lnTo>
                          <a:pt x="8490" y="7274"/>
                        </a:lnTo>
                        <a:lnTo>
                          <a:pt x="8514" y="7274"/>
                        </a:lnTo>
                        <a:lnTo>
                          <a:pt x="9109" y="7215"/>
                        </a:lnTo>
                        <a:cubicBezTo>
                          <a:pt x="9181" y="7215"/>
                          <a:pt x="9216" y="7155"/>
                          <a:pt x="9169" y="7072"/>
                        </a:cubicBezTo>
                        <a:lnTo>
                          <a:pt x="8764" y="6572"/>
                        </a:lnTo>
                        <a:cubicBezTo>
                          <a:pt x="7522" y="5041"/>
                          <a:pt x="6718" y="4822"/>
                          <a:pt x="6360" y="4822"/>
                        </a:cubicBezTo>
                        <a:cubicBezTo>
                          <a:pt x="6216" y="4822"/>
                          <a:pt x="6145" y="4857"/>
                          <a:pt x="6145" y="4857"/>
                        </a:cubicBezTo>
                        <a:lnTo>
                          <a:pt x="6049" y="4905"/>
                        </a:lnTo>
                        <a:cubicBezTo>
                          <a:pt x="5878" y="4962"/>
                          <a:pt x="5739" y="4986"/>
                          <a:pt x="5623" y="4986"/>
                        </a:cubicBezTo>
                        <a:cubicBezTo>
                          <a:pt x="5376" y="4986"/>
                          <a:pt x="5238" y="4876"/>
                          <a:pt x="5133" y="4738"/>
                        </a:cubicBezTo>
                        <a:cubicBezTo>
                          <a:pt x="5049" y="4500"/>
                          <a:pt x="5037" y="4238"/>
                          <a:pt x="5466" y="3881"/>
                        </a:cubicBezTo>
                        <a:lnTo>
                          <a:pt x="5549" y="3798"/>
                        </a:lnTo>
                        <a:cubicBezTo>
                          <a:pt x="5549" y="3798"/>
                          <a:pt x="6371" y="3262"/>
                          <a:pt x="5406" y="678"/>
                        </a:cubicBezTo>
                        <a:lnTo>
                          <a:pt x="5180" y="71"/>
                        </a:lnTo>
                        <a:cubicBezTo>
                          <a:pt x="5167" y="25"/>
                          <a:pt x="5143" y="0"/>
                          <a:pt x="511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01" name="Google Shape;2401;p49"/>
                  <p:cNvSpPr/>
                  <p:nvPr/>
                </p:nvSpPr>
                <p:spPr>
                  <a:xfrm>
                    <a:off x="7151045" y="6982356"/>
                    <a:ext cx="37426" cy="60693"/>
                  </a:xfrm>
                  <a:custGeom>
                    <a:rect b="b" l="l" r="r" t="t"/>
                    <a:pathLst>
                      <a:path extrusionOk="0" h="3005" w="1853">
                        <a:moveTo>
                          <a:pt x="743" y="0"/>
                        </a:moveTo>
                        <a:cubicBezTo>
                          <a:pt x="726" y="0"/>
                          <a:pt x="710" y="18"/>
                          <a:pt x="698" y="56"/>
                        </a:cubicBezTo>
                        <a:cubicBezTo>
                          <a:pt x="1" y="2314"/>
                          <a:pt x="263" y="3005"/>
                          <a:pt x="705" y="3005"/>
                        </a:cubicBezTo>
                        <a:cubicBezTo>
                          <a:pt x="920" y="3005"/>
                          <a:pt x="1178" y="2841"/>
                          <a:pt x="1388" y="2615"/>
                        </a:cubicBezTo>
                        <a:cubicBezTo>
                          <a:pt x="1853" y="2127"/>
                          <a:pt x="1019" y="460"/>
                          <a:pt x="793" y="44"/>
                        </a:cubicBezTo>
                        <a:cubicBezTo>
                          <a:pt x="776" y="15"/>
                          <a:pt x="759" y="0"/>
                          <a:pt x="743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02" name="Google Shape;2402;p49"/>
                  <p:cNvSpPr/>
                  <p:nvPr/>
                </p:nvSpPr>
                <p:spPr>
                  <a:xfrm>
                    <a:off x="7171929" y="6978377"/>
                    <a:ext cx="70408" cy="38476"/>
                  </a:xfrm>
                  <a:custGeom>
                    <a:rect b="b" l="l" r="r" t="t"/>
                    <a:pathLst>
                      <a:path extrusionOk="0" h="1905" w="3486">
                        <a:moveTo>
                          <a:pt x="59" y="0"/>
                        </a:moveTo>
                        <a:cubicBezTo>
                          <a:pt x="16" y="0"/>
                          <a:pt x="0" y="33"/>
                          <a:pt x="21" y="74"/>
                        </a:cubicBezTo>
                        <a:cubicBezTo>
                          <a:pt x="271" y="461"/>
                          <a:pt x="1186" y="1905"/>
                          <a:pt x="1859" y="1905"/>
                        </a:cubicBezTo>
                        <a:cubicBezTo>
                          <a:pt x="1890" y="1905"/>
                          <a:pt x="1920" y="1902"/>
                          <a:pt x="1950" y="1896"/>
                        </a:cubicBezTo>
                        <a:cubicBezTo>
                          <a:pt x="2867" y="1681"/>
                          <a:pt x="3486" y="800"/>
                          <a:pt x="80" y="3"/>
                        </a:cubicBezTo>
                        <a:cubicBezTo>
                          <a:pt x="73" y="1"/>
                          <a:pt x="65" y="0"/>
                          <a:pt x="5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03" name="Google Shape;2403;p49"/>
                  <p:cNvSpPr/>
                  <p:nvPr/>
                </p:nvSpPr>
                <p:spPr>
                  <a:xfrm>
                    <a:off x="7089382" y="6933478"/>
                    <a:ext cx="70873" cy="38517"/>
                  </a:xfrm>
                  <a:custGeom>
                    <a:rect b="b" l="l" r="r" t="t"/>
                    <a:pathLst>
                      <a:path extrusionOk="0" h="1907" w="3509">
                        <a:moveTo>
                          <a:pt x="1645" y="0"/>
                        </a:moveTo>
                        <a:cubicBezTo>
                          <a:pt x="1612" y="0"/>
                          <a:pt x="1580" y="4"/>
                          <a:pt x="1548" y="11"/>
                        </a:cubicBezTo>
                        <a:cubicBezTo>
                          <a:pt x="631" y="213"/>
                          <a:pt x="0" y="1094"/>
                          <a:pt x="3417" y="1904"/>
                        </a:cubicBezTo>
                        <a:cubicBezTo>
                          <a:pt x="3427" y="1906"/>
                          <a:pt x="3435" y="1906"/>
                          <a:pt x="3443" y="1906"/>
                        </a:cubicBezTo>
                        <a:cubicBezTo>
                          <a:pt x="3494" y="1906"/>
                          <a:pt x="3508" y="1873"/>
                          <a:pt x="3477" y="1821"/>
                        </a:cubicBezTo>
                        <a:cubicBezTo>
                          <a:pt x="3227" y="1446"/>
                          <a:pt x="2317" y="0"/>
                          <a:pt x="1645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04" name="Google Shape;2404;p49"/>
                  <p:cNvSpPr/>
                  <p:nvPr/>
                </p:nvSpPr>
                <p:spPr>
                  <a:xfrm>
                    <a:off x="7143975" y="6907544"/>
                    <a:ext cx="37163" cy="60512"/>
                  </a:xfrm>
                  <a:custGeom>
                    <a:rect b="b" l="l" r="r" t="t"/>
                    <a:pathLst>
                      <a:path extrusionOk="0" h="2996" w="1840">
                        <a:moveTo>
                          <a:pt x="1136" y="0"/>
                        </a:moveTo>
                        <a:cubicBezTo>
                          <a:pt x="921" y="0"/>
                          <a:pt x="663" y="164"/>
                          <a:pt x="452" y="390"/>
                        </a:cubicBezTo>
                        <a:cubicBezTo>
                          <a:pt x="0" y="878"/>
                          <a:pt x="833" y="2545"/>
                          <a:pt x="1048" y="2962"/>
                        </a:cubicBezTo>
                        <a:cubicBezTo>
                          <a:pt x="1064" y="2983"/>
                          <a:pt x="1082" y="2995"/>
                          <a:pt x="1099" y="2995"/>
                        </a:cubicBezTo>
                        <a:cubicBezTo>
                          <a:pt x="1119" y="2995"/>
                          <a:pt x="1136" y="2977"/>
                          <a:pt x="1143" y="2938"/>
                        </a:cubicBezTo>
                        <a:cubicBezTo>
                          <a:pt x="1839" y="689"/>
                          <a:pt x="1578" y="0"/>
                          <a:pt x="113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05" name="Google Shape;2405;p49"/>
                  <p:cNvSpPr/>
                  <p:nvPr/>
                </p:nvSpPr>
                <p:spPr>
                  <a:xfrm>
                    <a:off x="7442393" y="6630293"/>
                    <a:ext cx="187837" cy="201470"/>
                  </a:xfrm>
                  <a:custGeom>
                    <a:rect b="b" l="l" r="r" t="t"/>
                    <a:pathLst>
                      <a:path extrusionOk="0" h="9975" w="9300">
                        <a:moveTo>
                          <a:pt x="5025" y="1"/>
                        </a:moveTo>
                        <a:cubicBezTo>
                          <a:pt x="5002" y="1"/>
                          <a:pt x="4976" y="16"/>
                          <a:pt x="4954" y="44"/>
                        </a:cubicBezTo>
                        <a:lnTo>
                          <a:pt x="4608" y="532"/>
                        </a:lnTo>
                        <a:lnTo>
                          <a:pt x="4596" y="568"/>
                        </a:lnTo>
                        <a:lnTo>
                          <a:pt x="4573" y="532"/>
                        </a:lnTo>
                        <a:lnTo>
                          <a:pt x="4180" y="44"/>
                        </a:lnTo>
                        <a:cubicBezTo>
                          <a:pt x="4160" y="19"/>
                          <a:pt x="4136" y="7"/>
                          <a:pt x="4114" y="7"/>
                        </a:cubicBezTo>
                        <a:cubicBezTo>
                          <a:pt x="4083" y="7"/>
                          <a:pt x="4056" y="31"/>
                          <a:pt x="4049" y="80"/>
                        </a:cubicBezTo>
                        <a:lnTo>
                          <a:pt x="3870" y="627"/>
                        </a:lnTo>
                        <a:lnTo>
                          <a:pt x="3834" y="699"/>
                        </a:lnTo>
                        <a:lnTo>
                          <a:pt x="3775" y="639"/>
                        </a:lnTo>
                        <a:lnTo>
                          <a:pt x="3346" y="258"/>
                        </a:lnTo>
                        <a:cubicBezTo>
                          <a:pt x="3323" y="235"/>
                          <a:pt x="3300" y="225"/>
                          <a:pt x="3280" y="225"/>
                        </a:cubicBezTo>
                        <a:cubicBezTo>
                          <a:pt x="3248" y="225"/>
                          <a:pt x="3223" y="250"/>
                          <a:pt x="3215" y="294"/>
                        </a:cubicBezTo>
                        <a:lnTo>
                          <a:pt x="3144" y="877"/>
                        </a:lnTo>
                        <a:cubicBezTo>
                          <a:pt x="3144" y="877"/>
                          <a:pt x="3120" y="877"/>
                          <a:pt x="3108" y="889"/>
                        </a:cubicBezTo>
                        <a:lnTo>
                          <a:pt x="2644" y="568"/>
                        </a:lnTo>
                        <a:cubicBezTo>
                          <a:pt x="2608" y="580"/>
                          <a:pt x="2549" y="615"/>
                          <a:pt x="2549" y="687"/>
                        </a:cubicBezTo>
                        <a:lnTo>
                          <a:pt x="2525" y="1270"/>
                        </a:lnTo>
                        <a:lnTo>
                          <a:pt x="2525" y="1354"/>
                        </a:lnTo>
                        <a:lnTo>
                          <a:pt x="2453" y="1318"/>
                        </a:lnTo>
                        <a:lnTo>
                          <a:pt x="1953" y="1032"/>
                        </a:lnTo>
                        <a:cubicBezTo>
                          <a:pt x="1930" y="1019"/>
                          <a:pt x="1911" y="1013"/>
                          <a:pt x="1897" y="1013"/>
                        </a:cubicBezTo>
                        <a:cubicBezTo>
                          <a:pt x="1859" y="1013"/>
                          <a:pt x="1849" y="1052"/>
                          <a:pt x="1858" y="1104"/>
                        </a:cubicBezTo>
                        <a:lnTo>
                          <a:pt x="1929" y="1699"/>
                        </a:lnTo>
                        <a:lnTo>
                          <a:pt x="1929" y="1723"/>
                        </a:lnTo>
                        <a:lnTo>
                          <a:pt x="1894" y="1723"/>
                        </a:lnTo>
                        <a:lnTo>
                          <a:pt x="1322" y="1532"/>
                        </a:lnTo>
                        <a:cubicBezTo>
                          <a:pt x="1308" y="1527"/>
                          <a:pt x="1294" y="1525"/>
                          <a:pt x="1281" y="1525"/>
                        </a:cubicBezTo>
                        <a:cubicBezTo>
                          <a:pt x="1230" y="1525"/>
                          <a:pt x="1196" y="1561"/>
                          <a:pt x="1215" y="1627"/>
                        </a:cubicBezTo>
                        <a:lnTo>
                          <a:pt x="1370" y="2187"/>
                        </a:lnTo>
                        <a:lnTo>
                          <a:pt x="1382" y="2282"/>
                        </a:lnTo>
                        <a:lnTo>
                          <a:pt x="1298" y="2259"/>
                        </a:lnTo>
                        <a:lnTo>
                          <a:pt x="715" y="2163"/>
                        </a:lnTo>
                        <a:cubicBezTo>
                          <a:pt x="706" y="2162"/>
                          <a:pt x="697" y="2161"/>
                          <a:pt x="689" y="2161"/>
                        </a:cubicBezTo>
                        <a:cubicBezTo>
                          <a:pt x="633" y="2161"/>
                          <a:pt x="599" y="2196"/>
                          <a:pt x="620" y="2259"/>
                        </a:cubicBezTo>
                        <a:lnTo>
                          <a:pt x="882" y="2830"/>
                        </a:lnTo>
                        <a:lnTo>
                          <a:pt x="894" y="2854"/>
                        </a:lnTo>
                        <a:lnTo>
                          <a:pt x="858" y="2854"/>
                        </a:lnTo>
                        <a:lnTo>
                          <a:pt x="263" y="2937"/>
                        </a:lnTo>
                        <a:cubicBezTo>
                          <a:pt x="191" y="2949"/>
                          <a:pt x="1" y="2961"/>
                          <a:pt x="60" y="3021"/>
                        </a:cubicBezTo>
                        <a:lnTo>
                          <a:pt x="322" y="3485"/>
                        </a:lnTo>
                        <a:cubicBezTo>
                          <a:pt x="346" y="3497"/>
                          <a:pt x="536" y="3592"/>
                          <a:pt x="560" y="3616"/>
                        </a:cubicBezTo>
                        <a:cubicBezTo>
                          <a:pt x="1791" y="5006"/>
                          <a:pt x="2610" y="5212"/>
                          <a:pt x="2987" y="5212"/>
                        </a:cubicBezTo>
                        <a:cubicBezTo>
                          <a:pt x="3147" y="5212"/>
                          <a:pt x="3227" y="5176"/>
                          <a:pt x="3227" y="5176"/>
                        </a:cubicBezTo>
                        <a:lnTo>
                          <a:pt x="3382" y="5140"/>
                        </a:lnTo>
                        <a:cubicBezTo>
                          <a:pt x="3557" y="5071"/>
                          <a:pt x="3702" y="5042"/>
                          <a:pt x="3825" y="5042"/>
                        </a:cubicBezTo>
                        <a:cubicBezTo>
                          <a:pt x="4060" y="5042"/>
                          <a:pt x="4209" y="5149"/>
                          <a:pt x="4311" y="5283"/>
                        </a:cubicBezTo>
                        <a:cubicBezTo>
                          <a:pt x="4418" y="5521"/>
                          <a:pt x="4430" y="5795"/>
                          <a:pt x="4037" y="6164"/>
                        </a:cubicBezTo>
                        <a:lnTo>
                          <a:pt x="3942" y="6235"/>
                        </a:lnTo>
                        <a:cubicBezTo>
                          <a:pt x="3942" y="6235"/>
                          <a:pt x="3227" y="6723"/>
                          <a:pt x="4192" y="9188"/>
                        </a:cubicBezTo>
                        <a:cubicBezTo>
                          <a:pt x="4215" y="9224"/>
                          <a:pt x="4299" y="9212"/>
                          <a:pt x="4311" y="9247"/>
                        </a:cubicBezTo>
                        <a:lnTo>
                          <a:pt x="4489" y="9902"/>
                        </a:lnTo>
                        <a:cubicBezTo>
                          <a:pt x="4512" y="9948"/>
                          <a:pt x="4530" y="9975"/>
                          <a:pt x="4553" y="9975"/>
                        </a:cubicBezTo>
                        <a:cubicBezTo>
                          <a:pt x="4566" y="9975"/>
                          <a:pt x="4580" y="9967"/>
                          <a:pt x="4596" y="9950"/>
                        </a:cubicBezTo>
                        <a:lnTo>
                          <a:pt x="4989" y="9390"/>
                        </a:lnTo>
                        <a:lnTo>
                          <a:pt x="5061" y="9319"/>
                        </a:lnTo>
                        <a:lnTo>
                          <a:pt x="5073" y="9355"/>
                        </a:lnTo>
                        <a:lnTo>
                          <a:pt x="5406" y="9902"/>
                        </a:lnTo>
                        <a:cubicBezTo>
                          <a:pt x="5425" y="9935"/>
                          <a:pt x="5445" y="9956"/>
                          <a:pt x="5462" y="9956"/>
                        </a:cubicBezTo>
                        <a:cubicBezTo>
                          <a:pt x="5477" y="9956"/>
                          <a:pt x="5490" y="9941"/>
                          <a:pt x="5501" y="9902"/>
                        </a:cubicBezTo>
                        <a:lnTo>
                          <a:pt x="5656" y="9367"/>
                        </a:lnTo>
                        <a:lnTo>
                          <a:pt x="5668" y="9283"/>
                        </a:lnTo>
                        <a:lnTo>
                          <a:pt x="5728" y="9343"/>
                        </a:lnTo>
                        <a:lnTo>
                          <a:pt x="6156" y="9736"/>
                        </a:lnTo>
                        <a:cubicBezTo>
                          <a:pt x="6177" y="9757"/>
                          <a:pt x="6198" y="9766"/>
                          <a:pt x="6217" y="9766"/>
                        </a:cubicBezTo>
                        <a:cubicBezTo>
                          <a:pt x="6253" y="9766"/>
                          <a:pt x="6284" y="9734"/>
                          <a:pt x="6299" y="9688"/>
                        </a:cubicBezTo>
                        <a:lnTo>
                          <a:pt x="6371" y="9105"/>
                        </a:lnTo>
                        <a:lnTo>
                          <a:pt x="6371" y="9081"/>
                        </a:lnTo>
                        <a:lnTo>
                          <a:pt x="6382" y="9093"/>
                        </a:lnTo>
                        <a:lnTo>
                          <a:pt x="6894" y="9426"/>
                        </a:lnTo>
                        <a:cubicBezTo>
                          <a:pt x="6915" y="9436"/>
                          <a:pt x="6934" y="9442"/>
                          <a:pt x="6950" y="9442"/>
                        </a:cubicBezTo>
                        <a:cubicBezTo>
                          <a:pt x="6990" y="9442"/>
                          <a:pt x="7013" y="9410"/>
                          <a:pt x="7013" y="9343"/>
                        </a:cubicBezTo>
                        <a:lnTo>
                          <a:pt x="6990" y="8771"/>
                        </a:lnTo>
                        <a:lnTo>
                          <a:pt x="6990" y="8676"/>
                        </a:lnTo>
                        <a:lnTo>
                          <a:pt x="7073" y="8724"/>
                        </a:lnTo>
                        <a:lnTo>
                          <a:pt x="7585" y="8974"/>
                        </a:lnTo>
                        <a:cubicBezTo>
                          <a:pt x="7607" y="8983"/>
                          <a:pt x="7625" y="8987"/>
                          <a:pt x="7641" y="8987"/>
                        </a:cubicBezTo>
                        <a:cubicBezTo>
                          <a:pt x="7685" y="8987"/>
                          <a:pt x="7704" y="8952"/>
                          <a:pt x="7704" y="8890"/>
                        </a:cubicBezTo>
                        <a:lnTo>
                          <a:pt x="7621" y="8331"/>
                        </a:lnTo>
                        <a:cubicBezTo>
                          <a:pt x="7633" y="8331"/>
                          <a:pt x="7633" y="8319"/>
                          <a:pt x="7633" y="8319"/>
                        </a:cubicBezTo>
                        <a:lnTo>
                          <a:pt x="8180" y="8509"/>
                        </a:lnTo>
                        <a:cubicBezTo>
                          <a:pt x="8200" y="8518"/>
                          <a:pt x="8217" y="8521"/>
                          <a:pt x="8231" y="8521"/>
                        </a:cubicBezTo>
                        <a:cubicBezTo>
                          <a:pt x="8278" y="8521"/>
                          <a:pt x="8297" y="8481"/>
                          <a:pt x="8287" y="8426"/>
                        </a:cubicBezTo>
                        <a:lnTo>
                          <a:pt x="8145" y="7854"/>
                        </a:lnTo>
                        <a:lnTo>
                          <a:pt x="8121" y="7771"/>
                        </a:lnTo>
                        <a:lnTo>
                          <a:pt x="8216" y="7783"/>
                        </a:lnTo>
                        <a:lnTo>
                          <a:pt x="8776" y="7890"/>
                        </a:lnTo>
                        <a:cubicBezTo>
                          <a:pt x="8784" y="7891"/>
                          <a:pt x="8792" y="7892"/>
                          <a:pt x="8800" y="7892"/>
                        </a:cubicBezTo>
                        <a:cubicBezTo>
                          <a:pt x="8866" y="7892"/>
                          <a:pt x="8892" y="7847"/>
                          <a:pt x="8871" y="7783"/>
                        </a:cubicBezTo>
                        <a:lnTo>
                          <a:pt x="8621" y="7223"/>
                        </a:lnTo>
                        <a:lnTo>
                          <a:pt x="8597" y="7188"/>
                        </a:lnTo>
                        <a:lnTo>
                          <a:pt x="8633" y="7188"/>
                        </a:lnTo>
                        <a:lnTo>
                          <a:pt x="9228" y="7116"/>
                        </a:lnTo>
                        <a:cubicBezTo>
                          <a:pt x="9299" y="7104"/>
                          <a:pt x="9299" y="7057"/>
                          <a:pt x="9240" y="6985"/>
                        </a:cubicBezTo>
                        <a:lnTo>
                          <a:pt x="8799" y="6485"/>
                        </a:lnTo>
                        <a:lnTo>
                          <a:pt x="8799" y="6473"/>
                        </a:lnTo>
                        <a:cubicBezTo>
                          <a:pt x="7578" y="5021"/>
                          <a:pt x="6780" y="4798"/>
                          <a:pt x="6405" y="4798"/>
                        </a:cubicBezTo>
                        <a:cubicBezTo>
                          <a:pt x="6239" y="4798"/>
                          <a:pt x="6156" y="4842"/>
                          <a:pt x="6156" y="4842"/>
                        </a:cubicBezTo>
                        <a:lnTo>
                          <a:pt x="6073" y="4878"/>
                        </a:lnTo>
                        <a:cubicBezTo>
                          <a:pt x="5894" y="4947"/>
                          <a:pt x="5750" y="4976"/>
                          <a:pt x="5631" y="4976"/>
                        </a:cubicBezTo>
                        <a:cubicBezTo>
                          <a:pt x="5403" y="4976"/>
                          <a:pt x="5270" y="4868"/>
                          <a:pt x="5168" y="4735"/>
                        </a:cubicBezTo>
                        <a:cubicBezTo>
                          <a:pt x="5061" y="4497"/>
                          <a:pt x="5061" y="4247"/>
                          <a:pt x="5466" y="3854"/>
                        </a:cubicBezTo>
                        <a:lnTo>
                          <a:pt x="5549" y="3783"/>
                        </a:lnTo>
                        <a:cubicBezTo>
                          <a:pt x="5549" y="3783"/>
                          <a:pt x="6359" y="3211"/>
                          <a:pt x="5323" y="651"/>
                        </a:cubicBezTo>
                        <a:lnTo>
                          <a:pt x="5085" y="56"/>
                        </a:lnTo>
                        <a:cubicBezTo>
                          <a:pt x="5072" y="19"/>
                          <a:pt x="5050" y="1"/>
                          <a:pt x="502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06" name="Google Shape;2406;p49"/>
                  <p:cNvSpPr/>
                  <p:nvPr/>
                </p:nvSpPr>
                <p:spPr>
                  <a:xfrm>
                    <a:off x="7524537" y="6738895"/>
                    <a:ext cx="37163" cy="60370"/>
                  </a:xfrm>
                  <a:custGeom>
                    <a:rect b="b" l="l" r="r" t="t"/>
                    <a:pathLst>
                      <a:path extrusionOk="0" h="2989" w="1840">
                        <a:moveTo>
                          <a:pt x="680" y="0"/>
                        </a:moveTo>
                        <a:cubicBezTo>
                          <a:pt x="661" y="0"/>
                          <a:pt x="643" y="15"/>
                          <a:pt x="637" y="49"/>
                        </a:cubicBezTo>
                        <a:cubicBezTo>
                          <a:pt x="0" y="2299"/>
                          <a:pt x="267" y="2988"/>
                          <a:pt x="699" y="2988"/>
                        </a:cubicBezTo>
                        <a:cubicBezTo>
                          <a:pt x="914" y="2988"/>
                          <a:pt x="1169" y="2818"/>
                          <a:pt x="1375" y="2585"/>
                        </a:cubicBezTo>
                        <a:cubicBezTo>
                          <a:pt x="1839" y="2085"/>
                          <a:pt x="958" y="441"/>
                          <a:pt x="720" y="25"/>
                        </a:cubicBezTo>
                        <a:cubicBezTo>
                          <a:pt x="710" y="9"/>
                          <a:pt x="695" y="0"/>
                          <a:pt x="68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07" name="Google Shape;2407;p49"/>
                  <p:cNvSpPr/>
                  <p:nvPr/>
                </p:nvSpPr>
                <p:spPr>
                  <a:xfrm>
                    <a:off x="7544027" y="6734896"/>
                    <a:ext cx="70812" cy="37224"/>
                  </a:xfrm>
                  <a:custGeom>
                    <a:rect b="b" l="l" r="r" t="t"/>
                    <a:pathLst>
                      <a:path extrusionOk="0" h="1843" w="3506">
                        <a:moveTo>
                          <a:pt x="43" y="1"/>
                        </a:moveTo>
                        <a:cubicBezTo>
                          <a:pt x="9" y="1"/>
                          <a:pt x="1" y="31"/>
                          <a:pt x="29" y="68"/>
                        </a:cubicBezTo>
                        <a:cubicBezTo>
                          <a:pt x="277" y="441"/>
                          <a:pt x="1233" y="1843"/>
                          <a:pt x="1890" y="1843"/>
                        </a:cubicBezTo>
                        <a:cubicBezTo>
                          <a:pt x="1925" y="1843"/>
                          <a:pt x="1960" y="1839"/>
                          <a:pt x="1993" y="1830"/>
                        </a:cubicBezTo>
                        <a:cubicBezTo>
                          <a:pt x="2898" y="1592"/>
                          <a:pt x="3505" y="699"/>
                          <a:pt x="76" y="8"/>
                        </a:cubicBezTo>
                        <a:cubicBezTo>
                          <a:pt x="63" y="3"/>
                          <a:pt x="52" y="1"/>
                          <a:pt x="4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08" name="Google Shape;2408;p49"/>
                  <p:cNvSpPr/>
                  <p:nvPr/>
                </p:nvSpPr>
                <p:spPr>
                  <a:xfrm>
                    <a:off x="7460915" y="6691471"/>
                    <a:ext cx="71439" cy="37103"/>
                  </a:xfrm>
                  <a:custGeom>
                    <a:rect b="b" l="l" r="r" t="t"/>
                    <a:pathLst>
                      <a:path extrusionOk="0" h="1837" w="3537">
                        <a:moveTo>
                          <a:pt x="1636" y="1"/>
                        </a:moveTo>
                        <a:cubicBezTo>
                          <a:pt x="1598" y="1"/>
                          <a:pt x="1560" y="6"/>
                          <a:pt x="1524" y="15"/>
                        </a:cubicBezTo>
                        <a:cubicBezTo>
                          <a:pt x="608" y="242"/>
                          <a:pt x="0" y="1135"/>
                          <a:pt x="3429" y="1837"/>
                        </a:cubicBezTo>
                        <a:cubicBezTo>
                          <a:pt x="3501" y="1837"/>
                          <a:pt x="3537" y="1813"/>
                          <a:pt x="3489" y="1766"/>
                        </a:cubicBezTo>
                        <a:cubicBezTo>
                          <a:pt x="3253" y="1383"/>
                          <a:pt x="2293" y="1"/>
                          <a:pt x="1636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09" name="Google Shape;2409;p49"/>
                  <p:cNvSpPr/>
                  <p:nvPr/>
                </p:nvSpPr>
                <p:spPr>
                  <a:xfrm>
                    <a:off x="7514539" y="6664023"/>
                    <a:ext cx="37163" cy="60451"/>
                  </a:xfrm>
                  <a:custGeom>
                    <a:rect b="b" l="l" r="r" t="t"/>
                    <a:pathLst>
                      <a:path extrusionOk="0" h="2993" w="1840">
                        <a:moveTo>
                          <a:pt x="1140" y="0"/>
                        </a:moveTo>
                        <a:cubicBezTo>
                          <a:pt x="925" y="0"/>
                          <a:pt x="670" y="169"/>
                          <a:pt x="465" y="398"/>
                        </a:cubicBezTo>
                        <a:cubicBezTo>
                          <a:pt x="1" y="910"/>
                          <a:pt x="882" y="2541"/>
                          <a:pt x="1120" y="2958"/>
                        </a:cubicBezTo>
                        <a:cubicBezTo>
                          <a:pt x="1131" y="2980"/>
                          <a:pt x="1145" y="2992"/>
                          <a:pt x="1159" y="2992"/>
                        </a:cubicBezTo>
                        <a:cubicBezTo>
                          <a:pt x="1175" y="2992"/>
                          <a:pt x="1190" y="2977"/>
                          <a:pt x="1203" y="2946"/>
                        </a:cubicBezTo>
                        <a:cubicBezTo>
                          <a:pt x="1840" y="686"/>
                          <a:pt x="1572" y="0"/>
                          <a:pt x="114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10" name="Google Shape;2410;p49"/>
                  <p:cNvSpPr/>
                  <p:nvPr/>
                </p:nvSpPr>
                <p:spPr>
                  <a:xfrm>
                    <a:off x="7241368" y="6808273"/>
                    <a:ext cx="192866" cy="201329"/>
                  </a:xfrm>
                  <a:custGeom>
                    <a:rect b="b" l="l" r="r" t="t"/>
                    <a:pathLst>
                      <a:path extrusionOk="0" h="9968" w="9549">
                        <a:moveTo>
                          <a:pt x="4810" y="1"/>
                        </a:moveTo>
                        <a:cubicBezTo>
                          <a:pt x="4783" y="1"/>
                          <a:pt x="4757" y="19"/>
                          <a:pt x="4739" y="54"/>
                        </a:cubicBezTo>
                        <a:lnTo>
                          <a:pt x="4429" y="578"/>
                        </a:lnTo>
                        <a:lnTo>
                          <a:pt x="4417" y="614"/>
                        </a:lnTo>
                        <a:lnTo>
                          <a:pt x="4382" y="578"/>
                        </a:lnTo>
                        <a:lnTo>
                          <a:pt x="3965" y="114"/>
                        </a:lnTo>
                        <a:cubicBezTo>
                          <a:pt x="3942" y="91"/>
                          <a:pt x="3918" y="80"/>
                          <a:pt x="3898" y="80"/>
                        </a:cubicBezTo>
                        <a:cubicBezTo>
                          <a:pt x="3866" y="80"/>
                          <a:pt x="3841" y="106"/>
                          <a:pt x="3834" y="150"/>
                        </a:cubicBezTo>
                        <a:lnTo>
                          <a:pt x="3691" y="709"/>
                        </a:lnTo>
                        <a:lnTo>
                          <a:pt x="3667" y="805"/>
                        </a:lnTo>
                        <a:lnTo>
                          <a:pt x="3608" y="745"/>
                        </a:lnTo>
                        <a:lnTo>
                          <a:pt x="3155" y="376"/>
                        </a:lnTo>
                        <a:cubicBezTo>
                          <a:pt x="3133" y="358"/>
                          <a:pt x="3111" y="349"/>
                          <a:pt x="3091" y="349"/>
                        </a:cubicBezTo>
                        <a:cubicBezTo>
                          <a:pt x="3056" y="349"/>
                          <a:pt x="3027" y="376"/>
                          <a:pt x="3012" y="435"/>
                        </a:cubicBezTo>
                        <a:lnTo>
                          <a:pt x="2977" y="1007"/>
                        </a:lnTo>
                        <a:cubicBezTo>
                          <a:pt x="2977" y="1007"/>
                          <a:pt x="2953" y="1031"/>
                          <a:pt x="2941" y="1031"/>
                        </a:cubicBezTo>
                        <a:lnTo>
                          <a:pt x="2465" y="709"/>
                        </a:lnTo>
                        <a:cubicBezTo>
                          <a:pt x="2460" y="692"/>
                          <a:pt x="2450" y="685"/>
                          <a:pt x="2439" y="685"/>
                        </a:cubicBezTo>
                        <a:cubicBezTo>
                          <a:pt x="2418" y="685"/>
                          <a:pt x="2393" y="711"/>
                          <a:pt x="2393" y="757"/>
                        </a:cubicBezTo>
                        <a:lnTo>
                          <a:pt x="2405" y="1340"/>
                        </a:lnTo>
                        <a:lnTo>
                          <a:pt x="2405" y="1436"/>
                        </a:lnTo>
                        <a:lnTo>
                          <a:pt x="2334" y="1400"/>
                        </a:lnTo>
                        <a:lnTo>
                          <a:pt x="1810" y="1150"/>
                        </a:lnTo>
                        <a:cubicBezTo>
                          <a:pt x="1791" y="1140"/>
                          <a:pt x="1774" y="1136"/>
                          <a:pt x="1761" y="1136"/>
                        </a:cubicBezTo>
                        <a:cubicBezTo>
                          <a:pt x="1723" y="1136"/>
                          <a:pt x="1709" y="1169"/>
                          <a:pt x="1726" y="1221"/>
                        </a:cubicBezTo>
                        <a:lnTo>
                          <a:pt x="1822" y="1817"/>
                        </a:lnTo>
                        <a:lnTo>
                          <a:pt x="1822" y="1852"/>
                        </a:lnTo>
                        <a:lnTo>
                          <a:pt x="1786" y="1852"/>
                        </a:lnTo>
                        <a:lnTo>
                          <a:pt x="1214" y="1686"/>
                        </a:lnTo>
                        <a:cubicBezTo>
                          <a:pt x="1198" y="1677"/>
                          <a:pt x="1182" y="1674"/>
                          <a:pt x="1168" y="1674"/>
                        </a:cubicBezTo>
                        <a:cubicBezTo>
                          <a:pt x="1120" y="1674"/>
                          <a:pt x="1089" y="1717"/>
                          <a:pt x="1107" y="1781"/>
                        </a:cubicBezTo>
                        <a:lnTo>
                          <a:pt x="1286" y="2352"/>
                        </a:lnTo>
                        <a:lnTo>
                          <a:pt x="1322" y="2424"/>
                        </a:lnTo>
                        <a:lnTo>
                          <a:pt x="1322" y="2424"/>
                        </a:lnTo>
                        <a:lnTo>
                          <a:pt x="1226" y="2412"/>
                        </a:lnTo>
                        <a:lnTo>
                          <a:pt x="655" y="2340"/>
                        </a:lnTo>
                        <a:cubicBezTo>
                          <a:pt x="642" y="2337"/>
                          <a:pt x="631" y="2335"/>
                          <a:pt x="620" y="2335"/>
                        </a:cubicBezTo>
                        <a:cubicBezTo>
                          <a:pt x="562" y="2335"/>
                          <a:pt x="541" y="2389"/>
                          <a:pt x="572" y="2460"/>
                        </a:cubicBezTo>
                        <a:lnTo>
                          <a:pt x="857" y="3019"/>
                        </a:lnTo>
                        <a:lnTo>
                          <a:pt x="869" y="3055"/>
                        </a:lnTo>
                        <a:lnTo>
                          <a:pt x="845" y="3055"/>
                        </a:lnTo>
                        <a:lnTo>
                          <a:pt x="250" y="3150"/>
                        </a:lnTo>
                        <a:cubicBezTo>
                          <a:pt x="179" y="3174"/>
                          <a:pt x="0" y="3198"/>
                          <a:pt x="36" y="3257"/>
                        </a:cubicBezTo>
                        <a:lnTo>
                          <a:pt x="333" y="3710"/>
                        </a:lnTo>
                        <a:cubicBezTo>
                          <a:pt x="357" y="3722"/>
                          <a:pt x="560" y="3793"/>
                          <a:pt x="595" y="3829"/>
                        </a:cubicBezTo>
                        <a:cubicBezTo>
                          <a:pt x="1820" y="5078"/>
                          <a:pt x="2626" y="5288"/>
                          <a:pt x="3029" y="5288"/>
                        </a:cubicBezTo>
                        <a:cubicBezTo>
                          <a:pt x="3233" y="5288"/>
                          <a:pt x="3334" y="5234"/>
                          <a:pt x="3334" y="5234"/>
                        </a:cubicBezTo>
                        <a:lnTo>
                          <a:pt x="3477" y="5198"/>
                        </a:lnTo>
                        <a:cubicBezTo>
                          <a:pt x="3675" y="5112"/>
                          <a:pt x="3834" y="5078"/>
                          <a:pt x="3965" y="5078"/>
                        </a:cubicBezTo>
                        <a:cubicBezTo>
                          <a:pt x="4178" y="5078"/>
                          <a:pt x="4314" y="5170"/>
                          <a:pt x="4417" y="5281"/>
                        </a:cubicBezTo>
                        <a:cubicBezTo>
                          <a:pt x="4536" y="5519"/>
                          <a:pt x="4560" y="5769"/>
                          <a:pt x="4179" y="6174"/>
                        </a:cubicBezTo>
                        <a:lnTo>
                          <a:pt x="4084" y="6246"/>
                        </a:lnTo>
                        <a:cubicBezTo>
                          <a:pt x="4084" y="6246"/>
                          <a:pt x="3405" y="6793"/>
                          <a:pt x="4489" y="9187"/>
                        </a:cubicBezTo>
                        <a:cubicBezTo>
                          <a:pt x="4501" y="9222"/>
                          <a:pt x="4596" y="9210"/>
                          <a:pt x="4608" y="9246"/>
                        </a:cubicBezTo>
                        <a:lnTo>
                          <a:pt x="4822" y="9901"/>
                        </a:lnTo>
                        <a:cubicBezTo>
                          <a:pt x="4836" y="9942"/>
                          <a:pt x="4854" y="9968"/>
                          <a:pt x="4873" y="9968"/>
                        </a:cubicBezTo>
                        <a:cubicBezTo>
                          <a:pt x="4887" y="9968"/>
                          <a:pt x="4902" y="9955"/>
                          <a:pt x="4917" y="9925"/>
                        </a:cubicBezTo>
                        <a:lnTo>
                          <a:pt x="5275" y="9365"/>
                        </a:lnTo>
                        <a:lnTo>
                          <a:pt x="5334" y="9282"/>
                        </a:lnTo>
                        <a:lnTo>
                          <a:pt x="5358" y="9318"/>
                        </a:lnTo>
                        <a:lnTo>
                          <a:pt x="5715" y="9853"/>
                        </a:lnTo>
                        <a:cubicBezTo>
                          <a:pt x="5746" y="9884"/>
                          <a:pt x="5768" y="9903"/>
                          <a:pt x="5783" y="9903"/>
                        </a:cubicBezTo>
                        <a:cubicBezTo>
                          <a:pt x="5796" y="9903"/>
                          <a:pt x="5805" y="9887"/>
                          <a:pt x="5810" y="9853"/>
                        </a:cubicBezTo>
                        <a:lnTo>
                          <a:pt x="5953" y="9306"/>
                        </a:lnTo>
                        <a:lnTo>
                          <a:pt x="5965" y="9222"/>
                        </a:lnTo>
                        <a:lnTo>
                          <a:pt x="6025" y="9282"/>
                        </a:lnTo>
                        <a:lnTo>
                          <a:pt x="6489" y="9663"/>
                        </a:lnTo>
                        <a:cubicBezTo>
                          <a:pt x="6509" y="9683"/>
                          <a:pt x="6530" y="9692"/>
                          <a:pt x="6548" y="9692"/>
                        </a:cubicBezTo>
                        <a:cubicBezTo>
                          <a:pt x="6584" y="9692"/>
                          <a:pt x="6612" y="9658"/>
                          <a:pt x="6620" y="9603"/>
                        </a:cubicBezTo>
                        <a:lnTo>
                          <a:pt x="6668" y="9020"/>
                        </a:lnTo>
                        <a:lnTo>
                          <a:pt x="6668" y="8984"/>
                        </a:lnTo>
                        <a:lnTo>
                          <a:pt x="6679" y="9008"/>
                        </a:lnTo>
                        <a:lnTo>
                          <a:pt x="7203" y="9306"/>
                        </a:lnTo>
                        <a:cubicBezTo>
                          <a:pt x="7224" y="9316"/>
                          <a:pt x="7243" y="9321"/>
                          <a:pt x="7259" y="9321"/>
                        </a:cubicBezTo>
                        <a:cubicBezTo>
                          <a:pt x="7298" y="9321"/>
                          <a:pt x="7322" y="9290"/>
                          <a:pt x="7322" y="9222"/>
                        </a:cubicBezTo>
                        <a:lnTo>
                          <a:pt x="7275" y="8663"/>
                        </a:lnTo>
                        <a:lnTo>
                          <a:pt x="7275" y="8567"/>
                        </a:lnTo>
                        <a:lnTo>
                          <a:pt x="7346" y="8603"/>
                        </a:lnTo>
                        <a:lnTo>
                          <a:pt x="7882" y="8829"/>
                        </a:lnTo>
                        <a:cubicBezTo>
                          <a:pt x="7895" y="8834"/>
                          <a:pt x="7907" y="8836"/>
                          <a:pt x="7917" y="8836"/>
                        </a:cubicBezTo>
                        <a:cubicBezTo>
                          <a:pt x="7968" y="8836"/>
                          <a:pt x="7999" y="8793"/>
                          <a:pt x="7989" y="8734"/>
                        </a:cubicBezTo>
                        <a:lnTo>
                          <a:pt x="7870" y="8186"/>
                        </a:lnTo>
                        <a:lnTo>
                          <a:pt x="7882" y="8175"/>
                        </a:lnTo>
                        <a:lnTo>
                          <a:pt x="8430" y="8329"/>
                        </a:lnTo>
                        <a:cubicBezTo>
                          <a:pt x="8449" y="8338"/>
                          <a:pt x="8465" y="8341"/>
                          <a:pt x="8479" y="8341"/>
                        </a:cubicBezTo>
                        <a:cubicBezTo>
                          <a:pt x="8527" y="8341"/>
                          <a:pt x="8546" y="8298"/>
                          <a:pt x="8537" y="8234"/>
                        </a:cubicBezTo>
                        <a:lnTo>
                          <a:pt x="8358" y="7674"/>
                        </a:lnTo>
                        <a:lnTo>
                          <a:pt x="8334" y="7591"/>
                        </a:lnTo>
                        <a:lnTo>
                          <a:pt x="8334" y="7591"/>
                        </a:lnTo>
                        <a:lnTo>
                          <a:pt x="8418" y="7603"/>
                        </a:lnTo>
                        <a:lnTo>
                          <a:pt x="9001" y="7674"/>
                        </a:lnTo>
                        <a:cubicBezTo>
                          <a:pt x="9012" y="7678"/>
                          <a:pt x="9022" y="7680"/>
                          <a:pt x="9032" y="7680"/>
                        </a:cubicBezTo>
                        <a:cubicBezTo>
                          <a:pt x="9085" y="7680"/>
                          <a:pt x="9113" y="7626"/>
                          <a:pt x="9073" y="7555"/>
                        </a:cubicBezTo>
                        <a:lnTo>
                          <a:pt x="8787" y="6996"/>
                        </a:lnTo>
                        <a:lnTo>
                          <a:pt x="8775" y="6960"/>
                        </a:lnTo>
                        <a:lnTo>
                          <a:pt x="8811" y="6960"/>
                        </a:lnTo>
                        <a:lnTo>
                          <a:pt x="9406" y="6865"/>
                        </a:lnTo>
                        <a:cubicBezTo>
                          <a:pt x="9477" y="6841"/>
                          <a:pt x="9549" y="6782"/>
                          <a:pt x="9489" y="6722"/>
                        </a:cubicBezTo>
                        <a:lnTo>
                          <a:pt x="9085" y="6246"/>
                        </a:lnTo>
                        <a:cubicBezTo>
                          <a:pt x="7767" y="4912"/>
                          <a:pt x="6963" y="4690"/>
                          <a:pt x="6573" y="4690"/>
                        </a:cubicBezTo>
                        <a:cubicBezTo>
                          <a:pt x="6378" y="4690"/>
                          <a:pt x="6287" y="4746"/>
                          <a:pt x="6287" y="4746"/>
                        </a:cubicBezTo>
                        <a:lnTo>
                          <a:pt x="6156" y="4805"/>
                        </a:lnTo>
                        <a:cubicBezTo>
                          <a:pt x="5956" y="4887"/>
                          <a:pt x="5798" y="4920"/>
                          <a:pt x="5669" y="4920"/>
                        </a:cubicBezTo>
                        <a:cubicBezTo>
                          <a:pt x="5459" y="4920"/>
                          <a:pt x="5326" y="4832"/>
                          <a:pt x="5215" y="4722"/>
                        </a:cubicBezTo>
                        <a:cubicBezTo>
                          <a:pt x="5096" y="4484"/>
                          <a:pt x="5072" y="4222"/>
                          <a:pt x="5453" y="3829"/>
                        </a:cubicBezTo>
                        <a:lnTo>
                          <a:pt x="5548" y="3745"/>
                        </a:lnTo>
                        <a:cubicBezTo>
                          <a:pt x="5548" y="3745"/>
                          <a:pt x="6322" y="3138"/>
                          <a:pt x="5155" y="638"/>
                        </a:cubicBezTo>
                        <a:lnTo>
                          <a:pt x="4882" y="54"/>
                        </a:lnTo>
                        <a:cubicBezTo>
                          <a:pt x="4864" y="19"/>
                          <a:pt x="4837" y="1"/>
                          <a:pt x="481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9167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11" name="Google Shape;2411;p49"/>
                  <p:cNvSpPr/>
                  <p:nvPr/>
                </p:nvSpPr>
                <p:spPr>
                  <a:xfrm>
                    <a:off x="7327995" y="6915926"/>
                    <a:ext cx="36739" cy="60229"/>
                  </a:xfrm>
                  <a:custGeom>
                    <a:rect b="b" l="l" r="r" t="t"/>
                    <a:pathLst>
                      <a:path extrusionOk="0" h="2982" w="1819">
                        <a:moveTo>
                          <a:pt x="555" y="0"/>
                        </a:moveTo>
                        <a:cubicBezTo>
                          <a:pt x="538" y="0"/>
                          <a:pt x="522" y="15"/>
                          <a:pt x="509" y="47"/>
                        </a:cubicBezTo>
                        <a:cubicBezTo>
                          <a:pt x="0" y="2294"/>
                          <a:pt x="285" y="2981"/>
                          <a:pt x="708" y="2981"/>
                        </a:cubicBezTo>
                        <a:cubicBezTo>
                          <a:pt x="929" y="2981"/>
                          <a:pt x="1187" y="2795"/>
                          <a:pt x="1390" y="2547"/>
                        </a:cubicBezTo>
                        <a:cubicBezTo>
                          <a:pt x="1819" y="2011"/>
                          <a:pt x="855" y="428"/>
                          <a:pt x="605" y="35"/>
                        </a:cubicBezTo>
                        <a:cubicBezTo>
                          <a:pt x="588" y="12"/>
                          <a:pt x="571" y="0"/>
                          <a:pt x="55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12" name="Google Shape;2412;p49"/>
                  <p:cNvSpPr/>
                  <p:nvPr/>
                </p:nvSpPr>
                <p:spPr>
                  <a:xfrm>
                    <a:off x="7344759" y="6911321"/>
                    <a:ext cx="71681" cy="35325"/>
                  </a:xfrm>
                  <a:custGeom>
                    <a:rect b="b" l="l" r="r" t="t"/>
                    <a:pathLst>
                      <a:path extrusionOk="0" h="1749" w="3549">
                        <a:moveTo>
                          <a:pt x="84" y="1"/>
                        </a:moveTo>
                        <a:cubicBezTo>
                          <a:pt x="13" y="1"/>
                          <a:pt x="1" y="36"/>
                          <a:pt x="36" y="72"/>
                        </a:cubicBezTo>
                        <a:cubicBezTo>
                          <a:pt x="303" y="439"/>
                          <a:pt x="1295" y="1748"/>
                          <a:pt x="1959" y="1748"/>
                        </a:cubicBezTo>
                        <a:cubicBezTo>
                          <a:pt x="2006" y="1748"/>
                          <a:pt x="2052" y="1742"/>
                          <a:pt x="2096" y="1727"/>
                        </a:cubicBezTo>
                        <a:cubicBezTo>
                          <a:pt x="2989" y="1453"/>
                          <a:pt x="3549" y="525"/>
                          <a:pt x="84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311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13" name="Google Shape;2413;p49"/>
                  <p:cNvSpPr/>
                  <p:nvPr/>
                </p:nvSpPr>
                <p:spPr>
                  <a:xfrm>
                    <a:off x="7260838" y="6870744"/>
                    <a:ext cx="71923" cy="35305"/>
                  </a:xfrm>
                  <a:custGeom>
                    <a:rect b="b" l="l" r="r" t="t"/>
                    <a:pathLst>
                      <a:path extrusionOk="0" h="1748" w="3561">
                        <a:moveTo>
                          <a:pt x="1591" y="0"/>
                        </a:moveTo>
                        <a:cubicBezTo>
                          <a:pt x="1543" y="0"/>
                          <a:pt x="1497" y="7"/>
                          <a:pt x="1453" y="21"/>
                        </a:cubicBezTo>
                        <a:cubicBezTo>
                          <a:pt x="560" y="295"/>
                          <a:pt x="0" y="1224"/>
                          <a:pt x="3465" y="1748"/>
                        </a:cubicBezTo>
                        <a:cubicBezTo>
                          <a:pt x="3525" y="1748"/>
                          <a:pt x="3560" y="1712"/>
                          <a:pt x="3513" y="1676"/>
                        </a:cubicBezTo>
                        <a:cubicBezTo>
                          <a:pt x="3246" y="1310"/>
                          <a:pt x="2254" y="0"/>
                          <a:pt x="159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14" name="Google Shape;2414;p49"/>
                  <p:cNvSpPr/>
                  <p:nvPr/>
                </p:nvSpPr>
                <p:spPr>
                  <a:xfrm>
                    <a:off x="7312544" y="6841236"/>
                    <a:ext cx="36759" cy="60229"/>
                  </a:xfrm>
                  <a:custGeom>
                    <a:rect b="b" l="l" r="r" t="t"/>
                    <a:pathLst>
                      <a:path extrusionOk="0" h="2982" w="1820">
                        <a:moveTo>
                          <a:pt x="1111" y="0"/>
                        </a:moveTo>
                        <a:cubicBezTo>
                          <a:pt x="891" y="0"/>
                          <a:pt x="633" y="186"/>
                          <a:pt x="429" y="435"/>
                        </a:cubicBezTo>
                        <a:cubicBezTo>
                          <a:pt x="0" y="970"/>
                          <a:pt x="965" y="2554"/>
                          <a:pt x="1215" y="2947"/>
                        </a:cubicBezTo>
                        <a:cubicBezTo>
                          <a:pt x="1232" y="2969"/>
                          <a:pt x="1251" y="2981"/>
                          <a:pt x="1268" y="2981"/>
                        </a:cubicBezTo>
                        <a:cubicBezTo>
                          <a:pt x="1287" y="2981"/>
                          <a:pt x="1304" y="2966"/>
                          <a:pt x="1310" y="2935"/>
                        </a:cubicBezTo>
                        <a:cubicBezTo>
                          <a:pt x="1819" y="687"/>
                          <a:pt x="1535" y="0"/>
                          <a:pt x="111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2415" name="Google Shape;2415;p49"/>
                <p:cNvGrpSpPr/>
                <p:nvPr/>
              </p:nvGrpSpPr>
              <p:grpSpPr>
                <a:xfrm>
                  <a:off x="3840128" y="6449233"/>
                  <a:ext cx="711841" cy="656015"/>
                  <a:chOff x="6356646" y="6475041"/>
                  <a:chExt cx="711841" cy="656015"/>
                </a:xfrm>
              </p:grpSpPr>
              <p:sp>
                <p:nvSpPr>
                  <p:cNvPr id="2416" name="Google Shape;2416;p49"/>
                  <p:cNvSpPr/>
                  <p:nvPr/>
                </p:nvSpPr>
                <p:spPr>
                  <a:xfrm>
                    <a:off x="6944554" y="6890564"/>
                    <a:ext cx="53705" cy="89515"/>
                  </a:xfrm>
                  <a:custGeom>
                    <a:rect b="b" l="l" r="r" t="t"/>
                    <a:pathLst>
                      <a:path extrusionOk="0" h="4432" w="2659">
                        <a:moveTo>
                          <a:pt x="2659" y="0"/>
                        </a:moveTo>
                        <a:lnTo>
                          <a:pt x="2659" y="0"/>
                        </a:lnTo>
                        <a:cubicBezTo>
                          <a:pt x="2659" y="0"/>
                          <a:pt x="1" y="2198"/>
                          <a:pt x="542" y="2198"/>
                        </a:cubicBezTo>
                        <a:cubicBezTo>
                          <a:pt x="578" y="2198"/>
                          <a:pt x="628" y="2188"/>
                          <a:pt x="694" y="2167"/>
                        </a:cubicBezTo>
                        <a:lnTo>
                          <a:pt x="1135" y="2012"/>
                        </a:lnTo>
                        <a:lnTo>
                          <a:pt x="1135" y="2012"/>
                        </a:lnTo>
                        <a:cubicBezTo>
                          <a:pt x="1135" y="2012"/>
                          <a:pt x="4" y="3036"/>
                          <a:pt x="385" y="3048"/>
                        </a:cubicBezTo>
                        <a:cubicBezTo>
                          <a:pt x="392" y="3048"/>
                          <a:pt x="399" y="3048"/>
                          <a:pt x="405" y="3048"/>
                        </a:cubicBezTo>
                        <a:cubicBezTo>
                          <a:pt x="749" y="3048"/>
                          <a:pt x="932" y="2763"/>
                          <a:pt x="932" y="2762"/>
                        </a:cubicBezTo>
                        <a:lnTo>
                          <a:pt x="932" y="2762"/>
                        </a:lnTo>
                        <a:cubicBezTo>
                          <a:pt x="932" y="2763"/>
                          <a:pt x="337" y="4370"/>
                          <a:pt x="456" y="4417"/>
                        </a:cubicBezTo>
                        <a:cubicBezTo>
                          <a:pt x="476" y="4427"/>
                          <a:pt x="497" y="4432"/>
                          <a:pt x="519" y="4432"/>
                        </a:cubicBezTo>
                        <a:cubicBezTo>
                          <a:pt x="896" y="4432"/>
                          <a:pt x="1492" y="3049"/>
                          <a:pt x="1492" y="3048"/>
                        </a:cubicBezTo>
                        <a:lnTo>
                          <a:pt x="1492" y="3048"/>
                        </a:lnTo>
                        <a:cubicBezTo>
                          <a:pt x="1492" y="3048"/>
                          <a:pt x="1373" y="3394"/>
                          <a:pt x="1611" y="3679"/>
                        </a:cubicBezTo>
                        <a:cubicBezTo>
                          <a:pt x="1631" y="3704"/>
                          <a:pt x="1651" y="3715"/>
                          <a:pt x="1670" y="3715"/>
                        </a:cubicBezTo>
                        <a:cubicBezTo>
                          <a:pt x="1873" y="3715"/>
                          <a:pt x="1993" y="2440"/>
                          <a:pt x="2004" y="2429"/>
                        </a:cubicBezTo>
                        <a:lnTo>
                          <a:pt x="2135" y="2881"/>
                        </a:lnTo>
                        <a:cubicBezTo>
                          <a:pt x="2178" y="3005"/>
                          <a:pt x="2219" y="3059"/>
                          <a:pt x="2256" y="3059"/>
                        </a:cubicBezTo>
                        <a:cubicBezTo>
                          <a:pt x="2538" y="3059"/>
                          <a:pt x="2659" y="0"/>
                          <a:pt x="265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17" name="Google Shape;2417;p49"/>
                  <p:cNvSpPr/>
                  <p:nvPr/>
                </p:nvSpPr>
                <p:spPr>
                  <a:xfrm>
                    <a:off x="6638966" y="6475041"/>
                    <a:ext cx="99352" cy="82951"/>
                  </a:xfrm>
                  <a:custGeom>
                    <a:rect b="b" l="l" r="r" t="t"/>
                    <a:pathLst>
                      <a:path extrusionOk="0" h="4107" w="4919">
                        <a:moveTo>
                          <a:pt x="4638" y="0"/>
                        </a:moveTo>
                        <a:cubicBezTo>
                          <a:pt x="4112" y="0"/>
                          <a:pt x="2906" y="1142"/>
                          <a:pt x="2906" y="1142"/>
                        </a:cubicBezTo>
                        <a:cubicBezTo>
                          <a:pt x="2906" y="1142"/>
                          <a:pt x="3204" y="797"/>
                          <a:pt x="3073" y="344"/>
                        </a:cubicBezTo>
                        <a:cubicBezTo>
                          <a:pt x="3056" y="294"/>
                          <a:pt x="3029" y="271"/>
                          <a:pt x="2995" y="271"/>
                        </a:cubicBezTo>
                        <a:cubicBezTo>
                          <a:pt x="2731" y="271"/>
                          <a:pt x="2013" y="1595"/>
                          <a:pt x="2013" y="1595"/>
                        </a:cubicBezTo>
                        <a:lnTo>
                          <a:pt x="2084" y="999"/>
                        </a:lnTo>
                        <a:cubicBezTo>
                          <a:pt x="2097" y="810"/>
                          <a:pt x="2069" y="728"/>
                          <a:pt x="2010" y="728"/>
                        </a:cubicBezTo>
                        <a:cubicBezTo>
                          <a:pt x="1632" y="728"/>
                          <a:pt x="1" y="4107"/>
                          <a:pt x="1" y="4107"/>
                        </a:cubicBezTo>
                        <a:cubicBezTo>
                          <a:pt x="1" y="4107"/>
                          <a:pt x="4787" y="2726"/>
                          <a:pt x="3394" y="2559"/>
                        </a:cubicBezTo>
                        <a:lnTo>
                          <a:pt x="2787" y="2535"/>
                        </a:lnTo>
                        <a:cubicBezTo>
                          <a:pt x="2787" y="2535"/>
                          <a:pt x="4609" y="1904"/>
                          <a:pt x="4192" y="1702"/>
                        </a:cubicBezTo>
                        <a:cubicBezTo>
                          <a:pt x="4075" y="1643"/>
                          <a:pt x="3960" y="1623"/>
                          <a:pt x="3856" y="1623"/>
                        </a:cubicBezTo>
                        <a:cubicBezTo>
                          <a:pt x="3599" y="1623"/>
                          <a:pt x="3406" y="1749"/>
                          <a:pt x="3406" y="1749"/>
                        </a:cubicBezTo>
                        <a:cubicBezTo>
                          <a:pt x="3406" y="1749"/>
                          <a:pt x="4918" y="166"/>
                          <a:pt x="4811" y="71"/>
                        </a:cubicBezTo>
                        <a:cubicBezTo>
                          <a:pt x="4769" y="22"/>
                          <a:pt x="4710" y="0"/>
                          <a:pt x="463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18" name="Google Shape;2418;p49"/>
                  <p:cNvSpPr/>
                  <p:nvPr/>
                </p:nvSpPr>
                <p:spPr>
                  <a:xfrm>
                    <a:off x="6864067" y="6970061"/>
                    <a:ext cx="130839" cy="54210"/>
                  </a:xfrm>
                  <a:custGeom>
                    <a:rect b="b" l="l" r="r" t="t"/>
                    <a:pathLst>
                      <a:path extrusionOk="0" h="2684" w="6478">
                        <a:moveTo>
                          <a:pt x="2881" y="0"/>
                        </a:moveTo>
                        <a:cubicBezTo>
                          <a:pt x="2746" y="0"/>
                          <a:pt x="2730" y="85"/>
                          <a:pt x="2893" y="291"/>
                        </a:cubicBezTo>
                        <a:lnTo>
                          <a:pt x="3310" y="755"/>
                        </a:lnTo>
                        <a:cubicBezTo>
                          <a:pt x="3300" y="755"/>
                          <a:pt x="2168" y="197"/>
                          <a:pt x="1783" y="197"/>
                        </a:cubicBezTo>
                        <a:cubicBezTo>
                          <a:pt x="1685" y="197"/>
                          <a:pt x="1635" y="234"/>
                          <a:pt x="1667" y="327"/>
                        </a:cubicBezTo>
                        <a:cubicBezTo>
                          <a:pt x="1822" y="779"/>
                          <a:pt x="2286" y="886"/>
                          <a:pt x="2286" y="886"/>
                        </a:cubicBezTo>
                        <a:cubicBezTo>
                          <a:pt x="2286" y="886"/>
                          <a:pt x="1660" y="797"/>
                          <a:pt x="1068" y="797"/>
                        </a:cubicBezTo>
                        <a:cubicBezTo>
                          <a:pt x="556" y="797"/>
                          <a:pt x="69" y="864"/>
                          <a:pt x="36" y="1112"/>
                        </a:cubicBezTo>
                        <a:cubicBezTo>
                          <a:pt x="0" y="1255"/>
                          <a:pt x="2203" y="1708"/>
                          <a:pt x="2203" y="1708"/>
                        </a:cubicBezTo>
                        <a:cubicBezTo>
                          <a:pt x="2203" y="1708"/>
                          <a:pt x="1750" y="1708"/>
                          <a:pt x="1512" y="2136"/>
                        </a:cubicBezTo>
                        <a:cubicBezTo>
                          <a:pt x="1447" y="2251"/>
                          <a:pt x="1545" y="2293"/>
                          <a:pt x="1721" y="2293"/>
                        </a:cubicBezTo>
                        <a:cubicBezTo>
                          <a:pt x="2185" y="2293"/>
                          <a:pt x="3191" y="2005"/>
                          <a:pt x="3191" y="2005"/>
                        </a:cubicBezTo>
                        <a:lnTo>
                          <a:pt x="3191" y="2005"/>
                        </a:lnTo>
                        <a:lnTo>
                          <a:pt x="2703" y="2386"/>
                        </a:lnTo>
                        <a:cubicBezTo>
                          <a:pt x="2457" y="2600"/>
                          <a:pt x="2512" y="2683"/>
                          <a:pt x="2745" y="2683"/>
                        </a:cubicBezTo>
                        <a:cubicBezTo>
                          <a:pt x="3550" y="2683"/>
                          <a:pt x="6477" y="1696"/>
                          <a:pt x="6477" y="1696"/>
                        </a:cubicBezTo>
                        <a:cubicBezTo>
                          <a:pt x="6477" y="1696"/>
                          <a:pt x="3484" y="0"/>
                          <a:pt x="2881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19" name="Google Shape;2419;p49"/>
                  <p:cNvSpPr/>
                  <p:nvPr/>
                </p:nvSpPr>
                <p:spPr>
                  <a:xfrm>
                    <a:off x="6910239" y="6917932"/>
                    <a:ext cx="102462" cy="42576"/>
                  </a:xfrm>
                  <a:custGeom>
                    <a:rect b="b" l="l" r="r" t="t"/>
                    <a:pathLst>
                      <a:path extrusionOk="0" h="2108" w="5073">
                        <a:moveTo>
                          <a:pt x="2910" y="1"/>
                        </a:moveTo>
                        <a:cubicBezTo>
                          <a:pt x="2262" y="1"/>
                          <a:pt x="0" y="741"/>
                          <a:pt x="0" y="741"/>
                        </a:cubicBezTo>
                        <a:cubicBezTo>
                          <a:pt x="0" y="741"/>
                          <a:pt x="2329" y="2108"/>
                          <a:pt x="2804" y="2108"/>
                        </a:cubicBezTo>
                        <a:cubicBezTo>
                          <a:pt x="2911" y="2108"/>
                          <a:pt x="2924" y="2039"/>
                          <a:pt x="2798" y="1872"/>
                        </a:cubicBezTo>
                        <a:lnTo>
                          <a:pt x="2465" y="1515"/>
                        </a:lnTo>
                        <a:lnTo>
                          <a:pt x="2465" y="1515"/>
                        </a:lnTo>
                        <a:cubicBezTo>
                          <a:pt x="2465" y="1515"/>
                          <a:pt x="3349" y="1972"/>
                          <a:pt x="3641" y="1972"/>
                        </a:cubicBezTo>
                        <a:cubicBezTo>
                          <a:pt x="3714" y="1972"/>
                          <a:pt x="3751" y="1943"/>
                          <a:pt x="3727" y="1872"/>
                        </a:cubicBezTo>
                        <a:cubicBezTo>
                          <a:pt x="3608" y="1515"/>
                          <a:pt x="3262" y="1431"/>
                          <a:pt x="3262" y="1431"/>
                        </a:cubicBezTo>
                        <a:lnTo>
                          <a:pt x="3262" y="1431"/>
                        </a:lnTo>
                        <a:cubicBezTo>
                          <a:pt x="3263" y="1431"/>
                          <a:pt x="3802" y="1517"/>
                          <a:pt x="4286" y="1517"/>
                        </a:cubicBezTo>
                        <a:cubicBezTo>
                          <a:pt x="4665" y="1517"/>
                          <a:pt x="5010" y="1465"/>
                          <a:pt x="5036" y="1276"/>
                        </a:cubicBezTo>
                        <a:cubicBezTo>
                          <a:pt x="5072" y="1157"/>
                          <a:pt x="3346" y="788"/>
                          <a:pt x="3346" y="788"/>
                        </a:cubicBezTo>
                        <a:cubicBezTo>
                          <a:pt x="3346" y="788"/>
                          <a:pt x="3703" y="788"/>
                          <a:pt x="3893" y="455"/>
                        </a:cubicBezTo>
                        <a:cubicBezTo>
                          <a:pt x="3948" y="364"/>
                          <a:pt x="3864" y="331"/>
                          <a:pt x="3717" y="331"/>
                        </a:cubicBezTo>
                        <a:cubicBezTo>
                          <a:pt x="3347" y="331"/>
                          <a:pt x="2572" y="538"/>
                          <a:pt x="2572" y="538"/>
                        </a:cubicBezTo>
                        <a:lnTo>
                          <a:pt x="2953" y="241"/>
                        </a:lnTo>
                        <a:cubicBezTo>
                          <a:pt x="3153" y="67"/>
                          <a:pt x="3104" y="1"/>
                          <a:pt x="291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20" name="Google Shape;2420;p49"/>
                  <p:cNvSpPr/>
                  <p:nvPr/>
                </p:nvSpPr>
                <p:spPr>
                  <a:xfrm>
                    <a:off x="6396758" y="6668109"/>
                    <a:ext cx="67298" cy="125144"/>
                  </a:xfrm>
                  <a:custGeom>
                    <a:rect b="b" l="l" r="r" t="t"/>
                    <a:pathLst>
                      <a:path extrusionOk="0" h="6196" w="3332">
                        <a:moveTo>
                          <a:pt x="2349" y="1"/>
                        </a:moveTo>
                        <a:cubicBezTo>
                          <a:pt x="2349" y="1"/>
                          <a:pt x="1" y="3443"/>
                          <a:pt x="498" y="3443"/>
                        </a:cubicBezTo>
                        <a:cubicBezTo>
                          <a:pt x="545" y="3443"/>
                          <a:pt x="616" y="3413"/>
                          <a:pt x="718" y="3347"/>
                        </a:cubicBezTo>
                        <a:lnTo>
                          <a:pt x="1206" y="2989"/>
                        </a:lnTo>
                        <a:lnTo>
                          <a:pt x="1206" y="2989"/>
                        </a:lnTo>
                        <a:cubicBezTo>
                          <a:pt x="1206" y="2989"/>
                          <a:pt x="267" y="4542"/>
                          <a:pt x="620" y="4542"/>
                        </a:cubicBezTo>
                        <a:cubicBezTo>
                          <a:pt x="631" y="4542"/>
                          <a:pt x="644" y="4541"/>
                          <a:pt x="658" y="4537"/>
                        </a:cubicBezTo>
                        <a:cubicBezTo>
                          <a:pt x="1110" y="4442"/>
                          <a:pt x="1229" y="4002"/>
                          <a:pt x="1230" y="4001"/>
                        </a:cubicBezTo>
                        <a:lnTo>
                          <a:pt x="1230" y="4001"/>
                        </a:lnTo>
                        <a:cubicBezTo>
                          <a:pt x="1230" y="4002"/>
                          <a:pt x="1087" y="6180"/>
                          <a:pt x="1230" y="6192"/>
                        </a:cubicBezTo>
                        <a:cubicBezTo>
                          <a:pt x="1241" y="6194"/>
                          <a:pt x="1252" y="6195"/>
                          <a:pt x="1264" y="6195"/>
                        </a:cubicBezTo>
                        <a:cubicBezTo>
                          <a:pt x="1765" y="6195"/>
                          <a:pt x="2015" y="4157"/>
                          <a:pt x="2015" y="4156"/>
                        </a:cubicBezTo>
                        <a:lnTo>
                          <a:pt x="2015" y="4156"/>
                        </a:lnTo>
                        <a:cubicBezTo>
                          <a:pt x="2015" y="4156"/>
                          <a:pt x="2004" y="4621"/>
                          <a:pt x="2396" y="4871"/>
                        </a:cubicBezTo>
                        <a:cubicBezTo>
                          <a:pt x="2421" y="4886"/>
                          <a:pt x="2443" y="4893"/>
                          <a:pt x="2463" y="4893"/>
                        </a:cubicBezTo>
                        <a:cubicBezTo>
                          <a:pt x="2755" y="4893"/>
                          <a:pt x="2420" y="3228"/>
                          <a:pt x="2420" y="3227"/>
                        </a:cubicBezTo>
                        <a:lnTo>
                          <a:pt x="2420" y="3227"/>
                        </a:lnTo>
                        <a:lnTo>
                          <a:pt x="2742" y="3739"/>
                        </a:lnTo>
                        <a:cubicBezTo>
                          <a:pt x="2829" y="3859"/>
                          <a:pt x="2894" y="3913"/>
                          <a:pt x="2940" y="3913"/>
                        </a:cubicBezTo>
                        <a:cubicBezTo>
                          <a:pt x="3331" y="3913"/>
                          <a:pt x="2349" y="1"/>
                          <a:pt x="2349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21" name="Google Shape;2421;p49"/>
                  <p:cNvSpPr/>
                  <p:nvPr/>
                </p:nvSpPr>
                <p:spPr>
                  <a:xfrm>
                    <a:off x="6490111" y="6780892"/>
                    <a:ext cx="94524" cy="92040"/>
                  </a:xfrm>
                  <a:custGeom>
                    <a:rect b="b" l="l" r="r" t="t"/>
                    <a:pathLst>
                      <a:path extrusionOk="0" h="4557" w="4680">
                        <a:moveTo>
                          <a:pt x="1" y="1"/>
                        </a:moveTo>
                        <a:cubicBezTo>
                          <a:pt x="1" y="1"/>
                          <a:pt x="1252" y="3564"/>
                          <a:pt x="1625" y="3564"/>
                        </a:cubicBezTo>
                        <a:cubicBezTo>
                          <a:pt x="1682" y="3564"/>
                          <a:pt x="1718" y="3484"/>
                          <a:pt x="1727" y="3299"/>
                        </a:cubicBezTo>
                        <a:lnTo>
                          <a:pt x="1727" y="2692"/>
                        </a:lnTo>
                        <a:cubicBezTo>
                          <a:pt x="1727" y="2692"/>
                          <a:pt x="2306" y="4115"/>
                          <a:pt x="2566" y="4115"/>
                        </a:cubicBezTo>
                        <a:cubicBezTo>
                          <a:pt x="2597" y="4115"/>
                          <a:pt x="2624" y="4095"/>
                          <a:pt x="2644" y="4049"/>
                        </a:cubicBezTo>
                        <a:cubicBezTo>
                          <a:pt x="2811" y="3609"/>
                          <a:pt x="2549" y="3251"/>
                          <a:pt x="2549" y="3251"/>
                        </a:cubicBezTo>
                        <a:lnTo>
                          <a:pt x="2549" y="3251"/>
                        </a:lnTo>
                        <a:cubicBezTo>
                          <a:pt x="2549" y="3251"/>
                          <a:pt x="4073" y="4556"/>
                          <a:pt x="4280" y="4556"/>
                        </a:cubicBezTo>
                        <a:cubicBezTo>
                          <a:pt x="4289" y="4556"/>
                          <a:pt x="4295" y="4554"/>
                          <a:pt x="4299" y="4549"/>
                        </a:cubicBezTo>
                        <a:cubicBezTo>
                          <a:pt x="4680" y="4180"/>
                          <a:pt x="3132" y="2704"/>
                          <a:pt x="3132" y="2704"/>
                        </a:cubicBezTo>
                        <a:lnTo>
                          <a:pt x="3132" y="2704"/>
                        </a:lnTo>
                        <a:cubicBezTo>
                          <a:pt x="3132" y="2704"/>
                          <a:pt x="3346" y="2875"/>
                          <a:pt x="3642" y="2875"/>
                        </a:cubicBezTo>
                        <a:cubicBezTo>
                          <a:pt x="3728" y="2875"/>
                          <a:pt x="3821" y="2860"/>
                          <a:pt x="3918" y="2823"/>
                        </a:cubicBezTo>
                        <a:cubicBezTo>
                          <a:pt x="4347" y="2680"/>
                          <a:pt x="2608" y="1846"/>
                          <a:pt x="2608" y="1846"/>
                        </a:cubicBezTo>
                        <a:lnTo>
                          <a:pt x="2608" y="1846"/>
                        </a:lnTo>
                        <a:lnTo>
                          <a:pt x="3204" y="1894"/>
                        </a:lnTo>
                        <a:cubicBezTo>
                          <a:pt x="4620" y="1894"/>
                          <a:pt x="1" y="1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22" name="Google Shape;2422;p49"/>
                  <p:cNvSpPr/>
                  <p:nvPr/>
                </p:nvSpPr>
                <p:spPr>
                  <a:xfrm>
                    <a:off x="6491767" y="6616302"/>
                    <a:ext cx="122457" cy="94464"/>
                  </a:xfrm>
                  <a:custGeom>
                    <a:rect b="b" l="l" r="r" t="t"/>
                    <a:pathLst>
                      <a:path extrusionOk="0" h="4677" w="6063">
                        <a:moveTo>
                          <a:pt x="1857" y="1"/>
                        </a:moveTo>
                        <a:cubicBezTo>
                          <a:pt x="1856" y="1"/>
                          <a:pt x="1856" y="2"/>
                          <a:pt x="1860" y="6"/>
                        </a:cubicBezTo>
                        <a:cubicBezTo>
                          <a:pt x="1860" y="18"/>
                          <a:pt x="1824" y="18"/>
                          <a:pt x="1824" y="54"/>
                        </a:cubicBezTo>
                        <a:lnTo>
                          <a:pt x="1824" y="18"/>
                        </a:lnTo>
                        <a:cubicBezTo>
                          <a:pt x="1824" y="18"/>
                          <a:pt x="0" y="2352"/>
                          <a:pt x="361" y="2352"/>
                        </a:cubicBezTo>
                        <a:cubicBezTo>
                          <a:pt x="393" y="2352"/>
                          <a:pt x="443" y="2333"/>
                          <a:pt x="514" y="2292"/>
                        </a:cubicBezTo>
                        <a:lnTo>
                          <a:pt x="871" y="2054"/>
                        </a:lnTo>
                        <a:lnTo>
                          <a:pt x="871" y="2054"/>
                        </a:lnTo>
                        <a:cubicBezTo>
                          <a:pt x="871" y="2054"/>
                          <a:pt x="126" y="3116"/>
                          <a:pt x="384" y="3116"/>
                        </a:cubicBezTo>
                        <a:cubicBezTo>
                          <a:pt x="391" y="3116"/>
                          <a:pt x="399" y="3115"/>
                          <a:pt x="407" y="3114"/>
                        </a:cubicBezTo>
                        <a:cubicBezTo>
                          <a:pt x="740" y="3054"/>
                          <a:pt x="847" y="2757"/>
                          <a:pt x="848" y="2756"/>
                        </a:cubicBezTo>
                        <a:lnTo>
                          <a:pt x="848" y="2756"/>
                        </a:lnTo>
                        <a:cubicBezTo>
                          <a:pt x="847" y="2757"/>
                          <a:pt x="633" y="4280"/>
                          <a:pt x="740" y="4292"/>
                        </a:cubicBezTo>
                        <a:cubicBezTo>
                          <a:pt x="750" y="4295"/>
                          <a:pt x="760" y="4296"/>
                          <a:pt x="770" y="4296"/>
                        </a:cubicBezTo>
                        <a:cubicBezTo>
                          <a:pt x="1125" y="4296"/>
                          <a:pt x="1395" y="2888"/>
                          <a:pt x="1395" y="2887"/>
                        </a:cubicBezTo>
                        <a:lnTo>
                          <a:pt x="1395" y="2887"/>
                        </a:lnTo>
                        <a:cubicBezTo>
                          <a:pt x="1395" y="2888"/>
                          <a:pt x="1360" y="3209"/>
                          <a:pt x="1621" y="3411"/>
                        </a:cubicBezTo>
                        <a:cubicBezTo>
                          <a:pt x="1640" y="3427"/>
                          <a:pt x="1656" y="3434"/>
                          <a:pt x="1670" y="3434"/>
                        </a:cubicBezTo>
                        <a:cubicBezTo>
                          <a:pt x="1848" y="3434"/>
                          <a:pt x="1705" y="2268"/>
                          <a:pt x="1705" y="2268"/>
                        </a:cubicBezTo>
                        <a:lnTo>
                          <a:pt x="1705" y="2268"/>
                        </a:lnTo>
                        <a:lnTo>
                          <a:pt x="1895" y="2637"/>
                        </a:lnTo>
                        <a:cubicBezTo>
                          <a:pt x="1958" y="2728"/>
                          <a:pt x="2004" y="2769"/>
                          <a:pt x="2039" y="2769"/>
                        </a:cubicBezTo>
                        <a:cubicBezTo>
                          <a:pt x="2064" y="2769"/>
                          <a:pt x="2083" y="2748"/>
                          <a:pt x="2098" y="2709"/>
                        </a:cubicBezTo>
                        <a:cubicBezTo>
                          <a:pt x="2153" y="3024"/>
                          <a:pt x="2224" y="3245"/>
                          <a:pt x="2303" y="3245"/>
                        </a:cubicBezTo>
                        <a:cubicBezTo>
                          <a:pt x="2344" y="3245"/>
                          <a:pt x="2387" y="3187"/>
                          <a:pt x="2431" y="3054"/>
                        </a:cubicBezTo>
                        <a:lnTo>
                          <a:pt x="2586" y="2566"/>
                        </a:lnTo>
                        <a:cubicBezTo>
                          <a:pt x="2586" y="2566"/>
                          <a:pt x="2725" y="3915"/>
                          <a:pt x="2939" y="3915"/>
                        </a:cubicBezTo>
                        <a:cubicBezTo>
                          <a:pt x="2960" y="3915"/>
                          <a:pt x="2981" y="3903"/>
                          <a:pt x="3003" y="3876"/>
                        </a:cubicBezTo>
                        <a:cubicBezTo>
                          <a:pt x="3241" y="3578"/>
                          <a:pt x="3110" y="3221"/>
                          <a:pt x="3110" y="3221"/>
                        </a:cubicBezTo>
                        <a:lnTo>
                          <a:pt x="3110" y="3221"/>
                        </a:lnTo>
                        <a:cubicBezTo>
                          <a:pt x="3110" y="3221"/>
                          <a:pt x="4069" y="4677"/>
                          <a:pt x="4208" y="4677"/>
                        </a:cubicBezTo>
                        <a:cubicBezTo>
                          <a:pt x="4211" y="4677"/>
                          <a:pt x="4214" y="4675"/>
                          <a:pt x="4217" y="4673"/>
                        </a:cubicBezTo>
                        <a:cubicBezTo>
                          <a:pt x="4610" y="4459"/>
                          <a:pt x="3705" y="2912"/>
                          <a:pt x="3705" y="2911"/>
                        </a:cubicBezTo>
                        <a:lnTo>
                          <a:pt x="3705" y="2911"/>
                        </a:lnTo>
                        <a:cubicBezTo>
                          <a:pt x="3705" y="2911"/>
                          <a:pt x="3897" y="3188"/>
                          <a:pt x="4250" y="3188"/>
                        </a:cubicBezTo>
                        <a:cubicBezTo>
                          <a:pt x="4270" y="3188"/>
                          <a:pt x="4291" y="3187"/>
                          <a:pt x="4312" y="3185"/>
                        </a:cubicBezTo>
                        <a:cubicBezTo>
                          <a:pt x="4693" y="3173"/>
                          <a:pt x="3479" y="2090"/>
                          <a:pt x="3479" y="2090"/>
                        </a:cubicBezTo>
                        <a:lnTo>
                          <a:pt x="3479" y="2090"/>
                        </a:lnTo>
                        <a:lnTo>
                          <a:pt x="3955" y="2268"/>
                        </a:lnTo>
                        <a:cubicBezTo>
                          <a:pt x="4026" y="2288"/>
                          <a:pt x="4080" y="2298"/>
                          <a:pt x="4119" y="2298"/>
                        </a:cubicBezTo>
                        <a:cubicBezTo>
                          <a:pt x="4334" y="2298"/>
                          <a:pt x="4085" y="2007"/>
                          <a:pt x="3681" y="1613"/>
                        </a:cubicBezTo>
                        <a:lnTo>
                          <a:pt x="3681" y="1613"/>
                        </a:lnTo>
                        <a:cubicBezTo>
                          <a:pt x="3779" y="1675"/>
                          <a:pt x="3858" y="1710"/>
                          <a:pt x="3908" y="1710"/>
                        </a:cubicBezTo>
                        <a:cubicBezTo>
                          <a:pt x="3974" y="1710"/>
                          <a:pt x="3987" y="1649"/>
                          <a:pt x="3919" y="1506"/>
                        </a:cubicBezTo>
                        <a:lnTo>
                          <a:pt x="3729" y="1125"/>
                        </a:lnTo>
                        <a:lnTo>
                          <a:pt x="3729" y="1125"/>
                        </a:lnTo>
                        <a:cubicBezTo>
                          <a:pt x="3729" y="1125"/>
                          <a:pt x="4473" y="1759"/>
                          <a:pt x="4686" y="1759"/>
                        </a:cubicBezTo>
                        <a:cubicBezTo>
                          <a:pt x="4725" y="1759"/>
                          <a:pt x="4746" y="1737"/>
                          <a:pt x="4741" y="1685"/>
                        </a:cubicBezTo>
                        <a:cubicBezTo>
                          <a:pt x="4717" y="1363"/>
                          <a:pt x="4431" y="1221"/>
                          <a:pt x="4431" y="1220"/>
                        </a:cubicBezTo>
                        <a:lnTo>
                          <a:pt x="4431" y="1220"/>
                        </a:lnTo>
                        <a:cubicBezTo>
                          <a:pt x="4431" y="1221"/>
                          <a:pt x="5575" y="1513"/>
                          <a:pt x="5873" y="1513"/>
                        </a:cubicBezTo>
                        <a:cubicBezTo>
                          <a:pt x="5915" y="1513"/>
                          <a:pt x="5940" y="1508"/>
                          <a:pt x="5943" y="1494"/>
                        </a:cubicBezTo>
                        <a:cubicBezTo>
                          <a:pt x="6062" y="1137"/>
                          <a:pt x="4611" y="721"/>
                          <a:pt x="4610" y="720"/>
                        </a:cubicBezTo>
                        <a:lnTo>
                          <a:pt x="4610" y="720"/>
                        </a:lnTo>
                        <a:cubicBezTo>
                          <a:pt x="4610" y="720"/>
                          <a:pt x="4664" y="735"/>
                          <a:pt x="4742" y="735"/>
                        </a:cubicBezTo>
                        <a:cubicBezTo>
                          <a:pt x="4850" y="735"/>
                          <a:pt x="5004" y="708"/>
                          <a:pt x="5134" y="578"/>
                        </a:cubicBezTo>
                        <a:cubicBezTo>
                          <a:pt x="5253" y="445"/>
                          <a:pt x="4879" y="416"/>
                          <a:pt x="4524" y="416"/>
                        </a:cubicBezTo>
                        <a:cubicBezTo>
                          <a:pt x="4240" y="416"/>
                          <a:pt x="3967" y="435"/>
                          <a:pt x="3967" y="435"/>
                        </a:cubicBezTo>
                        <a:lnTo>
                          <a:pt x="4300" y="411"/>
                        </a:lnTo>
                        <a:cubicBezTo>
                          <a:pt x="4760" y="184"/>
                          <a:pt x="4103" y="10"/>
                          <a:pt x="3309" y="10"/>
                        </a:cubicBezTo>
                        <a:cubicBezTo>
                          <a:pt x="2784" y="10"/>
                          <a:pt x="2199" y="87"/>
                          <a:pt x="1840" y="274"/>
                        </a:cubicBezTo>
                        <a:lnTo>
                          <a:pt x="1840" y="274"/>
                        </a:lnTo>
                        <a:lnTo>
                          <a:pt x="1943" y="42"/>
                        </a:lnTo>
                        <a:lnTo>
                          <a:pt x="1871" y="6"/>
                        </a:lnTo>
                        <a:cubicBezTo>
                          <a:pt x="1871" y="6"/>
                          <a:pt x="1861" y="1"/>
                          <a:pt x="185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23" name="Google Shape;2423;p49"/>
                  <p:cNvSpPr/>
                  <p:nvPr/>
                </p:nvSpPr>
                <p:spPr>
                  <a:xfrm>
                    <a:off x="6390072" y="6828861"/>
                    <a:ext cx="69217" cy="113187"/>
                  </a:xfrm>
                  <a:custGeom>
                    <a:rect b="b" l="l" r="r" t="t"/>
                    <a:pathLst>
                      <a:path extrusionOk="0" h="5604" w="3427">
                        <a:moveTo>
                          <a:pt x="2752" y="1"/>
                        </a:moveTo>
                        <a:cubicBezTo>
                          <a:pt x="2256" y="1"/>
                          <a:pt x="1489" y="1757"/>
                          <a:pt x="1489" y="1757"/>
                        </a:cubicBezTo>
                        <a:cubicBezTo>
                          <a:pt x="1489" y="1757"/>
                          <a:pt x="1644" y="1329"/>
                          <a:pt x="1346" y="972"/>
                        </a:cubicBezTo>
                        <a:cubicBezTo>
                          <a:pt x="1321" y="941"/>
                          <a:pt x="1296" y="927"/>
                          <a:pt x="1272" y="927"/>
                        </a:cubicBezTo>
                        <a:cubicBezTo>
                          <a:pt x="1023" y="927"/>
                          <a:pt x="857" y="2442"/>
                          <a:pt x="858" y="2506"/>
                        </a:cubicBezTo>
                        <a:lnTo>
                          <a:pt x="858" y="2506"/>
                        </a:lnTo>
                        <a:lnTo>
                          <a:pt x="703" y="1924"/>
                        </a:lnTo>
                        <a:cubicBezTo>
                          <a:pt x="648" y="1770"/>
                          <a:pt x="596" y="1702"/>
                          <a:pt x="547" y="1702"/>
                        </a:cubicBezTo>
                        <a:cubicBezTo>
                          <a:pt x="177" y="1702"/>
                          <a:pt x="1" y="5603"/>
                          <a:pt x="1" y="5603"/>
                        </a:cubicBezTo>
                        <a:cubicBezTo>
                          <a:pt x="1" y="5603"/>
                          <a:pt x="3427" y="2829"/>
                          <a:pt x="2716" y="2829"/>
                        </a:cubicBezTo>
                        <a:cubicBezTo>
                          <a:pt x="2670" y="2829"/>
                          <a:pt x="2607" y="2840"/>
                          <a:pt x="2525" y="2865"/>
                        </a:cubicBezTo>
                        <a:lnTo>
                          <a:pt x="1953" y="3067"/>
                        </a:lnTo>
                        <a:cubicBezTo>
                          <a:pt x="1953" y="3067"/>
                          <a:pt x="3382" y="1793"/>
                          <a:pt x="2918" y="1757"/>
                        </a:cubicBezTo>
                        <a:cubicBezTo>
                          <a:pt x="2910" y="1757"/>
                          <a:pt x="2903" y="1757"/>
                          <a:pt x="2895" y="1757"/>
                        </a:cubicBezTo>
                        <a:cubicBezTo>
                          <a:pt x="2434" y="1757"/>
                          <a:pt x="2203" y="2115"/>
                          <a:pt x="2203" y="2115"/>
                        </a:cubicBezTo>
                        <a:cubicBezTo>
                          <a:pt x="2203" y="2115"/>
                          <a:pt x="2977" y="79"/>
                          <a:pt x="2835" y="19"/>
                        </a:cubicBezTo>
                        <a:cubicBezTo>
                          <a:pt x="2808" y="7"/>
                          <a:pt x="2780" y="1"/>
                          <a:pt x="2752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24" name="Google Shape;2424;p49"/>
                  <p:cNvSpPr/>
                  <p:nvPr/>
                </p:nvSpPr>
                <p:spPr>
                  <a:xfrm>
                    <a:off x="6470156" y="6530281"/>
                    <a:ext cx="131082" cy="54836"/>
                  </a:xfrm>
                  <a:custGeom>
                    <a:rect b="b" l="l" r="r" t="t"/>
                    <a:pathLst>
                      <a:path extrusionOk="0" h="2715" w="6490">
                        <a:moveTo>
                          <a:pt x="2754" y="0"/>
                        </a:moveTo>
                        <a:cubicBezTo>
                          <a:pt x="2577" y="0"/>
                          <a:pt x="2548" y="83"/>
                          <a:pt x="2751" y="288"/>
                        </a:cubicBezTo>
                        <a:lnTo>
                          <a:pt x="3215" y="693"/>
                        </a:lnTo>
                        <a:cubicBezTo>
                          <a:pt x="3215" y="693"/>
                          <a:pt x="2143" y="306"/>
                          <a:pt x="1710" y="306"/>
                        </a:cubicBezTo>
                        <a:cubicBezTo>
                          <a:pt x="1569" y="306"/>
                          <a:pt x="1496" y="347"/>
                          <a:pt x="1548" y="455"/>
                        </a:cubicBezTo>
                        <a:cubicBezTo>
                          <a:pt x="1751" y="884"/>
                          <a:pt x="2215" y="943"/>
                          <a:pt x="2215" y="943"/>
                        </a:cubicBezTo>
                        <a:cubicBezTo>
                          <a:pt x="2215" y="943"/>
                          <a:pt x="2121" y="940"/>
                          <a:pt x="1971" y="940"/>
                        </a:cubicBezTo>
                        <a:cubicBezTo>
                          <a:pt x="1398" y="940"/>
                          <a:pt x="13" y="985"/>
                          <a:pt x="13" y="1419"/>
                        </a:cubicBezTo>
                        <a:cubicBezTo>
                          <a:pt x="1" y="1574"/>
                          <a:pt x="2239" y="1777"/>
                          <a:pt x="2239" y="1777"/>
                        </a:cubicBezTo>
                        <a:cubicBezTo>
                          <a:pt x="2239" y="1777"/>
                          <a:pt x="1787" y="1836"/>
                          <a:pt x="1608" y="2289"/>
                        </a:cubicBezTo>
                        <a:cubicBezTo>
                          <a:pt x="1567" y="2389"/>
                          <a:pt x="1630" y="2427"/>
                          <a:pt x="1751" y="2427"/>
                        </a:cubicBezTo>
                        <a:cubicBezTo>
                          <a:pt x="2162" y="2427"/>
                          <a:pt x="3251" y="1979"/>
                          <a:pt x="3251" y="1979"/>
                        </a:cubicBezTo>
                        <a:lnTo>
                          <a:pt x="3251" y="1979"/>
                        </a:lnTo>
                        <a:lnTo>
                          <a:pt x="2810" y="2420"/>
                        </a:lnTo>
                        <a:cubicBezTo>
                          <a:pt x="2621" y="2630"/>
                          <a:pt x="2648" y="2715"/>
                          <a:pt x="2814" y="2715"/>
                        </a:cubicBezTo>
                        <a:cubicBezTo>
                          <a:pt x="3492" y="2715"/>
                          <a:pt x="6490" y="1300"/>
                          <a:pt x="6490" y="1300"/>
                        </a:cubicBezTo>
                        <a:cubicBezTo>
                          <a:pt x="6490" y="1300"/>
                          <a:pt x="3456" y="0"/>
                          <a:pt x="275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8333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25" name="Google Shape;2425;p49"/>
                  <p:cNvSpPr/>
                  <p:nvPr/>
                </p:nvSpPr>
                <p:spPr>
                  <a:xfrm>
                    <a:off x="6558661" y="6631470"/>
                    <a:ext cx="112561" cy="123185"/>
                  </a:xfrm>
                  <a:custGeom>
                    <a:rect b="b" l="l" r="r" t="t"/>
                    <a:pathLst>
                      <a:path extrusionOk="0" h="6099" w="5573">
                        <a:moveTo>
                          <a:pt x="2941" y="1"/>
                        </a:moveTo>
                        <a:cubicBezTo>
                          <a:pt x="2803" y="1"/>
                          <a:pt x="1762" y="1053"/>
                          <a:pt x="1762" y="1053"/>
                        </a:cubicBezTo>
                        <a:cubicBezTo>
                          <a:pt x="1762" y="1053"/>
                          <a:pt x="1941" y="779"/>
                          <a:pt x="1774" y="481"/>
                        </a:cubicBezTo>
                        <a:cubicBezTo>
                          <a:pt x="1757" y="451"/>
                          <a:pt x="1738" y="438"/>
                          <a:pt x="1718" y="438"/>
                        </a:cubicBezTo>
                        <a:cubicBezTo>
                          <a:pt x="1533" y="438"/>
                          <a:pt x="1215" y="1517"/>
                          <a:pt x="1215" y="1517"/>
                        </a:cubicBezTo>
                        <a:lnTo>
                          <a:pt x="1167" y="1077"/>
                        </a:lnTo>
                        <a:cubicBezTo>
                          <a:pt x="1147" y="947"/>
                          <a:pt x="1116" y="890"/>
                          <a:pt x="1077" y="890"/>
                        </a:cubicBezTo>
                        <a:cubicBezTo>
                          <a:pt x="812" y="890"/>
                          <a:pt x="173" y="3457"/>
                          <a:pt x="144" y="3573"/>
                        </a:cubicBezTo>
                        <a:lnTo>
                          <a:pt x="144" y="3573"/>
                        </a:lnTo>
                        <a:cubicBezTo>
                          <a:pt x="130" y="3584"/>
                          <a:pt x="119" y="3589"/>
                          <a:pt x="119" y="3589"/>
                        </a:cubicBezTo>
                        <a:lnTo>
                          <a:pt x="60" y="3553"/>
                        </a:lnTo>
                        <a:cubicBezTo>
                          <a:pt x="60" y="3553"/>
                          <a:pt x="22" y="3538"/>
                          <a:pt x="6" y="3538"/>
                        </a:cubicBezTo>
                        <a:cubicBezTo>
                          <a:pt x="2" y="3538"/>
                          <a:pt x="0" y="3539"/>
                          <a:pt x="0" y="3541"/>
                        </a:cubicBezTo>
                        <a:lnTo>
                          <a:pt x="60" y="3577"/>
                        </a:lnTo>
                        <a:cubicBezTo>
                          <a:pt x="141" y="3689"/>
                          <a:pt x="1556" y="5814"/>
                          <a:pt x="1844" y="5814"/>
                        </a:cubicBezTo>
                        <a:cubicBezTo>
                          <a:pt x="1892" y="5814"/>
                          <a:pt x="1909" y="5754"/>
                          <a:pt x="1881" y="5613"/>
                        </a:cubicBezTo>
                        <a:lnTo>
                          <a:pt x="1774" y="5196"/>
                        </a:lnTo>
                        <a:lnTo>
                          <a:pt x="1774" y="5196"/>
                        </a:lnTo>
                        <a:cubicBezTo>
                          <a:pt x="1774" y="5196"/>
                          <a:pt x="2407" y="6055"/>
                          <a:pt x="2609" y="6055"/>
                        </a:cubicBezTo>
                        <a:cubicBezTo>
                          <a:pt x="2639" y="6055"/>
                          <a:pt x="2659" y="6037"/>
                          <a:pt x="2667" y="5994"/>
                        </a:cubicBezTo>
                        <a:cubicBezTo>
                          <a:pt x="2715" y="5649"/>
                          <a:pt x="2477" y="5446"/>
                          <a:pt x="2477" y="5446"/>
                        </a:cubicBezTo>
                        <a:lnTo>
                          <a:pt x="2477" y="5446"/>
                        </a:lnTo>
                        <a:cubicBezTo>
                          <a:pt x="2477" y="5446"/>
                          <a:pt x="3387" y="6099"/>
                          <a:pt x="3800" y="6099"/>
                        </a:cubicBezTo>
                        <a:cubicBezTo>
                          <a:pt x="3873" y="6099"/>
                          <a:pt x="3931" y="6078"/>
                          <a:pt x="3965" y="6030"/>
                        </a:cubicBezTo>
                        <a:cubicBezTo>
                          <a:pt x="4072" y="5958"/>
                          <a:pt x="2834" y="4958"/>
                          <a:pt x="2834" y="4958"/>
                        </a:cubicBezTo>
                        <a:lnTo>
                          <a:pt x="2834" y="4958"/>
                        </a:lnTo>
                        <a:cubicBezTo>
                          <a:pt x="2834" y="4958"/>
                          <a:pt x="2941" y="5010"/>
                          <a:pt x="3088" y="5010"/>
                        </a:cubicBezTo>
                        <a:cubicBezTo>
                          <a:pt x="3187" y="5010"/>
                          <a:pt x="3303" y="4987"/>
                          <a:pt x="3417" y="4910"/>
                        </a:cubicBezTo>
                        <a:cubicBezTo>
                          <a:pt x="3691" y="4720"/>
                          <a:pt x="2310" y="4446"/>
                          <a:pt x="2310" y="4446"/>
                        </a:cubicBezTo>
                        <a:lnTo>
                          <a:pt x="2739" y="4363"/>
                        </a:lnTo>
                        <a:cubicBezTo>
                          <a:pt x="3024" y="4291"/>
                          <a:pt x="2929" y="4196"/>
                          <a:pt x="2667" y="4089"/>
                        </a:cubicBezTo>
                        <a:lnTo>
                          <a:pt x="2667" y="4089"/>
                        </a:lnTo>
                        <a:cubicBezTo>
                          <a:pt x="2911" y="4124"/>
                          <a:pt x="3125" y="4146"/>
                          <a:pt x="3279" y="4146"/>
                        </a:cubicBezTo>
                        <a:cubicBezTo>
                          <a:pt x="3545" y="4146"/>
                          <a:pt x="3631" y="4080"/>
                          <a:pt x="3381" y="3898"/>
                        </a:cubicBezTo>
                        <a:lnTo>
                          <a:pt x="2929" y="3625"/>
                        </a:lnTo>
                        <a:lnTo>
                          <a:pt x="2929" y="3625"/>
                        </a:lnTo>
                        <a:cubicBezTo>
                          <a:pt x="2929" y="3625"/>
                          <a:pt x="3630" y="3761"/>
                          <a:pt x="4053" y="3761"/>
                        </a:cubicBezTo>
                        <a:cubicBezTo>
                          <a:pt x="4281" y="3761"/>
                          <a:pt x="4429" y="3721"/>
                          <a:pt x="4346" y="3601"/>
                        </a:cubicBezTo>
                        <a:cubicBezTo>
                          <a:pt x="4135" y="3302"/>
                          <a:pt x="3780" y="3291"/>
                          <a:pt x="3732" y="3291"/>
                        </a:cubicBezTo>
                        <a:cubicBezTo>
                          <a:pt x="3729" y="3291"/>
                          <a:pt x="3727" y="3291"/>
                          <a:pt x="3727" y="3291"/>
                        </a:cubicBezTo>
                        <a:cubicBezTo>
                          <a:pt x="3727" y="3291"/>
                          <a:pt x="5572" y="3053"/>
                          <a:pt x="5489" y="2589"/>
                        </a:cubicBezTo>
                        <a:cubicBezTo>
                          <a:pt x="5485" y="2548"/>
                          <a:pt x="5296" y="2534"/>
                          <a:pt x="5037" y="2534"/>
                        </a:cubicBezTo>
                        <a:cubicBezTo>
                          <a:pt x="4474" y="2534"/>
                          <a:pt x="3584" y="2601"/>
                          <a:pt x="3584" y="2601"/>
                        </a:cubicBezTo>
                        <a:cubicBezTo>
                          <a:pt x="3584" y="2601"/>
                          <a:pt x="3965" y="2505"/>
                          <a:pt x="4048" y="2101"/>
                        </a:cubicBezTo>
                        <a:cubicBezTo>
                          <a:pt x="4066" y="2026"/>
                          <a:pt x="4031" y="1995"/>
                          <a:pt x="3964" y="1995"/>
                        </a:cubicBezTo>
                        <a:cubicBezTo>
                          <a:pt x="3664" y="1995"/>
                          <a:pt x="2715" y="2589"/>
                          <a:pt x="2715" y="2589"/>
                        </a:cubicBezTo>
                        <a:lnTo>
                          <a:pt x="3024" y="2160"/>
                        </a:lnTo>
                        <a:cubicBezTo>
                          <a:pt x="3137" y="1982"/>
                          <a:pt x="3125" y="1907"/>
                          <a:pt x="3029" y="1907"/>
                        </a:cubicBezTo>
                        <a:cubicBezTo>
                          <a:pt x="2932" y="1907"/>
                          <a:pt x="2750" y="1982"/>
                          <a:pt x="2524" y="2101"/>
                        </a:cubicBezTo>
                        <a:cubicBezTo>
                          <a:pt x="2556" y="2037"/>
                          <a:pt x="2531" y="1992"/>
                          <a:pt x="2388" y="1992"/>
                        </a:cubicBezTo>
                        <a:cubicBezTo>
                          <a:pt x="2371" y="1992"/>
                          <a:pt x="2353" y="1992"/>
                          <a:pt x="2334" y="1993"/>
                        </a:cubicBezTo>
                        <a:lnTo>
                          <a:pt x="1905" y="2065"/>
                        </a:lnTo>
                        <a:cubicBezTo>
                          <a:pt x="1905" y="2065"/>
                          <a:pt x="3120" y="1351"/>
                          <a:pt x="2786" y="1267"/>
                        </a:cubicBezTo>
                        <a:cubicBezTo>
                          <a:pt x="2731" y="1251"/>
                          <a:pt x="2678" y="1245"/>
                          <a:pt x="2629" y="1245"/>
                        </a:cubicBezTo>
                        <a:cubicBezTo>
                          <a:pt x="2384" y="1245"/>
                          <a:pt x="2227" y="1410"/>
                          <a:pt x="2227" y="1410"/>
                        </a:cubicBezTo>
                        <a:cubicBezTo>
                          <a:pt x="2227" y="1410"/>
                          <a:pt x="3251" y="255"/>
                          <a:pt x="2953" y="5"/>
                        </a:cubicBezTo>
                        <a:cubicBezTo>
                          <a:pt x="2950" y="2"/>
                          <a:pt x="2946" y="1"/>
                          <a:pt x="2941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26" name="Google Shape;2426;p49"/>
                  <p:cNvSpPr/>
                  <p:nvPr/>
                </p:nvSpPr>
                <p:spPr>
                  <a:xfrm>
                    <a:off x="6356646" y="6701738"/>
                    <a:ext cx="110884" cy="122154"/>
                  </a:xfrm>
                  <a:custGeom>
                    <a:rect b="b" l="l" r="r" t="t"/>
                    <a:pathLst>
                      <a:path extrusionOk="0" h="6048" w="5490">
                        <a:moveTo>
                          <a:pt x="263" y="3932"/>
                        </a:moveTo>
                        <a:lnTo>
                          <a:pt x="247" y="3947"/>
                        </a:lnTo>
                        <a:lnTo>
                          <a:pt x="247" y="3947"/>
                        </a:lnTo>
                        <a:cubicBezTo>
                          <a:pt x="246" y="3946"/>
                          <a:pt x="245" y="3945"/>
                          <a:pt x="244" y="3944"/>
                        </a:cubicBezTo>
                        <a:lnTo>
                          <a:pt x="244" y="3944"/>
                        </a:lnTo>
                        <a:lnTo>
                          <a:pt x="227" y="3956"/>
                        </a:lnTo>
                        <a:cubicBezTo>
                          <a:pt x="227" y="3956"/>
                          <a:pt x="228" y="3948"/>
                          <a:pt x="229" y="3933"/>
                        </a:cubicBezTo>
                        <a:lnTo>
                          <a:pt x="229" y="3933"/>
                        </a:lnTo>
                        <a:cubicBezTo>
                          <a:pt x="233" y="3935"/>
                          <a:pt x="238" y="3939"/>
                          <a:pt x="244" y="3944"/>
                        </a:cubicBezTo>
                        <a:lnTo>
                          <a:pt x="244" y="3944"/>
                        </a:lnTo>
                        <a:lnTo>
                          <a:pt x="263" y="3932"/>
                        </a:lnTo>
                        <a:close/>
                        <a:moveTo>
                          <a:pt x="2494" y="1"/>
                        </a:moveTo>
                        <a:cubicBezTo>
                          <a:pt x="2376" y="1"/>
                          <a:pt x="1477" y="1229"/>
                          <a:pt x="1477" y="1229"/>
                        </a:cubicBezTo>
                        <a:cubicBezTo>
                          <a:pt x="1477" y="1229"/>
                          <a:pt x="1608" y="931"/>
                          <a:pt x="1406" y="658"/>
                        </a:cubicBezTo>
                        <a:cubicBezTo>
                          <a:pt x="1387" y="633"/>
                          <a:pt x="1368" y="622"/>
                          <a:pt x="1349" y="622"/>
                        </a:cubicBezTo>
                        <a:cubicBezTo>
                          <a:pt x="1157" y="622"/>
                          <a:pt x="989" y="1777"/>
                          <a:pt x="989" y="1777"/>
                        </a:cubicBezTo>
                        <a:lnTo>
                          <a:pt x="882" y="1336"/>
                        </a:lnTo>
                        <a:cubicBezTo>
                          <a:pt x="846" y="1220"/>
                          <a:pt x="810" y="1168"/>
                          <a:pt x="773" y="1168"/>
                        </a:cubicBezTo>
                        <a:cubicBezTo>
                          <a:pt x="518" y="1168"/>
                          <a:pt x="256" y="3669"/>
                          <a:pt x="229" y="3933"/>
                        </a:cubicBezTo>
                        <a:lnTo>
                          <a:pt x="229" y="3933"/>
                        </a:lnTo>
                        <a:cubicBezTo>
                          <a:pt x="229" y="3933"/>
                          <a:pt x="228" y="3932"/>
                          <a:pt x="227" y="3932"/>
                        </a:cubicBezTo>
                        <a:lnTo>
                          <a:pt x="25" y="3837"/>
                        </a:lnTo>
                        <a:lnTo>
                          <a:pt x="1" y="3884"/>
                        </a:lnTo>
                        <a:lnTo>
                          <a:pt x="108" y="3932"/>
                        </a:lnTo>
                        <a:lnTo>
                          <a:pt x="215" y="3979"/>
                        </a:lnTo>
                        <a:lnTo>
                          <a:pt x="247" y="3947"/>
                        </a:lnTo>
                        <a:lnTo>
                          <a:pt x="247" y="3947"/>
                        </a:lnTo>
                        <a:cubicBezTo>
                          <a:pt x="462" y="4137"/>
                          <a:pt x="1993" y="5903"/>
                          <a:pt x="2274" y="5903"/>
                        </a:cubicBezTo>
                        <a:cubicBezTo>
                          <a:pt x="2325" y="5903"/>
                          <a:pt x="2335" y="5844"/>
                          <a:pt x="2287" y="5706"/>
                        </a:cubicBezTo>
                        <a:lnTo>
                          <a:pt x="2108" y="5313"/>
                        </a:lnTo>
                        <a:lnTo>
                          <a:pt x="2108" y="5313"/>
                        </a:lnTo>
                        <a:cubicBezTo>
                          <a:pt x="2108" y="5313"/>
                          <a:pt x="2826" y="6048"/>
                          <a:pt x="3030" y="6048"/>
                        </a:cubicBezTo>
                        <a:cubicBezTo>
                          <a:pt x="3065" y="6048"/>
                          <a:pt x="3085" y="6027"/>
                          <a:pt x="3085" y="5980"/>
                        </a:cubicBezTo>
                        <a:cubicBezTo>
                          <a:pt x="3085" y="5646"/>
                          <a:pt x="2823" y="5480"/>
                          <a:pt x="2823" y="5480"/>
                        </a:cubicBezTo>
                        <a:lnTo>
                          <a:pt x="2823" y="5480"/>
                        </a:lnTo>
                        <a:cubicBezTo>
                          <a:pt x="2823" y="5480"/>
                          <a:pt x="3684" y="5937"/>
                          <a:pt x="4120" y="5937"/>
                        </a:cubicBezTo>
                        <a:cubicBezTo>
                          <a:pt x="4229" y="5937"/>
                          <a:pt x="4311" y="5908"/>
                          <a:pt x="4347" y="5837"/>
                        </a:cubicBezTo>
                        <a:cubicBezTo>
                          <a:pt x="4406" y="5753"/>
                          <a:pt x="3037" y="4944"/>
                          <a:pt x="3037" y="4944"/>
                        </a:cubicBezTo>
                        <a:lnTo>
                          <a:pt x="3037" y="4944"/>
                        </a:lnTo>
                        <a:cubicBezTo>
                          <a:pt x="3037" y="4944"/>
                          <a:pt x="3113" y="4969"/>
                          <a:pt x="3220" y="4969"/>
                        </a:cubicBezTo>
                        <a:cubicBezTo>
                          <a:pt x="3333" y="4969"/>
                          <a:pt x="3480" y="4941"/>
                          <a:pt x="3608" y="4825"/>
                        </a:cubicBezTo>
                        <a:cubicBezTo>
                          <a:pt x="3858" y="4599"/>
                          <a:pt x="2465" y="4527"/>
                          <a:pt x="2465" y="4527"/>
                        </a:cubicBezTo>
                        <a:lnTo>
                          <a:pt x="2870" y="4384"/>
                        </a:lnTo>
                        <a:cubicBezTo>
                          <a:pt x="3144" y="4277"/>
                          <a:pt x="3037" y="4182"/>
                          <a:pt x="2775" y="4122"/>
                        </a:cubicBezTo>
                        <a:cubicBezTo>
                          <a:pt x="3442" y="4122"/>
                          <a:pt x="3870" y="4051"/>
                          <a:pt x="3442" y="3825"/>
                        </a:cubicBezTo>
                        <a:lnTo>
                          <a:pt x="2966" y="3622"/>
                        </a:lnTo>
                        <a:lnTo>
                          <a:pt x="2966" y="3622"/>
                        </a:lnTo>
                        <a:cubicBezTo>
                          <a:pt x="2966" y="3622"/>
                          <a:pt x="3103" y="3627"/>
                          <a:pt x="3292" y="3627"/>
                        </a:cubicBezTo>
                        <a:cubicBezTo>
                          <a:pt x="3764" y="3627"/>
                          <a:pt x="4563" y="3597"/>
                          <a:pt x="4359" y="3384"/>
                        </a:cubicBezTo>
                        <a:cubicBezTo>
                          <a:pt x="4182" y="3183"/>
                          <a:pt x="3945" y="3150"/>
                          <a:pt x="3810" y="3150"/>
                        </a:cubicBezTo>
                        <a:cubicBezTo>
                          <a:pt x="3745" y="3150"/>
                          <a:pt x="3704" y="3158"/>
                          <a:pt x="3704" y="3158"/>
                        </a:cubicBezTo>
                        <a:cubicBezTo>
                          <a:pt x="3704" y="3158"/>
                          <a:pt x="5490" y="2658"/>
                          <a:pt x="5359" y="2217"/>
                        </a:cubicBezTo>
                        <a:cubicBezTo>
                          <a:pt x="5355" y="2200"/>
                          <a:pt x="5319" y="2192"/>
                          <a:pt x="5257" y="2192"/>
                        </a:cubicBezTo>
                        <a:cubicBezTo>
                          <a:pt x="4868" y="2192"/>
                          <a:pt x="3489" y="2503"/>
                          <a:pt x="3489" y="2503"/>
                        </a:cubicBezTo>
                        <a:cubicBezTo>
                          <a:pt x="3489" y="2503"/>
                          <a:pt x="3847" y="2336"/>
                          <a:pt x="3870" y="1932"/>
                        </a:cubicBezTo>
                        <a:cubicBezTo>
                          <a:pt x="3876" y="1871"/>
                          <a:pt x="3850" y="1845"/>
                          <a:pt x="3802" y="1845"/>
                        </a:cubicBezTo>
                        <a:cubicBezTo>
                          <a:pt x="3539" y="1845"/>
                          <a:pt x="2620" y="2610"/>
                          <a:pt x="2620" y="2610"/>
                        </a:cubicBezTo>
                        <a:lnTo>
                          <a:pt x="2870" y="2134"/>
                        </a:lnTo>
                        <a:cubicBezTo>
                          <a:pt x="2957" y="1954"/>
                          <a:pt x="2947" y="1879"/>
                          <a:pt x="2871" y="1879"/>
                        </a:cubicBezTo>
                        <a:cubicBezTo>
                          <a:pt x="2780" y="1879"/>
                          <a:pt x="2596" y="1984"/>
                          <a:pt x="2370" y="2146"/>
                        </a:cubicBezTo>
                        <a:cubicBezTo>
                          <a:pt x="2403" y="2088"/>
                          <a:pt x="2385" y="2053"/>
                          <a:pt x="2310" y="2053"/>
                        </a:cubicBezTo>
                        <a:cubicBezTo>
                          <a:pt x="2278" y="2053"/>
                          <a:pt x="2234" y="2060"/>
                          <a:pt x="2180" y="2074"/>
                        </a:cubicBezTo>
                        <a:lnTo>
                          <a:pt x="1763" y="2205"/>
                        </a:lnTo>
                        <a:cubicBezTo>
                          <a:pt x="1763" y="2205"/>
                          <a:pt x="2846" y="1324"/>
                          <a:pt x="2525" y="1289"/>
                        </a:cubicBezTo>
                        <a:cubicBezTo>
                          <a:pt x="2502" y="1286"/>
                          <a:pt x="2480" y="1285"/>
                          <a:pt x="2458" y="1285"/>
                        </a:cubicBezTo>
                        <a:cubicBezTo>
                          <a:pt x="2155" y="1285"/>
                          <a:pt x="1989" y="1503"/>
                          <a:pt x="1989" y="1503"/>
                        </a:cubicBezTo>
                        <a:cubicBezTo>
                          <a:pt x="1989" y="1503"/>
                          <a:pt x="2835" y="193"/>
                          <a:pt x="2501" y="3"/>
                        </a:cubicBezTo>
                        <a:cubicBezTo>
                          <a:pt x="2499" y="1"/>
                          <a:pt x="2497" y="1"/>
                          <a:pt x="249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27" name="Google Shape;2427;p49"/>
                  <p:cNvSpPr/>
                  <p:nvPr/>
                </p:nvSpPr>
                <p:spPr>
                  <a:xfrm>
                    <a:off x="6449231" y="6852047"/>
                    <a:ext cx="68671" cy="118600"/>
                  </a:xfrm>
                  <a:custGeom>
                    <a:rect b="b" l="l" r="r" t="t"/>
                    <a:pathLst>
                      <a:path extrusionOk="0" h="5872" w="3400">
                        <a:moveTo>
                          <a:pt x="2719" y="0"/>
                        </a:moveTo>
                        <a:cubicBezTo>
                          <a:pt x="2554" y="0"/>
                          <a:pt x="1430" y="1848"/>
                          <a:pt x="1430" y="1848"/>
                        </a:cubicBezTo>
                        <a:cubicBezTo>
                          <a:pt x="1430" y="1848"/>
                          <a:pt x="1584" y="1407"/>
                          <a:pt x="1275" y="1050"/>
                        </a:cubicBezTo>
                        <a:cubicBezTo>
                          <a:pt x="1248" y="1020"/>
                          <a:pt x="1223" y="1007"/>
                          <a:pt x="1199" y="1007"/>
                        </a:cubicBezTo>
                        <a:cubicBezTo>
                          <a:pt x="932" y="1007"/>
                          <a:pt x="822" y="2669"/>
                          <a:pt x="822" y="2669"/>
                        </a:cubicBezTo>
                        <a:lnTo>
                          <a:pt x="620" y="2074"/>
                        </a:lnTo>
                        <a:cubicBezTo>
                          <a:pt x="558" y="1916"/>
                          <a:pt x="501" y="1846"/>
                          <a:pt x="451" y="1846"/>
                        </a:cubicBezTo>
                        <a:cubicBezTo>
                          <a:pt x="66" y="1846"/>
                          <a:pt x="1" y="5872"/>
                          <a:pt x="1" y="5872"/>
                        </a:cubicBezTo>
                        <a:cubicBezTo>
                          <a:pt x="1" y="5872"/>
                          <a:pt x="3399" y="2911"/>
                          <a:pt x="2724" y="2911"/>
                        </a:cubicBezTo>
                        <a:cubicBezTo>
                          <a:pt x="2678" y="2911"/>
                          <a:pt x="2612" y="2925"/>
                          <a:pt x="2525" y="2955"/>
                        </a:cubicBezTo>
                        <a:lnTo>
                          <a:pt x="1953" y="3193"/>
                        </a:lnTo>
                        <a:cubicBezTo>
                          <a:pt x="1953" y="3193"/>
                          <a:pt x="3382" y="1800"/>
                          <a:pt x="2906" y="1800"/>
                        </a:cubicBezTo>
                        <a:cubicBezTo>
                          <a:pt x="2899" y="1800"/>
                          <a:pt x="2892" y="1800"/>
                          <a:pt x="2885" y="1800"/>
                        </a:cubicBezTo>
                        <a:cubicBezTo>
                          <a:pt x="2422" y="1800"/>
                          <a:pt x="2180" y="2193"/>
                          <a:pt x="2180" y="2193"/>
                        </a:cubicBezTo>
                        <a:cubicBezTo>
                          <a:pt x="2180" y="2193"/>
                          <a:pt x="3204" y="240"/>
                          <a:pt x="2727" y="2"/>
                        </a:cubicBezTo>
                        <a:cubicBezTo>
                          <a:pt x="2725" y="1"/>
                          <a:pt x="2722" y="0"/>
                          <a:pt x="2719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28" name="Google Shape;2428;p49"/>
                  <p:cNvSpPr/>
                  <p:nvPr/>
                </p:nvSpPr>
                <p:spPr>
                  <a:xfrm>
                    <a:off x="6479770" y="6763259"/>
                    <a:ext cx="99816" cy="42617"/>
                  </a:xfrm>
                  <a:custGeom>
                    <a:rect b="b" l="l" r="r" t="t"/>
                    <a:pathLst>
                      <a:path extrusionOk="0" h="2110" w="4942">
                        <a:moveTo>
                          <a:pt x="3364" y="1"/>
                        </a:moveTo>
                        <a:cubicBezTo>
                          <a:pt x="3117" y="1"/>
                          <a:pt x="2263" y="695"/>
                          <a:pt x="2263" y="695"/>
                        </a:cubicBezTo>
                        <a:lnTo>
                          <a:pt x="2501" y="267"/>
                        </a:lnTo>
                        <a:cubicBezTo>
                          <a:pt x="2580" y="100"/>
                          <a:pt x="2568" y="30"/>
                          <a:pt x="2494" y="30"/>
                        </a:cubicBezTo>
                        <a:cubicBezTo>
                          <a:pt x="2105" y="30"/>
                          <a:pt x="1" y="1934"/>
                          <a:pt x="1" y="1934"/>
                        </a:cubicBezTo>
                        <a:cubicBezTo>
                          <a:pt x="1" y="1934"/>
                          <a:pt x="1558" y="2109"/>
                          <a:pt x="2490" y="2109"/>
                        </a:cubicBezTo>
                        <a:cubicBezTo>
                          <a:pt x="3055" y="2109"/>
                          <a:pt x="3390" y="2045"/>
                          <a:pt x="3013" y="1838"/>
                        </a:cubicBezTo>
                        <a:lnTo>
                          <a:pt x="2573" y="1648"/>
                        </a:lnTo>
                        <a:cubicBezTo>
                          <a:pt x="2573" y="1647"/>
                          <a:pt x="2582" y="1647"/>
                          <a:pt x="2599" y="1647"/>
                        </a:cubicBezTo>
                        <a:cubicBezTo>
                          <a:pt x="2655" y="1647"/>
                          <a:pt x="2797" y="1650"/>
                          <a:pt x="2968" y="1650"/>
                        </a:cubicBezTo>
                        <a:cubicBezTo>
                          <a:pt x="3411" y="1650"/>
                          <a:pt x="4049" y="1624"/>
                          <a:pt x="3882" y="1433"/>
                        </a:cubicBezTo>
                        <a:cubicBezTo>
                          <a:pt x="3700" y="1243"/>
                          <a:pt x="3471" y="1214"/>
                          <a:pt x="3349" y="1214"/>
                        </a:cubicBezTo>
                        <a:cubicBezTo>
                          <a:pt x="3296" y="1214"/>
                          <a:pt x="3263" y="1219"/>
                          <a:pt x="3263" y="1219"/>
                        </a:cubicBezTo>
                        <a:cubicBezTo>
                          <a:pt x="3263" y="1219"/>
                          <a:pt x="4942" y="779"/>
                          <a:pt x="4811" y="362"/>
                        </a:cubicBezTo>
                        <a:cubicBezTo>
                          <a:pt x="4808" y="345"/>
                          <a:pt x="4769" y="338"/>
                          <a:pt x="4707" y="338"/>
                        </a:cubicBezTo>
                        <a:cubicBezTo>
                          <a:pt x="4329" y="338"/>
                          <a:pt x="3061" y="600"/>
                          <a:pt x="3061" y="600"/>
                        </a:cubicBezTo>
                        <a:cubicBezTo>
                          <a:pt x="3061" y="600"/>
                          <a:pt x="3394" y="457"/>
                          <a:pt x="3430" y="88"/>
                        </a:cubicBezTo>
                        <a:cubicBezTo>
                          <a:pt x="3438" y="27"/>
                          <a:pt x="3412" y="1"/>
                          <a:pt x="336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29" name="Google Shape;2429;p49"/>
                  <p:cNvSpPr/>
                  <p:nvPr/>
                </p:nvSpPr>
                <p:spPr>
                  <a:xfrm>
                    <a:off x="6398252" y="6629410"/>
                    <a:ext cx="99816" cy="42677"/>
                  </a:xfrm>
                  <a:custGeom>
                    <a:rect b="b" l="l" r="r" t="t"/>
                    <a:pathLst>
                      <a:path extrusionOk="0" h="2113" w="4942">
                        <a:moveTo>
                          <a:pt x="3368" y="1"/>
                        </a:moveTo>
                        <a:cubicBezTo>
                          <a:pt x="3125" y="1"/>
                          <a:pt x="2263" y="702"/>
                          <a:pt x="2263" y="702"/>
                        </a:cubicBezTo>
                        <a:lnTo>
                          <a:pt x="2501" y="262"/>
                        </a:lnTo>
                        <a:cubicBezTo>
                          <a:pt x="2579" y="98"/>
                          <a:pt x="2568" y="29"/>
                          <a:pt x="2495" y="29"/>
                        </a:cubicBezTo>
                        <a:cubicBezTo>
                          <a:pt x="2110" y="29"/>
                          <a:pt x="1" y="1929"/>
                          <a:pt x="1" y="1929"/>
                        </a:cubicBezTo>
                        <a:cubicBezTo>
                          <a:pt x="1" y="1929"/>
                          <a:pt x="1588" y="2113"/>
                          <a:pt x="2520" y="2113"/>
                        </a:cubicBezTo>
                        <a:cubicBezTo>
                          <a:pt x="3070" y="2113"/>
                          <a:pt x="3391" y="2049"/>
                          <a:pt x="3025" y="1845"/>
                        </a:cubicBezTo>
                        <a:lnTo>
                          <a:pt x="2572" y="1643"/>
                        </a:lnTo>
                        <a:cubicBezTo>
                          <a:pt x="2572" y="1642"/>
                          <a:pt x="2579" y="1642"/>
                          <a:pt x="2591" y="1642"/>
                        </a:cubicBezTo>
                        <a:cubicBezTo>
                          <a:pt x="2650" y="1642"/>
                          <a:pt x="2836" y="1649"/>
                          <a:pt x="3050" y="1649"/>
                        </a:cubicBezTo>
                        <a:cubicBezTo>
                          <a:pt x="3486" y="1649"/>
                          <a:pt x="4039" y="1620"/>
                          <a:pt x="3882" y="1441"/>
                        </a:cubicBezTo>
                        <a:cubicBezTo>
                          <a:pt x="3706" y="1239"/>
                          <a:pt x="3476" y="1209"/>
                          <a:pt x="3356" y="1209"/>
                        </a:cubicBezTo>
                        <a:cubicBezTo>
                          <a:pt x="3306" y="1209"/>
                          <a:pt x="3275" y="1214"/>
                          <a:pt x="3275" y="1214"/>
                        </a:cubicBezTo>
                        <a:cubicBezTo>
                          <a:pt x="3275" y="1214"/>
                          <a:pt x="4942" y="786"/>
                          <a:pt x="4823" y="369"/>
                        </a:cubicBezTo>
                        <a:cubicBezTo>
                          <a:pt x="4818" y="352"/>
                          <a:pt x="4778" y="345"/>
                          <a:pt x="4714" y="345"/>
                        </a:cubicBezTo>
                        <a:cubicBezTo>
                          <a:pt x="4329" y="345"/>
                          <a:pt x="3061" y="607"/>
                          <a:pt x="3061" y="607"/>
                        </a:cubicBezTo>
                        <a:cubicBezTo>
                          <a:pt x="3061" y="607"/>
                          <a:pt x="3394" y="464"/>
                          <a:pt x="3430" y="83"/>
                        </a:cubicBezTo>
                        <a:cubicBezTo>
                          <a:pt x="3437" y="25"/>
                          <a:pt x="3413" y="1"/>
                          <a:pt x="3368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30" name="Google Shape;2430;p49"/>
                  <p:cNvSpPr/>
                  <p:nvPr/>
                </p:nvSpPr>
                <p:spPr>
                  <a:xfrm>
                    <a:off x="6565629" y="6758392"/>
                    <a:ext cx="102664" cy="118378"/>
                  </a:xfrm>
                  <a:custGeom>
                    <a:rect b="b" l="l" r="r" t="t"/>
                    <a:pathLst>
                      <a:path extrusionOk="0" h="5861" w="5083">
                        <a:moveTo>
                          <a:pt x="4894" y="4294"/>
                        </a:moveTo>
                        <a:cubicBezTo>
                          <a:pt x="4894" y="4294"/>
                          <a:pt x="4888" y="4298"/>
                          <a:pt x="4877" y="4307"/>
                        </a:cubicBezTo>
                        <a:lnTo>
                          <a:pt x="4877" y="4307"/>
                        </a:lnTo>
                        <a:cubicBezTo>
                          <a:pt x="4878" y="4329"/>
                          <a:pt x="4879" y="4341"/>
                          <a:pt x="4882" y="4341"/>
                        </a:cubicBezTo>
                        <a:lnTo>
                          <a:pt x="4894" y="4318"/>
                        </a:lnTo>
                        <a:cubicBezTo>
                          <a:pt x="4894" y="4319"/>
                          <a:pt x="4894" y="4320"/>
                          <a:pt x="4895" y="4320"/>
                        </a:cubicBezTo>
                        <a:cubicBezTo>
                          <a:pt x="4897" y="4320"/>
                          <a:pt x="4906" y="4294"/>
                          <a:pt x="4906" y="4294"/>
                        </a:cubicBezTo>
                        <a:close/>
                        <a:moveTo>
                          <a:pt x="3389" y="1"/>
                        </a:moveTo>
                        <a:cubicBezTo>
                          <a:pt x="3375" y="1"/>
                          <a:pt x="3360" y="3"/>
                          <a:pt x="3346" y="8"/>
                        </a:cubicBezTo>
                        <a:cubicBezTo>
                          <a:pt x="3287" y="8"/>
                          <a:pt x="3668" y="1544"/>
                          <a:pt x="3668" y="1544"/>
                        </a:cubicBezTo>
                        <a:cubicBezTo>
                          <a:pt x="3668" y="1544"/>
                          <a:pt x="3513" y="1246"/>
                          <a:pt x="3179" y="1234"/>
                        </a:cubicBezTo>
                        <a:cubicBezTo>
                          <a:pt x="3177" y="1234"/>
                          <a:pt x="3176" y="1234"/>
                          <a:pt x="3174" y="1234"/>
                        </a:cubicBezTo>
                        <a:cubicBezTo>
                          <a:pt x="2856" y="1234"/>
                          <a:pt x="3763" y="2270"/>
                          <a:pt x="3763" y="2270"/>
                        </a:cubicBezTo>
                        <a:lnTo>
                          <a:pt x="3358" y="2079"/>
                        </a:lnTo>
                        <a:cubicBezTo>
                          <a:pt x="3291" y="2049"/>
                          <a:pt x="3241" y="2035"/>
                          <a:pt x="3208" y="2035"/>
                        </a:cubicBezTo>
                        <a:cubicBezTo>
                          <a:pt x="3112" y="2035"/>
                          <a:pt x="3148" y="2152"/>
                          <a:pt x="3263" y="2329"/>
                        </a:cubicBezTo>
                        <a:cubicBezTo>
                          <a:pt x="2963" y="2030"/>
                          <a:pt x="2716" y="1815"/>
                          <a:pt x="2606" y="1815"/>
                        </a:cubicBezTo>
                        <a:cubicBezTo>
                          <a:pt x="2541" y="1815"/>
                          <a:pt x="2523" y="1890"/>
                          <a:pt x="2572" y="2067"/>
                        </a:cubicBezTo>
                        <a:lnTo>
                          <a:pt x="2751" y="2556"/>
                        </a:lnTo>
                        <a:cubicBezTo>
                          <a:pt x="2751" y="2556"/>
                          <a:pt x="1922" y="1630"/>
                          <a:pt x="1675" y="1630"/>
                        </a:cubicBezTo>
                        <a:cubicBezTo>
                          <a:pt x="1636" y="1630"/>
                          <a:pt x="1611" y="1654"/>
                          <a:pt x="1608" y="1710"/>
                        </a:cubicBezTo>
                        <a:cubicBezTo>
                          <a:pt x="1572" y="2103"/>
                          <a:pt x="1905" y="2329"/>
                          <a:pt x="1905" y="2329"/>
                        </a:cubicBezTo>
                        <a:cubicBezTo>
                          <a:pt x="1905" y="2329"/>
                          <a:pt x="817" y="1692"/>
                          <a:pt x="305" y="1692"/>
                        </a:cubicBezTo>
                        <a:cubicBezTo>
                          <a:pt x="195" y="1692"/>
                          <a:pt x="112" y="1722"/>
                          <a:pt x="72" y="1794"/>
                        </a:cubicBezTo>
                        <a:cubicBezTo>
                          <a:pt x="0" y="1901"/>
                          <a:pt x="1572" y="2937"/>
                          <a:pt x="1572" y="2937"/>
                        </a:cubicBezTo>
                        <a:cubicBezTo>
                          <a:pt x="1572" y="2937"/>
                          <a:pt x="1479" y="2899"/>
                          <a:pt x="1346" y="2899"/>
                        </a:cubicBezTo>
                        <a:cubicBezTo>
                          <a:pt x="1220" y="2899"/>
                          <a:pt x="1057" y="2934"/>
                          <a:pt x="905" y="3068"/>
                        </a:cubicBezTo>
                        <a:cubicBezTo>
                          <a:pt x="596" y="3318"/>
                          <a:pt x="2263" y="3496"/>
                          <a:pt x="2263" y="3496"/>
                        </a:cubicBezTo>
                        <a:lnTo>
                          <a:pt x="1751" y="3639"/>
                        </a:lnTo>
                        <a:cubicBezTo>
                          <a:pt x="1358" y="3782"/>
                          <a:pt x="1608" y="3889"/>
                          <a:pt x="2108" y="3996"/>
                        </a:cubicBezTo>
                        <a:cubicBezTo>
                          <a:pt x="2024" y="4032"/>
                          <a:pt x="2036" y="4091"/>
                          <a:pt x="2191" y="4199"/>
                        </a:cubicBezTo>
                        <a:lnTo>
                          <a:pt x="2572" y="4401"/>
                        </a:lnTo>
                        <a:cubicBezTo>
                          <a:pt x="2572" y="4401"/>
                          <a:pt x="2156" y="4351"/>
                          <a:pt x="1812" y="4351"/>
                        </a:cubicBezTo>
                        <a:cubicBezTo>
                          <a:pt x="1529" y="4351"/>
                          <a:pt x="1296" y="4385"/>
                          <a:pt x="1382" y="4508"/>
                        </a:cubicBezTo>
                        <a:cubicBezTo>
                          <a:pt x="1563" y="4730"/>
                          <a:pt x="1821" y="4747"/>
                          <a:pt x="1896" y="4747"/>
                        </a:cubicBezTo>
                        <a:cubicBezTo>
                          <a:pt x="1910" y="4747"/>
                          <a:pt x="1917" y="4746"/>
                          <a:pt x="1917" y="4746"/>
                        </a:cubicBezTo>
                        <a:lnTo>
                          <a:pt x="1917" y="4746"/>
                        </a:lnTo>
                        <a:cubicBezTo>
                          <a:pt x="1917" y="4746"/>
                          <a:pt x="405" y="5044"/>
                          <a:pt x="477" y="5413"/>
                        </a:cubicBezTo>
                        <a:cubicBezTo>
                          <a:pt x="479" y="5434"/>
                          <a:pt x="543" y="5443"/>
                          <a:pt x="645" y="5443"/>
                        </a:cubicBezTo>
                        <a:cubicBezTo>
                          <a:pt x="1050" y="5443"/>
                          <a:pt x="2048" y="5306"/>
                          <a:pt x="2048" y="5306"/>
                        </a:cubicBezTo>
                        <a:lnTo>
                          <a:pt x="2048" y="5306"/>
                        </a:lnTo>
                        <a:cubicBezTo>
                          <a:pt x="2048" y="5306"/>
                          <a:pt x="1739" y="5425"/>
                          <a:pt x="1691" y="5758"/>
                        </a:cubicBezTo>
                        <a:cubicBezTo>
                          <a:pt x="1683" y="5812"/>
                          <a:pt x="1709" y="5835"/>
                          <a:pt x="1757" y="5835"/>
                        </a:cubicBezTo>
                        <a:cubicBezTo>
                          <a:pt x="1995" y="5835"/>
                          <a:pt x="2786" y="5282"/>
                          <a:pt x="2786" y="5282"/>
                        </a:cubicBezTo>
                        <a:lnTo>
                          <a:pt x="2786" y="5282"/>
                        </a:lnTo>
                        <a:lnTo>
                          <a:pt x="2548" y="5651"/>
                        </a:lnTo>
                        <a:cubicBezTo>
                          <a:pt x="2464" y="5799"/>
                          <a:pt x="2471" y="5861"/>
                          <a:pt x="2543" y="5861"/>
                        </a:cubicBezTo>
                        <a:cubicBezTo>
                          <a:pt x="2885" y="5861"/>
                          <a:pt x="4686" y="4457"/>
                          <a:pt x="4877" y="4307"/>
                        </a:cubicBezTo>
                        <a:lnTo>
                          <a:pt x="4877" y="4307"/>
                        </a:lnTo>
                        <a:cubicBezTo>
                          <a:pt x="4870" y="3981"/>
                          <a:pt x="5082" y="1473"/>
                          <a:pt x="4838" y="1473"/>
                        </a:cubicBezTo>
                        <a:cubicBezTo>
                          <a:pt x="4805" y="1473"/>
                          <a:pt x="4765" y="1517"/>
                          <a:pt x="4715" y="1615"/>
                        </a:cubicBezTo>
                        <a:lnTo>
                          <a:pt x="4549" y="2008"/>
                        </a:lnTo>
                        <a:cubicBezTo>
                          <a:pt x="4549" y="2008"/>
                          <a:pt x="4579" y="802"/>
                          <a:pt x="4397" y="802"/>
                        </a:cubicBezTo>
                        <a:cubicBezTo>
                          <a:pt x="4381" y="802"/>
                          <a:pt x="4365" y="811"/>
                          <a:pt x="4346" y="829"/>
                        </a:cubicBezTo>
                        <a:cubicBezTo>
                          <a:pt x="4096" y="1067"/>
                          <a:pt x="4168" y="1377"/>
                          <a:pt x="4168" y="1377"/>
                        </a:cubicBezTo>
                        <a:cubicBezTo>
                          <a:pt x="4168" y="1377"/>
                          <a:pt x="3749" y="1"/>
                          <a:pt x="3389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31" name="Google Shape;2431;p49"/>
                  <p:cNvSpPr/>
                  <p:nvPr/>
                </p:nvSpPr>
                <p:spPr>
                  <a:xfrm>
                    <a:off x="6901332" y="6594650"/>
                    <a:ext cx="90202" cy="96322"/>
                  </a:xfrm>
                  <a:custGeom>
                    <a:rect b="b" l="l" r="r" t="t"/>
                    <a:pathLst>
                      <a:path extrusionOk="0" h="4769" w="4466">
                        <a:moveTo>
                          <a:pt x="410" y="1"/>
                        </a:moveTo>
                        <a:cubicBezTo>
                          <a:pt x="403" y="1"/>
                          <a:pt x="397" y="3"/>
                          <a:pt x="393" y="6"/>
                        </a:cubicBezTo>
                        <a:cubicBezTo>
                          <a:pt x="1" y="364"/>
                          <a:pt x="1477" y="1911"/>
                          <a:pt x="1477" y="1911"/>
                        </a:cubicBezTo>
                        <a:cubicBezTo>
                          <a:pt x="1477" y="1911"/>
                          <a:pt x="1245" y="1711"/>
                          <a:pt x="919" y="1711"/>
                        </a:cubicBezTo>
                        <a:cubicBezTo>
                          <a:pt x="847" y="1711"/>
                          <a:pt x="771" y="1721"/>
                          <a:pt x="691" y="1745"/>
                        </a:cubicBezTo>
                        <a:cubicBezTo>
                          <a:pt x="239" y="1900"/>
                          <a:pt x="1941" y="2804"/>
                          <a:pt x="1941" y="2804"/>
                        </a:cubicBezTo>
                        <a:lnTo>
                          <a:pt x="1346" y="2733"/>
                        </a:lnTo>
                        <a:cubicBezTo>
                          <a:pt x="1322" y="2732"/>
                          <a:pt x="1301" y="2731"/>
                          <a:pt x="1281" y="2731"/>
                        </a:cubicBezTo>
                        <a:cubicBezTo>
                          <a:pt x="91" y="2731"/>
                          <a:pt x="4465" y="4769"/>
                          <a:pt x="4465" y="4769"/>
                        </a:cubicBezTo>
                        <a:cubicBezTo>
                          <a:pt x="4465" y="4769"/>
                          <a:pt x="3395" y="1133"/>
                          <a:pt x="3020" y="1133"/>
                        </a:cubicBezTo>
                        <a:cubicBezTo>
                          <a:pt x="2965" y="1133"/>
                          <a:pt x="2925" y="1210"/>
                          <a:pt x="2906" y="1388"/>
                        </a:cubicBezTo>
                        <a:lnTo>
                          <a:pt x="2882" y="2007"/>
                        </a:lnTo>
                        <a:cubicBezTo>
                          <a:pt x="2882" y="2007"/>
                          <a:pt x="2364" y="540"/>
                          <a:pt x="2103" y="540"/>
                        </a:cubicBezTo>
                        <a:cubicBezTo>
                          <a:pt x="2073" y="540"/>
                          <a:pt x="2047" y="559"/>
                          <a:pt x="2025" y="602"/>
                        </a:cubicBezTo>
                        <a:cubicBezTo>
                          <a:pt x="1834" y="1019"/>
                          <a:pt x="2084" y="1388"/>
                          <a:pt x="2084" y="1388"/>
                        </a:cubicBezTo>
                        <a:cubicBezTo>
                          <a:pt x="2084" y="1388"/>
                          <a:pt x="609" y="1"/>
                          <a:pt x="41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32" name="Google Shape;2432;p49"/>
                  <p:cNvSpPr/>
                  <p:nvPr/>
                </p:nvSpPr>
                <p:spPr>
                  <a:xfrm>
                    <a:off x="6748861" y="6634864"/>
                    <a:ext cx="126760" cy="53140"/>
                  </a:xfrm>
                  <a:custGeom>
                    <a:rect b="b" l="l" r="r" t="t"/>
                    <a:pathLst>
                      <a:path extrusionOk="0" h="2631" w="6276">
                        <a:moveTo>
                          <a:pt x="2653" y="0"/>
                        </a:moveTo>
                        <a:cubicBezTo>
                          <a:pt x="2441" y="0"/>
                          <a:pt x="2394" y="81"/>
                          <a:pt x="2620" y="290"/>
                        </a:cubicBezTo>
                        <a:lnTo>
                          <a:pt x="3108" y="682"/>
                        </a:lnTo>
                        <a:cubicBezTo>
                          <a:pt x="3108" y="682"/>
                          <a:pt x="2117" y="376"/>
                          <a:pt x="1672" y="376"/>
                        </a:cubicBezTo>
                        <a:cubicBezTo>
                          <a:pt x="1510" y="376"/>
                          <a:pt x="1420" y="416"/>
                          <a:pt x="1477" y="528"/>
                        </a:cubicBezTo>
                        <a:cubicBezTo>
                          <a:pt x="1704" y="944"/>
                          <a:pt x="2156" y="968"/>
                          <a:pt x="2156" y="968"/>
                        </a:cubicBezTo>
                        <a:cubicBezTo>
                          <a:pt x="2156" y="968"/>
                          <a:pt x="1" y="1361"/>
                          <a:pt x="37" y="1516"/>
                        </a:cubicBezTo>
                        <a:cubicBezTo>
                          <a:pt x="60" y="1775"/>
                          <a:pt x="571" y="1842"/>
                          <a:pt x="1092" y="1842"/>
                        </a:cubicBezTo>
                        <a:cubicBezTo>
                          <a:pt x="1648" y="1842"/>
                          <a:pt x="2215" y="1766"/>
                          <a:pt x="2216" y="1766"/>
                        </a:cubicBezTo>
                        <a:lnTo>
                          <a:pt x="2216" y="1766"/>
                        </a:lnTo>
                        <a:cubicBezTo>
                          <a:pt x="2215" y="1766"/>
                          <a:pt x="1763" y="1861"/>
                          <a:pt x="1620" y="2302"/>
                        </a:cubicBezTo>
                        <a:cubicBezTo>
                          <a:pt x="1587" y="2398"/>
                          <a:pt x="1640" y="2436"/>
                          <a:pt x="1745" y="2436"/>
                        </a:cubicBezTo>
                        <a:cubicBezTo>
                          <a:pt x="2128" y="2436"/>
                          <a:pt x="3204" y="1921"/>
                          <a:pt x="3204" y="1921"/>
                        </a:cubicBezTo>
                        <a:lnTo>
                          <a:pt x="3204" y="1921"/>
                        </a:lnTo>
                        <a:lnTo>
                          <a:pt x="2787" y="2349"/>
                        </a:lnTo>
                        <a:cubicBezTo>
                          <a:pt x="2622" y="2549"/>
                          <a:pt x="2637" y="2631"/>
                          <a:pt x="2771" y="2631"/>
                        </a:cubicBezTo>
                        <a:cubicBezTo>
                          <a:pt x="3362" y="2631"/>
                          <a:pt x="6276" y="1040"/>
                          <a:pt x="6276" y="1040"/>
                        </a:cubicBezTo>
                        <a:cubicBezTo>
                          <a:pt x="6276" y="1040"/>
                          <a:pt x="3411" y="0"/>
                          <a:pt x="265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33" name="Google Shape;2433;p49"/>
                  <p:cNvSpPr/>
                  <p:nvPr/>
                </p:nvSpPr>
                <p:spPr>
                  <a:xfrm>
                    <a:off x="6873197" y="6717350"/>
                    <a:ext cx="105835" cy="119589"/>
                  </a:xfrm>
                  <a:custGeom>
                    <a:rect b="b" l="l" r="r" t="t"/>
                    <a:pathLst>
                      <a:path extrusionOk="0" h="5921" w="5240">
                        <a:moveTo>
                          <a:pt x="2582" y="0"/>
                        </a:moveTo>
                        <a:cubicBezTo>
                          <a:pt x="2578" y="0"/>
                          <a:pt x="2574" y="1"/>
                          <a:pt x="2572" y="4"/>
                        </a:cubicBezTo>
                        <a:cubicBezTo>
                          <a:pt x="2286" y="230"/>
                          <a:pt x="3251" y="1385"/>
                          <a:pt x="3251" y="1385"/>
                        </a:cubicBezTo>
                        <a:cubicBezTo>
                          <a:pt x="3251" y="1385"/>
                          <a:pt x="3098" y="1223"/>
                          <a:pt x="2850" y="1223"/>
                        </a:cubicBezTo>
                        <a:cubicBezTo>
                          <a:pt x="2804" y="1223"/>
                          <a:pt x="2755" y="1229"/>
                          <a:pt x="2703" y="1242"/>
                        </a:cubicBezTo>
                        <a:cubicBezTo>
                          <a:pt x="2382" y="1313"/>
                          <a:pt x="3537" y="2028"/>
                          <a:pt x="3537" y="2028"/>
                        </a:cubicBezTo>
                        <a:lnTo>
                          <a:pt x="3120" y="1956"/>
                        </a:lnTo>
                        <a:cubicBezTo>
                          <a:pt x="3088" y="1952"/>
                          <a:pt x="3061" y="1950"/>
                          <a:pt x="3038" y="1950"/>
                        </a:cubicBezTo>
                        <a:cubicBezTo>
                          <a:pt x="2931" y="1950"/>
                          <a:pt x="2912" y="1993"/>
                          <a:pt x="2941" y="2052"/>
                        </a:cubicBezTo>
                        <a:cubicBezTo>
                          <a:pt x="2719" y="1931"/>
                          <a:pt x="2545" y="1857"/>
                          <a:pt x="2453" y="1857"/>
                        </a:cubicBezTo>
                        <a:cubicBezTo>
                          <a:pt x="2364" y="1857"/>
                          <a:pt x="2353" y="1928"/>
                          <a:pt x="2453" y="2099"/>
                        </a:cubicBezTo>
                        <a:lnTo>
                          <a:pt x="2751" y="2528"/>
                        </a:lnTo>
                        <a:cubicBezTo>
                          <a:pt x="2751" y="2528"/>
                          <a:pt x="1839" y="1928"/>
                          <a:pt x="1549" y="1928"/>
                        </a:cubicBezTo>
                        <a:cubicBezTo>
                          <a:pt x="1486" y="1928"/>
                          <a:pt x="1452" y="1957"/>
                          <a:pt x="1465" y="2028"/>
                        </a:cubicBezTo>
                        <a:cubicBezTo>
                          <a:pt x="1560" y="2409"/>
                          <a:pt x="1917" y="2528"/>
                          <a:pt x="1917" y="2528"/>
                        </a:cubicBezTo>
                        <a:cubicBezTo>
                          <a:pt x="1917" y="2528"/>
                          <a:pt x="982" y="2437"/>
                          <a:pt x="443" y="2437"/>
                        </a:cubicBezTo>
                        <a:cubicBezTo>
                          <a:pt x="227" y="2437"/>
                          <a:pt x="75" y="2451"/>
                          <a:pt x="72" y="2492"/>
                        </a:cubicBezTo>
                        <a:cubicBezTo>
                          <a:pt x="0" y="2933"/>
                          <a:pt x="1786" y="3206"/>
                          <a:pt x="1786" y="3206"/>
                        </a:cubicBezTo>
                        <a:cubicBezTo>
                          <a:pt x="1786" y="3206"/>
                          <a:pt x="1774" y="3205"/>
                          <a:pt x="1753" y="3205"/>
                        </a:cubicBezTo>
                        <a:cubicBezTo>
                          <a:pt x="1653" y="3205"/>
                          <a:pt x="1354" y="3230"/>
                          <a:pt x="1167" y="3504"/>
                        </a:cubicBezTo>
                        <a:cubicBezTo>
                          <a:pt x="1086" y="3626"/>
                          <a:pt x="1268" y="3664"/>
                          <a:pt x="1525" y="3664"/>
                        </a:cubicBezTo>
                        <a:cubicBezTo>
                          <a:pt x="1943" y="3664"/>
                          <a:pt x="2560" y="3564"/>
                          <a:pt x="2560" y="3564"/>
                        </a:cubicBezTo>
                        <a:lnTo>
                          <a:pt x="2560" y="3564"/>
                        </a:lnTo>
                        <a:lnTo>
                          <a:pt x="2120" y="3814"/>
                        </a:lnTo>
                        <a:cubicBezTo>
                          <a:pt x="1862" y="3991"/>
                          <a:pt x="1969" y="4059"/>
                          <a:pt x="2267" y="4059"/>
                        </a:cubicBezTo>
                        <a:cubicBezTo>
                          <a:pt x="2410" y="4059"/>
                          <a:pt x="2598" y="4043"/>
                          <a:pt x="2810" y="4016"/>
                        </a:cubicBezTo>
                        <a:lnTo>
                          <a:pt x="2810" y="4016"/>
                        </a:lnTo>
                        <a:cubicBezTo>
                          <a:pt x="2560" y="4111"/>
                          <a:pt x="2465" y="4195"/>
                          <a:pt x="2739" y="4278"/>
                        </a:cubicBezTo>
                        <a:lnTo>
                          <a:pt x="3156" y="4361"/>
                        </a:lnTo>
                        <a:cubicBezTo>
                          <a:pt x="3156" y="4361"/>
                          <a:pt x="1810" y="4599"/>
                          <a:pt x="2084" y="4790"/>
                        </a:cubicBezTo>
                        <a:cubicBezTo>
                          <a:pt x="2190" y="4862"/>
                          <a:pt x="2300" y="4884"/>
                          <a:pt x="2394" y="4884"/>
                        </a:cubicBezTo>
                        <a:cubicBezTo>
                          <a:pt x="2531" y="4884"/>
                          <a:pt x="2632" y="4838"/>
                          <a:pt x="2632" y="4838"/>
                        </a:cubicBezTo>
                        <a:lnTo>
                          <a:pt x="2632" y="4838"/>
                        </a:lnTo>
                        <a:cubicBezTo>
                          <a:pt x="2632" y="4838"/>
                          <a:pt x="1417" y="5766"/>
                          <a:pt x="1465" y="5850"/>
                        </a:cubicBezTo>
                        <a:cubicBezTo>
                          <a:pt x="1498" y="5900"/>
                          <a:pt x="1557" y="5921"/>
                          <a:pt x="1632" y="5921"/>
                        </a:cubicBezTo>
                        <a:cubicBezTo>
                          <a:pt x="1999" y="5921"/>
                          <a:pt x="2761" y="5410"/>
                          <a:pt x="2897" y="5316"/>
                        </a:cubicBezTo>
                        <a:lnTo>
                          <a:pt x="2897" y="5316"/>
                        </a:lnTo>
                        <a:cubicBezTo>
                          <a:pt x="2833" y="5363"/>
                          <a:pt x="2652" y="5523"/>
                          <a:pt x="2691" y="5790"/>
                        </a:cubicBezTo>
                        <a:cubicBezTo>
                          <a:pt x="2697" y="5833"/>
                          <a:pt x="2716" y="5851"/>
                          <a:pt x="2743" y="5851"/>
                        </a:cubicBezTo>
                        <a:cubicBezTo>
                          <a:pt x="2929" y="5851"/>
                          <a:pt x="3536" y="4981"/>
                          <a:pt x="3537" y="4980"/>
                        </a:cubicBezTo>
                        <a:lnTo>
                          <a:pt x="3537" y="4980"/>
                        </a:lnTo>
                        <a:lnTo>
                          <a:pt x="3358" y="5242"/>
                        </a:lnTo>
                        <a:cubicBezTo>
                          <a:pt x="3324" y="5405"/>
                          <a:pt x="3357" y="5475"/>
                          <a:pt x="3434" y="5475"/>
                        </a:cubicBezTo>
                        <a:cubicBezTo>
                          <a:pt x="3758" y="5475"/>
                          <a:pt x="4862" y="4233"/>
                          <a:pt x="5022" y="3421"/>
                        </a:cubicBezTo>
                        <a:lnTo>
                          <a:pt x="5022" y="3421"/>
                        </a:lnTo>
                        <a:lnTo>
                          <a:pt x="5132" y="3647"/>
                        </a:lnTo>
                        <a:cubicBezTo>
                          <a:pt x="5132" y="3635"/>
                          <a:pt x="5204" y="3611"/>
                          <a:pt x="5204" y="3611"/>
                        </a:cubicBezTo>
                        <a:cubicBezTo>
                          <a:pt x="5204" y="3611"/>
                          <a:pt x="5239" y="3587"/>
                          <a:pt x="5215" y="3576"/>
                        </a:cubicBezTo>
                        <a:cubicBezTo>
                          <a:pt x="5205" y="3576"/>
                          <a:pt x="5229" y="3551"/>
                          <a:pt x="5216" y="3536"/>
                        </a:cubicBezTo>
                        <a:lnTo>
                          <a:pt x="5216" y="3536"/>
                        </a:lnTo>
                        <a:cubicBezTo>
                          <a:pt x="5227" y="3540"/>
                          <a:pt x="5239" y="3540"/>
                          <a:pt x="5239" y="3540"/>
                        </a:cubicBezTo>
                        <a:cubicBezTo>
                          <a:pt x="5239" y="3540"/>
                          <a:pt x="4628" y="912"/>
                          <a:pt x="4372" y="912"/>
                        </a:cubicBezTo>
                        <a:cubicBezTo>
                          <a:pt x="4335" y="912"/>
                          <a:pt x="4306" y="965"/>
                          <a:pt x="4287" y="1087"/>
                        </a:cubicBezTo>
                        <a:lnTo>
                          <a:pt x="4239" y="1516"/>
                        </a:lnTo>
                        <a:cubicBezTo>
                          <a:pt x="4239" y="1516"/>
                          <a:pt x="3939" y="451"/>
                          <a:pt x="3758" y="451"/>
                        </a:cubicBezTo>
                        <a:cubicBezTo>
                          <a:pt x="3738" y="451"/>
                          <a:pt x="3720" y="464"/>
                          <a:pt x="3703" y="492"/>
                        </a:cubicBezTo>
                        <a:cubicBezTo>
                          <a:pt x="3537" y="789"/>
                          <a:pt x="3703" y="1063"/>
                          <a:pt x="3703" y="1063"/>
                        </a:cubicBezTo>
                        <a:cubicBezTo>
                          <a:pt x="3703" y="1063"/>
                          <a:pt x="2708" y="0"/>
                          <a:pt x="2582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34" name="Google Shape;2434;p49"/>
                  <p:cNvSpPr/>
                  <p:nvPr/>
                </p:nvSpPr>
                <p:spPr>
                  <a:xfrm>
                    <a:off x="6812847" y="6475970"/>
                    <a:ext cx="65763" cy="115974"/>
                  </a:xfrm>
                  <a:custGeom>
                    <a:rect b="b" l="l" r="r" t="t"/>
                    <a:pathLst>
                      <a:path extrusionOk="0" h="5742" w="3256">
                        <a:moveTo>
                          <a:pt x="0" y="1"/>
                        </a:moveTo>
                        <a:cubicBezTo>
                          <a:pt x="0" y="1"/>
                          <a:pt x="0" y="3910"/>
                          <a:pt x="370" y="3910"/>
                        </a:cubicBezTo>
                        <a:cubicBezTo>
                          <a:pt x="419" y="3910"/>
                          <a:pt x="474" y="3843"/>
                          <a:pt x="536" y="3692"/>
                        </a:cubicBezTo>
                        <a:lnTo>
                          <a:pt x="738" y="3120"/>
                        </a:lnTo>
                        <a:cubicBezTo>
                          <a:pt x="738" y="3120"/>
                          <a:pt x="828" y="4733"/>
                          <a:pt x="1082" y="4733"/>
                        </a:cubicBezTo>
                        <a:cubicBezTo>
                          <a:pt x="1105" y="4733"/>
                          <a:pt x="1129" y="4720"/>
                          <a:pt x="1155" y="4692"/>
                        </a:cubicBezTo>
                        <a:cubicBezTo>
                          <a:pt x="1464" y="4347"/>
                          <a:pt x="1334" y="3918"/>
                          <a:pt x="1334" y="3918"/>
                        </a:cubicBezTo>
                        <a:lnTo>
                          <a:pt x="1334" y="3918"/>
                        </a:lnTo>
                        <a:cubicBezTo>
                          <a:pt x="1334" y="3918"/>
                          <a:pt x="2400" y="5742"/>
                          <a:pt x="2563" y="5742"/>
                        </a:cubicBezTo>
                        <a:cubicBezTo>
                          <a:pt x="2567" y="5742"/>
                          <a:pt x="2569" y="5741"/>
                          <a:pt x="2572" y="5740"/>
                        </a:cubicBezTo>
                        <a:cubicBezTo>
                          <a:pt x="3048" y="5513"/>
                          <a:pt x="2060" y="3609"/>
                          <a:pt x="2060" y="3608"/>
                        </a:cubicBezTo>
                        <a:lnTo>
                          <a:pt x="2060" y="3608"/>
                        </a:lnTo>
                        <a:cubicBezTo>
                          <a:pt x="2060" y="3609"/>
                          <a:pt x="2322" y="3989"/>
                          <a:pt x="2774" y="3989"/>
                        </a:cubicBezTo>
                        <a:cubicBezTo>
                          <a:pt x="3235" y="3989"/>
                          <a:pt x="1887" y="2638"/>
                          <a:pt x="1858" y="2620"/>
                        </a:cubicBezTo>
                        <a:lnTo>
                          <a:pt x="1858" y="2620"/>
                        </a:lnTo>
                        <a:lnTo>
                          <a:pt x="2405" y="2858"/>
                        </a:lnTo>
                        <a:cubicBezTo>
                          <a:pt x="2491" y="2889"/>
                          <a:pt x="2556" y="2903"/>
                          <a:pt x="2602" y="2903"/>
                        </a:cubicBezTo>
                        <a:cubicBezTo>
                          <a:pt x="3256" y="2903"/>
                          <a:pt x="0" y="1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35" name="Google Shape;2435;p49"/>
                  <p:cNvSpPr/>
                  <p:nvPr/>
                </p:nvSpPr>
                <p:spPr>
                  <a:xfrm>
                    <a:off x="6980203" y="6780104"/>
                    <a:ext cx="88283" cy="103492"/>
                  </a:xfrm>
                  <a:custGeom>
                    <a:rect b="b" l="l" r="r" t="t"/>
                    <a:pathLst>
                      <a:path extrusionOk="0" h="5124" w="4371">
                        <a:moveTo>
                          <a:pt x="3940" y="0"/>
                        </a:moveTo>
                        <a:cubicBezTo>
                          <a:pt x="3746" y="0"/>
                          <a:pt x="2275" y="1516"/>
                          <a:pt x="2275" y="1516"/>
                        </a:cubicBezTo>
                        <a:cubicBezTo>
                          <a:pt x="2275" y="1516"/>
                          <a:pt x="2513" y="1111"/>
                          <a:pt x="2287" y="695"/>
                        </a:cubicBezTo>
                        <a:cubicBezTo>
                          <a:pt x="2266" y="654"/>
                          <a:pt x="2241" y="635"/>
                          <a:pt x="2214" y="635"/>
                        </a:cubicBezTo>
                        <a:cubicBezTo>
                          <a:pt x="1963" y="635"/>
                          <a:pt x="1489" y="2183"/>
                          <a:pt x="1489" y="2183"/>
                        </a:cubicBezTo>
                        <a:lnTo>
                          <a:pt x="1441" y="1576"/>
                        </a:lnTo>
                        <a:cubicBezTo>
                          <a:pt x="1413" y="1396"/>
                          <a:pt x="1369" y="1318"/>
                          <a:pt x="1314" y="1318"/>
                        </a:cubicBezTo>
                        <a:cubicBezTo>
                          <a:pt x="929" y="1318"/>
                          <a:pt x="1" y="5124"/>
                          <a:pt x="1" y="5124"/>
                        </a:cubicBezTo>
                        <a:cubicBezTo>
                          <a:pt x="1" y="5124"/>
                          <a:pt x="4311" y="2845"/>
                          <a:pt x="3210" y="2845"/>
                        </a:cubicBezTo>
                        <a:cubicBezTo>
                          <a:pt x="3180" y="2845"/>
                          <a:pt x="3146" y="2846"/>
                          <a:pt x="3108" y="2850"/>
                        </a:cubicBezTo>
                        <a:lnTo>
                          <a:pt x="2501" y="2957"/>
                        </a:lnTo>
                        <a:cubicBezTo>
                          <a:pt x="2501" y="2957"/>
                          <a:pt x="4192" y="1921"/>
                          <a:pt x="3739" y="1814"/>
                        </a:cubicBezTo>
                        <a:cubicBezTo>
                          <a:pt x="3667" y="1795"/>
                          <a:pt x="3597" y="1787"/>
                          <a:pt x="3531" y="1787"/>
                        </a:cubicBezTo>
                        <a:cubicBezTo>
                          <a:pt x="3176" y="1787"/>
                          <a:pt x="2930" y="2016"/>
                          <a:pt x="2930" y="2016"/>
                        </a:cubicBezTo>
                        <a:cubicBezTo>
                          <a:pt x="2930" y="2016"/>
                          <a:pt x="4370" y="349"/>
                          <a:pt x="3954" y="4"/>
                        </a:cubicBezTo>
                        <a:cubicBezTo>
                          <a:pt x="3950" y="1"/>
                          <a:pt x="3946" y="0"/>
                          <a:pt x="3940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36" name="Google Shape;2436;p49"/>
                  <p:cNvSpPr/>
                  <p:nvPr/>
                </p:nvSpPr>
                <p:spPr>
                  <a:xfrm>
                    <a:off x="6799860" y="6756372"/>
                    <a:ext cx="126739" cy="100099"/>
                  </a:xfrm>
                  <a:custGeom>
                    <a:rect b="b" l="l" r="r" t="t"/>
                    <a:pathLst>
                      <a:path extrusionOk="0" h="4956" w="6275">
                        <a:moveTo>
                          <a:pt x="2332" y="1"/>
                        </a:moveTo>
                        <a:cubicBezTo>
                          <a:pt x="1752" y="1"/>
                          <a:pt x="1374" y="59"/>
                          <a:pt x="1738" y="250"/>
                        </a:cubicBezTo>
                        <a:lnTo>
                          <a:pt x="2119" y="429"/>
                        </a:lnTo>
                        <a:cubicBezTo>
                          <a:pt x="2119" y="429"/>
                          <a:pt x="1973" y="423"/>
                          <a:pt x="1783" y="423"/>
                        </a:cubicBezTo>
                        <a:cubicBezTo>
                          <a:pt x="1384" y="423"/>
                          <a:pt x="791" y="450"/>
                          <a:pt x="953" y="620"/>
                        </a:cubicBezTo>
                        <a:cubicBezTo>
                          <a:pt x="1098" y="789"/>
                          <a:pt x="1298" y="816"/>
                          <a:pt x="1411" y="816"/>
                        </a:cubicBezTo>
                        <a:cubicBezTo>
                          <a:pt x="1466" y="816"/>
                          <a:pt x="1500" y="810"/>
                          <a:pt x="1500" y="810"/>
                        </a:cubicBezTo>
                        <a:lnTo>
                          <a:pt x="1500" y="810"/>
                        </a:lnTo>
                        <a:cubicBezTo>
                          <a:pt x="1500" y="810"/>
                          <a:pt x="0" y="1227"/>
                          <a:pt x="119" y="1584"/>
                        </a:cubicBezTo>
                        <a:cubicBezTo>
                          <a:pt x="130" y="1612"/>
                          <a:pt x="190" y="1624"/>
                          <a:pt x="282" y="1624"/>
                        </a:cubicBezTo>
                        <a:cubicBezTo>
                          <a:pt x="690" y="1624"/>
                          <a:pt x="1714" y="1394"/>
                          <a:pt x="1715" y="1393"/>
                        </a:cubicBezTo>
                        <a:lnTo>
                          <a:pt x="1715" y="1393"/>
                        </a:lnTo>
                        <a:cubicBezTo>
                          <a:pt x="1714" y="1394"/>
                          <a:pt x="1417" y="1525"/>
                          <a:pt x="1381" y="1870"/>
                        </a:cubicBezTo>
                        <a:cubicBezTo>
                          <a:pt x="1375" y="1926"/>
                          <a:pt x="1399" y="1949"/>
                          <a:pt x="1442" y="1949"/>
                        </a:cubicBezTo>
                        <a:cubicBezTo>
                          <a:pt x="1665" y="1949"/>
                          <a:pt x="2417" y="1322"/>
                          <a:pt x="2417" y="1322"/>
                        </a:cubicBezTo>
                        <a:lnTo>
                          <a:pt x="2417" y="1322"/>
                        </a:lnTo>
                        <a:lnTo>
                          <a:pt x="2215" y="1703"/>
                        </a:lnTo>
                        <a:cubicBezTo>
                          <a:pt x="2149" y="1854"/>
                          <a:pt x="2156" y="1914"/>
                          <a:pt x="2217" y="1914"/>
                        </a:cubicBezTo>
                        <a:cubicBezTo>
                          <a:pt x="2267" y="1914"/>
                          <a:pt x="2352" y="1874"/>
                          <a:pt x="2465" y="1810"/>
                        </a:cubicBezTo>
                        <a:lnTo>
                          <a:pt x="2465" y="1810"/>
                        </a:lnTo>
                        <a:cubicBezTo>
                          <a:pt x="2049" y="2205"/>
                          <a:pt x="1798" y="2506"/>
                          <a:pt x="2025" y="2506"/>
                        </a:cubicBezTo>
                        <a:cubicBezTo>
                          <a:pt x="2065" y="2506"/>
                          <a:pt x="2120" y="2496"/>
                          <a:pt x="2191" y="2477"/>
                        </a:cubicBezTo>
                        <a:lnTo>
                          <a:pt x="2679" y="2298"/>
                        </a:lnTo>
                        <a:lnTo>
                          <a:pt x="2679" y="2298"/>
                        </a:lnTo>
                        <a:cubicBezTo>
                          <a:pt x="2679" y="2298"/>
                          <a:pt x="1393" y="3382"/>
                          <a:pt x="1798" y="3418"/>
                        </a:cubicBezTo>
                        <a:cubicBezTo>
                          <a:pt x="1813" y="3418"/>
                          <a:pt x="1828" y="3419"/>
                          <a:pt x="1842" y="3419"/>
                        </a:cubicBezTo>
                        <a:cubicBezTo>
                          <a:pt x="2220" y="3419"/>
                          <a:pt x="2441" y="3132"/>
                          <a:pt x="2441" y="3132"/>
                        </a:cubicBezTo>
                        <a:lnTo>
                          <a:pt x="2441" y="3132"/>
                        </a:lnTo>
                        <a:cubicBezTo>
                          <a:pt x="2441" y="3132"/>
                          <a:pt x="1476" y="4715"/>
                          <a:pt x="1857" y="4953"/>
                        </a:cubicBezTo>
                        <a:cubicBezTo>
                          <a:pt x="1860" y="4955"/>
                          <a:pt x="1863" y="4956"/>
                          <a:pt x="1866" y="4956"/>
                        </a:cubicBezTo>
                        <a:cubicBezTo>
                          <a:pt x="2013" y="4956"/>
                          <a:pt x="3048" y="3465"/>
                          <a:pt x="3048" y="3465"/>
                        </a:cubicBezTo>
                        <a:lnTo>
                          <a:pt x="3048" y="3465"/>
                        </a:lnTo>
                        <a:cubicBezTo>
                          <a:pt x="3048" y="3465"/>
                          <a:pt x="2905" y="3822"/>
                          <a:pt x="3155" y="4144"/>
                        </a:cubicBezTo>
                        <a:cubicBezTo>
                          <a:pt x="3177" y="4170"/>
                          <a:pt x="3198" y="4182"/>
                          <a:pt x="3218" y="4182"/>
                        </a:cubicBezTo>
                        <a:cubicBezTo>
                          <a:pt x="3440" y="4182"/>
                          <a:pt x="3620" y="2798"/>
                          <a:pt x="3620" y="2798"/>
                        </a:cubicBezTo>
                        <a:lnTo>
                          <a:pt x="3751" y="3310"/>
                        </a:lnTo>
                        <a:cubicBezTo>
                          <a:pt x="3796" y="3451"/>
                          <a:pt x="3840" y="3512"/>
                          <a:pt x="3882" y="3512"/>
                        </a:cubicBezTo>
                        <a:cubicBezTo>
                          <a:pt x="3962" y="3512"/>
                          <a:pt x="4038" y="3292"/>
                          <a:pt x="4108" y="2965"/>
                        </a:cubicBezTo>
                        <a:cubicBezTo>
                          <a:pt x="4118" y="3006"/>
                          <a:pt x="4135" y="3029"/>
                          <a:pt x="4159" y="3029"/>
                        </a:cubicBezTo>
                        <a:cubicBezTo>
                          <a:pt x="4192" y="3029"/>
                          <a:pt x="4237" y="2989"/>
                          <a:pt x="4298" y="2894"/>
                        </a:cubicBezTo>
                        <a:lnTo>
                          <a:pt x="4501" y="2501"/>
                        </a:lnTo>
                        <a:lnTo>
                          <a:pt x="4501" y="2501"/>
                        </a:lnTo>
                        <a:cubicBezTo>
                          <a:pt x="4501" y="2501"/>
                          <a:pt x="4325" y="3711"/>
                          <a:pt x="4513" y="3711"/>
                        </a:cubicBezTo>
                        <a:cubicBezTo>
                          <a:pt x="4527" y="3711"/>
                          <a:pt x="4542" y="3705"/>
                          <a:pt x="4560" y="3691"/>
                        </a:cubicBezTo>
                        <a:cubicBezTo>
                          <a:pt x="4834" y="3489"/>
                          <a:pt x="4822" y="3168"/>
                          <a:pt x="4822" y="3168"/>
                        </a:cubicBezTo>
                        <a:lnTo>
                          <a:pt x="4822" y="3168"/>
                        </a:lnTo>
                        <a:cubicBezTo>
                          <a:pt x="4822" y="3168"/>
                          <a:pt x="5061" y="4623"/>
                          <a:pt x="5427" y="4623"/>
                        </a:cubicBezTo>
                        <a:cubicBezTo>
                          <a:pt x="5436" y="4623"/>
                          <a:pt x="5444" y="4622"/>
                          <a:pt x="5453" y="4620"/>
                        </a:cubicBezTo>
                        <a:cubicBezTo>
                          <a:pt x="5560" y="4608"/>
                          <a:pt x="5382" y="3025"/>
                          <a:pt x="5382" y="3025"/>
                        </a:cubicBezTo>
                        <a:lnTo>
                          <a:pt x="5382" y="3025"/>
                        </a:lnTo>
                        <a:cubicBezTo>
                          <a:pt x="5382" y="3025"/>
                          <a:pt x="5489" y="3346"/>
                          <a:pt x="5810" y="3406"/>
                        </a:cubicBezTo>
                        <a:cubicBezTo>
                          <a:pt x="5819" y="3407"/>
                          <a:pt x="5826" y="3408"/>
                          <a:pt x="5833" y="3408"/>
                        </a:cubicBezTo>
                        <a:cubicBezTo>
                          <a:pt x="6106" y="3408"/>
                          <a:pt x="5370" y="2299"/>
                          <a:pt x="5370" y="2298"/>
                        </a:cubicBezTo>
                        <a:lnTo>
                          <a:pt x="5370" y="2298"/>
                        </a:lnTo>
                        <a:lnTo>
                          <a:pt x="5739" y="2548"/>
                        </a:lnTo>
                        <a:cubicBezTo>
                          <a:pt x="5812" y="2592"/>
                          <a:pt x="5864" y="2612"/>
                          <a:pt x="5898" y="2612"/>
                        </a:cubicBezTo>
                        <a:cubicBezTo>
                          <a:pt x="6274" y="2612"/>
                          <a:pt x="4441" y="167"/>
                          <a:pt x="4441" y="167"/>
                        </a:cubicBezTo>
                        <a:cubicBezTo>
                          <a:pt x="4441" y="167"/>
                          <a:pt x="4441" y="191"/>
                          <a:pt x="4429" y="215"/>
                        </a:cubicBezTo>
                        <a:lnTo>
                          <a:pt x="4429" y="155"/>
                        </a:lnTo>
                        <a:lnTo>
                          <a:pt x="4489" y="131"/>
                        </a:lnTo>
                        <a:lnTo>
                          <a:pt x="4536" y="96"/>
                        </a:lnTo>
                        <a:lnTo>
                          <a:pt x="4477" y="131"/>
                        </a:lnTo>
                        <a:cubicBezTo>
                          <a:pt x="4386" y="117"/>
                          <a:pt x="3155" y="1"/>
                          <a:pt x="2332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37" name="Google Shape;2437;p49"/>
                  <p:cNvSpPr/>
                  <p:nvPr/>
                </p:nvSpPr>
                <p:spPr>
                  <a:xfrm>
                    <a:off x="6871036" y="6552680"/>
                    <a:ext cx="130395" cy="105633"/>
                  </a:xfrm>
                  <a:custGeom>
                    <a:rect b="b" l="l" r="r" t="t"/>
                    <a:pathLst>
                      <a:path extrusionOk="0" h="5230" w="6456">
                        <a:moveTo>
                          <a:pt x="4453" y="1"/>
                        </a:moveTo>
                        <a:lnTo>
                          <a:pt x="4346" y="49"/>
                        </a:lnTo>
                        <a:lnTo>
                          <a:pt x="4239" y="108"/>
                        </a:lnTo>
                        <a:lnTo>
                          <a:pt x="4239" y="120"/>
                        </a:lnTo>
                        <a:cubicBezTo>
                          <a:pt x="4239" y="120"/>
                          <a:pt x="4244" y="125"/>
                          <a:pt x="4254" y="135"/>
                        </a:cubicBezTo>
                        <a:lnTo>
                          <a:pt x="4254" y="135"/>
                        </a:lnTo>
                        <a:cubicBezTo>
                          <a:pt x="4258" y="134"/>
                          <a:pt x="4261" y="133"/>
                          <a:pt x="4263" y="132"/>
                        </a:cubicBezTo>
                        <a:lnTo>
                          <a:pt x="4465" y="37"/>
                        </a:lnTo>
                        <a:lnTo>
                          <a:pt x="4453" y="1"/>
                        </a:lnTo>
                        <a:close/>
                        <a:moveTo>
                          <a:pt x="4254" y="135"/>
                        </a:moveTo>
                        <a:cubicBezTo>
                          <a:pt x="4028" y="195"/>
                          <a:pt x="659" y="292"/>
                          <a:pt x="1596" y="632"/>
                        </a:cubicBezTo>
                        <a:lnTo>
                          <a:pt x="2012" y="727"/>
                        </a:lnTo>
                        <a:cubicBezTo>
                          <a:pt x="2012" y="727"/>
                          <a:pt x="608" y="870"/>
                          <a:pt x="881" y="1072"/>
                        </a:cubicBezTo>
                        <a:cubicBezTo>
                          <a:pt x="1003" y="1183"/>
                          <a:pt x="1139" y="1211"/>
                          <a:pt x="1247" y="1211"/>
                        </a:cubicBezTo>
                        <a:cubicBezTo>
                          <a:pt x="1359" y="1211"/>
                          <a:pt x="1441" y="1180"/>
                          <a:pt x="1441" y="1180"/>
                        </a:cubicBezTo>
                        <a:lnTo>
                          <a:pt x="1441" y="1180"/>
                        </a:lnTo>
                        <a:cubicBezTo>
                          <a:pt x="1440" y="1180"/>
                          <a:pt x="0" y="1787"/>
                          <a:pt x="155" y="2144"/>
                        </a:cubicBezTo>
                        <a:cubicBezTo>
                          <a:pt x="158" y="2154"/>
                          <a:pt x="173" y="2158"/>
                          <a:pt x="197" y="2158"/>
                        </a:cubicBezTo>
                        <a:cubicBezTo>
                          <a:pt x="442" y="2158"/>
                          <a:pt x="1667" y="1704"/>
                          <a:pt x="1667" y="1703"/>
                        </a:cubicBezTo>
                        <a:lnTo>
                          <a:pt x="1667" y="1703"/>
                        </a:lnTo>
                        <a:cubicBezTo>
                          <a:pt x="1667" y="1704"/>
                          <a:pt x="1381" y="1870"/>
                          <a:pt x="1417" y="2215"/>
                        </a:cubicBezTo>
                        <a:cubicBezTo>
                          <a:pt x="1419" y="2265"/>
                          <a:pt x="1440" y="2286"/>
                          <a:pt x="1474" y="2286"/>
                        </a:cubicBezTo>
                        <a:cubicBezTo>
                          <a:pt x="1679" y="2286"/>
                          <a:pt x="2370" y="1525"/>
                          <a:pt x="2370" y="1525"/>
                        </a:cubicBezTo>
                        <a:lnTo>
                          <a:pt x="2370" y="1525"/>
                        </a:lnTo>
                        <a:lnTo>
                          <a:pt x="2215" y="1942"/>
                        </a:lnTo>
                        <a:cubicBezTo>
                          <a:pt x="2171" y="2086"/>
                          <a:pt x="2187" y="2147"/>
                          <a:pt x="2244" y="2147"/>
                        </a:cubicBezTo>
                        <a:cubicBezTo>
                          <a:pt x="2296" y="2147"/>
                          <a:pt x="2382" y="2098"/>
                          <a:pt x="2489" y="2013"/>
                        </a:cubicBezTo>
                        <a:lnTo>
                          <a:pt x="2489" y="2013"/>
                        </a:lnTo>
                        <a:cubicBezTo>
                          <a:pt x="2146" y="2443"/>
                          <a:pt x="1933" y="2777"/>
                          <a:pt x="2118" y="2777"/>
                        </a:cubicBezTo>
                        <a:cubicBezTo>
                          <a:pt x="2158" y="2777"/>
                          <a:pt x="2217" y="2761"/>
                          <a:pt x="2298" y="2727"/>
                        </a:cubicBezTo>
                        <a:lnTo>
                          <a:pt x="2751" y="2489"/>
                        </a:lnTo>
                        <a:lnTo>
                          <a:pt x="2751" y="2489"/>
                        </a:lnTo>
                        <a:cubicBezTo>
                          <a:pt x="2751" y="2489"/>
                          <a:pt x="1676" y="3728"/>
                          <a:pt x="2049" y="3728"/>
                        </a:cubicBezTo>
                        <a:cubicBezTo>
                          <a:pt x="2053" y="3728"/>
                          <a:pt x="2056" y="3728"/>
                          <a:pt x="2060" y="3728"/>
                        </a:cubicBezTo>
                        <a:cubicBezTo>
                          <a:pt x="2453" y="3692"/>
                          <a:pt x="2655" y="3347"/>
                          <a:pt x="2655" y="3347"/>
                        </a:cubicBezTo>
                        <a:lnTo>
                          <a:pt x="2655" y="3347"/>
                        </a:lnTo>
                        <a:cubicBezTo>
                          <a:pt x="2655" y="3347"/>
                          <a:pt x="1917" y="5049"/>
                          <a:pt x="2334" y="5228"/>
                        </a:cubicBezTo>
                        <a:cubicBezTo>
                          <a:pt x="2336" y="5229"/>
                          <a:pt x="2338" y="5229"/>
                          <a:pt x="2341" y="5229"/>
                        </a:cubicBezTo>
                        <a:cubicBezTo>
                          <a:pt x="2482" y="5229"/>
                          <a:pt x="3310" y="3585"/>
                          <a:pt x="3310" y="3585"/>
                        </a:cubicBezTo>
                        <a:lnTo>
                          <a:pt x="3310" y="3585"/>
                        </a:lnTo>
                        <a:cubicBezTo>
                          <a:pt x="3310" y="3585"/>
                          <a:pt x="3215" y="3966"/>
                          <a:pt x="3501" y="4240"/>
                        </a:cubicBezTo>
                        <a:cubicBezTo>
                          <a:pt x="3524" y="4262"/>
                          <a:pt x="3545" y="4272"/>
                          <a:pt x="3565" y="4272"/>
                        </a:cubicBezTo>
                        <a:cubicBezTo>
                          <a:pt x="3793" y="4272"/>
                          <a:pt x="3763" y="2847"/>
                          <a:pt x="3763" y="2846"/>
                        </a:cubicBezTo>
                        <a:lnTo>
                          <a:pt x="3763" y="2846"/>
                        </a:lnTo>
                        <a:lnTo>
                          <a:pt x="3977" y="3335"/>
                        </a:lnTo>
                        <a:cubicBezTo>
                          <a:pt x="4040" y="3456"/>
                          <a:pt x="4089" y="3510"/>
                          <a:pt x="4129" y="3510"/>
                        </a:cubicBezTo>
                        <a:cubicBezTo>
                          <a:pt x="4212" y="3510"/>
                          <a:pt x="4255" y="3282"/>
                          <a:pt x="4287" y="2930"/>
                        </a:cubicBezTo>
                        <a:cubicBezTo>
                          <a:pt x="4304" y="2965"/>
                          <a:pt x="4323" y="2982"/>
                          <a:pt x="4344" y="2982"/>
                        </a:cubicBezTo>
                        <a:cubicBezTo>
                          <a:pt x="4380" y="2982"/>
                          <a:pt x="4420" y="2932"/>
                          <a:pt x="4465" y="2835"/>
                        </a:cubicBezTo>
                        <a:lnTo>
                          <a:pt x="4632" y="2430"/>
                        </a:lnTo>
                        <a:cubicBezTo>
                          <a:pt x="4632" y="2430"/>
                          <a:pt x="4632" y="3612"/>
                          <a:pt x="4818" y="3612"/>
                        </a:cubicBezTo>
                        <a:cubicBezTo>
                          <a:pt x="4834" y="3612"/>
                          <a:pt x="4851" y="3603"/>
                          <a:pt x="4870" y="3585"/>
                        </a:cubicBezTo>
                        <a:cubicBezTo>
                          <a:pt x="5108" y="3347"/>
                          <a:pt x="5037" y="3025"/>
                          <a:pt x="5037" y="3025"/>
                        </a:cubicBezTo>
                        <a:lnTo>
                          <a:pt x="5037" y="3025"/>
                        </a:lnTo>
                        <a:cubicBezTo>
                          <a:pt x="5037" y="3026"/>
                          <a:pt x="5477" y="4389"/>
                          <a:pt x="5839" y="4389"/>
                        </a:cubicBezTo>
                        <a:cubicBezTo>
                          <a:pt x="5853" y="4389"/>
                          <a:pt x="5868" y="4387"/>
                          <a:pt x="5882" y="4382"/>
                        </a:cubicBezTo>
                        <a:cubicBezTo>
                          <a:pt x="5989" y="4347"/>
                          <a:pt x="5584" y="2811"/>
                          <a:pt x="5584" y="2811"/>
                        </a:cubicBezTo>
                        <a:lnTo>
                          <a:pt x="5584" y="2811"/>
                        </a:lnTo>
                        <a:cubicBezTo>
                          <a:pt x="5584" y="2811"/>
                          <a:pt x="5727" y="3108"/>
                          <a:pt x="6073" y="3132"/>
                        </a:cubicBezTo>
                        <a:cubicBezTo>
                          <a:pt x="6074" y="3132"/>
                          <a:pt x="6076" y="3132"/>
                          <a:pt x="6078" y="3132"/>
                        </a:cubicBezTo>
                        <a:cubicBezTo>
                          <a:pt x="6407" y="3132"/>
                          <a:pt x="5465" y="2097"/>
                          <a:pt x="5465" y="2096"/>
                        </a:cubicBezTo>
                        <a:lnTo>
                          <a:pt x="5465" y="2096"/>
                        </a:lnTo>
                        <a:lnTo>
                          <a:pt x="5870" y="2299"/>
                        </a:lnTo>
                        <a:cubicBezTo>
                          <a:pt x="5936" y="2325"/>
                          <a:pt x="5985" y="2337"/>
                          <a:pt x="6019" y="2337"/>
                        </a:cubicBezTo>
                        <a:cubicBezTo>
                          <a:pt x="6455" y="2337"/>
                          <a:pt x="4448" y="328"/>
                          <a:pt x="4254" y="135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38" name="Google Shape;2438;p49"/>
                  <p:cNvSpPr/>
                  <p:nvPr/>
                </p:nvSpPr>
                <p:spPr>
                  <a:xfrm>
                    <a:off x="6759162" y="6503515"/>
                    <a:ext cx="70388" cy="117691"/>
                  </a:xfrm>
                  <a:custGeom>
                    <a:rect b="b" l="l" r="r" t="t"/>
                    <a:pathLst>
                      <a:path extrusionOk="0" h="5827" w="3485">
                        <a:moveTo>
                          <a:pt x="1" y="1"/>
                        </a:moveTo>
                        <a:cubicBezTo>
                          <a:pt x="1" y="1"/>
                          <a:pt x="112" y="4026"/>
                          <a:pt x="491" y="4026"/>
                        </a:cubicBezTo>
                        <a:cubicBezTo>
                          <a:pt x="541" y="4026"/>
                          <a:pt x="596" y="3957"/>
                          <a:pt x="656" y="3799"/>
                        </a:cubicBezTo>
                        <a:lnTo>
                          <a:pt x="834" y="3203"/>
                        </a:lnTo>
                        <a:cubicBezTo>
                          <a:pt x="834" y="3203"/>
                          <a:pt x="974" y="4857"/>
                          <a:pt x="1234" y="4857"/>
                        </a:cubicBezTo>
                        <a:cubicBezTo>
                          <a:pt x="1259" y="4857"/>
                          <a:pt x="1284" y="4842"/>
                          <a:pt x="1310" y="4811"/>
                        </a:cubicBezTo>
                        <a:cubicBezTo>
                          <a:pt x="1632" y="4442"/>
                          <a:pt x="1477" y="4001"/>
                          <a:pt x="1477" y="4001"/>
                        </a:cubicBezTo>
                        <a:lnTo>
                          <a:pt x="1477" y="4001"/>
                        </a:lnTo>
                        <a:cubicBezTo>
                          <a:pt x="1477" y="4002"/>
                          <a:pt x="2261" y="5827"/>
                          <a:pt x="2758" y="5827"/>
                        </a:cubicBezTo>
                        <a:cubicBezTo>
                          <a:pt x="2784" y="5827"/>
                          <a:pt x="2810" y="5822"/>
                          <a:pt x="2834" y="5811"/>
                        </a:cubicBezTo>
                        <a:cubicBezTo>
                          <a:pt x="2977" y="5751"/>
                          <a:pt x="2227" y="3632"/>
                          <a:pt x="2227" y="3632"/>
                        </a:cubicBezTo>
                        <a:lnTo>
                          <a:pt x="2227" y="3632"/>
                        </a:lnTo>
                        <a:cubicBezTo>
                          <a:pt x="2227" y="3632"/>
                          <a:pt x="2463" y="4002"/>
                          <a:pt x="2912" y="4002"/>
                        </a:cubicBezTo>
                        <a:cubicBezTo>
                          <a:pt x="2926" y="4002"/>
                          <a:pt x="2939" y="4002"/>
                          <a:pt x="2953" y="4001"/>
                        </a:cubicBezTo>
                        <a:cubicBezTo>
                          <a:pt x="3430" y="3989"/>
                          <a:pt x="1965" y="2632"/>
                          <a:pt x="1965" y="2632"/>
                        </a:cubicBezTo>
                        <a:lnTo>
                          <a:pt x="1965" y="2632"/>
                        </a:lnTo>
                        <a:lnTo>
                          <a:pt x="2561" y="2858"/>
                        </a:lnTo>
                        <a:cubicBezTo>
                          <a:pt x="2646" y="2884"/>
                          <a:pt x="2711" y="2897"/>
                          <a:pt x="2758" y="2897"/>
                        </a:cubicBezTo>
                        <a:cubicBezTo>
                          <a:pt x="3484" y="2897"/>
                          <a:pt x="1" y="1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39" name="Google Shape;2439;p49"/>
                  <p:cNvSpPr/>
                  <p:nvPr/>
                </p:nvSpPr>
                <p:spPr>
                  <a:xfrm>
                    <a:off x="6815674" y="6634460"/>
                    <a:ext cx="53544" cy="95272"/>
                  </a:xfrm>
                  <a:custGeom>
                    <a:rect b="b" l="l" r="r" t="t"/>
                    <a:pathLst>
                      <a:path extrusionOk="0" h="4717" w="2651">
                        <a:moveTo>
                          <a:pt x="2491" y="0"/>
                        </a:moveTo>
                        <a:cubicBezTo>
                          <a:pt x="2491" y="0"/>
                          <a:pt x="0" y="2440"/>
                          <a:pt x="488" y="2440"/>
                        </a:cubicBezTo>
                        <a:cubicBezTo>
                          <a:pt x="525" y="2440"/>
                          <a:pt x="581" y="2425"/>
                          <a:pt x="658" y="2393"/>
                        </a:cubicBezTo>
                        <a:lnTo>
                          <a:pt x="1086" y="2179"/>
                        </a:lnTo>
                        <a:lnTo>
                          <a:pt x="1086" y="2179"/>
                        </a:lnTo>
                        <a:cubicBezTo>
                          <a:pt x="1075" y="2191"/>
                          <a:pt x="26" y="3322"/>
                          <a:pt x="402" y="3322"/>
                        </a:cubicBezTo>
                        <a:cubicBezTo>
                          <a:pt x="404" y="3322"/>
                          <a:pt x="406" y="3322"/>
                          <a:pt x="408" y="3322"/>
                        </a:cubicBezTo>
                        <a:cubicBezTo>
                          <a:pt x="777" y="3310"/>
                          <a:pt x="955" y="2977"/>
                          <a:pt x="955" y="2977"/>
                        </a:cubicBezTo>
                        <a:lnTo>
                          <a:pt x="955" y="2977"/>
                        </a:lnTo>
                        <a:cubicBezTo>
                          <a:pt x="955" y="2977"/>
                          <a:pt x="241" y="4560"/>
                          <a:pt x="646" y="4715"/>
                        </a:cubicBezTo>
                        <a:cubicBezTo>
                          <a:pt x="648" y="4716"/>
                          <a:pt x="650" y="4717"/>
                          <a:pt x="653" y="4717"/>
                        </a:cubicBezTo>
                        <a:cubicBezTo>
                          <a:pt x="783" y="4717"/>
                          <a:pt x="1562" y="3215"/>
                          <a:pt x="1563" y="3215"/>
                        </a:cubicBezTo>
                        <a:lnTo>
                          <a:pt x="1563" y="3215"/>
                        </a:lnTo>
                        <a:cubicBezTo>
                          <a:pt x="1563" y="3215"/>
                          <a:pt x="1479" y="3572"/>
                          <a:pt x="1741" y="3822"/>
                        </a:cubicBezTo>
                        <a:cubicBezTo>
                          <a:pt x="1763" y="3844"/>
                          <a:pt x="1784" y="3854"/>
                          <a:pt x="1802" y="3854"/>
                        </a:cubicBezTo>
                        <a:cubicBezTo>
                          <a:pt x="2015" y="3854"/>
                          <a:pt x="2015" y="2536"/>
                          <a:pt x="2015" y="2536"/>
                        </a:cubicBezTo>
                        <a:lnTo>
                          <a:pt x="2206" y="2988"/>
                        </a:lnTo>
                        <a:cubicBezTo>
                          <a:pt x="2261" y="3107"/>
                          <a:pt x="2308" y="3159"/>
                          <a:pt x="2347" y="3159"/>
                        </a:cubicBezTo>
                        <a:cubicBezTo>
                          <a:pt x="2650" y="3159"/>
                          <a:pt x="2491" y="0"/>
                          <a:pt x="2491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40" name="Google Shape;2440;p49"/>
                  <p:cNvSpPr/>
                  <p:nvPr/>
                </p:nvSpPr>
                <p:spPr>
                  <a:xfrm>
                    <a:off x="6970609" y="6655849"/>
                    <a:ext cx="53705" cy="95292"/>
                  </a:xfrm>
                  <a:custGeom>
                    <a:rect b="b" l="l" r="r" t="t"/>
                    <a:pathLst>
                      <a:path extrusionOk="0" h="4718" w="2659">
                        <a:moveTo>
                          <a:pt x="2500" y="1"/>
                        </a:moveTo>
                        <a:cubicBezTo>
                          <a:pt x="2500" y="1"/>
                          <a:pt x="1" y="2438"/>
                          <a:pt x="499" y="2438"/>
                        </a:cubicBezTo>
                        <a:cubicBezTo>
                          <a:pt x="536" y="2438"/>
                          <a:pt x="591" y="2424"/>
                          <a:pt x="666" y="2394"/>
                        </a:cubicBezTo>
                        <a:lnTo>
                          <a:pt x="1095" y="2168"/>
                        </a:lnTo>
                        <a:lnTo>
                          <a:pt x="1095" y="2168"/>
                        </a:lnTo>
                        <a:cubicBezTo>
                          <a:pt x="1095" y="2168"/>
                          <a:pt x="58" y="3323"/>
                          <a:pt x="411" y="3323"/>
                        </a:cubicBezTo>
                        <a:cubicBezTo>
                          <a:pt x="413" y="3323"/>
                          <a:pt x="414" y="3323"/>
                          <a:pt x="416" y="3322"/>
                        </a:cubicBezTo>
                        <a:cubicBezTo>
                          <a:pt x="785" y="3299"/>
                          <a:pt x="964" y="2977"/>
                          <a:pt x="964" y="2977"/>
                        </a:cubicBezTo>
                        <a:lnTo>
                          <a:pt x="964" y="2977"/>
                        </a:lnTo>
                        <a:cubicBezTo>
                          <a:pt x="964" y="2978"/>
                          <a:pt x="250" y="4549"/>
                          <a:pt x="654" y="4716"/>
                        </a:cubicBezTo>
                        <a:cubicBezTo>
                          <a:pt x="656" y="4717"/>
                          <a:pt x="659" y="4717"/>
                          <a:pt x="661" y="4717"/>
                        </a:cubicBezTo>
                        <a:cubicBezTo>
                          <a:pt x="792" y="4717"/>
                          <a:pt x="1571" y="3216"/>
                          <a:pt x="1571" y="3215"/>
                        </a:cubicBezTo>
                        <a:lnTo>
                          <a:pt x="1571" y="3215"/>
                        </a:lnTo>
                        <a:cubicBezTo>
                          <a:pt x="1571" y="3215"/>
                          <a:pt x="1488" y="3573"/>
                          <a:pt x="1750" y="3823"/>
                        </a:cubicBezTo>
                        <a:cubicBezTo>
                          <a:pt x="1772" y="3845"/>
                          <a:pt x="1792" y="3855"/>
                          <a:pt x="1810" y="3855"/>
                        </a:cubicBezTo>
                        <a:cubicBezTo>
                          <a:pt x="2024" y="3855"/>
                          <a:pt x="2024" y="2525"/>
                          <a:pt x="2024" y="2525"/>
                        </a:cubicBezTo>
                        <a:lnTo>
                          <a:pt x="2214" y="2989"/>
                        </a:lnTo>
                        <a:cubicBezTo>
                          <a:pt x="2269" y="3105"/>
                          <a:pt x="2316" y="3156"/>
                          <a:pt x="2355" y="3156"/>
                        </a:cubicBezTo>
                        <a:cubicBezTo>
                          <a:pt x="2659" y="3156"/>
                          <a:pt x="2500" y="1"/>
                          <a:pt x="2500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41" name="Google Shape;2441;p49"/>
                  <p:cNvSpPr/>
                  <p:nvPr/>
                </p:nvSpPr>
                <p:spPr>
                  <a:xfrm>
                    <a:off x="6714727" y="6667846"/>
                    <a:ext cx="104865" cy="120720"/>
                  </a:xfrm>
                  <a:custGeom>
                    <a:rect b="b" l="l" r="r" t="t"/>
                    <a:pathLst>
                      <a:path extrusionOk="0" h="5977" w="5192">
                        <a:moveTo>
                          <a:pt x="1958" y="0"/>
                        </a:moveTo>
                        <a:cubicBezTo>
                          <a:pt x="1847" y="0"/>
                          <a:pt x="1060" y="1300"/>
                          <a:pt x="1060" y="1300"/>
                        </a:cubicBezTo>
                        <a:cubicBezTo>
                          <a:pt x="1060" y="1300"/>
                          <a:pt x="1167" y="978"/>
                          <a:pt x="941" y="728"/>
                        </a:cubicBezTo>
                        <a:cubicBezTo>
                          <a:pt x="922" y="708"/>
                          <a:pt x="905" y="698"/>
                          <a:pt x="888" y="698"/>
                        </a:cubicBezTo>
                        <a:cubicBezTo>
                          <a:pt x="701" y="698"/>
                          <a:pt x="631" y="1871"/>
                          <a:pt x="631" y="1871"/>
                        </a:cubicBezTo>
                        <a:lnTo>
                          <a:pt x="477" y="1455"/>
                        </a:lnTo>
                        <a:cubicBezTo>
                          <a:pt x="434" y="1344"/>
                          <a:pt x="395" y="1295"/>
                          <a:pt x="360" y="1295"/>
                        </a:cubicBezTo>
                        <a:cubicBezTo>
                          <a:pt x="94" y="1295"/>
                          <a:pt x="48" y="4133"/>
                          <a:pt x="48" y="4133"/>
                        </a:cubicBezTo>
                        <a:lnTo>
                          <a:pt x="44" y="4137"/>
                        </a:lnTo>
                        <a:lnTo>
                          <a:pt x="44" y="4137"/>
                        </a:lnTo>
                        <a:cubicBezTo>
                          <a:pt x="21" y="4119"/>
                          <a:pt x="7" y="4109"/>
                          <a:pt x="2" y="4109"/>
                        </a:cubicBezTo>
                        <a:cubicBezTo>
                          <a:pt x="1" y="4109"/>
                          <a:pt x="1" y="4109"/>
                          <a:pt x="0" y="4110"/>
                        </a:cubicBezTo>
                        <a:lnTo>
                          <a:pt x="12" y="4133"/>
                        </a:lnTo>
                        <a:cubicBezTo>
                          <a:pt x="12" y="4131"/>
                          <a:pt x="13" y="4130"/>
                          <a:pt x="15" y="4130"/>
                        </a:cubicBezTo>
                        <a:cubicBezTo>
                          <a:pt x="21" y="4130"/>
                          <a:pt x="36" y="4145"/>
                          <a:pt x="36" y="4145"/>
                        </a:cubicBezTo>
                        <a:lnTo>
                          <a:pt x="44" y="4137"/>
                        </a:lnTo>
                        <a:lnTo>
                          <a:pt x="44" y="4137"/>
                        </a:lnTo>
                        <a:cubicBezTo>
                          <a:pt x="333" y="4363"/>
                          <a:pt x="1925" y="5893"/>
                          <a:pt x="2215" y="5893"/>
                        </a:cubicBezTo>
                        <a:cubicBezTo>
                          <a:pt x="2272" y="5893"/>
                          <a:pt x="2279" y="5834"/>
                          <a:pt x="2215" y="5693"/>
                        </a:cubicBezTo>
                        <a:lnTo>
                          <a:pt x="2012" y="5324"/>
                        </a:lnTo>
                        <a:lnTo>
                          <a:pt x="2012" y="5324"/>
                        </a:lnTo>
                        <a:cubicBezTo>
                          <a:pt x="2013" y="5324"/>
                          <a:pt x="2785" y="5977"/>
                          <a:pt x="2996" y="5977"/>
                        </a:cubicBezTo>
                        <a:cubicBezTo>
                          <a:pt x="3034" y="5977"/>
                          <a:pt x="3054" y="5956"/>
                          <a:pt x="3048" y="5907"/>
                        </a:cubicBezTo>
                        <a:cubicBezTo>
                          <a:pt x="3024" y="5562"/>
                          <a:pt x="2739" y="5419"/>
                          <a:pt x="2739" y="5419"/>
                        </a:cubicBezTo>
                        <a:lnTo>
                          <a:pt x="2739" y="5419"/>
                        </a:lnTo>
                        <a:cubicBezTo>
                          <a:pt x="2739" y="5419"/>
                          <a:pt x="3591" y="5772"/>
                          <a:pt x="4050" y="5772"/>
                        </a:cubicBezTo>
                        <a:cubicBezTo>
                          <a:pt x="4187" y="5772"/>
                          <a:pt x="4289" y="5740"/>
                          <a:pt x="4322" y="5657"/>
                        </a:cubicBezTo>
                        <a:cubicBezTo>
                          <a:pt x="4394" y="5550"/>
                          <a:pt x="2965" y="4884"/>
                          <a:pt x="2965" y="4884"/>
                        </a:cubicBezTo>
                        <a:lnTo>
                          <a:pt x="2965" y="4884"/>
                        </a:lnTo>
                        <a:cubicBezTo>
                          <a:pt x="2965" y="4884"/>
                          <a:pt x="3006" y="4893"/>
                          <a:pt x="3069" y="4893"/>
                        </a:cubicBezTo>
                        <a:cubicBezTo>
                          <a:pt x="3181" y="4893"/>
                          <a:pt x="3361" y="4864"/>
                          <a:pt x="3513" y="4705"/>
                        </a:cubicBezTo>
                        <a:cubicBezTo>
                          <a:pt x="3666" y="4536"/>
                          <a:pt x="3071" y="4508"/>
                          <a:pt x="2671" y="4508"/>
                        </a:cubicBezTo>
                        <a:cubicBezTo>
                          <a:pt x="2480" y="4508"/>
                          <a:pt x="2334" y="4514"/>
                          <a:pt x="2334" y="4514"/>
                        </a:cubicBezTo>
                        <a:lnTo>
                          <a:pt x="2739" y="4336"/>
                        </a:lnTo>
                        <a:cubicBezTo>
                          <a:pt x="2989" y="4193"/>
                          <a:pt x="2893" y="4122"/>
                          <a:pt x="2608" y="4098"/>
                        </a:cubicBezTo>
                        <a:cubicBezTo>
                          <a:pt x="3274" y="4038"/>
                          <a:pt x="3691" y="3931"/>
                          <a:pt x="3251" y="3741"/>
                        </a:cubicBezTo>
                        <a:lnTo>
                          <a:pt x="2751" y="3574"/>
                        </a:lnTo>
                        <a:cubicBezTo>
                          <a:pt x="2751" y="3574"/>
                          <a:pt x="4417" y="3502"/>
                          <a:pt x="4120" y="3217"/>
                        </a:cubicBezTo>
                        <a:cubicBezTo>
                          <a:pt x="3953" y="3063"/>
                          <a:pt x="3763" y="3029"/>
                          <a:pt x="3629" y="3029"/>
                        </a:cubicBezTo>
                        <a:cubicBezTo>
                          <a:pt x="3524" y="3029"/>
                          <a:pt x="3453" y="3050"/>
                          <a:pt x="3453" y="3050"/>
                        </a:cubicBezTo>
                        <a:cubicBezTo>
                          <a:pt x="3453" y="3050"/>
                          <a:pt x="5191" y="2395"/>
                          <a:pt x="5013" y="1966"/>
                        </a:cubicBezTo>
                        <a:cubicBezTo>
                          <a:pt x="5009" y="1955"/>
                          <a:pt x="4990" y="1950"/>
                          <a:pt x="4956" y="1950"/>
                        </a:cubicBezTo>
                        <a:cubicBezTo>
                          <a:pt x="4646" y="1950"/>
                          <a:pt x="3167" y="2407"/>
                          <a:pt x="3167" y="2407"/>
                        </a:cubicBezTo>
                        <a:cubicBezTo>
                          <a:pt x="3167" y="2407"/>
                          <a:pt x="3513" y="2217"/>
                          <a:pt x="3513" y="1812"/>
                        </a:cubicBezTo>
                        <a:cubicBezTo>
                          <a:pt x="3513" y="1755"/>
                          <a:pt x="3488" y="1731"/>
                          <a:pt x="3446" y="1731"/>
                        </a:cubicBezTo>
                        <a:cubicBezTo>
                          <a:pt x="3194" y="1731"/>
                          <a:pt x="2322" y="2586"/>
                          <a:pt x="2322" y="2586"/>
                        </a:cubicBezTo>
                        <a:lnTo>
                          <a:pt x="2536" y="2097"/>
                        </a:lnTo>
                        <a:cubicBezTo>
                          <a:pt x="2599" y="1920"/>
                          <a:pt x="2586" y="1846"/>
                          <a:pt x="2518" y="1846"/>
                        </a:cubicBezTo>
                        <a:cubicBezTo>
                          <a:pt x="2431" y="1846"/>
                          <a:pt x="2252" y="1969"/>
                          <a:pt x="2024" y="2157"/>
                        </a:cubicBezTo>
                        <a:cubicBezTo>
                          <a:pt x="2048" y="2102"/>
                          <a:pt x="2035" y="2068"/>
                          <a:pt x="1973" y="2068"/>
                        </a:cubicBezTo>
                        <a:cubicBezTo>
                          <a:pt x="1941" y="2068"/>
                          <a:pt x="1895" y="2077"/>
                          <a:pt x="1834" y="2097"/>
                        </a:cubicBezTo>
                        <a:lnTo>
                          <a:pt x="1429" y="2264"/>
                        </a:lnTo>
                        <a:cubicBezTo>
                          <a:pt x="1429" y="2264"/>
                          <a:pt x="2441" y="1300"/>
                          <a:pt x="2096" y="1276"/>
                        </a:cubicBezTo>
                        <a:cubicBezTo>
                          <a:pt x="1762" y="1276"/>
                          <a:pt x="1584" y="1550"/>
                          <a:pt x="1584" y="1550"/>
                        </a:cubicBezTo>
                        <a:cubicBezTo>
                          <a:pt x="1584" y="1550"/>
                          <a:pt x="2310" y="181"/>
                          <a:pt x="1965" y="2"/>
                        </a:cubicBezTo>
                        <a:cubicBezTo>
                          <a:pt x="1963" y="1"/>
                          <a:pt x="1961" y="0"/>
                          <a:pt x="195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42" name="Google Shape;2442;p49"/>
                  <p:cNvSpPr/>
                  <p:nvPr/>
                </p:nvSpPr>
                <p:spPr>
                  <a:xfrm>
                    <a:off x="6600248" y="7038814"/>
                    <a:ext cx="120498" cy="54331"/>
                  </a:xfrm>
                  <a:custGeom>
                    <a:rect b="b" l="l" r="r" t="t"/>
                    <a:pathLst>
                      <a:path extrusionOk="0" h="2690" w="5966">
                        <a:moveTo>
                          <a:pt x="1876" y="0"/>
                        </a:moveTo>
                        <a:cubicBezTo>
                          <a:pt x="1823" y="0"/>
                          <a:pt x="1793" y="31"/>
                          <a:pt x="1799" y="102"/>
                        </a:cubicBezTo>
                        <a:cubicBezTo>
                          <a:pt x="1834" y="566"/>
                          <a:pt x="2227" y="792"/>
                          <a:pt x="2227" y="792"/>
                        </a:cubicBezTo>
                        <a:cubicBezTo>
                          <a:pt x="2227" y="792"/>
                          <a:pt x="1030" y="262"/>
                          <a:pt x="414" y="262"/>
                        </a:cubicBezTo>
                        <a:cubicBezTo>
                          <a:pt x="241" y="262"/>
                          <a:pt x="114" y="304"/>
                          <a:pt x="72" y="411"/>
                        </a:cubicBezTo>
                        <a:cubicBezTo>
                          <a:pt x="1" y="554"/>
                          <a:pt x="1965" y="1530"/>
                          <a:pt x="1965" y="1530"/>
                        </a:cubicBezTo>
                        <a:cubicBezTo>
                          <a:pt x="1965" y="1530"/>
                          <a:pt x="1894" y="1510"/>
                          <a:pt x="1787" y="1510"/>
                        </a:cubicBezTo>
                        <a:cubicBezTo>
                          <a:pt x="1631" y="1510"/>
                          <a:pt x="1401" y="1552"/>
                          <a:pt x="1203" y="1756"/>
                        </a:cubicBezTo>
                        <a:cubicBezTo>
                          <a:pt x="927" y="2043"/>
                          <a:pt x="2212" y="2067"/>
                          <a:pt x="2661" y="2067"/>
                        </a:cubicBezTo>
                        <a:cubicBezTo>
                          <a:pt x="2754" y="2067"/>
                          <a:pt x="2811" y="2066"/>
                          <a:pt x="2811" y="2066"/>
                        </a:cubicBezTo>
                        <a:lnTo>
                          <a:pt x="2811" y="2066"/>
                        </a:lnTo>
                        <a:lnTo>
                          <a:pt x="2251" y="2304"/>
                        </a:lnTo>
                        <a:cubicBezTo>
                          <a:pt x="1632" y="2611"/>
                          <a:pt x="2493" y="2690"/>
                          <a:pt x="3541" y="2690"/>
                        </a:cubicBezTo>
                        <a:cubicBezTo>
                          <a:pt x="4649" y="2690"/>
                          <a:pt x="5966" y="2602"/>
                          <a:pt x="5966" y="2602"/>
                        </a:cubicBezTo>
                        <a:cubicBezTo>
                          <a:pt x="5966" y="2602"/>
                          <a:pt x="3413" y="99"/>
                          <a:pt x="2946" y="99"/>
                        </a:cubicBezTo>
                        <a:cubicBezTo>
                          <a:pt x="2859" y="99"/>
                          <a:pt x="2844" y="185"/>
                          <a:pt x="2930" y="387"/>
                        </a:cubicBezTo>
                        <a:lnTo>
                          <a:pt x="3216" y="923"/>
                        </a:lnTo>
                        <a:cubicBezTo>
                          <a:pt x="3216" y="923"/>
                          <a:pt x="2173" y="0"/>
                          <a:pt x="1876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43" name="Google Shape;2443;p49"/>
                  <p:cNvSpPr/>
                  <p:nvPr/>
                </p:nvSpPr>
                <p:spPr>
                  <a:xfrm>
                    <a:off x="6592512" y="6872669"/>
                    <a:ext cx="66409" cy="122033"/>
                  </a:xfrm>
                  <a:custGeom>
                    <a:rect b="b" l="l" r="r" t="t"/>
                    <a:pathLst>
                      <a:path extrusionOk="0" h="6042" w="3288">
                        <a:moveTo>
                          <a:pt x="1034" y="0"/>
                        </a:moveTo>
                        <a:cubicBezTo>
                          <a:pt x="1020" y="0"/>
                          <a:pt x="1005" y="2"/>
                          <a:pt x="991" y="5"/>
                        </a:cubicBezTo>
                        <a:cubicBezTo>
                          <a:pt x="848" y="41"/>
                          <a:pt x="1217" y="2184"/>
                          <a:pt x="1217" y="2184"/>
                        </a:cubicBezTo>
                        <a:cubicBezTo>
                          <a:pt x="1217" y="2184"/>
                          <a:pt x="1051" y="1767"/>
                          <a:pt x="586" y="1708"/>
                        </a:cubicBezTo>
                        <a:cubicBezTo>
                          <a:pt x="577" y="1707"/>
                          <a:pt x="569" y="1706"/>
                          <a:pt x="562" y="1706"/>
                        </a:cubicBezTo>
                        <a:cubicBezTo>
                          <a:pt x="166" y="1706"/>
                          <a:pt x="1289" y="3184"/>
                          <a:pt x="1289" y="3184"/>
                        </a:cubicBezTo>
                        <a:lnTo>
                          <a:pt x="765" y="2863"/>
                        </a:lnTo>
                        <a:cubicBezTo>
                          <a:pt x="667" y="2811"/>
                          <a:pt x="596" y="2787"/>
                          <a:pt x="549" y="2787"/>
                        </a:cubicBezTo>
                        <a:cubicBezTo>
                          <a:pt x="1" y="2787"/>
                          <a:pt x="2729" y="6042"/>
                          <a:pt x="2729" y="6042"/>
                        </a:cubicBezTo>
                        <a:cubicBezTo>
                          <a:pt x="2729" y="6042"/>
                          <a:pt x="3287" y="2126"/>
                          <a:pt x="2903" y="2126"/>
                        </a:cubicBezTo>
                        <a:cubicBezTo>
                          <a:pt x="2856" y="2126"/>
                          <a:pt x="2795" y="2184"/>
                          <a:pt x="2718" y="2315"/>
                        </a:cubicBezTo>
                        <a:lnTo>
                          <a:pt x="2456" y="2851"/>
                        </a:lnTo>
                        <a:cubicBezTo>
                          <a:pt x="2456" y="2851"/>
                          <a:pt x="2609" y="1200"/>
                          <a:pt x="2346" y="1200"/>
                        </a:cubicBezTo>
                        <a:cubicBezTo>
                          <a:pt x="2326" y="1200"/>
                          <a:pt x="2303" y="1210"/>
                          <a:pt x="2277" y="1231"/>
                        </a:cubicBezTo>
                        <a:cubicBezTo>
                          <a:pt x="1920" y="1529"/>
                          <a:pt x="1979" y="1970"/>
                          <a:pt x="1979" y="1970"/>
                        </a:cubicBezTo>
                        <a:cubicBezTo>
                          <a:pt x="1979" y="1970"/>
                          <a:pt x="1529" y="0"/>
                          <a:pt x="1034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44" name="Google Shape;2444;p49"/>
                  <p:cNvSpPr/>
                  <p:nvPr/>
                </p:nvSpPr>
                <p:spPr>
                  <a:xfrm>
                    <a:off x="6721938" y="6955034"/>
                    <a:ext cx="116398" cy="94444"/>
                  </a:xfrm>
                  <a:custGeom>
                    <a:rect b="b" l="l" r="r" t="t"/>
                    <a:pathLst>
                      <a:path extrusionOk="0" h="4676" w="5763">
                        <a:moveTo>
                          <a:pt x="4299" y="4440"/>
                        </a:moveTo>
                        <a:lnTo>
                          <a:pt x="4299" y="4440"/>
                        </a:lnTo>
                        <a:cubicBezTo>
                          <a:pt x="4299" y="4440"/>
                          <a:pt x="4296" y="4447"/>
                          <a:pt x="4292" y="4453"/>
                        </a:cubicBezTo>
                        <a:lnTo>
                          <a:pt x="4292" y="4453"/>
                        </a:lnTo>
                        <a:cubicBezTo>
                          <a:pt x="4294" y="4452"/>
                          <a:pt x="4296" y="4448"/>
                          <a:pt x="4299" y="4440"/>
                        </a:cubicBezTo>
                        <a:close/>
                        <a:moveTo>
                          <a:pt x="1607" y="1"/>
                        </a:moveTo>
                        <a:cubicBezTo>
                          <a:pt x="1577" y="1"/>
                          <a:pt x="1550" y="8"/>
                          <a:pt x="1524" y="23"/>
                        </a:cubicBezTo>
                        <a:cubicBezTo>
                          <a:pt x="1405" y="82"/>
                          <a:pt x="2203" y="1737"/>
                          <a:pt x="2203" y="1737"/>
                        </a:cubicBezTo>
                        <a:cubicBezTo>
                          <a:pt x="2203" y="1737"/>
                          <a:pt x="2006" y="1491"/>
                          <a:pt x="1684" y="1491"/>
                        </a:cubicBezTo>
                        <a:cubicBezTo>
                          <a:pt x="1652" y="1491"/>
                          <a:pt x="1619" y="1494"/>
                          <a:pt x="1584" y="1499"/>
                        </a:cubicBezTo>
                        <a:cubicBezTo>
                          <a:pt x="1191" y="1559"/>
                          <a:pt x="2489" y="2523"/>
                          <a:pt x="2489" y="2523"/>
                        </a:cubicBezTo>
                        <a:lnTo>
                          <a:pt x="1977" y="2392"/>
                        </a:lnTo>
                        <a:cubicBezTo>
                          <a:pt x="1926" y="2383"/>
                          <a:pt x="1884" y="2378"/>
                          <a:pt x="1850" y="2378"/>
                        </a:cubicBezTo>
                        <a:cubicBezTo>
                          <a:pt x="1625" y="2378"/>
                          <a:pt x="1775" y="2578"/>
                          <a:pt x="2096" y="2868"/>
                        </a:cubicBezTo>
                        <a:cubicBezTo>
                          <a:pt x="2085" y="2865"/>
                          <a:pt x="2076" y="2864"/>
                          <a:pt x="2067" y="2864"/>
                        </a:cubicBezTo>
                        <a:cubicBezTo>
                          <a:pt x="2006" y="2864"/>
                          <a:pt x="1989" y="2934"/>
                          <a:pt x="2072" y="3059"/>
                        </a:cubicBezTo>
                        <a:lnTo>
                          <a:pt x="2298" y="3416"/>
                        </a:lnTo>
                        <a:cubicBezTo>
                          <a:pt x="2298" y="3416"/>
                          <a:pt x="1554" y="2837"/>
                          <a:pt x="1320" y="2837"/>
                        </a:cubicBezTo>
                        <a:cubicBezTo>
                          <a:pt x="1273" y="2837"/>
                          <a:pt x="1247" y="2860"/>
                          <a:pt x="1251" y="2916"/>
                        </a:cubicBezTo>
                        <a:cubicBezTo>
                          <a:pt x="1298" y="3237"/>
                          <a:pt x="1584" y="3368"/>
                          <a:pt x="1584" y="3368"/>
                        </a:cubicBezTo>
                        <a:cubicBezTo>
                          <a:pt x="1584" y="3368"/>
                          <a:pt x="801" y="3092"/>
                          <a:pt x="350" y="3092"/>
                        </a:cubicBezTo>
                        <a:cubicBezTo>
                          <a:pt x="195" y="3092"/>
                          <a:pt x="79" y="3125"/>
                          <a:pt x="48" y="3214"/>
                        </a:cubicBezTo>
                        <a:cubicBezTo>
                          <a:pt x="0" y="3309"/>
                          <a:pt x="1417" y="3904"/>
                          <a:pt x="1417" y="3904"/>
                        </a:cubicBezTo>
                        <a:cubicBezTo>
                          <a:pt x="1417" y="3904"/>
                          <a:pt x="1387" y="3898"/>
                          <a:pt x="1339" y="3898"/>
                        </a:cubicBezTo>
                        <a:cubicBezTo>
                          <a:pt x="1233" y="3898"/>
                          <a:pt x="1041" y="3927"/>
                          <a:pt x="893" y="4107"/>
                        </a:cubicBezTo>
                        <a:cubicBezTo>
                          <a:pt x="784" y="4241"/>
                          <a:pt x="1124" y="4272"/>
                          <a:pt x="1461" y="4272"/>
                        </a:cubicBezTo>
                        <a:cubicBezTo>
                          <a:pt x="1750" y="4272"/>
                          <a:pt x="2036" y="4250"/>
                          <a:pt x="2036" y="4250"/>
                        </a:cubicBezTo>
                        <a:lnTo>
                          <a:pt x="2036" y="4250"/>
                        </a:lnTo>
                        <a:lnTo>
                          <a:pt x="1655" y="4440"/>
                        </a:lnTo>
                        <a:cubicBezTo>
                          <a:pt x="1346" y="4618"/>
                          <a:pt x="1590" y="4675"/>
                          <a:pt x="2033" y="4675"/>
                        </a:cubicBezTo>
                        <a:cubicBezTo>
                          <a:pt x="2835" y="4675"/>
                          <a:pt x="4287" y="4488"/>
                          <a:pt x="4287" y="4488"/>
                        </a:cubicBezTo>
                        <a:lnTo>
                          <a:pt x="4263" y="4464"/>
                        </a:lnTo>
                        <a:lnTo>
                          <a:pt x="4263" y="4464"/>
                        </a:lnTo>
                        <a:cubicBezTo>
                          <a:pt x="4266" y="4466"/>
                          <a:pt x="4269" y="4466"/>
                          <a:pt x="4272" y="4466"/>
                        </a:cubicBezTo>
                        <a:cubicBezTo>
                          <a:pt x="4281" y="4466"/>
                          <a:pt x="4288" y="4460"/>
                          <a:pt x="4292" y="4453"/>
                        </a:cubicBezTo>
                        <a:lnTo>
                          <a:pt x="4292" y="4453"/>
                        </a:lnTo>
                        <a:cubicBezTo>
                          <a:pt x="4292" y="4453"/>
                          <a:pt x="4292" y="4453"/>
                          <a:pt x="4291" y="4453"/>
                        </a:cubicBezTo>
                        <a:cubicBezTo>
                          <a:pt x="4287" y="4453"/>
                          <a:pt x="4287" y="4428"/>
                          <a:pt x="4287" y="4428"/>
                        </a:cubicBezTo>
                        <a:lnTo>
                          <a:pt x="4299" y="4357"/>
                        </a:lnTo>
                        <a:lnTo>
                          <a:pt x="4045" y="4330"/>
                        </a:lnTo>
                        <a:lnTo>
                          <a:pt x="4045" y="4330"/>
                        </a:lnTo>
                        <a:cubicBezTo>
                          <a:pt x="4841" y="3865"/>
                          <a:pt x="5726" y="2077"/>
                          <a:pt x="5355" y="2077"/>
                        </a:cubicBezTo>
                        <a:cubicBezTo>
                          <a:pt x="5316" y="2077"/>
                          <a:pt x="5262" y="2097"/>
                          <a:pt x="5192" y="2142"/>
                        </a:cubicBezTo>
                        <a:lnTo>
                          <a:pt x="5001" y="2404"/>
                        </a:lnTo>
                        <a:cubicBezTo>
                          <a:pt x="5001" y="2404"/>
                          <a:pt x="5762" y="1329"/>
                          <a:pt x="5505" y="1329"/>
                        </a:cubicBezTo>
                        <a:cubicBezTo>
                          <a:pt x="5496" y="1329"/>
                          <a:pt x="5487" y="1330"/>
                          <a:pt x="5477" y="1333"/>
                        </a:cubicBezTo>
                        <a:cubicBezTo>
                          <a:pt x="5204" y="1393"/>
                          <a:pt x="5120" y="1618"/>
                          <a:pt x="5101" y="1683"/>
                        </a:cubicBezTo>
                        <a:lnTo>
                          <a:pt x="5101" y="1683"/>
                        </a:lnTo>
                        <a:cubicBezTo>
                          <a:pt x="5143" y="1516"/>
                          <a:pt x="5454" y="243"/>
                          <a:pt x="5120" y="154"/>
                        </a:cubicBezTo>
                        <a:cubicBezTo>
                          <a:pt x="5119" y="154"/>
                          <a:pt x="5118" y="154"/>
                          <a:pt x="5117" y="154"/>
                        </a:cubicBezTo>
                        <a:cubicBezTo>
                          <a:pt x="5006" y="154"/>
                          <a:pt x="4572" y="1606"/>
                          <a:pt x="4572" y="1606"/>
                        </a:cubicBezTo>
                        <a:cubicBezTo>
                          <a:pt x="4572" y="1606"/>
                          <a:pt x="4596" y="1285"/>
                          <a:pt x="4334" y="1094"/>
                        </a:cubicBezTo>
                        <a:cubicBezTo>
                          <a:pt x="4316" y="1082"/>
                          <a:pt x="4301" y="1076"/>
                          <a:pt x="4287" y="1076"/>
                        </a:cubicBezTo>
                        <a:cubicBezTo>
                          <a:pt x="4091" y="1076"/>
                          <a:pt x="4299" y="2261"/>
                          <a:pt x="4299" y="2261"/>
                        </a:cubicBezTo>
                        <a:lnTo>
                          <a:pt x="4084" y="1880"/>
                        </a:lnTo>
                        <a:cubicBezTo>
                          <a:pt x="4022" y="1800"/>
                          <a:pt x="3975" y="1763"/>
                          <a:pt x="3941" y="1763"/>
                        </a:cubicBezTo>
                        <a:cubicBezTo>
                          <a:pt x="3883" y="1763"/>
                          <a:pt x="3863" y="1868"/>
                          <a:pt x="3870" y="2047"/>
                        </a:cubicBezTo>
                        <a:cubicBezTo>
                          <a:pt x="3771" y="1601"/>
                          <a:pt x="3661" y="1282"/>
                          <a:pt x="3562" y="1282"/>
                        </a:cubicBezTo>
                        <a:cubicBezTo>
                          <a:pt x="3519" y="1282"/>
                          <a:pt x="3478" y="1345"/>
                          <a:pt x="3441" y="1487"/>
                        </a:cubicBezTo>
                        <a:lnTo>
                          <a:pt x="3346" y="1987"/>
                        </a:lnTo>
                        <a:cubicBezTo>
                          <a:pt x="3346" y="1987"/>
                          <a:pt x="3092" y="668"/>
                          <a:pt x="2894" y="668"/>
                        </a:cubicBezTo>
                        <a:cubicBezTo>
                          <a:pt x="2873" y="668"/>
                          <a:pt x="2853" y="682"/>
                          <a:pt x="2834" y="713"/>
                        </a:cubicBezTo>
                        <a:cubicBezTo>
                          <a:pt x="2608" y="1035"/>
                          <a:pt x="2775" y="1380"/>
                          <a:pt x="2775" y="1380"/>
                        </a:cubicBezTo>
                        <a:cubicBezTo>
                          <a:pt x="2775" y="1380"/>
                          <a:pt x="2017" y="1"/>
                          <a:pt x="160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45" name="Google Shape;2445;p49"/>
                  <p:cNvSpPr/>
                  <p:nvPr/>
                </p:nvSpPr>
                <p:spPr>
                  <a:xfrm>
                    <a:off x="6457169" y="6976626"/>
                    <a:ext cx="126760" cy="53140"/>
                  </a:xfrm>
                  <a:custGeom>
                    <a:rect b="b" l="l" r="r" t="t"/>
                    <a:pathLst>
                      <a:path extrusionOk="0" h="2631" w="6276">
                        <a:moveTo>
                          <a:pt x="3624" y="1"/>
                        </a:moveTo>
                        <a:cubicBezTo>
                          <a:pt x="2882" y="1"/>
                          <a:pt x="1" y="1061"/>
                          <a:pt x="1" y="1061"/>
                        </a:cubicBezTo>
                        <a:cubicBezTo>
                          <a:pt x="1" y="1061"/>
                          <a:pt x="2919" y="2631"/>
                          <a:pt x="3524" y="2631"/>
                        </a:cubicBezTo>
                        <a:cubicBezTo>
                          <a:pt x="3662" y="2631"/>
                          <a:pt x="3679" y="2549"/>
                          <a:pt x="3513" y="2347"/>
                        </a:cubicBezTo>
                        <a:lnTo>
                          <a:pt x="3096" y="1918"/>
                        </a:lnTo>
                        <a:cubicBezTo>
                          <a:pt x="3096" y="1918"/>
                          <a:pt x="3096" y="1918"/>
                          <a:pt x="3096" y="1918"/>
                        </a:cubicBezTo>
                        <a:cubicBezTo>
                          <a:pt x="3107" y="1918"/>
                          <a:pt x="4182" y="2413"/>
                          <a:pt x="4554" y="2413"/>
                        </a:cubicBezTo>
                        <a:cubicBezTo>
                          <a:pt x="4654" y="2413"/>
                          <a:pt x="4703" y="2377"/>
                          <a:pt x="4668" y="2288"/>
                        </a:cubicBezTo>
                        <a:cubicBezTo>
                          <a:pt x="4513" y="1859"/>
                          <a:pt x="4073" y="1752"/>
                          <a:pt x="4073" y="1752"/>
                        </a:cubicBezTo>
                        <a:lnTo>
                          <a:pt x="4073" y="1752"/>
                        </a:lnTo>
                        <a:cubicBezTo>
                          <a:pt x="4073" y="1752"/>
                          <a:pt x="4581" y="1811"/>
                          <a:pt x="5107" y="1811"/>
                        </a:cubicBezTo>
                        <a:cubicBezTo>
                          <a:pt x="5657" y="1811"/>
                          <a:pt x="6227" y="1746"/>
                          <a:pt x="6251" y="1478"/>
                        </a:cubicBezTo>
                        <a:cubicBezTo>
                          <a:pt x="6275" y="1335"/>
                          <a:pt x="4120" y="942"/>
                          <a:pt x="4120" y="942"/>
                        </a:cubicBezTo>
                        <a:cubicBezTo>
                          <a:pt x="4120" y="942"/>
                          <a:pt x="4573" y="930"/>
                          <a:pt x="4787" y="514"/>
                        </a:cubicBezTo>
                        <a:cubicBezTo>
                          <a:pt x="4843" y="404"/>
                          <a:pt x="4758" y="363"/>
                          <a:pt x="4601" y="363"/>
                        </a:cubicBezTo>
                        <a:cubicBezTo>
                          <a:pt x="4163" y="363"/>
                          <a:pt x="3168" y="680"/>
                          <a:pt x="3168" y="680"/>
                        </a:cubicBezTo>
                        <a:lnTo>
                          <a:pt x="3644" y="287"/>
                        </a:lnTo>
                        <a:cubicBezTo>
                          <a:pt x="3871" y="81"/>
                          <a:pt x="3829" y="1"/>
                          <a:pt x="362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46" name="Google Shape;2446;p49"/>
                  <p:cNvSpPr/>
                  <p:nvPr/>
                </p:nvSpPr>
                <p:spPr>
                  <a:xfrm>
                    <a:off x="6818704" y="7014395"/>
                    <a:ext cx="78326" cy="111228"/>
                  </a:xfrm>
                  <a:custGeom>
                    <a:rect b="b" l="l" r="r" t="t"/>
                    <a:pathLst>
                      <a:path extrusionOk="0" h="5507" w="3878">
                        <a:moveTo>
                          <a:pt x="3877" y="1"/>
                        </a:moveTo>
                        <a:lnTo>
                          <a:pt x="3877" y="1"/>
                        </a:lnTo>
                        <a:cubicBezTo>
                          <a:pt x="3877" y="1"/>
                          <a:pt x="0" y="2593"/>
                          <a:pt x="865" y="2593"/>
                        </a:cubicBezTo>
                        <a:cubicBezTo>
                          <a:pt x="908" y="2593"/>
                          <a:pt x="964" y="2586"/>
                          <a:pt x="1032" y="2573"/>
                        </a:cubicBezTo>
                        <a:lnTo>
                          <a:pt x="1639" y="2406"/>
                        </a:lnTo>
                        <a:lnTo>
                          <a:pt x="1639" y="2406"/>
                        </a:lnTo>
                        <a:cubicBezTo>
                          <a:pt x="1639" y="2406"/>
                          <a:pt x="43" y="3608"/>
                          <a:pt x="520" y="3680"/>
                        </a:cubicBezTo>
                        <a:cubicBezTo>
                          <a:pt x="562" y="3686"/>
                          <a:pt x="602" y="3689"/>
                          <a:pt x="641" y="3689"/>
                        </a:cubicBezTo>
                        <a:cubicBezTo>
                          <a:pt x="1044" y="3689"/>
                          <a:pt x="1282" y="3382"/>
                          <a:pt x="1282" y="3382"/>
                        </a:cubicBezTo>
                        <a:lnTo>
                          <a:pt x="1282" y="3382"/>
                        </a:lnTo>
                        <a:cubicBezTo>
                          <a:pt x="1281" y="3383"/>
                          <a:pt x="317" y="5406"/>
                          <a:pt x="448" y="5478"/>
                        </a:cubicBezTo>
                        <a:cubicBezTo>
                          <a:pt x="481" y="5497"/>
                          <a:pt x="516" y="5506"/>
                          <a:pt x="554" y="5506"/>
                        </a:cubicBezTo>
                        <a:cubicBezTo>
                          <a:pt x="1065" y="5506"/>
                          <a:pt x="1984" y="3823"/>
                          <a:pt x="1984" y="3823"/>
                        </a:cubicBezTo>
                        <a:lnTo>
                          <a:pt x="1984" y="3823"/>
                        </a:lnTo>
                        <a:cubicBezTo>
                          <a:pt x="1984" y="3823"/>
                          <a:pt x="1806" y="4240"/>
                          <a:pt x="2067" y="4644"/>
                        </a:cubicBezTo>
                        <a:cubicBezTo>
                          <a:pt x="2092" y="4680"/>
                          <a:pt x="2118" y="4697"/>
                          <a:pt x="2145" y="4697"/>
                        </a:cubicBezTo>
                        <a:cubicBezTo>
                          <a:pt x="2406" y="4697"/>
                          <a:pt x="2710" y="3085"/>
                          <a:pt x="2710" y="3085"/>
                        </a:cubicBezTo>
                        <a:lnTo>
                          <a:pt x="2818" y="3692"/>
                        </a:lnTo>
                        <a:cubicBezTo>
                          <a:pt x="2862" y="3862"/>
                          <a:pt x="2912" y="3937"/>
                          <a:pt x="2964" y="3937"/>
                        </a:cubicBezTo>
                        <a:cubicBezTo>
                          <a:pt x="3344" y="3937"/>
                          <a:pt x="3877" y="1"/>
                          <a:pt x="3877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47" name="Google Shape;2447;p49"/>
                  <p:cNvSpPr/>
                  <p:nvPr/>
                </p:nvSpPr>
                <p:spPr>
                  <a:xfrm>
                    <a:off x="6723048" y="6879738"/>
                    <a:ext cx="118903" cy="104058"/>
                  </a:xfrm>
                  <a:custGeom>
                    <a:rect b="b" l="l" r="r" t="t"/>
                    <a:pathLst>
                      <a:path extrusionOk="0" h="5152" w="5887">
                        <a:moveTo>
                          <a:pt x="1148" y="0"/>
                        </a:moveTo>
                        <a:cubicBezTo>
                          <a:pt x="767" y="24"/>
                          <a:pt x="898" y="1572"/>
                          <a:pt x="898" y="1572"/>
                        </a:cubicBezTo>
                        <a:cubicBezTo>
                          <a:pt x="898" y="1572"/>
                          <a:pt x="838" y="1262"/>
                          <a:pt x="529" y="1131"/>
                        </a:cubicBezTo>
                        <a:cubicBezTo>
                          <a:pt x="515" y="1126"/>
                          <a:pt x="503" y="1124"/>
                          <a:pt x="493" y="1124"/>
                        </a:cubicBezTo>
                        <a:cubicBezTo>
                          <a:pt x="266" y="1124"/>
                          <a:pt x="767" y="2310"/>
                          <a:pt x="767" y="2310"/>
                        </a:cubicBezTo>
                        <a:lnTo>
                          <a:pt x="469" y="2013"/>
                        </a:lnTo>
                        <a:cubicBezTo>
                          <a:pt x="396" y="1946"/>
                          <a:pt x="344" y="1916"/>
                          <a:pt x="311" y="1916"/>
                        </a:cubicBezTo>
                        <a:cubicBezTo>
                          <a:pt x="1" y="1916"/>
                          <a:pt x="1238" y="4478"/>
                          <a:pt x="1303" y="4596"/>
                        </a:cubicBezTo>
                        <a:lnTo>
                          <a:pt x="1303" y="4572"/>
                        </a:lnTo>
                        <a:cubicBezTo>
                          <a:pt x="1309" y="4559"/>
                          <a:pt x="1316" y="4553"/>
                          <a:pt x="1327" y="4549"/>
                        </a:cubicBezTo>
                        <a:lnTo>
                          <a:pt x="1327" y="4549"/>
                        </a:lnTo>
                        <a:cubicBezTo>
                          <a:pt x="1346" y="4554"/>
                          <a:pt x="3354" y="5152"/>
                          <a:pt x="3956" y="5152"/>
                        </a:cubicBezTo>
                        <a:cubicBezTo>
                          <a:pt x="4144" y="5152"/>
                          <a:pt x="4194" y="5094"/>
                          <a:pt x="4005" y="4941"/>
                        </a:cubicBezTo>
                        <a:lnTo>
                          <a:pt x="3648" y="4668"/>
                        </a:lnTo>
                        <a:lnTo>
                          <a:pt x="3648" y="4668"/>
                        </a:lnTo>
                        <a:cubicBezTo>
                          <a:pt x="3648" y="4668"/>
                          <a:pt x="4319" y="4831"/>
                          <a:pt x="4660" y="4831"/>
                        </a:cubicBezTo>
                        <a:cubicBezTo>
                          <a:pt x="4807" y="4831"/>
                          <a:pt x="4892" y="4801"/>
                          <a:pt x="4839" y="4715"/>
                        </a:cubicBezTo>
                        <a:cubicBezTo>
                          <a:pt x="4674" y="4440"/>
                          <a:pt x="4386" y="4429"/>
                          <a:pt x="4344" y="4429"/>
                        </a:cubicBezTo>
                        <a:cubicBezTo>
                          <a:pt x="4341" y="4429"/>
                          <a:pt x="4339" y="4429"/>
                          <a:pt x="4339" y="4429"/>
                        </a:cubicBezTo>
                        <a:cubicBezTo>
                          <a:pt x="4339" y="4429"/>
                          <a:pt x="5887" y="4060"/>
                          <a:pt x="5851" y="3965"/>
                        </a:cubicBezTo>
                        <a:cubicBezTo>
                          <a:pt x="5827" y="3813"/>
                          <a:pt x="5569" y="3767"/>
                          <a:pt x="5268" y="3767"/>
                        </a:cubicBezTo>
                        <a:cubicBezTo>
                          <a:pt x="4816" y="3767"/>
                          <a:pt x="4267" y="3870"/>
                          <a:pt x="4267" y="3870"/>
                        </a:cubicBezTo>
                        <a:cubicBezTo>
                          <a:pt x="4267" y="3870"/>
                          <a:pt x="4589" y="3775"/>
                          <a:pt x="4684" y="3453"/>
                        </a:cubicBezTo>
                        <a:cubicBezTo>
                          <a:pt x="4703" y="3387"/>
                          <a:pt x="4670" y="3361"/>
                          <a:pt x="4606" y="3361"/>
                        </a:cubicBezTo>
                        <a:cubicBezTo>
                          <a:pt x="4343" y="3361"/>
                          <a:pt x="3553" y="3798"/>
                          <a:pt x="3553" y="3798"/>
                        </a:cubicBezTo>
                        <a:lnTo>
                          <a:pt x="3827" y="3465"/>
                        </a:lnTo>
                        <a:cubicBezTo>
                          <a:pt x="3934" y="3322"/>
                          <a:pt x="3922" y="3263"/>
                          <a:pt x="3827" y="3263"/>
                        </a:cubicBezTo>
                        <a:cubicBezTo>
                          <a:pt x="4255" y="2996"/>
                          <a:pt x="4447" y="2798"/>
                          <a:pt x="4075" y="2798"/>
                        </a:cubicBezTo>
                        <a:cubicBezTo>
                          <a:pt x="4064" y="2798"/>
                          <a:pt x="4053" y="2798"/>
                          <a:pt x="4041" y="2798"/>
                        </a:cubicBezTo>
                        <a:lnTo>
                          <a:pt x="3505" y="2846"/>
                        </a:lnTo>
                        <a:cubicBezTo>
                          <a:pt x="3505" y="2846"/>
                          <a:pt x="4994" y="2072"/>
                          <a:pt x="4601" y="1953"/>
                        </a:cubicBezTo>
                        <a:cubicBezTo>
                          <a:pt x="4530" y="1931"/>
                          <a:pt x="4463" y="1922"/>
                          <a:pt x="4400" y="1922"/>
                        </a:cubicBezTo>
                        <a:cubicBezTo>
                          <a:pt x="4124" y="1922"/>
                          <a:pt x="3934" y="2096"/>
                          <a:pt x="3934" y="2096"/>
                        </a:cubicBezTo>
                        <a:cubicBezTo>
                          <a:pt x="3934" y="2096"/>
                          <a:pt x="5018" y="548"/>
                          <a:pt x="4922" y="477"/>
                        </a:cubicBezTo>
                        <a:cubicBezTo>
                          <a:pt x="4891" y="451"/>
                          <a:pt x="4852" y="440"/>
                          <a:pt x="4809" y="440"/>
                        </a:cubicBezTo>
                        <a:cubicBezTo>
                          <a:pt x="4369" y="440"/>
                          <a:pt x="3410" y="1655"/>
                          <a:pt x="3410" y="1655"/>
                        </a:cubicBezTo>
                        <a:cubicBezTo>
                          <a:pt x="3410" y="1655"/>
                          <a:pt x="3636" y="1322"/>
                          <a:pt x="3458" y="953"/>
                        </a:cubicBezTo>
                        <a:cubicBezTo>
                          <a:pt x="3440" y="914"/>
                          <a:pt x="3418" y="897"/>
                          <a:pt x="3393" y="897"/>
                        </a:cubicBezTo>
                        <a:cubicBezTo>
                          <a:pt x="3177" y="897"/>
                          <a:pt x="2720" y="2155"/>
                          <a:pt x="2720" y="2155"/>
                        </a:cubicBezTo>
                        <a:lnTo>
                          <a:pt x="2696" y="1643"/>
                        </a:lnTo>
                        <a:cubicBezTo>
                          <a:pt x="2680" y="1483"/>
                          <a:pt x="2647" y="1413"/>
                          <a:pt x="2599" y="1413"/>
                        </a:cubicBezTo>
                        <a:cubicBezTo>
                          <a:pt x="2499" y="1413"/>
                          <a:pt x="2338" y="1723"/>
                          <a:pt x="2160" y="2143"/>
                        </a:cubicBezTo>
                        <a:cubicBezTo>
                          <a:pt x="2191" y="1958"/>
                          <a:pt x="2192" y="1843"/>
                          <a:pt x="2130" y="1843"/>
                        </a:cubicBezTo>
                        <a:cubicBezTo>
                          <a:pt x="2097" y="1843"/>
                          <a:pt x="2045" y="1877"/>
                          <a:pt x="1970" y="1953"/>
                        </a:cubicBezTo>
                        <a:lnTo>
                          <a:pt x="1672" y="2274"/>
                        </a:lnTo>
                        <a:cubicBezTo>
                          <a:pt x="1672" y="2274"/>
                          <a:pt x="2097" y="1095"/>
                          <a:pt x="1883" y="1095"/>
                        </a:cubicBezTo>
                        <a:cubicBezTo>
                          <a:pt x="1870" y="1095"/>
                          <a:pt x="1856" y="1099"/>
                          <a:pt x="1839" y="1108"/>
                        </a:cubicBezTo>
                        <a:cubicBezTo>
                          <a:pt x="1541" y="1251"/>
                          <a:pt x="1505" y="1584"/>
                          <a:pt x="1505" y="1584"/>
                        </a:cubicBezTo>
                        <a:cubicBezTo>
                          <a:pt x="1505" y="1584"/>
                          <a:pt x="1291" y="12"/>
                          <a:pt x="1148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48" name="Google Shape;2448;p49"/>
                  <p:cNvSpPr/>
                  <p:nvPr/>
                </p:nvSpPr>
                <p:spPr>
                  <a:xfrm>
                    <a:off x="6563024" y="7014153"/>
                    <a:ext cx="109390" cy="112439"/>
                  </a:xfrm>
                  <a:custGeom>
                    <a:rect b="b" l="l" r="r" t="t"/>
                    <a:pathLst>
                      <a:path extrusionOk="0" h="5567" w="5416">
                        <a:moveTo>
                          <a:pt x="1343" y="0"/>
                        </a:moveTo>
                        <a:cubicBezTo>
                          <a:pt x="962" y="0"/>
                          <a:pt x="903" y="1573"/>
                          <a:pt x="903" y="1573"/>
                        </a:cubicBezTo>
                        <a:cubicBezTo>
                          <a:pt x="903" y="1573"/>
                          <a:pt x="903" y="1227"/>
                          <a:pt x="606" y="1072"/>
                        </a:cubicBezTo>
                        <a:cubicBezTo>
                          <a:pt x="588" y="1063"/>
                          <a:pt x="573" y="1058"/>
                          <a:pt x="560" y="1058"/>
                        </a:cubicBezTo>
                        <a:cubicBezTo>
                          <a:pt x="348" y="1058"/>
                          <a:pt x="665" y="2263"/>
                          <a:pt x="665" y="2263"/>
                        </a:cubicBezTo>
                        <a:lnTo>
                          <a:pt x="427" y="1906"/>
                        </a:lnTo>
                        <a:cubicBezTo>
                          <a:pt x="359" y="1827"/>
                          <a:pt x="311" y="1792"/>
                          <a:pt x="278" y="1792"/>
                        </a:cubicBezTo>
                        <a:cubicBezTo>
                          <a:pt x="0" y="1792"/>
                          <a:pt x="860" y="4333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95" y="4569"/>
                          <a:pt x="899" y="4566"/>
                          <a:pt x="903" y="4562"/>
                        </a:cubicBezTo>
                        <a:lnTo>
                          <a:pt x="903" y="4562"/>
                        </a:lnTo>
                        <a:cubicBezTo>
                          <a:pt x="899" y="4566"/>
                          <a:pt x="895" y="4569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91" y="4577"/>
                          <a:pt x="892" y="4582"/>
                          <a:pt x="891" y="4585"/>
                        </a:cubicBezTo>
                        <a:lnTo>
                          <a:pt x="889" y="4600"/>
                        </a:lnTo>
                        <a:lnTo>
                          <a:pt x="889" y="4600"/>
                        </a:lnTo>
                        <a:cubicBezTo>
                          <a:pt x="867" y="4590"/>
                          <a:pt x="856" y="4585"/>
                          <a:pt x="856" y="4585"/>
                        </a:cubicBezTo>
                        <a:cubicBezTo>
                          <a:pt x="856" y="4585"/>
                          <a:pt x="872" y="4585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91" y="4572"/>
                          <a:pt x="891" y="4572"/>
                          <a:pt x="891" y="4572"/>
                        </a:cubicBezTo>
                        <a:lnTo>
                          <a:pt x="891" y="4572"/>
                        </a:lnTo>
                        <a:cubicBezTo>
                          <a:pt x="871" y="4585"/>
                          <a:pt x="854" y="4585"/>
                          <a:pt x="844" y="4585"/>
                        </a:cubicBezTo>
                        <a:lnTo>
                          <a:pt x="832" y="4704"/>
                        </a:lnTo>
                        <a:lnTo>
                          <a:pt x="820" y="4799"/>
                        </a:lnTo>
                        <a:lnTo>
                          <a:pt x="856" y="4799"/>
                        </a:lnTo>
                        <a:lnTo>
                          <a:pt x="889" y="4600"/>
                        </a:lnTo>
                        <a:lnTo>
                          <a:pt x="889" y="4600"/>
                        </a:lnTo>
                        <a:cubicBezTo>
                          <a:pt x="1160" y="4724"/>
                          <a:pt x="3015" y="5566"/>
                          <a:pt x="3456" y="5566"/>
                        </a:cubicBezTo>
                        <a:cubicBezTo>
                          <a:pt x="3573" y="5566"/>
                          <a:pt x="3590" y="5507"/>
                          <a:pt x="3451" y="5359"/>
                        </a:cubicBezTo>
                        <a:lnTo>
                          <a:pt x="3142" y="5037"/>
                        </a:lnTo>
                        <a:lnTo>
                          <a:pt x="3142" y="5037"/>
                        </a:lnTo>
                        <a:cubicBezTo>
                          <a:pt x="3142" y="5037"/>
                          <a:pt x="3908" y="5349"/>
                          <a:pt x="4197" y="5349"/>
                        </a:cubicBezTo>
                        <a:cubicBezTo>
                          <a:pt x="4283" y="5349"/>
                          <a:pt x="4326" y="5322"/>
                          <a:pt x="4297" y="5252"/>
                        </a:cubicBezTo>
                        <a:cubicBezTo>
                          <a:pt x="4166" y="4942"/>
                          <a:pt x="3832" y="4894"/>
                          <a:pt x="3832" y="4894"/>
                        </a:cubicBezTo>
                        <a:cubicBezTo>
                          <a:pt x="3832" y="4894"/>
                          <a:pt x="5416" y="4740"/>
                          <a:pt x="5392" y="4644"/>
                        </a:cubicBezTo>
                        <a:cubicBezTo>
                          <a:pt x="5383" y="4343"/>
                          <a:pt x="4469" y="4308"/>
                          <a:pt x="4045" y="4308"/>
                        </a:cubicBezTo>
                        <a:cubicBezTo>
                          <a:pt x="3916" y="4308"/>
                          <a:pt x="3832" y="4311"/>
                          <a:pt x="3832" y="4311"/>
                        </a:cubicBezTo>
                        <a:cubicBezTo>
                          <a:pt x="3832" y="4311"/>
                          <a:pt x="4166" y="4263"/>
                          <a:pt x="4297" y="3954"/>
                        </a:cubicBezTo>
                        <a:cubicBezTo>
                          <a:pt x="4328" y="3879"/>
                          <a:pt x="4276" y="3851"/>
                          <a:pt x="4179" y="3851"/>
                        </a:cubicBezTo>
                        <a:cubicBezTo>
                          <a:pt x="3873" y="3851"/>
                          <a:pt x="3118" y="4132"/>
                          <a:pt x="3118" y="4132"/>
                        </a:cubicBezTo>
                        <a:lnTo>
                          <a:pt x="3451" y="3847"/>
                        </a:lnTo>
                        <a:cubicBezTo>
                          <a:pt x="3582" y="3716"/>
                          <a:pt x="3570" y="3656"/>
                          <a:pt x="3475" y="3644"/>
                        </a:cubicBezTo>
                        <a:cubicBezTo>
                          <a:pt x="3939" y="3430"/>
                          <a:pt x="4166" y="3251"/>
                          <a:pt x="3749" y="3216"/>
                        </a:cubicBezTo>
                        <a:lnTo>
                          <a:pt x="3213" y="3180"/>
                        </a:lnTo>
                        <a:cubicBezTo>
                          <a:pt x="3213" y="3180"/>
                          <a:pt x="4785" y="2632"/>
                          <a:pt x="4428" y="2454"/>
                        </a:cubicBezTo>
                        <a:cubicBezTo>
                          <a:pt x="4326" y="2403"/>
                          <a:pt x="4228" y="2385"/>
                          <a:pt x="4139" y="2385"/>
                        </a:cubicBezTo>
                        <a:cubicBezTo>
                          <a:pt x="3914" y="2385"/>
                          <a:pt x="3749" y="2501"/>
                          <a:pt x="3749" y="2501"/>
                        </a:cubicBezTo>
                        <a:cubicBezTo>
                          <a:pt x="3749" y="2501"/>
                          <a:pt x="5047" y="1120"/>
                          <a:pt x="4951" y="1025"/>
                        </a:cubicBezTo>
                        <a:cubicBezTo>
                          <a:pt x="4915" y="984"/>
                          <a:pt x="4864" y="966"/>
                          <a:pt x="4802" y="966"/>
                        </a:cubicBezTo>
                        <a:cubicBezTo>
                          <a:pt x="4342" y="966"/>
                          <a:pt x="3296" y="1965"/>
                          <a:pt x="3296" y="1965"/>
                        </a:cubicBezTo>
                        <a:cubicBezTo>
                          <a:pt x="3296" y="1965"/>
                          <a:pt x="3570" y="1668"/>
                          <a:pt x="3451" y="1275"/>
                        </a:cubicBezTo>
                        <a:cubicBezTo>
                          <a:pt x="3439" y="1231"/>
                          <a:pt x="3418" y="1212"/>
                          <a:pt x="3390" y="1212"/>
                        </a:cubicBezTo>
                        <a:cubicBezTo>
                          <a:pt x="3172" y="1212"/>
                          <a:pt x="2546" y="2370"/>
                          <a:pt x="2546" y="2370"/>
                        </a:cubicBezTo>
                        <a:lnTo>
                          <a:pt x="2618" y="1846"/>
                        </a:lnTo>
                        <a:cubicBezTo>
                          <a:pt x="2626" y="1676"/>
                          <a:pt x="2599" y="1602"/>
                          <a:pt x="2547" y="1602"/>
                        </a:cubicBezTo>
                        <a:cubicBezTo>
                          <a:pt x="2447" y="1602"/>
                          <a:pt x="2250" y="1878"/>
                          <a:pt x="2022" y="2263"/>
                        </a:cubicBezTo>
                        <a:cubicBezTo>
                          <a:pt x="2096" y="2076"/>
                          <a:pt x="2108" y="1955"/>
                          <a:pt x="2032" y="1955"/>
                        </a:cubicBezTo>
                        <a:cubicBezTo>
                          <a:pt x="1997" y="1955"/>
                          <a:pt x="1943" y="1981"/>
                          <a:pt x="1868" y="2037"/>
                        </a:cubicBezTo>
                        <a:lnTo>
                          <a:pt x="1534" y="2323"/>
                        </a:lnTo>
                        <a:cubicBezTo>
                          <a:pt x="1534" y="2323"/>
                          <a:pt x="2136" y="1173"/>
                          <a:pt x="1892" y="1173"/>
                        </a:cubicBezTo>
                        <a:cubicBezTo>
                          <a:pt x="1882" y="1173"/>
                          <a:pt x="1869" y="1175"/>
                          <a:pt x="1856" y="1180"/>
                        </a:cubicBezTo>
                        <a:cubicBezTo>
                          <a:pt x="1534" y="1275"/>
                          <a:pt x="1451" y="1596"/>
                          <a:pt x="1451" y="1596"/>
                        </a:cubicBezTo>
                        <a:cubicBezTo>
                          <a:pt x="1451" y="1596"/>
                          <a:pt x="1451" y="1"/>
                          <a:pt x="1356" y="1"/>
                        </a:cubicBezTo>
                        <a:cubicBezTo>
                          <a:pt x="1351" y="1"/>
                          <a:pt x="1347" y="0"/>
                          <a:pt x="134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49" name="Google Shape;2449;p49"/>
                  <p:cNvSpPr/>
                  <p:nvPr/>
                </p:nvSpPr>
                <p:spPr>
                  <a:xfrm>
                    <a:off x="6463430" y="6913387"/>
                    <a:ext cx="130839" cy="54311"/>
                  </a:xfrm>
                  <a:custGeom>
                    <a:rect b="b" l="l" r="r" t="t"/>
                    <a:pathLst>
                      <a:path extrusionOk="0" h="2689" w="6478">
                        <a:moveTo>
                          <a:pt x="3733" y="0"/>
                        </a:moveTo>
                        <a:cubicBezTo>
                          <a:pt x="2925" y="0"/>
                          <a:pt x="0" y="978"/>
                          <a:pt x="0" y="978"/>
                        </a:cubicBezTo>
                        <a:cubicBezTo>
                          <a:pt x="0" y="978"/>
                          <a:pt x="2976" y="2688"/>
                          <a:pt x="3581" y="2688"/>
                        </a:cubicBezTo>
                        <a:cubicBezTo>
                          <a:pt x="3716" y="2688"/>
                          <a:pt x="3733" y="2603"/>
                          <a:pt x="3572" y="2394"/>
                        </a:cubicBezTo>
                        <a:lnTo>
                          <a:pt x="3155" y="1918"/>
                        </a:lnTo>
                        <a:lnTo>
                          <a:pt x="3155" y="1918"/>
                        </a:lnTo>
                        <a:cubicBezTo>
                          <a:pt x="3156" y="1918"/>
                          <a:pt x="4285" y="2502"/>
                          <a:pt x="4663" y="2502"/>
                        </a:cubicBezTo>
                        <a:cubicBezTo>
                          <a:pt x="4758" y="2502"/>
                          <a:pt x="4806" y="2464"/>
                          <a:pt x="4775" y="2371"/>
                        </a:cubicBezTo>
                        <a:cubicBezTo>
                          <a:pt x="4644" y="1906"/>
                          <a:pt x="4179" y="1823"/>
                          <a:pt x="4179" y="1823"/>
                        </a:cubicBezTo>
                        <a:cubicBezTo>
                          <a:pt x="4179" y="1823"/>
                          <a:pt x="6430" y="1823"/>
                          <a:pt x="6430" y="1656"/>
                        </a:cubicBezTo>
                        <a:cubicBezTo>
                          <a:pt x="6477" y="1109"/>
                          <a:pt x="4275" y="1001"/>
                          <a:pt x="4275" y="1001"/>
                        </a:cubicBezTo>
                        <a:cubicBezTo>
                          <a:pt x="4275" y="1001"/>
                          <a:pt x="4727" y="989"/>
                          <a:pt x="4965" y="573"/>
                        </a:cubicBezTo>
                        <a:cubicBezTo>
                          <a:pt x="5037" y="452"/>
                          <a:pt x="4927" y="409"/>
                          <a:pt x="4735" y="409"/>
                        </a:cubicBezTo>
                        <a:cubicBezTo>
                          <a:pt x="4261" y="409"/>
                          <a:pt x="3286" y="668"/>
                          <a:pt x="3286" y="668"/>
                        </a:cubicBezTo>
                        <a:lnTo>
                          <a:pt x="3775" y="299"/>
                        </a:lnTo>
                        <a:cubicBezTo>
                          <a:pt x="4025" y="84"/>
                          <a:pt x="3969" y="0"/>
                          <a:pt x="3733" y="0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50" name="Google Shape;2450;p49"/>
                  <p:cNvSpPr/>
                  <p:nvPr/>
                </p:nvSpPr>
                <p:spPr>
                  <a:xfrm>
                    <a:off x="6623576" y="6923748"/>
                    <a:ext cx="78669" cy="69035"/>
                  </a:xfrm>
                  <a:custGeom>
                    <a:rect b="b" l="l" r="r" t="t"/>
                    <a:pathLst>
                      <a:path extrusionOk="0" h="3418" w="3895">
                        <a:moveTo>
                          <a:pt x="3674" y="1"/>
                        </a:moveTo>
                        <a:cubicBezTo>
                          <a:pt x="3260" y="1"/>
                          <a:pt x="2287" y="965"/>
                          <a:pt x="2287" y="965"/>
                        </a:cubicBezTo>
                        <a:cubicBezTo>
                          <a:pt x="2287" y="965"/>
                          <a:pt x="2513" y="679"/>
                          <a:pt x="2394" y="322"/>
                        </a:cubicBezTo>
                        <a:cubicBezTo>
                          <a:pt x="2382" y="281"/>
                          <a:pt x="2361" y="263"/>
                          <a:pt x="2335" y="263"/>
                        </a:cubicBezTo>
                        <a:cubicBezTo>
                          <a:pt x="2132" y="263"/>
                          <a:pt x="1571" y="1346"/>
                          <a:pt x="1561" y="1346"/>
                        </a:cubicBezTo>
                        <a:lnTo>
                          <a:pt x="1620" y="869"/>
                        </a:lnTo>
                        <a:cubicBezTo>
                          <a:pt x="1626" y="719"/>
                          <a:pt x="1602" y="653"/>
                          <a:pt x="1556" y="653"/>
                        </a:cubicBezTo>
                        <a:cubicBezTo>
                          <a:pt x="1253" y="653"/>
                          <a:pt x="1" y="3417"/>
                          <a:pt x="1" y="3417"/>
                        </a:cubicBezTo>
                        <a:cubicBezTo>
                          <a:pt x="1" y="3417"/>
                          <a:pt x="3847" y="2215"/>
                          <a:pt x="2715" y="2108"/>
                        </a:cubicBezTo>
                        <a:lnTo>
                          <a:pt x="2227" y="2096"/>
                        </a:lnTo>
                        <a:cubicBezTo>
                          <a:pt x="2227" y="2096"/>
                          <a:pt x="3680" y="1560"/>
                          <a:pt x="3335" y="1393"/>
                        </a:cubicBezTo>
                        <a:cubicBezTo>
                          <a:pt x="3241" y="1347"/>
                          <a:pt x="3151" y="1330"/>
                          <a:pt x="3069" y="1330"/>
                        </a:cubicBezTo>
                        <a:cubicBezTo>
                          <a:pt x="2858" y="1330"/>
                          <a:pt x="2704" y="1441"/>
                          <a:pt x="2704" y="1441"/>
                        </a:cubicBezTo>
                        <a:cubicBezTo>
                          <a:pt x="2704" y="1441"/>
                          <a:pt x="3894" y="143"/>
                          <a:pt x="3799" y="48"/>
                        </a:cubicBezTo>
                        <a:cubicBezTo>
                          <a:pt x="3768" y="15"/>
                          <a:pt x="3725" y="1"/>
                          <a:pt x="367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51" name="Google Shape;2451;p49"/>
                  <p:cNvSpPr/>
                  <p:nvPr/>
                </p:nvSpPr>
                <p:spPr>
                  <a:xfrm>
                    <a:off x="6696933" y="7062021"/>
                    <a:ext cx="78649" cy="69035"/>
                  </a:xfrm>
                  <a:custGeom>
                    <a:rect b="b" l="l" r="r" t="t"/>
                    <a:pathLst>
                      <a:path extrusionOk="0" h="3418" w="3894">
                        <a:moveTo>
                          <a:pt x="3674" y="1"/>
                        </a:moveTo>
                        <a:cubicBezTo>
                          <a:pt x="3259" y="1"/>
                          <a:pt x="2286" y="965"/>
                          <a:pt x="2286" y="965"/>
                        </a:cubicBezTo>
                        <a:cubicBezTo>
                          <a:pt x="2286" y="965"/>
                          <a:pt x="2524" y="679"/>
                          <a:pt x="2405" y="322"/>
                        </a:cubicBezTo>
                        <a:cubicBezTo>
                          <a:pt x="2393" y="281"/>
                          <a:pt x="2373" y="263"/>
                          <a:pt x="2346" y="263"/>
                        </a:cubicBezTo>
                        <a:cubicBezTo>
                          <a:pt x="2141" y="263"/>
                          <a:pt x="1572" y="1346"/>
                          <a:pt x="1572" y="1346"/>
                        </a:cubicBezTo>
                        <a:lnTo>
                          <a:pt x="1631" y="869"/>
                        </a:lnTo>
                        <a:cubicBezTo>
                          <a:pt x="1636" y="719"/>
                          <a:pt x="1611" y="653"/>
                          <a:pt x="1563" y="653"/>
                        </a:cubicBezTo>
                        <a:cubicBezTo>
                          <a:pt x="1252" y="653"/>
                          <a:pt x="0" y="3417"/>
                          <a:pt x="0" y="3417"/>
                        </a:cubicBezTo>
                        <a:cubicBezTo>
                          <a:pt x="0" y="3417"/>
                          <a:pt x="3846" y="2215"/>
                          <a:pt x="2715" y="2108"/>
                        </a:cubicBezTo>
                        <a:lnTo>
                          <a:pt x="2227" y="2096"/>
                        </a:lnTo>
                        <a:cubicBezTo>
                          <a:pt x="2227" y="2096"/>
                          <a:pt x="3679" y="1560"/>
                          <a:pt x="3334" y="1393"/>
                        </a:cubicBezTo>
                        <a:cubicBezTo>
                          <a:pt x="3241" y="1347"/>
                          <a:pt x="3150" y="1330"/>
                          <a:pt x="3068" y="1330"/>
                        </a:cubicBezTo>
                        <a:cubicBezTo>
                          <a:pt x="2857" y="1330"/>
                          <a:pt x="2703" y="1441"/>
                          <a:pt x="2703" y="1441"/>
                        </a:cubicBezTo>
                        <a:cubicBezTo>
                          <a:pt x="2703" y="1441"/>
                          <a:pt x="3894" y="143"/>
                          <a:pt x="3798" y="48"/>
                        </a:cubicBezTo>
                        <a:cubicBezTo>
                          <a:pt x="3767" y="15"/>
                          <a:pt x="3725" y="1"/>
                          <a:pt x="3674" y="1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52" name="Google Shape;2452;p49"/>
                  <p:cNvSpPr/>
                  <p:nvPr/>
                </p:nvSpPr>
                <p:spPr>
                  <a:xfrm>
                    <a:off x="6615174" y="6811673"/>
                    <a:ext cx="131062" cy="109935"/>
                  </a:xfrm>
                  <a:custGeom>
                    <a:rect b="b" l="l" r="r" t="t"/>
                    <a:pathLst>
                      <a:path extrusionOk="0" h="5443" w="6489">
                        <a:moveTo>
                          <a:pt x="3322" y="25"/>
                        </a:moveTo>
                        <a:lnTo>
                          <a:pt x="3322" y="25"/>
                        </a:lnTo>
                        <a:cubicBezTo>
                          <a:pt x="3318" y="32"/>
                          <a:pt x="3314" y="40"/>
                          <a:pt x="3310" y="49"/>
                        </a:cubicBezTo>
                        <a:cubicBezTo>
                          <a:pt x="3322" y="37"/>
                          <a:pt x="3322" y="25"/>
                          <a:pt x="3322" y="25"/>
                        </a:cubicBezTo>
                        <a:close/>
                        <a:moveTo>
                          <a:pt x="2977" y="1"/>
                        </a:moveTo>
                        <a:cubicBezTo>
                          <a:pt x="2977" y="7"/>
                          <a:pt x="3038" y="41"/>
                          <a:pt x="3142" y="94"/>
                        </a:cubicBezTo>
                        <a:lnTo>
                          <a:pt x="3142" y="94"/>
                        </a:lnTo>
                        <a:cubicBezTo>
                          <a:pt x="3255" y="50"/>
                          <a:pt x="3322" y="25"/>
                          <a:pt x="3322" y="25"/>
                        </a:cubicBezTo>
                        <a:lnTo>
                          <a:pt x="3322" y="25"/>
                        </a:lnTo>
                        <a:cubicBezTo>
                          <a:pt x="3322" y="25"/>
                          <a:pt x="3322" y="25"/>
                          <a:pt x="3322" y="25"/>
                        </a:cubicBezTo>
                        <a:lnTo>
                          <a:pt x="3322" y="25"/>
                        </a:lnTo>
                        <a:cubicBezTo>
                          <a:pt x="3329" y="11"/>
                          <a:pt x="3334" y="1"/>
                          <a:pt x="3334" y="1"/>
                        </a:cubicBezTo>
                        <a:close/>
                        <a:moveTo>
                          <a:pt x="3142" y="94"/>
                        </a:moveTo>
                        <a:cubicBezTo>
                          <a:pt x="2454" y="362"/>
                          <a:pt x="73" y="1316"/>
                          <a:pt x="953" y="1346"/>
                        </a:cubicBezTo>
                        <a:lnTo>
                          <a:pt x="1405" y="1334"/>
                        </a:lnTo>
                        <a:lnTo>
                          <a:pt x="1405" y="1334"/>
                        </a:lnTo>
                        <a:cubicBezTo>
                          <a:pt x="1405" y="1334"/>
                          <a:pt x="119" y="1894"/>
                          <a:pt x="441" y="2013"/>
                        </a:cubicBezTo>
                        <a:cubicBezTo>
                          <a:pt x="511" y="2040"/>
                          <a:pt x="578" y="2051"/>
                          <a:pt x="640" y="2051"/>
                        </a:cubicBezTo>
                        <a:cubicBezTo>
                          <a:pt x="851" y="2051"/>
                          <a:pt x="1000" y="1930"/>
                          <a:pt x="1000" y="1930"/>
                        </a:cubicBezTo>
                        <a:lnTo>
                          <a:pt x="1000" y="1930"/>
                        </a:lnTo>
                        <a:cubicBezTo>
                          <a:pt x="1000" y="1930"/>
                          <a:pt x="0" y="3156"/>
                          <a:pt x="95" y="3239"/>
                        </a:cubicBezTo>
                        <a:cubicBezTo>
                          <a:pt x="122" y="3266"/>
                          <a:pt x="157" y="3278"/>
                          <a:pt x="198" y="3278"/>
                        </a:cubicBezTo>
                        <a:cubicBezTo>
                          <a:pt x="560" y="3278"/>
                          <a:pt x="1405" y="2347"/>
                          <a:pt x="1405" y="2346"/>
                        </a:cubicBezTo>
                        <a:lnTo>
                          <a:pt x="1405" y="2346"/>
                        </a:lnTo>
                        <a:cubicBezTo>
                          <a:pt x="1405" y="2347"/>
                          <a:pt x="1215" y="2608"/>
                          <a:pt x="1334" y="2918"/>
                        </a:cubicBezTo>
                        <a:cubicBezTo>
                          <a:pt x="1347" y="2954"/>
                          <a:pt x="1365" y="2970"/>
                          <a:pt x="1388" y="2970"/>
                        </a:cubicBezTo>
                        <a:cubicBezTo>
                          <a:pt x="1570" y="2970"/>
                          <a:pt x="2012" y="1954"/>
                          <a:pt x="2012" y="1954"/>
                        </a:cubicBezTo>
                        <a:lnTo>
                          <a:pt x="2012" y="1954"/>
                        </a:lnTo>
                        <a:lnTo>
                          <a:pt x="2000" y="2382"/>
                        </a:lnTo>
                        <a:cubicBezTo>
                          <a:pt x="2000" y="2518"/>
                          <a:pt x="2025" y="2575"/>
                          <a:pt x="2064" y="2575"/>
                        </a:cubicBezTo>
                        <a:cubicBezTo>
                          <a:pt x="2080" y="2575"/>
                          <a:pt x="2099" y="2566"/>
                          <a:pt x="2119" y="2549"/>
                        </a:cubicBezTo>
                        <a:lnTo>
                          <a:pt x="2119" y="2549"/>
                        </a:lnTo>
                        <a:cubicBezTo>
                          <a:pt x="1989" y="2897"/>
                          <a:pt x="1935" y="3144"/>
                          <a:pt x="2045" y="3144"/>
                        </a:cubicBezTo>
                        <a:cubicBezTo>
                          <a:pt x="2086" y="3144"/>
                          <a:pt x="2149" y="3110"/>
                          <a:pt x="2238" y="3037"/>
                        </a:cubicBezTo>
                        <a:lnTo>
                          <a:pt x="2619" y="2692"/>
                        </a:lnTo>
                        <a:lnTo>
                          <a:pt x="2619" y="2692"/>
                        </a:lnTo>
                        <a:cubicBezTo>
                          <a:pt x="2619" y="2692"/>
                          <a:pt x="1963" y="4081"/>
                          <a:pt x="2255" y="4081"/>
                        </a:cubicBezTo>
                        <a:cubicBezTo>
                          <a:pt x="2267" y="4081"/>
                          <a:pt x="2282" y="4078"/>
                          <a:pt x="2298" y="4073"/>
                        </a:cubicBezTo>
                        <a:cubicBezTo>
                          <a:pt x="2679" y="3942"/>
                          <a:pt x="2739" y="3549"/>
                          <a:pt x="2739" y="3549"/>
                        </a:cubicBezTo>
                        <a:cubicBezTo>
                          <a:pt x="2739" y="3549"/>
                          <a:pt x="2834" y="5442"/>
                          <a:pt x="2965" y="5442"/>
                        </a:cubicBezTo>
                        <a:cubicBezTo>
                          <a:pt x="2966" y="5442"/>
                          <a:pt x="2968" y="5442"/>
                          <a:pt x="2969" y="5442"/>
                        </a:cubicBezTo>
                        <a:cubicBezTo>
                          <a:pt x="3429" y="5442"/>
                          <a:pt x="3441" y="3597"/>
                          <a:pt x="3441" y="3597"/>
                        </a:cubicBezTo>
                        <a:cubicBezTo>
                          <a:pt x="3441" y="3597"/>
                          <a:pt x="3477" y="4001"/>
                          <a:pt x="3834" y="4180"/>
                        </a:cubicBezTo>
                        <a:cubicBezTo>
                          <a:pt x="3853" y="4189"/>
                          <a:pt x="3869" y="4194"/>
                          <a:pt x="3884" y="4194"/>
                        </a:cubicBezTo>
                        <a:cubicBezTo>
                          <a:pt x="4138" y="4194"/>
                          <a:pt x="3679" y="2763"/>
                          <a:pt x="3679" y="2763"/>
                        </a:cubicBezTo>
                        <a:lnTo>
                          <a:pt x="3679" y="2763"/>
                        </a:lnTo>
                        <a:lnTo>
                          <a:pt x="4012" y="3168"/>
                        </a:lnTo>
                        <a:cubicBezTo>
                          <a:pt x="4094" y="3252"/>
                          <a:pt x="4153" y="3290"/>
                          <a:pt x="4194" y="3290"/>
                        </a:cubicBezTo>
                        <a:cubicBezTo>
                          <a:pt x="4320" y="3290"/>
                          <a:pt x="4267" y="2925"/>
                          <a:pt x="4132" y="2430"/>
                        </a:cubicBezTo>
                        <a:lnTo>
                          <a:pt x="4132" y="2430"/>
                        </a:lnTo>
                        <a:cubicBezTo>
                          <a:pt x="4204" y="2575"/>
                          <a:pt x="4266" y="2661"/>
                          <a:pt x="4312" y="2661"/>
                        </a:cubicBezTo>
                        <a:cubicBezTo>
                          <a:pt x="4350" y="2661"/>
                          <a:pt x="4378" y="2605"/>
                          <a:pt x="4393" y="2477"/>
                        </a:cubicBezTo>
                        <a:lnTo>
                          <a:pt x="4429" y="2037"/>
                        </a:lnTo>
                        <a:cubicBezTo>
                          <a:pt x="4429" y="2037"/>
                          <a:pt x="4785" y="3104"/>
                          <a:pt x="4969" y="3104"/>
                        </a:cubicBezTo>
                        <a:cubicBezTo>
                          <a:pt x="4990" y="3104"/>
                          <a:pt x="5009" y="3091"/>
                          <a:pt x="5025" y="3061"/>
                        </a:cubicBezTo>
                        <a:cubicBezTo>
                          <a:pt x="5167" y="2739"/>
                          <a:pt x="4989" y="2477"/>
                          <a:pt x="4989" y="2477"/>
                        </a:cubicBezTo>
                        <a:lnTo>
                          <a:pt x="4989" y="2477"/>
                        </a:lnTo>
                        <a:cubicBezTo>
                          <a:pt x="4989" y="2478"/>
                          <a:pt x="6061" y="3539"/>
                          <a:pt x="6207" y="3539"/>
                        </a:cubicBezTo>
                        <a:cubicBezTo>
                          <a:pt x="6210" y="3539"/>
                          <a:pt x="6213" y="3538"/>
                          <a:pt x="6215" y="3537"/>
                        </a:cubicBezTo>
                        <a:cubicBezTo>
                          <a:pt x="6489" y="3275"/>
                          <a:pt x="5442" y="2133"/>
                          <a:pt x="5441" y="2132"/>
                        </a:cubicBezTo>
                        <a:lnTo>
                          <a:pt x="5441" y="2132"/>
                        </a:lnTo>
                        <a:cubicBezTo>
                          <a:pt x="5441" y="2132"/>
                          <a:pt x="5588" y="2286"/>
                          <a:pt x="5826" y="2286"/>
                        </a:cubicBezTo>
                        <a:cubicBezTo>
                          <a:pt x="5877" y="2286"/>
                          <a:pt x="5931" y="2280"/>
                          <a:pt x="5989" y="2263"/>
                        </a:cubicBezTo>
                        <a:cubicBezTo>
                          <a:pt x="6310" y="2168"/>
                          <a:pt x="5048" y="1477"/>
                          <a:pt x="5048" y="1477"/>
                        </a:cubicBezTo>
                        <a:lnTo>
                          <a:pt x="5048" y="1477"/>
                        </a:lnTo>
                        <a:lnTo>
                          <a:pt x="5394" y="1537"/>
                        </a:lnTo>
                        <a:cubicBezTo>
                          <a:pt x="5416" y="1538"/>
                          <a:pt x="5436" y="1539"/>
                          <a:pt x="5454" y="1539"/>
                        </a:cubicBezTo>
                        <a:cubicBezTo>
                          <a:pt x="6134" y="1539"/>
                          <a:pt x="3796" y="429"/>
                          <a:pt x="3142" y="94"/>
                        </a:cubicBez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2453" name="Google Shape;2453;p49"/>
                <p:cNvGrpSpPr/>
                <p:nvPr/>
              </p:nvGrpSpPr>
              <p:grpSpPr>
                <a:xfrm>
                  <a:off x="3899488" y="6495000"/>
                  <a:ext cx="593120" cy="564480"/>
                  <a:chOff x="3458920" y="6405427"/>
                  <a:chExt cx="593120" cy="564480"/>
                </a:xfrm>
              </p:grpSpPr>
              <p:sp>
                <p:nvSpPr>
                  <p:cNvPr id="2454" name="Google Shape;2454;p49"/>
                  <p:cNvSpPr/>
                  <p:nvPr/>
                </p:nvSpPr>
                <p:spPr>
                  <a:xfrm>
                    <a:off x="3768547" y="6693564"/>
                    <a:ext cx="283492" cy="180364"/>
                  </a:xfrm>
                  <a:custGeom>
                    <a:rect b="b" l="l" r="r" t="t"/>
                    <a:pathLst>
                      <a:path extrusionOk="0" h="8930" w="14036">
                        <a:moveTo>
                          <a:pt x="1058" y="1"/>
                        </a:moveTo>
                        <a:lnTo>
                          <a:pt x="1058" y="1"/>
                        </a:lnTo>
                        <a:cubicBezTo>
                          <a:pt x="1051" y="21"/>
                          <a:pt x="1045" y="42"/>
                          <a:pt x="1038" y="62"/>
                        </a:cubicBezTo>
                        <a:lnTo>
                          <a:pt x="1038" y="62"/>
                        </a:lnTo>
                        <a:lnTo>
                          <a:pt x="1058" y="1"/>
                        </a:lnTo>
                        <a:close/>
                        <a:moveTo>
                          <a:pt x="1038" y="62"/>
                        </a:moveTo>
                        <a:lnTo>
                          <a:pt x="974" y="263"/>
                        </a:lnTo>
                        <a:lnTo>
                          <a:pt x="978" y="264"/>
                        </a:lnTo>
                        <a:lnTo>
                          <a:pt x="978" y="264"/>
                        </a:lnTo>
                        <a:cubicBezTo>
                          <a:pt x="997" y="197"/>
                          <a:pt x="1017" y="130"/>
                          <a:pt x="1038" y="62"/>
                        </a:cubicBezTo>
                        <a:close/>
                        <a:moveTo>
                          <a:pt x="978" y="264"/>
                        </a:moveTo>
                        <a:lnTo>
                          <a:pt x="978" y="264"/>
                        </a:lnTo>
                        <a:cubicBezTo>
                          <a:pt x="0" y="3760"/>
                          <a:pt x="1955" y="7459"/>
                          <a:pt x="5439" y="8597"/>
                        </a:cubicBezTo>
                        <a:cubicBezTo>
                          <a:pt x="6136" y="8822"/>
                          <a:pt x="6843" y="8929"/>
                          <a:pt x="7540" y="8929"/>
                        </a:cubicBezTo>
                        <a:cubicBezTo>
                          <a:pt x="10329" y="8929"/>
                          <a:pt x="12942" y="7213"/>
                          <a:pt x="13946" y="4487"/>
                        </a:cubicBezTo>
                        <a:lnTo>
                          <a:pt x="13946" y="4487"/>
                        </a:lnTo>
                        <a:lnTo>
                          <a:pt x="13952" y="4490"/>
                        </a:lnTo>
                        <a:lnTo>
                          <a:pt x="14036" y="4228"/>
                        </a:lnTo>
                        <a:lnTo>
                          <a:pt x="14036" y="4228"/>
                        </a:lnTo>
                        <a:cubicBezTo>
                          <a:pt x="14007" y="4315"/>
                          <a:pt x="13977" y="4402"/>
                          <a:pt x="13946" y="4487"/>
                        </a:cubicBezTo>
                        <a:lnTo>
                          <a:pt x="13946" y="4487"/>
                        </a:lnTo>
                        <a:lnTo>
                          <a:pt x="978" y="264"/>
                        </a:ln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55" name="Google Shape;2455;p49"/>
                  <p:cNvSpPr/>
                  <p:nvPr/>
                </p:nvSpPr>
                <p:spPr>
                  <a:xfrm>
                    <a:off x="3782322" y="6697664"/>
                    <a:ext cx="257942" cy="161822"/>
                  </a:xfrm>
                  <a:custGeom>
                    <a:rect b="b" l="l" r="r" t="t"/>
                    <a:pathLst>
                      <a:path extrusionOk="0" h="8012" w="12771">
                        <a:moveTo>
                          <a:pt x="947" y="0"/>
                        </a:moveTo>
                        <a:lnTo>
                          <a:pt x="852" y="250"/>
                        </a:lnTo>
                        <a:lnTo>
                          <a:pt x="870" y="256"/>
                        </a:lnTo>
                        <a:lnTo>
                          <a:pt x="870" y="256"/>
                        </a:lnTo>
                        <a:cubicBezTo>
                          <a:pt x="894" y="171"/>
                          <a:pt x="919" y="85"/>
                          <a:pt x="947" y="0"/>
                        </a:cubicBezTo>
                        <a:close/>
                        <a:moveTo>
                          <a:pt x="12770" y="3834"/>
                        </a:moveTo>
                        <a:lnTo>
                          <a:pt x="12737" y="3935"/>
                        </a:lnTo>
                        <a:lnTo>
                          <a:pt x="12737" y="3935"/>
                        </a:lnTo>
                        <a:cubicBezTo>
                          <a:pt x="12748" y="3902"/>
                          <a:pt x="12759" y="3868"/>
                          <a:pt x="12770" y="3834"/>
                        </a:cubicBezTo>
                        <a:close/>
                        <a:moveTo>
                          <a:pt x="870" y="256"/>
                        </a:moveTo>
                        <a:lnTo>
                          <a:pt x="870" y="256"/>
                        </a:lnTo>
                        <a:cubicBezTo>
                          <a:pt x="1" y="3375"/>
                          <a:pt x="1866" y="6695"/>
                          <a:pt x="4972" y="7704"/>
                        </a:cubicBezTo>
                        <a:cubicBezTo>
                          <a:pt x="5608" y="7912"/>
                          <a:pt x="6259" y="8011"/>
                          <a:pt x="6901" y="8011"/>
                        </a:cubicBezTo>
                        <a:cubicBezTo>
                          <a:pt x="9405" y="8011"/>
                          <a:pt x="11780" y="6504"/>
                          <a:pt x="12684" y="4083"/>
                        </a:cubicBezTo>
                        <a:lnTo>
                          <a:pt x="12684" y="4083"/>
                        </a:lnTo>
                        <a:lnTo>
                          <a:pt x="12687" y="4084"/>
                        </a:lnTo>
                        <a:lnTo>
                          <a:pt x="12737" y="3935"/>
                        </a:lnTo>
                        <a:lnTo>
                          <a:pt x="12737" y="3935"/>
                        </a:lnTo>
                        <a:cubicBezTo>
                          <a:pt x="12720" y="3985"/>
                          <a:pt x="12702" y="4034"/>
                          <a:pt x="12684" y="4083"/>
                        </a:cubicBezTo>
                        <a:lnTo>
                          <a:pt x="12684" y="4083"/>
                        </a:lnTo>
                        <a:lnTo>
                          <a:pt x="870" y="256"/>
                        </a:ln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56" name="Google Shape;2456;p49"/>
                  <p:cNvSpPr/>
                  <p:nvPr/>
                </p:nvSpPr>
                <p:spPr>
                  <a:xfrm>
                    <a:off x="3823101" y="6730122"/>
                    <a:ext cx="170023" cy="107471"/>
                  </a:xfrm>
                  <a:custGeom>
                    <a:rect b="b" l="l" r="r" t="t"/>
                    <a:pathLst>
                      <a:path extrusionOk="0" h="5321" w="8418">
                        <a:moveTo>
                          <a:pt x="631" y="1"/>
                        </a:moveTo>
                        <a:lnTo>
                          <a:pt x="571" y="155"/>
                        </a:lnTo>
                        <a:lnTo>
                          <a:pt x="583" y="159"/>
                        </a:lnTo>
                        <a:lnTo>
                          <a:pt x="583" y="159"/>
                        </a:lnTo>
                        <a:cubicBezTo>
                          <a:pt x="598" y="106"/>
                          <a:pt x="614" y="53"/>
                          <a:pt x="631" y="1"/>
                        </a:cubicBezTo>
                        <a:close/>
                        <a:moveTo>
                          <a:pt x="583" y="159"/>
                        </a:moveTo>
                        <a:lnTo>
                          <a:pt x="583" y="159"/>
                        </a:lnTo>
                        <a:cubicBezTo>
                          <a:pt x="1" y="2233"/>
                          <a:pt x="1196" y="4435"/>
                          <a:pt x="3274" y="5120"/>
                        </a:cubicBezTo>
                        <a:cubicBezTo>
                          <a:pt x="3690" y="5256"/>
                          <a:pt x="4113" y="5320"/>
                          <a:pt x="4531" y="5320"/>
                        </a:cubicBezTo>
                        <a:cubicBezTo>
                          <a:pt x="6242" y="5320"/>
                          <a:pt x="7853" y="4238"/>
                          <a:pt x="8418" y="2525"/>
                        </a:cubicBezTo>
                        <a:lnTo>
                          <a:pt x="8418" y="2525"/>
                        </a:lnTo>
                        <a:lnTo>
                          <a:pt x="8358" y="2691"/>
                        </a:lnTo>
                        <a:lnTo>
                          <a:pt x="583" y="159"/>
                        </a:ln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57" name="Google Shape;2457;p49"/>
                  <p:cNvSpPr/>
                  <p:nvPr/>
                </p:nvSpPr>
                <p:spPr>
                  <a:xfrm>
                    <a:off x="3864950" y="6741190"/>
                    <a:ext cx="87294" cy="55281"/>
                  </a:xfrm>
                  <a:custGeom>
                    <a:rect b="b" l="l" r="r" t="t"/>
                    <a:pathLst>
                      <a:path extrusionOk="0" h="2737" w="4322">
                        <a:moveTo>
                          <a:pt x="285" y="0"/>
                        </a:moveTo>
                        <a:lnTo>
                          <a:pt x="226" y="179"/>
                        </a:lnTo>
                        <a:lnTo>
                          <a:pt x="235" y="182"/>
                        </a:lnTo>
                        <a:lnTo>
                          <a:pt x="235" y="182"/>
                        </a:lnTo>
                        <a:cubicBezTo>
                          <a:pt x="249" y="121"/>
                          <a:pt x="265" y="61"/>
                          <a:pt x="285" y="0"/>
                        </a:cubicBezTo>
                        <a:close/>
                        <a:moveTo>
                          <a:pt x="4322" y="1310"/>
                        </a:moveTo>
                        <a:lnTo>
                          <a:pt x="4313" y="1335"/>
                        </a:lnTo>
                        <a:lnTo>
                          <a:pt x="4313" y="1335"/>
                        </a:lnTo>
                        <a:cubicBezTo>
                          <a:pt x="4316" y="1327"/>
                          <a:pt x="4319" y="1319"/>
                          <a:pt x="4322" y="1310"/>
                        </a:cubicBezTo>
                        <a:close/>
                        <a:moveTo>
                          <a:pt x="235" y="182"/>
                        </a:moveTo>
                        <a:cubicBezTo>
                          <a:pt x="1" y="1214"/>
                          <a:pt x="631" y="2294"/>
                          <a:pt x="1655" y="2632"/>
                        </a:cubicBezTo>
                        <a:cubicBezTo>
                          <a:pt x="1872" y="2703"/>
                          <a:pt x="2095" y="2737"/>
                          <a:pt x="2315" y="2737"/>
                        </a:cubicBezTo>
                        <a:cubicBezTo>
                          <a:pt x="3138" y="2737"/>
                          <a:pt x="3920" y="2260"/>
                          <a:pt x="4255" y="1486"/>
                        </a:cubicBezTo>
                        <a:lnTo>
                          <a:pt x="4255" y="1486"/>
                        </a:lnTo>
                        <a:lnTo>
                          <a:pt x="4262" y="1489"/>
                        </a:lnTo>
                        <a:lnTo>
                          <a:pt x="4313" y="1335"/>
                        </a:lnTo>
                        <a:lnTo>
                          <a:pt x="4313" y="1335"/>
                        </a:lnTo>
                        <a:cubicBezTo>
                          <a:pt x="4296" y="1387"/>
                          <a:pt x="4276" y="1437"/>
                          <a:pt x="4255" y="1486"/>
                        </a:cubicBezTo>
                        <a:lnTo>
                          <a:pt x="4255" y="1486"/>
                        </a:lnTo>
                        <a:lnTo>
                          <a:pt x="235" y="182"/>
                        </a:ln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58" name="Google Shape;2458;p49"/>
                  <p:cNvSpPr/>
                  <p:nvPr/>
                </p:nvSpPr>
                <p:spPr>
                  <a:xfrm>
                    <a:off x="3837946" y="6748178"/>
                    <a:ext cx="33730" cy="15895"/>
                  </a:xfrm>
                  <a:custGeom>
                    <a:rect b="b" l="l" r="r" t="t"/>
                    <a:pathLst>
                      <a:path extrusionOk="0" h="787" w="1670">
                        <a:moveTo>
                          <a:pt x="567" y="0"/>
                        </a:moveTo>
                        <a:cubicBezTo>
                          <a:pt x="254" y="0"/>
                          <a:pt x="1" y="105"/>
                          <a:pt x="15" y="452"/>
                        </a:cubicBezTo>
                        <a:cubicBezTo>
                          <a:pt x="66" y="699"/>
                          <a:pt x="225" y="787"/>
                          <a:pt x="426" y="787"/>
                        </a:cubicBezTo>
                        <a:cubicBezTo>
                          <a:pt x="922" y="787"/>
                          <a:pt x="1670" y="250"/>
                          <a:pt x="1670" y="250"/>
                        </a:cubicBezTo>
                        <a:cubicBezTo>
                          <a:pt x="1670" y="250"/>
                          <a:pt x="1048" y="0"/>
                          <a:pt x="567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59" name="Google Shape;2459;p49"/>
                  <p:cNvSpPr/>
                  <p:nvPr/>
                </p:nvSpPr>
                <p:spPr>
                  <a:xfrm>
                    <a:off x="3876725" y="6796491"/>
                    <a:ext cx="33467" cy="32659"/>
                  </a:xfrm>
                  <a:custGeom>
                    <a:rect b="b" l="l" r="r" t="t"/>
                    <a:pathLst>
                      <a:path extrusionOk="0" h="1617" w="1657">
                        <a:moveTo>
                          <a:pt x="1250" y="1"/>
                        </a:moveTo>
                        <a:cubicBezTo>
                          <a:pt x="1250" y="1"/>
                          <a:pt x="0" y="1322"/>
                          <a:pt x="822" y="1608"/>
                        </a:cubicBezTo>
                        <a:cubicBezTo>
                          <a:pt x="856" y="1614"/>
                          <a:pt x="888" y="1616"/>
                          <a:pt x="918" y="1616"/>
                        </a:cubicBezTo>
                        <a:cubicBezTo>
                          <a:pt x="1657" y="1616"/>
                          <a:pt x="1250" y="1"/>
                          <a:pt x="125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60" name="Google Shape;2460;p49"/>
                  <p:cNvSpPr/>
                  <p:nvPr/>
                </p:nvSpPr>
                <p:spPr>
                  <a:xfrm>
                    <a:off x="3842814" y="6778697"/>
                    <a:ext cx="36800" cy="22015"/>
                  </a:xfrm>
                  <a:custGeom>
                    <a:rect b="b" l="l" r="r" t="t"/>
                    <a:pathLst>
                      <a:path extrusionOk="0" h="1090" w="1822">
                        <a:moveTo>
                          <a:pt x="1822" y="1"/>
                        </a:moveTo>
                        <a:cubicBezTo>
                          <a:pt x="1822" y="1"/>
                          <a:pt x="0" y="144"/>
                          <a:pt x="417" y="918"/>
                        </a:cubicBezTo>
                        <a:cubicBezTo>
                          <a:pt x="512" y="1040"/>
                          <a:pt x="617" y="1090"/>
                          <a:pt x="726" y="1090"/>
                        </a:cubicBezTo>
                        <a:cubicBezTo>
                          <a:pt x="1233" y="1090"/>
                          <a:pt x="1822" y="1"/>
                          <a:pt x="182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61" name="Google Shape;2461;p49"/>
                  <p:cNvSpPr/>
                  <p:nvPr/>
                </p:nvSpPr>
                <p:spPr>
                  <a:xfrm>
                    <a:off x="3948608" y="6779666"/>
                    <a:ext cx="35628" cy="25530"/>
                  </a:xfrm>
                  <a:custGeom>
                    <a:rect b="b" l="l" r="r" t="t"/>
                    <a:pathLst>
                      <a:path extrusionOk="0" h="1264" w="1764">
                        <a:moveTo>
                          <a:pt x="1" y="0"/>
                        </a:moveTo>
                        <a:cubicBezTo>
                          <a:pt x="1" y="0"/>
                          <a:pt x="419" y="1264"/>
                          <a:pt x="950" y="1264"/>
                        </a:cubicBezTo>
                        <a:cubicBezTo>
                          <a:pt x="1040" y="1264"/>
                          <a:pt x="1133" y="1228"/>
                          <a:pt x="1227" y="1143"/>
                        </a:cubicBezTo>
                        <a:cubicBezTo>
                          <a:pt x="1763" y="465"/>
                          <a:pt x="1" y="0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62" name="Google Shape;2462;p49"/>
                  <p:cNvSpPr/>
                  <p:nvPr/>
                </p:nvSpPr>
                <p:spPr>
                  <a:xfrm>
                    <a:off x="3922775" y="6795784"/>
                    <a:ext cx="32114" cy="32195"/>
                  </a:xfrm>
                  <a:custGeom>
                    <a:rect b="b" l="l" r="r" t="t"/>
                    <a:pathLst>
                      <a:path extrusionOk="0" h="1594" w="1590">
                        <a:moveTo>
                          <a:pt x="220" y="0"/>
                        </a:moveTo>
                        <a:cubicBezTo>
                          <a:pt x="220" y="0"/>
                          <a:pt x="0" y="1593"/>
                          <a:pt x="661" y="1593"/>
                        </a:cubicBezTo>
                        <a:cubicBezTo>
                          <a:pt x="705" y="1593"/>
                          <a:pt x="752" y="1586"/>
                          <a:pt x="804" y="1572"/>
                        </a:cubicBezTo>
                        <a:cubicBezTo>
                          <a:pt x="1589" y="1191"/>
                          <a:pt x="220" y="0"/>
                          <a:pt x="220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63" name="Google Shape;2463;p49"/>
                  <p:cNvSpPr/>
                  <p:nvPr/>
                </p:nvSpPr>
                <p:spPr>
                  <a:xfrm>
                    <a:off x="3608341" y="6405427"/>
                    <a:ext cx="235765" cy="249681"/>
                  </a:xfrm>
                  <a:custGeom>
                    <a:rect b="b" l="l" r="r" t="t"/>
                    <a:pathLst>
                      <a:path extrusionOk="0" h="12362" w="11673">
                        <a:moveTo>
                          <a:pt x="132" y="1170"/>
                        </a:moveTo>
                        <a:lnTo>
                          <a:pt x="1" y="1277"/>
                        </a:lnTo>
                        <a:cubicBezTo>
                          <a:pt x="46" y="1244"/>
                          <a:pt x="92" y="1212"/>
                          <a:pt x="139" y="1180"/>
                        </a:cubicBezTo>
                        <a:lnTo>
                          <a:pt x="139" y="1180"/>
                        </a:lnTo>
                        <a:lnTo>
                          <a:pt x="132" y="1170"/>
                        </a:lnTo>
                        <a:close/>
                        <a:moveTo>
                          <a:pt x="3950" y="1"/>
                        </a:moveTo>
                        <a:cubicBezTo>
                          <a:pt x="2631" y="1"/>
                          <a:pt x="1301" y="383"/>
                          <a:pt x="139" y="1180"/>
                        </a:cubicBezTo>
                        <a:lnTo>
                          <a:pt x="139" y="1180"/>
                        </a:lnTo>
                        <a:lnTo>
                          <a:pt x="8085" y="12266"/>
                        </a:lnTo>
                        <a:lnTo>
                          <a:pt x="8085" y="12266"/>
                        </a:lnTo>
                        <a:cubicBezTo>
                          <a:pt x="11022" y="10060"/>
                          <a:pt x="11673" y="5865"/>
                          <a:pt x="9514" y="2849"/>
                        </a:cubicBezTo>
                        <a:cubicBezTo>
                          <a:pt x="8182" y="995"/>
                          <a:pt x="6079" y="1"/>
                          <a:pt x="3950" y="1"/>
                        </a:cubicBezTo>
                        <a:close/>
                        <a:moveTo>
                          <a:pt x="8085" y="12266"/>
                        </a:moveTo>
                        <a:cubicBezTo>
                          <a:pt x="8071" y="12276"/>
                          <a:pt x="8058" y="12286"/>
                          <a:pt x="8045" y="12296"/>
                        </a:cubicBezTo>
                        <a:lnTo>
                          <a:pt x="8045" y="12296"/>
                        </a:lnTo>
                        <a:lnTo>
                          <a:pt x="8085" y="12267"/>
                        </a:lnTo>
                        <a:lnTo>
                          <a:pt x="8085" y="12266"/>
                        </a:lnTo>
                        <a:close/>
                        <a:moveTo>
                          <a:pt x="8045" y="12296"/>
                        </a:moveTo>
                        <a:lnTo>
                          <a:pt x="7954" y="12362"/>
                        </a:lnTo>
                        <a:cubicBezTo>
                          <a:pt x="7984" y="12340"/>
                          <a:pt x="8015" y="12318"/>
                          <a:pt x="8045" y="12296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64" name="Google Shape;2464;p49"/>
                  <p:cNvSpPr/>
                  <p:nvPr/>
                </p:nvSpPr>
                <p:spPr>
                  <a:xfrm>
                    <a:off x="3615309" y="6418636"/>
                    <a:ext cx="212841" cy="226616"/>
                  </a:xfrm>
                  <a:custGeom>
                    <a:rect b="b" l="l" r="r" t="t"/>
                    <a:pathLst>
                      <a:path extrusionOk="0" h="11220" w="10538">
                        <a:moveTo>
                          <a:pt x="132" y="1016"/>
                        </a:moveTo>
                        <a:lnTo>
                          <a:pt x="1" y="1111"/>
                        </a:lnTo>
                        <a:cubicBezTo>
                          <a:pt x="45" y="1080"/>
                          <a:pt x="89" y="1049"/>
                          <a:pt x="134" y="1019"/>
                        </a:cubicBezTo>
                        <a:lnTo>
                          <a:pt x="134" y="1019"/>
                        </a:lnTo>
                        <a:lnTo>
                          <a:pt x="132" y="1016"/>
                        </a:lnTo>
                        <a:close/>
                        <a:moveTo>
                          <a:pt x="3477" y="1"/>
                        </a:moveTo>
                        <a:cubicBezTo>
                          <a:pt x="2317" y="1"/>
                          <a:pt x="1152" y="329"/>
                          <a:pt x="134" y="1019"/>
                        </a:cubicBezTo>
                        <a:lnTo>
                          <a:pt x="134" y="1019"/>
                        </a:lnTo>
                        <a:lnTo>
                          <a:pt x="7383" y="11113"/>
                        </a:lnTo>
                        <a:lnTo>
                          <a:pt x="7252" y="11220"/>
                        </a:lnTo>
                        <a:cubicBezTo>
                          <a:pt x="9990" y="9255"/>
                          <a:pt x="10538" y="5362"/>
                          <a:pt x="8573" y="2623"/>
                        </a:cubicBezTo>
                        <a:cubicBezTo>
                          <a:pt x="7362" y="927"/>
                          <a:pt x="5425" y="1"/>
                          <a:pt x="3477" y="1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65" name="Google Shape;2465;p49"/>
                  <p:cNvSpPr/>
                  <p:nvPr/>
                </p:nvSpPr>
                <p:spPr>
                  <a:xfrm>
                    <a:off x="3656673" y="6448811"/>
                    <a:ext cx="141423" cy="149562"/>
                  </a:xfrm>
                  <a:custGeom>
                    <a:rect b="b" l="l" r="r" t="t"/>
                    <a:pathLst>
                      <a:path extrusionOk="0" h="7405" w="7002">
                        <a:moveTo>
                          <a:pt x="60" y="701"/>
                        </a:moveTo>
                        <a:lnTo>
                          <a:pt x="1" y="748"/>
                        </a:lnTo>
                        <a:cubicBezTo>
                          <a:pt x="21" y="734"/>
                          <a:pt x="42" y="719"/>
                          <a:pt x="63" y="705"/>
                        </a:cubicBezTo>
                        <a:lnTo>
                          <a:pt x="63" y="705"/>
                        </a:lnTo>
                        <a:lnTo>
                          <a:pt x="60" y="701"/>
                        </a:lnTo>
                        <a:close/>
                        <a:moveTo>
                          <a:pt x="2335" y="1"/>
                        </a:moveTo>
                        <a:cubicBezTo>
                          <a:pt x="1549" y="1"/>
                          <a:pt x="757" y="228"/>
                          <a:pt x="63" y="705"/>
                        </a:cubicBezTo>
                        <a:lnTo>
                          <a:pt x="63" y="705"/>
                        </a:lnTo>
                        <a:lnTo>
                          <a:pt x="4847" y="7356"/>
                        </a:lnTo>
                        <a:lnTo>
                          <a:pt x="4787" y="7404"/>
                        </a:lnTo>
                        <a:cubicBezTo>
                          <a:pt x="6597" y="6094"/>
                          <a:pt x="7002" y="3535"/>
                          <a:pt x="5692" y="1725"/>
                        </a:cubicBezTo>
                        <a:cubicBezTo>
                          <a:pt x="4889" y="608"/>
                          <a:pt x="3620" y="1"/>
                          <a:pt x="2335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66" name="Google Shape;2466;p49"/>
                  <p:cNvSpPr/>
                  <p:nvPr/>
                </p:nvSpPr>
                <p:spPr>
                  <a:xfrm>
                    <a:off x="3681456" y="6491205"/>
                    <a:ext cx="72287" cy="77336"/>
                  </a:xfrm>
                  <a:custGeom>
                    <a:rect b="b" l="l" r="r" t="t"/>
                    <a:pathLst>
                      <a:path extrusionOk="0" h="3829" w="3579">
                        <a:moveTo>
                          <a:pt x="1186" y="1"/>
                        </a:moveTo>
                        <a:cubicBezTo>
                          <a:pt x="773" y="1"/>
                          <a:pt x="359" y="121"/>
                          <a:pt x="0" y="376"/>
                        </a:cubicBezTo>
                        <a:lnTo>
                          <a:pt x="72" y="340"/>
                        </a:lnTo>
                        <a:lnTo>
                          <a:pt x="2548" y="3776"/>
                        </a:lnTo>
                        <a:lnTo>
                          <a:pt x="2548" y="3776"/>
                        </a:lnTo>
                        <a:cubicBezTo>
                          <a:pt x="3426" y="3094"/>
                          <a:pt x="3579" y="1805"/>
                          <a:pt x="2929" y="900"/>
                        </a:cubicBezTo>
                        <a:cubicBezTo>
                          <a:pt x="2517" y="318"/>
                          <a:pt x="1854" y="1"/>
                          <a:pt x="1186" y="1"/>
                        </a:cubicBezTo>
                        <a:close/>
                        <a:moveTo>
                          <a:pt x="2548" y="3776"/>
                        </a:moveTo>
                        <a:cubicBezTo>
                          <a:pt x="2524" y="3794"/>
                          <a:pt x="2501" y="3812"/>
                          <a:pt x="2477" y="3829"/>
                        </a:cubicBezTo>
                        <a:lnTo>
                          <a:pt x="2560" y="3793"/>
                        </a:lnTo>
                        <a:lnTo>
                          <a:pt x="2548" y="3776"/>
                        </a:ln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67" name="Google Shape;2467;p49"/>
                  <p:cNvSpPr/>
                  <p:nvPr/>
                </p:nvSpPr>
                <p:spPr>
                  <a:xfrm>
                    <a:off x="3737968" y="6558423"/>
                    <a:ext cx="37042" cy="20440"/>
                  </a:xfrm>
                  <a:custGeom>
                    <a:rect b="b" l="l" r="r" t="t"/>
                    <a:pathLst>
                      <a:path extrusionOk="0" h="1012" w="1834">
                        <a:moveTo>
                          <a:pt x="0" y="1"/>
                        </a:moveTo>
                        <a:lnTo>
                          <a:pt x="0" y="1"/>
                        </a:lnTo>
                        <a:cubicBezTo>
                          <a:pt x="0" y="1"/>
                          <a:pt x="635" y="1012"/>
                          <a:pt x="1135" y="1012"/>
                        </a:cubicBezTo>
                        <a:cubicBezTo>
                          <a:pt x="1251" y="1012"/>
                          <a:pt x="1361" y="957"/>
                          <a:pt x="1453" y="822"/>
                        </a:cubicBezTo>
                        <a:cubicBezTo>
                          <a:pt x="1834" y="24"/>
                          <a:pt x="0" y="1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68" name="Google Shape;2468;p49"/>
                  <p:cNvSpPr/>
                  <p:nvPr/>
                </p:nvSpPr>
                <p:spPr>
                  <a:xfrm>
                    <a:off x="3739160" y="6481874"/>
                    <a:ext cx="36093" cy="23914"/>
                  </a:xfrm>
                  <a:custGeom>
                    <a:rect b="b" l="l" r="r" t="t"/>
                    <a:pathLst>
                      <a:path extrusionOk="0" h="1184" w="1787">
                        <a:moveTo>
                          <a:pt x="1006" y="1"/>
                        </a:moveTo>
                        <a:cubicBezTo>
                          <a:pt x="495" y="1"/>
                          <a:pt x="1" y="1183"/>
                          <a:pt x="1" y="1183"/>
                        </a:cubicBezTo>
                        <a:cubicBezTo>
                          <a:pt x="1" y="1183"/>
                          <a:pt x="1787" y="862"/>
                          <a:pt x="1298" y="147"/>
                        </a:cubicBezTo>
                        <a:cubicBezTo>
                          <a:pt x="1203" y="44"/>
                          <a:pt x="1104" y="1"/>
                          <a:pt x="100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69" name="Google Shape;2469;p49"/>
                  <p:cNvSpPr/>
                  <p:nvPr/>
                </p:nvSpPr>
                <p:spPr>
                  <a:xfrm>
                    <a:off x="3746855" y="6526894"/>
                    <a:ext cx="33689" cy="15693"/>
                  </a:xfrm>
                  <a:custGeom>
                    <a:rect b="b" l="l" r="r" t="t"/>
                    <a:pathLst>
                      <a:path extrusionOk="0" h="777" w="1668">
                        <a:moveTo>
                          <a:pt x="1166" y="1"/>
                        </a:moveTo>
                        <a:cubicBezTo>
                          <a:pt x="675" y="1"/>
                          <a:pt x="1" y="323"/>
                          <a:pt x="1" y="323"/>
                        </a:cubicBezTo>
                        <a:cubicBezTo>
                          <a:pt x="1" y="323"/>
                          <a:pt x="737" y="776"/>
                          <a:pt x="1233" y="776"/>
                        </a:cubicBezTo>
                        <a:cubicBezTo>
                          <a:pt x="1456" y="776"/>
                          <a:pt x="1631" y="685"/>
                          <a:pt x="1667" y="419"/>
                        </a:cubicBezTo>
                        <a:cubicBezTo>
                          <a:pt x="1659" y="102"/>
                          <a:pt x="1441" y="1"/>
                          <a:pt x="1166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70" name="Google Shape;2470;p49"/>
                  <p:cNvSpPr/>
                  <p:nvPr/>
                </p:nvSpPr>
                <p:spPr>
                  <a:xfrm>
                    <a:off x="3668711" y="6458546"/>
                    <a:ext cx="33811" cy="33043"/>
                  </a:xfrm>
                  <a:custGeom>
                    <a:rect b="b" l="l" r="r" t="t"/>
                    <a:pathLst>
                      <a:path extrusionOk="0" h="1636" w="1674">
                        <a:moveTo>
                          <a:pt x="922" y="1"/>
                        </a:moveTo>
                        <a:cubicBezTo>
                          <a:pt x="902" y="1"/>
                          <a:pt x="880" y="2"/>
                          <a:pt x="857" y="5"/>
                        </a:cubicBezTo>
                        <a:cubicBezTo>
                          <a:pt x="0" y="231"/>
                          <a:pt x="1155" y="1636"/>
                          <a:pt x="1155" y="1636"/>
                        </a:cubicBezTo>
                        <a:cubicBezTo>
                          <a:pt x="1155" y="1636"/>
                          <a:pt x="1674" y="1"/>
                          <a:pt x="922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71" name="Google Shape;2471;p49"/>
                  <p:cNvSpPr/>
                  <p:nvPr/>
                </p:nvSpPr>
                <p:spPr>
                  <a:xfrm>
                    <a:off x="3711025" y="6458647"/>
                    <a:ext cx="33205" cy="32700"/>
                  </a:xfrm>
                  <a:custGeom>
                    <a:rect b="b" l="l" r="r" t="t"/>
                    <a:pathLst>
                      <a:path extrusionOk="0" h="1619" w="1644">
                        <a:moveTo>
                          <a:pt x="704" y="0"/>
                        </a:moveTo>
                        <a:cubicBezTo>
                          <a:pt x="0" y="0"/>
                          <a:pt x="370" y="1619"/>
                          <a:pt x="370" y="1619"/>
                        </a:cubicBezTo>
                        <a:cubicBezTo>
                          <a:pt x="370" y="1619"/>
                          <a:pt x="1644" y="309"/>
                          <a:pt x="810" y="11"/>
                        </a:cubicBezTo>
                        <a:cubicBezTo>
                          <a:pt x="772" y="4"/>
                          <a:pt x="737" y="0"/>
                          <a:pt x="70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72" name="Google Shape;2472;p49"/>
                  <p:cNvSpPr/>
                  <p:nvPr/>
                </p:nvSpPr>
                <p:spPr>
                  <a:xfrm>
                    <a:off x="3458920" y="6558968"/>
                    <a:ext cx="285552" cy="171436"/>
                  </a:xfrm>
                  <a:custGeom>
                    <a:rect b="b" l="l" r="r" t="t"/>
                    <a:pathLst>
                      <a:path extrusionOk="0" h="8488" w="14138">
                        <a:moveTo>
                          <a:pt x="14126" y="5093"/>
                        </a:moveTo>
                        <a:lnTo>
                          <a:pt x="14123" y="5094"/>
                        </a:lnTo>
                        <a:lnTo>
                          <a:pt x="14123" y="5094"/>
                        </a:lnTo>
                        <a:cubicBezTo>
                          <a:pt x="14128" y="5114"/>
                          <a:pt x="14133" y="5133"/>
                          <a:pt x="14138" y="5153"/>
                        </a:cubicBezTo>
                        <a:lnTo>
                          <a:pt x="14126" y="5093"/>
                        </a:lnTo>
                        <a:close/>
                        <a:moveTo>
                          <a:pt x="7542" y="1"/>
                        </a:moveTo>
                        <a:cubicBezTo>
                          <a:pt x="6988" y="1"/>
                          <a:pt x="6424" y="69"/>
                          <a:pt x="5863" y="212"/>
                        </a:cubicBezTo>
                        <a:cubicBezTo>
                          <a:pt x="2226" y="1127"/>
                          <a:pt x="1" y="4830"/>
                          <a:pt x="905" y="8467"/>
                        </a:cubicBezTo>
                        <a:lnTo>
                          <a:pt x="905" y="8467"/>
                        </a:lnTo>
                        <a:cubicBezTo>
                          <a:pt x="901" y="8449"/>
                          <a:pt x="898" y="8427"/>
                          <a:pt x="898" y="8427"/>
                        </a:cubicBezTo>
                        <a:lnTo>
                          <a:pt x="14123" y="5094"/>
                        </a:lnTo>
                        <a:lnTo>
                          <a:pt x="14123" y="5094"/>
                        </a:lnTo>
                        <a:cubicBezTo>
                          <a:pt x="13336" y="2043"/>
                          <a:pt x="10574" y="1"/>
                          <a:pt x="7542" y="1"/>
                        </a:cubicBezTo>
                        <a:close/>
                        <a:moveTo>
                          <a:pt x="905" y="8467"/>
                        </a:moveTo>
                        <a:cubicBezTo>
                          <a:pt x="907" y="8478"/>
                          <a:pt x="909" y="8488"/>
                          <a:pt x="909" y="8488"/>
                        </a:cubicBezTo>
                        <a:cubicBezTo>
                          <a:pt x="910" y="8488"/>
                          <a:pt x="910" y="8487"/>
                          <a:pt x="910" y="8487"/>
                        </a:cubicBezTo>
                        <a:cubicBezTo>
                          <a:pt x="908" y="8480"/>
                          <a:pt x="906" y="8473"/>
                          <a:pt x="905" y="8467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73" name="Google Shape;2473;p49"/>
                  <p:cNvSpPr/>
                  <p:nvPr/>
                </p:nvSpPr>
                <p:spPr>
                  <a:xfrm>
                    <a:off x="3472977" y="6573631"/>
                    <a:ext cx="259962" cy="153723"/>
                  </a:xfrm>
                  <a:custGeom>
                    <a:rect b="b" l="l" r="r" t="t"/>
                    <a:pathLst>
                      <a:path extrusionOk="0" h="7611" w="12871">
                        <a:moveTo>
                          <a:pt x="6859" y="1"/>
                        </a:moveTo>
                        <a:cubicBezTo>
                          <a:pt x="6357" y="1"/>
                          <a:pt x="5849" y="61"/>
                          <a:pt x="5345" y="188"/>
                        </a:cubicBezTo>
                        <a:cubicBezTo>
                          <a:pt x="2105" y="995"/>
                          <a:pt x="0" y="4335"/>
                          <a:pt x="802" y="7576"/>
                        </a:cubicBezTo>
                        <a:lnTo>
                          <a:pt x="802" y="7576"/>
                        </a:lnTo>
                        <a:cubicBezTo>
                          <a:pt x="799" y="7561"/>
                          <a:pt x="797" y="7546"/>
                          <a:pt x="797" y="7546"/>
                        </a:cubicBezTo>
                        <a:lnTo>
                          <a:pt x="12846" y="4510"/>
                        </a:lnTo>
                        <a:lnTo>
                          <a:pt x="12870" y="4570"/>
                        </a:lnTo>
                        <a:cubicBezTo>
                          <a:pt x="12175" y="1821"/>
                          <a:pt x="9608" y="1"/>
                          <a:pt x="6859" y="1"/>
                        </a:cubicBezTo>
                        <a:close/>
                        <a:moveTo>
                          <a:pt x="802" y="7576"/>
                        </a:moveTo>
                        <a:cubicBezTo>
                          <a:pt x="804" y="7593"/>
                          <a:pt x="807" y="7610"/>
                          <a:pt x="808" y="7610"/>
                        </a:cubicBezTo>
                        <a:cubicBezTo>
                          <a:pt x="809" y="7610"/>
                          <a:pt x="809" y="7609"/>
                          <a:pt x="809" y="7606"/>
                        </a:cubicBezTo>
                        <a:cubicBezTo>
                          <a:pt x="807" y="7596"/>
                          <a:pt x="804" y="7586"/>
                          <a:pt x="802" y="7576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74" name="Google Shape;2474;p49"/>
                  <p:cNvSpPr/>
                  <p:nvPr/>
                </p:nvSpPr>
                <p:spPr>
                  <a:xfrm>
                    <a:off x="3514806" y="6595263"/>
                    <a:ext cx="171477" cy="102664"/>
                  </a:xfrm>
                  <a:custGeom>
                    <a:rect b="b" l="l" r="r" t="t"/>
                    <a:pathLst>
                      <a:path extrusionOk="0" h="5083" w="8490">
                        <a:moveTo>
                          <a:pt x="4551" y="0"/>
                        </a:moveTo>
                        <a:cubicBezTo>
                          <a:pt x="4215" y="0"/>
                          <a:pt x="3875" y="42"/>
                          <a:pt x="3536" y="129"/>
                        </a:cubicBezTo>
                        <a:cubicBezTo>
                          <a:pt x="1369" y="677"/>
                          <a:pt x="0" y="2880"/>
                          <a:pt x="560" y="5047"/>
                        </a:cubicBezTo>
                        <a:lnTo>
                          <a:pt x="560" y="5082"/>
                        </a:lnTo>
                        <a:lnTo>
                          <a:pt x="8489" y="3082"/>
                        </a:lnTo>
                        <a:lnTo>
                          <a:pt x="8489" y="3058"/>
                        </a:lnTo>
                        <a:cubicBezTo>
                          <a:pt x="8037" y="1220"/>
                          <a:pt x="6364" y="0"/>
                          <a:pt x="4551" y="0"/>
                        </a:cubicBez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75" name="Google Shape;2475;p49"/>
                  <p:cNvSpPr/>
                  <p:nvPr/>
                </p:nvSpPr>
                <p:spPr>
                  <a:xfrm>
                    <a:off x="3556150" y="6636203"/>
                    <a:ext cx="88526" cy="52574"/>
                  </a:xfrm>
                  <a:custGeom>
                    <a:rect b="b" l="l" r="r" t="t"/>
                    <a:pathLst>
                      <a:path extrusionOk="0" h="2603" w="4383">
                        <a:moveTo>
                          <a:pt x="2348" y="1"/>
                        </a:moveTo>
                        <a:cubicBezTo>
                          <a:pt x="2174" y="1"/>
                          <a:pt x="1998" y="22"/>
                          <a:pt x="1823" y="67"/>
                        </a:cubicBezTo>
                        <a:cubicBezTo>
                          <a:pt x="703" y="341"/>
                          <a:pt x="1" y="1472"/>
                          <a:pt x="275" y="2591"/>
                        </a:cubicBezTo>
                        <a:lnTo>
                          <a:pt x="275" y="2603"/>
                        </a:lnTo>
                        <a:lnTo>
                          <a:pt x="4382" y="1579"/>
                        </a:lnTo>
                        <a:lnTo>
                          <a:pt x="4382" y="1567"/>
                        </a:lnTo>
                        <a:cubicBezTo>
                          <a:pt x="4161" y="623"/>
                          <a:pt x="3288" y="1"/>
                          <a:pt x="2348" y="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76" name="Google Shape;2476;p49"/>
                  <p:cNvSpPr/>
                  <p:nvPr/>
                </p:nvSpPr>
                <p:spPr>
                  <a:xfrm>
                    <a:off x="3527551" y="6664520"/>
                    <a:ext cx="33912" cy="16158"/>
                  </a:xfrm>
                  <a:custGeom>
                    <a:rect b="b" l="l" r="r" t="t"/>
                    <a:pathLst>
                      <a:path extrusionOk="0" h="800" w="1679">
                        <a:moveTo>
                          <a:pt x="425" y="1"/>
                        </a:moveTo>
                        <a:cubicBezTo>
                          <a:pt x="247" y="1"/>
                          <a:pt x="105" y="83"/>
                          <a:pt x="48" y="308"/>
                        </a:cubicBezTo>
                        <a:cubicBezTo>
                          <a:pt x="0" y="692"/>
                          <a:pt x="314" y="800"/>
                          <a:pt x="679" y="800"/>
                        </a:cubicBezTo>
                        <a:cubicBezTo>
                          <a:pt x="1138" y="800"/>
                          <a:pt x="1679" y="629"/>
                          <a:pt x="1679" y="629"/>
                        </a:cubicBezTo>
                        <a:cubicBezTo>
                          <a:pt x="1679" y="629"/>
                          <a:pt x="915" y="1"/>
                          <a:pt x="425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77" name="Google Shape;2477;p49"/>
                  <p:cNvSpPr/>
                  <p:nvPr/>
                </p:nvSpPr>
                <p:spPr>
                  <a:xfrm>
                    <a:off x="3571319" y="6602837"/>
                    <a:ext cx="34053" cy="33043"/>
                  </a:xfrm>
                  <a:custGeom>
                    <a:rect b="b" l="l" r="r" t="t"/>
                    <a:pathLst>
                      <a:path extrusionOk="0" h="1636" w="1686">
                        <a:moveTo>
                          <a:pt x="912" y="0"/>
                        </a:moveTo>
                        <a:cubicBezTo>
                          <a:pt x="891" y="0"/>
                          <a:pt x="869" y="2"/>
                          <a:pt x="845" y="4"/>
                        </a:cubicBezTo>
                        <a:cubicBezTo>
                          <a:pt x="0" y="242"/>
                          <a:pt x="1167" y="1635"/>
                          <a:pt x="1167" y="1635"/>
                        </a:cubicBezTo>
                        <a:cubicBezTo>
                          <a:pt x="1167" y="1635"/>
                          <a:pt x="1686" y="0"/>
                          <a:pt x="91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78" name="Google Shape;2478;p49"/>
                  <p:cNvSpPr/>
                  <p:nvPr/>
                </p:nvSpPr>
                <p:spPr>
                  <a:xfrm>
                    <a:off x="3534277" y="6628690"/>
                    <a:ext cx="36578" cy="23550"/>
                  </a:xfrm>
                  <a:custGeom>
                    <a:rect b="b" l="l" r="r" t="t"/>
                    <a:pathLst>
                      <a:path extrusionOk="0" h="1166" w="1811">
                        <a:moveTo>
                          <a:pt x="780" y="1"/>
                        </a:moveTo>
                        <a:cubicBezTo>
                          <a:pt x="681" y="1"/>
                          <a:pt x="582" y="46"/>
                          <a:pt x="489" y="153"/>
                        </a:cubicBezTo>
                        <a:cubicBezTo>
                          <a:pt x="0" y="879"/>
                          <a:pt x="1810" y="1165"/>
                          <a:pt x="1810" y="1165"/>
                        </a:cubicBezTo>
                        <a:cubicBezTo>
                          <a:pt x="1810" y="1165"/>
                          <a:pt x="1286" y="1"/>
                          <a:pt x="78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79" name="Google Shape;2479;p49"/>
                  <p:cNvSpPr/>
                  <p:nvPr/>
                </p:nvSpPr>
                <p:spPr>
                  <a:xfrm>
                    <a:off x="3639607" y="6631800"/>
                    <a:ext cx="36093" cy="24277"/>
                  </a:xfrm>
                  <a:custGeom>
                    <a:rect b="b" l="l" r="r" t="t"/>
                    <a:pathLst>
                      <a:path extrusionOk="0" h="1202" w="1787">
                        <a:moveTo>
                          <a:pt x="1013" y="1"/>
                        </a:moveTo>
                        <a:cubicBezTo>
                          <a:pt x="499" y="1"/>
                          <a:pt x="0" y="1202"/>
                          <a:pt x="0" y="1202"/>
                        </a:cubicBezTo>
                        <a:cubicBezTo>
                          <a:pt x="0" y="1202"/>
                          <a:pt x="1786" y="856"/>
                          <a:pt x="1298" y="142"/>
                        </a:cubicBezTo>
                        <a:cubicBezTo>
                          <a:pt x="1205" y="43"/>
                          <a:pt x="1108" y="1"/>
                          <a:pt x="101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80" name="Google Shape;2480;p49"/>
                  <p:cNvSpPr/>
                  <p:nvPr/>
                </p:nvSpPr>
                <p:spPr>
                  <a:xfrm>
                    <a:off x="3617430" y="6607058"/>
                    <a:ext cx="31811" cy="31225"/>
                  </a:xfrm>
                  <a:custGeom>
                    <a:rect b="b" l="l" r="r" t="t"/>
                    <a:pathLst>
                      <a:path extrusionOk="0" h="1546" w="1575">
                        <a:moveTo>
                          <a:pt x="639" y="0"/>
                        </a:moveTo>
                        <a:cubicBezTo>
                          <a:pt x="0" y="0"/>
                          <a:pt x="122" y="1545"/>
                          <a:pt x="122" y="1545"/>
                        </a:cubicBezTo>
                        <a:cubicBezTo>
                          <a:pt x="122" y="1545"/>
                          <a:pt x="1575" y="450"/>
                          <a:pt x="813" y="33"/>
                        </a:cubicBezTo>
                        <a:cubicBezTo>
                          <a:pt x="749" y="11"/>
                          <a:pt x="692" y="0"/>
                          <a:pt x="639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81" name="Google Shape;2481;p49"/>
                  <p:cNvSpPr/>
                  <p:nvPr/>
                </p:nvSpPr>
                <p:spPr>
                  <a:xfrm>
                    <a:off x="3600888" y="6695342"/>
                    <a:ext cx="163539" cy="274565"/>
                  </a:xfrm>
                  <a:custGeom>
                    <a:rect b="b" l="l" r="r" t="t"/>
                    <a:pathLst>
                      <a:path extrusionOk="0" h="13594" w="8097">
                        <a:moveTo>
                          <a:pt x="8037" y="32"/>
                        </a:moveTo>
                        <a:lnTo>
                          <a:pt x="8035" y="48"/>
                        </a:lnTo>
                        <a:lnTo>
                          <a:pt x="8035" y="48"/>
                        </a:lnTo>
                        <a:cubicBezTo>
                          <a:pt x="8056" y="51"/>
                          <a:pt x="8076" y="53"/>
                          <a:pt x="8097" y="56"/>
                        </a:cubicBezTo>
                        <a:lnTo>
                          <a:pt x="8037" y="32"/>
                        </a:lnTo>
                        <a:close/>
                        <a:moveTo>
                          <a:pt x="7226" y="0"/>
                        </a:moveTo>
                        <a:cubicBezTo>
                          <a:pt x="3843" y="0"/>
                          <a:pt x="916" y="2516"/>
                          <a:pt x="477" y="5961"/>
                        </a:cubicBezTo>
                        <a:cubicBezTo>
                          <a:pt x="1" y="9700"/>
                          <a:pt x="2632" y="13117"/>
                          <a:pt x="6370" y="13593"/>
                        </a:cubicBezTo>
                        <a:cubicBezTo>
                          <a:pt x="6382" y="13593"/>
                          <a:pt x="6311" y="13581"/>
                          <a:pt x="6311" y="13581"/>
                        </a:cubicBezTo>
                        <a:lnTo>
                          <a:pt x="8035" y="48"/>
                        </a:lnTo>
                        <a:lnTo>
                          <a:pt x="8035" y="48"/>
                        </a:lnTo>
                        <a:cubicBezTo>
                          <a:pt x="7763" y="16"/>
                          <a:pt x="7493" y="0"/>
                          <a:pt x="7226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82" name="Google Shape;2482;p49"/>
                  <p:cNvSpPr/>
                  <p:nvPr/>
                </p:nvSpPr>
                <p:spPr>
                  <a:xfrm>
                    <a:off x="3616521" y="6707561"/>
                    <a:ext cx="146715" cy="250065"/>
                  </a:xfrm>
                  <a:custGeom>
                    <a:rect b="b" l="l" r="r" t="t"/>
                    <a:pathLst>
                      <a:path extrusionOk="0" h="12381" w="7264">
                        <a:moveTo>
                          <a:pt x="6527" y="0"/>
                        </a:moveTo>
                        <a:cubicBezTo>
                          <a:pt x="3479" y="0"/>
                          <a:pt x="826" y="2352"/>
                          <a:pt x="429" y="5440"/>
                        </a:cubicBezTo>
                        <a:cubicBezTo>
                          <a:pt x="0" y="8773"/>
                          <a:pt x="2346" y="11952"/>
                          <a:pt x="5680" y="12381"/>
                        </a:cubicBezTo>
                        <a:lnTo>
                          <a:pt x="5608" y="12369"/>
                        </a:lnTo>
                        <a:lnTo>
                          <a:pt x="7190" y="37"/>
                        </a:lnTo>
                        <a:lnTo>
                          <a:pt x="7190" y="37"/>
                        </a:lnTo>
                        <a:cubicBezTo>
                          <a:pt x="7214" y="40"/>
                          <a:pt x="7239" y="43"/>
                          <a:pt x="7263" y="46"/>
                        </a:cubicBezTo>
                        <a:lnTo>
                          <a:pt x="7192" y="22"/>
                        </a:lnTo>
                        <a:lnTo>
                          <a:pt x="7190" y="37"/>
                        </a:lnTo>
                        <a:lnTo>
                          <a:pt x="7190" y="37"/>
                        </a:lnTo>
                        <a:cubicBezTo>
                          <a:pt x="6967" y="12"/>
                          <a:pt x="6746" y="0"/>
                          <a:pt x="6527" y="0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83" name="Google Shape;2483;p49"/>
                  <p:cNvSpPr/>
                  <p:nvPr/>
                </p:nvSpPr>
                <p:spPr>
                  <a:xfrm>
                    <a:off x="3639849" y="6747734"/>
                    <a:ext cx="98140" cy="164690"/>
                  </a:xfrm>
                  <a:custGeom>
                    <a:rect b="b" l="l" r="r" t="t"/>
                    <a:pathLst>
                      <a:path extrusionOk="0" h="8154" w="4859">
                        <a:moveTo>
                          <a:pt x="4315" y="1"/>
                        </a:moveTo>
                        <a:cubicBezTo>
                          <a:pt x="2305" y="1"/>
                          <a:pt x="550" y="1539"/>
                          <a:pt x="286" y="3594"/>
                        </a:cubicBezTo>
                        <a:cubicBezTo>
                          <a:pt x="0" y="5808"/>
                          <a:pt x="1560" y="7880"/>
                          <a:pt x="3787" y="8154"/>
                        </a:cubicBezTo>
                        <a:lnTo>
                          <a:pt x="3810" y="8154"/>
                        </a:lnTo>
                        <a:lnTo>
                          <a:pt x="4858" y="34"/>
                        </a:lnTo>
                        <a:lnTo>
                          <a:pt x="4822" y="34"/>
                        </a:lnTo>
                        <a:cubicBezTo>
                          <a:pt x="4652" y="12"/>
                          <a:pt x="4482" y="1"/>
                          <a:pt x="4315" y="1"/>
                        </a:cubicBez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84" name="Google Shape;2484;p49"/>
                  <p:cNvSpPr/>
                  <p:nvPr/>
                </p:nvSpPr>
                <p:spPr>
                  <a:xfrm>
                    <a:off x="3682405" y="6790654"/>
                    <a:ext cx="50049" cy="85456"/>
                  </a:xfrm>
                  <a:custGeom>
                    <a:rect b="b" l="l" r="r" t="t"/>
                    <a:pathLst>
                      <a:path extrusionOk="0" h="4231" w="2478">
                        <a:moveTo>
                          <a:pt x="2213" y="0"/>
                        </a:moveTo>
                        <a:cubicBezTo>
                          <a:pt x="1172" y="0"/>
                          <a:pt x="264" y="803"/>
                          <a:pt x="132" y="1861"/>
                        </a:cubicBezTo>
                        <a:cubicBezTo>
                          <a:pt x="1" y="2993"/>
                          <a:pt x="787" y="4088"/>
                          <a:pt x="1930" y="4231"/>
                        </a:cubicBezTo>
                        <a:lnTo>
                          <a:pt x="1941" y="4231"/>
                        </a:lnTo>
                        <a:lnTo>
                          <a:pt x="2477" y="16"/>
                        </a:lnTo>
                        <a:lnTo>
                          <a:pt x="2465" y="16"/>
                        </a:lnTo>
                        <a:cubicBezTo>
                          <a:pt x="2380" y="5"/>
                          <a:pt x="2296" y="0"/>
                          <a:pt x="2213" y="0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85" name="Google Shape;2485;p49"/>
                  <p:cNvSpPr/>
                  <p:nvPr/>
                </p:nvSpPr>
                <p:spPr>
                  <a:xfrm>
                    <a:off x="3678325" y="6872251"/>
                    <a:ext cx="32235" cy="29751"/>
                  </a:xfrm>
                  <a:custGeom>
                    <a:rect b="b" l="l" r="r" t="t"/>
                    <a:pathLst>
                      <a:path extrusionOk="0" h="1473" w="1596">
                        <a:moveTo>
                          <a:pt x="1596" y="0"/>
                        </a:moveTo>
                        <a:lnTo>
                          <a:pt x="1596" y="0"/>
                        </a:lnTo>
                        <a:cubicBezTo>
                          <a:pt x="1596" y="0"/>
                          <a:pt x="0" y="869"/>
                          <a:pt x="703" y="1417"/>
                        </a:cubicBezTo>
                        <a:cubicBezTo>
                          <a:pt x="779" y="1456"/>
                          <a:pt x="848" y="1473"/>
                          <a:pt x="912" y="1473"/>
                        </a:cubicBezTo>
                        <a:cubicBezTo>
                          <a:pt x="1499" y="1473"/>
                          <a:pt x="1596" y="0"/>
                          <a:pt x="159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86" name="Google Shape;2486;p49"/>
                  <p:cNvSpPr/>
                  <p:nvPr/>
                </p:nvSpPr>
                <p:spPr>
                  <a:xfrm>
                    <a:off x="3650554" y="6813901"/>
                    <a:ext cx="33790" cy="16057"/>
                  </a:xfrm>
                  <a:custGeom>
                    <a:rect b="b" l="l" r="r" t="t"/>
                    <a:pathLst>
                      <a:path extrusionOk="0" h="795" w="1673">
                        <a:moveTo>
                          <a:pt x="433" y="1"/>
                        </a:moveTo>
                        <a:cubicBezTo>
                          <a:pt x="251" y="1"/>
                          <a:pt x="103" y="85"/>
                          <a:pt x="42" y="318"/>
                        </a:cubicBezTo>
                        <a:cubicBezTo>
                          <a:pt x="1" y="689"/>
                          <a:pt x="302" y="795"/>
                          <a:pt x="656" y="795"/>
                        </a:cubicBezTo>
                        <a:cubicBezTo>
                          <a:pt x="1119" y="795"/>
                          <a:pt x="1673" y="615"/>
                          <a:pt x="1673" y="615"/>
                        </a:cubicBezTo>
                        <a:cubicBezTo>
                          <a:pt x="1673" y="615"/>
                          <a:pt x="926" y="1"/>
                          <a:pt x="433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87" name="Google Shape;2487;p49"/>
                  <p:cNvSpPr/>
                  <p:nvPr/>
                </p:nvSpPr>
                <p:spPr>
                  <a:xfrm>
                    <a:off x="3654028" y="6854215"/>
                    <a:ext cx="36820" cy="21086"/>
                  </a:xfrm>
                  <a:custGeom>
                    <a:rect b="b" l="l" r="r" t="t"/>
                    <a:pathLst>
                      <a:path extrusionOk="0" h="1044" w="1823">
                        <a:moveTo>
                          <a:pt x="1822" y="0"/>
                        </a:moveTo>
                        <a:lnTo>
                          <a:pt x="1822" y="0"/>
                        </a:lnTo>
                        <a:cubicBezTo>
                          <a:pt x="1822" y="0"/>
                          <a:pt x="1" y="84"/>
                          <a:pt x="394" y="858"/>
                        </a:cubicBezTo>
                        <a:cubicBezTo>
                          <a:pt x="489" y="990"/>
                          <a:pt x="597" y="1044"/>
                          <a:pt x="711" y="1044"/>
                        </a:cubicBezTo>
                        <a:cubicBezTo>
                          <a:pt x="1214" y="1044"/>
                          <a:pt x="1822" y="0"/>
                          <a:pt x="182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88" name="Google Shape;2488;p49"/>
                  <p:cNvSpPr/>
                  <p:nvPr/>
                </p:nvSpPr>
                <p:spPr>
                  <a:xfrm>
                    <a:off x="3692746" y="6758944"/>
                    <a:ext cx="33003" cy="32518"/>
                  </a:xfrm>
                  <a:custGeom>
                    <a:rect b="b" l="l" r="r" t="t"/>
                    <a:pathLst>
                      <a:path extrusionOk="0" h="1610" w="1634">
                        <a:moveTo>
                          <a:pt x="942" y="0"/>
                        </a:moveTo>
                        <a:cubicBezTo>
                          <a:pt x="905" y="0"/>
                          <a:pt x="865" y="5"/>
                          <a:pt x="822" y="14"/>
                        </a:cubicBezTo>
                        <a:cubicBezTo>
                          <a:pt x="1" y="360"/>
                          <a:pt x="1322" y="1610"/>
                          <a:pt x="1322" y="1610"/>
                        </a:cubicBezTo>
                        <a:cubicBezTo>
                          <a:pt x="1322" y="1610"/>
                          <a:pt x="1633" y="0"/>
                          <a:pt x="942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89" name="Google Shape;2489;p49"/>
                  <p:cNvSpPr/>
                  <p:nvPr/>
                </p:nvSpPr>
                <p:spPr>
                  <a:xfrm>
                    <a:off x="3660774" y="6777061"/>
                    <a:ext cx="35123" cy="26661"/>
                  </a:xfrm>
                  <a:custGeom>
                    <a:rect b="b" l="l" r="r" t="t"/>
                    <a:pathLst>
                      <a:path extrusionOk="0" h="1320" w="1739">
                        <a:moveTo>
                          <a:pt x="834" y="0"/>
                        </a:moveTo>
                        <a:cubicBezTo>
                          <a:pt x="751" y="0"/>
                          <a:pt x="663" y="32"/>
                          <a:pt x="572" y="106"/>
                        </a:cubicBezTo>
                        <a:cubicBezTo>
                          <a:pt x="0" y="784"/>
                          <a:pt x="1738" y="1320"/>
                          <a:pt x="1738" y="1320"/>
                        </a:cubicBezTo>
                        <a:cubicBezTo>
                          <a:pt x="1738" y="1320"/>
                          <a:pt x="1373" y="0"/>
                          <a:pt x="834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90" name="Google Shape;2490;p49"/>
                  <p:cNvSpPr/>
                  <p:nvPr/>
                </p:nvSpPr>
                <p:spPr>
                  <a:xfrm>
                    <a:off x="3799530" y="6429058"/>
                    <a:ext cx="231383" cy="252651"/>
                  </a:xfrm>
                  <a:custGeom>
                    <a:rect b="b" l="l" r="r" t="t"/>
                    <a:pathLst>
                      <a:path extrusionOk="0" h="12509" w="11456">
                        <a:moveTo>
                          <a:pt x="7549" y="0"/>
                        </a:moveTo>
                        <a:lnTo>
                          <a:pt x="7777" y="159"/>
                        </a:lnTo>
                        <a:lnTo>
                          <a:pt x="7777" y="159"/>
                        </a:lnTo>
                        <a:cubicBezTo>
                          <a:pt x="7703" y="104"/>
                          <a:pt x="7626" y="52"/>
                          <a:pt x="7549" y="0"/>
                        </a:cubicBezTo>
                        <a:close/>
                        <a:moveTo>
                          <a:pt x="7777" y="159"/>
                        </a:moveTo>
                        <a:lnTo>
                          <a:pt x="7777" y="159"/>
                        </a:lnTo>
                        <a:cubicBezTo>
                          <a:pt x="7804" y="178"/>
                          <a:pt x="7830" y="197"/>
                          <a:pt x="7857" y="217"/>
                        </a:cubicBezTo>
                        <a:lnTo>
                          <a:pt x="7857" y="217"/>
                        </a:lnTo>
                        <a:lnTo>
                          <a:pt x="7858" y="214"/>
                        </a:lnTo>
                        <a:lnTo>
                          <a:pt x="7777" y="159"/>
                        </a:lnTo>
                        <a:close/>
                        <a:moveTo>
                          <a:pt x="7857" y="217"/>
                        </a:moveTo>
                        <a:lnTo>
                          <a:pt x="319" y="11570"/>
                        </a:lnTo>
                        <a:lnTo>
                          <a:pt x="319" y="11570"/>
                        </a:lnTo>
                        <a:cubicBezTo>
                          <a:pt x="212" y="11507"/>
                          <a:pt x="105" y="11440"/>
                          <a:pt x="0" y="11371"/>
                        </a:cubicBezTo>
                        <a:lnTo>
                          <a:pt x="0" y="11371"/>
                        </a:lnTo>
                        <a:lnTo>
                          <a:pt x="310" y="11585"/>
                        </a:lnTo>
                        <a:lnTo>
                          <a:pt x="319" y="11570"/>
                        </a:lnTo>
                        <a:lnTo>
                          <a:pt x="319" y="11570"/>
                        </a:lnTo>
                        <a:cubicBezTo>
                          <a:pt x="1399" y="12204"/>
                          <a:pt x="2588" y="12509"/>
                          <a:pt x="3765" y="12509"/>
                        </a:cubicBezTo>
                        <a:cubicBezTo>
                          <a:pt x="5974" y="12509"/>
                          <a:pt x="8140" y="11436"/>
                          <a:pt x="9454" y="9454"/>
                        </a:cubicBezTo>
                        <a:cubicBezTo>
                          <a:pt x="11456" y="6439"/>
                          <a:pt x="10744" y="2367"/>
                          <a:pt x="7857" y="217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91" name="Google Shape;2491;p49"/>
                  <p:cNvSpPr/>
                  <p:nvPr/>
                </p:nvSpPr>
                <p:spPr>
                  <a:xfrm>
                    <a:off x="3806498" y="6439399"/>
                    <a:ext cx="208054" cy="229019"/>
                  </a:xfrm>
                  <a:custGeom>
                    <a:rect b="b" l="l" r="r" t="t"/>
                    <a:pathLst>
                      <a:path extrusionOk="0" h="11339" w="10301">
                        <a:moveTo>
                          <a:pt x="6870" y="0"/>
                        </a:moveTo>
                        <a:lnTo>
                          <a:pt x="6870" y="0"/>
                        </a:lnTo>
                        <a:cubicBezTo>
                          <a:pt x="6977" y="71"/>
                          <a:pt x="7080" y="144"/>
                          <a:pt x="7180" y="220"/>
                        </a:cubicBezTo>
                        <a:lnTo>
                          <a:pt x="7180" y="220"/>
                        </a:lnTo>
                        <a:lnTo>
                          <a:pt x="7192" y="202"/>
                        </a:lnTo>
                        <a:lnTo>
                          <a:pt x="6870" y="0"/>
                        </a:lnTo>
                        <a:close/>
                        <a:moveTo>
                          <a:pt x="0" y="10358"/>
                        </a:moveTo>
                        <a:lnTo>
                          <a:pt x="0" y="10358"/>
                        </a:lnTo>
                        <a:cubicBezTo>
                          <a:pt x="23" y="10374"/>
                          <a:pt x="46" y="10389"/>
                          <a:pt x="69" y="10403"/>
                        </a:cubicBezTo>
                        <a:lnTo>
                          <a:pt x="69" y="10403"/>
                        </a:lnTo>
                        <a:lnTo>
                          <a:pt x="0" y="10358"/>
                        </a:lnTo>
                        <a:close/>
                        <a:moveTo>
                          <a:pt x="7180" y="220"/>
                        </a:moveTo>
                        <a:lnTo>
                          <a:pt x="315" y="10553"/>
                        </a:lnTo>
                        <a:lnTo>
                          <a:pt x="315" y="10553"/>
                        </a:lnTo>
                        <a:cubicBezTo>
                          <a:pt x="232" y="10506"/>
                          <a:pt x="150" y="10456"/>
                          <a:pt x="69" y="10403"/>
                        </a:cubicBezTo>
                        <a:lnTo>
                          <a:pt x="69" y="10403"/>
                        </a:lnTo>
                        <a:lnTo>
                          <a:pt x="310" y="10561"/>
                        </a:lnTo>
                        <a:lnTo>
                          <a:pt x="315" y="10553"/>
                        </a:lnTo>
                        <a:lnTo>
                          <a:pt x="315" y="10553"/>
                        </a:lnTo>
                        <a:cubicBezTo>
                          <a:pt x="1238" y="11086"/>
                          <a:pt x="2259" y="11338"/>
                          <a:pt x="3276" y="11338"/>
                        </a:cubicBezTo>
                        <a:cubicBezTo>
                          <a:pt x="5307" y="11338"/>
                          <a:pt x="7322" y="10332"/>
                          <a:pt x="8513" y="8537"/>
                        </a:cubicBezTo>
                        <a:cubicBezTo>
                          <a:pt x="10300" y="5845"/>
                          <a:pt x="9718" y="2151"/>
                          <a:pt x="7180" y="220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92" name="Google Shape;2492;p49"/>
                  <p:cNvSpPr/>
                  <p:nvPr/>
                </p:nvSpPr>
                <p:spPr>
                  <a:xfrm>
                    <a:off x="3847378" y="6486520"/>
                    <a:ext cx="137747" cy="151320"/>
                  </a:xfrm>
                  <a:custGeom>
                    <a:rect b="b" l="l" r="r" t="t"/>
                    <a:pathLst>
                      <a:path extrusionOk="0" h="7492" w="6820">
                        <a:moveTo>
                          <a:pt x="4525" y="1"/>
                        </a:moveTo>
                        <a:lnTo>
                          <a:pt x="4605" y="56"/>
                        </a:lnTo>
                        <a:lnTo>
                          <a:pt x="4605" y="56"/>
                        </a:lnTo>
                        <a:cubicBezTo>
                          <a:pt x="4579" y="37"/>
                          <a:pt x="4552" y="19"/>
                          <a:pt x="4525" y="1"/>
                        </a:cubicBezTo>
                        <a:close/>
                        <a:moveTo>
                          <a:pt x="4605" y="56"/>
                        </a:moveTo>
                        <a:cubicBezTo>
                          <a:pt x="4654" y="90"/>
                          <a:pt x="4701" y="125"/>
                          <a:pt x="4748" y="160"/>
                        </a:cubicBezTo>
                        <a:lnTo>
                          <a:pt x="4748" y="160"/>
                        </a:lnTo>
                        <a:lnTo>
                          <a:pt x="4751" y="155"/>
                        </a:lnTo>
                        <a:lnTo>
                          <a:pt x="4605" y="56"/>
                        </a:lnTo>
                        <a:close/>
                        <a:moveTo>
                          <a:pt x="0" y="6835"/>
                        </a:moveTo>
                        <a:cubicBezTo>
                          <a:pt x="45" y="6865"/>
                          <a:pt x="91" y="6893"/>
                          <a:pt x="137" y="6921"/>
                        </a:cubicBezTo>
                        <a:lnTo>
                          <a:pt x="137" y="6921"/>
                        </a:lnTo>
                        <a:lnTo>
                          <a:pt x="0" y="6835"/>
                        </a:lnTo>
                        <a:close/>
                        <a:moveTo>
                          <a:pt x="4748" y="160"/>
                        </a:moveTo>
                        <a:lnTo>
                          <a:pt x="229" y="6975"/>
                        </a:lnTo>
                        <a:lnTo>
                          <a:pt x="229" y="6975"/>
                        </a:lnTo>
                        <a:cubicBezTo>
                          <a:pt x="198" y="6957"/>
                          <a:pt x="167" y="6939"/>
                          <a:pt x="137" y="6921"/>
                        </a:cubicBezTo>
                        <a:lnTo>
                          <a:pt x="137" y="6921"/>
                        </a:lnTo>
                        <a:lnTo>
                          <a:pt x="227" y="6978"/>
                        </a:lnTo>
                        <a:lnTo>
                          <a:pt x="229" y="6975"/>
                        </a:lnTo>
                        <a:lnTo>
                          <a:pt x="229" y="6975"/>
                        </a:lnTo>
                        <a:cubicBezTo>
                          <a:pt x="845" y="7324"/>
                          <a:pt x="1524" y="7491"/>
                          <a:pt x="2200" y="7491"/>
                        </a:cubicBezTo>
                        <a:cubicBezTo>
                          <a:pt x="3534" y="7491"/>
                          <a:pt x="4855" y="6840"/>
                          <a:pt x="5644" y="5656"/>
                        </a:cubicBezTo>
                        <a:cubicBezTo>
                          <a:pt x="6820" y="3864"/>
                          <a:pt x="6420" y="1448"/>
                          <a:pt x="4748" y="160"/>
                        </a:cubicBezTo>
                        <a:close/>
                      </a:path>
                    </a:pathLst>
                  </a:custGeom>
                  <a:solidFill>
                    <a:srgbClr val="C7514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93" name="Google Shape;2493;p49"/>
                  <p:cNvSpPr/>
                  <p:nvPr/>
                </p:nvSpPr>
                <p:spPr>
                  <a:xfrm>
                    <a:off x="3870706" y="6516816"/>
                    <a:ext cx="70348" cy="78245"/>
                  </a:xfrm>
                  <a:custGeom>
                    <a:rect b="b" l="l" r="r" t="t"/>
                    <a:pathLst>
                      <a:path extrusionOk="0" h="3874" w="3483">
                        <a:moveTo>
                          <a:pt x="2346" y="1"/>
                        </a:moveTo>
                        <a:lnTo>
                          <a:pt x="2403" y="41"/>
                        </a:lnTo>
                        <a:lnTo>
                          <a:pt x="2403" y="41"/>
                        </a:lnTo>
                        <a:cubicBezTo>
                          <a:pt x="2384" y="27"/>
                          <a:pt x="2365" y="14"/>
                          <a:pt x="2346" y="1"/>
                        </a:cubicBezTo>
                        <a:close/>
                        <a:moveTo>
                          <a:pt x="2403" y="41"/>
                        </a:moveTo>
                        <a:lnTo>
                          <a:pt x="2403" y="41"/>
                        </a:lnTo>
                        <a:cubicBezTo>
                          <a:pt x="2464" y="85"/>
                          <a:pt x="2521" y="131"/>
                          <a:pt x="2575" y="181"/>
                        </a:cubicBezTo>
                        <a:lnTo>
                          <a:pt x="2575" y="181"/>
                        </a:lnTo>
                        <a:lnTo>
                          <a:pt x="2584" y="168"/>
                        </a:lnTo>
                        <a:lnTo>
                          <a:pt x="2403" y="41"/>
                        </a:lnTo>
                        <a:close/>
                        <a:moveTo>
                          <a:pt x="2575" y="181"/>
                        </a:moveTo>
                        <a:lnTo>
                          <a:pt x="256" y="3690"/>
                        </a:lnTo>
                        <a:lnTo>
                          <a:pt x="256" y="3690"/>
                        </a:lnTo>
                        <a:cubicBezTo>
                          <a:pt x="168" y="3649"/>
                          <a:pt x="83" y="3603"/>
                          <a:pt x="0" y="3549"/>
                        </a:cubicBezTo>
                        <a:lnTo>
                          <a:pt x="0" y="3549"/>
                        </a:lnTo>
                        <a:lnTo>
                          <a:pt x="238" y="3716"/>
                        </a:lnTo>
                        <a:lnTo>
                          <a:pt x="256" y="3690"/>
                        </a:lnTo>
                        <a:lnTo>
                          <a:pt x="256" y="3690"/>
                        </a:lnTo>
                        <a:cubicBezTo>
                          <a:pt x="526" y="3814"/>
                          <a:pt x="817" y="3873"/>
                          <a:pt x="1106" y="3873"/>
                        </a:cubicBezTo>
                        <a:cubicBezTo>
                          <a:pt x="1800" y="3873"/>
                          <a:pt x="2491" y="3532"/>
                          <a:pt x="2905" y="2918"/>
                        </a:cubicBezTo>
                        <a:cubicBezTo>
                          <a:pt x="3482" y="2047"/>
                          <a:pt x="3333" y="868"/>
                          <a:pt x="2575" y="181"/>
                        </a:cubicBezTo>
                        <a:close/>
                      </a:path>
                    </a:pathLst>
                  </a:custGeom>
                  <a:solidFill>
                    <a:srgbClr val="CF4A4A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94" name="Google Shape;2494;p49"/>
                  <p:cNvSpPr/>
                  <p:nvPr/>
                </p:nvSpPr>
                <p:spPr>
                  <a:xfrm>
                    <a:off x="3923604" y="6507404"/>
                    <a:ext cx="36820" cy="21228"/>
                  </a:xfrm>
                  <a:custGeom>
                    <a:rect b="b" l="l" r="r" t="t"/>
                    <a:pathLst>
                      <a:path extrusionOk="0" h="1051" w="1823">
                        <a:moveTo>
                          <a:pt x="1116" y="0"/>
                        </a:moveTo>
                        <a:cubicBezTo>
                          <a:pt x="613" y="0"/>
                          <a:pt x="1" y="1050"/>
                          <a:pt x="1" y="1050"/>
                        </a:cubicBezTo>
                        <a:cubicBezTo>
                          <a:pt x="1" y="1050"/>
                          <a:pt x="1822" y="967"/>
                          <a:pt x="1429" y="181"/>
                        </a:cubicBezTo>
                        <a:cubicBezTo>
                          <a:pt x="1336" y="53"/>
                          <a:pt x="1229" y="0"/>
                          <a:pt x="1116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95" name="Google Shape;2495;p49"/>
                  <p:cNvSpPr/>
                  <p:nvPr/>
                </p:nvSpPr>
                <p:spPr>
                  <a:xfrm>
                    <a:off x="3926734" y="6581266"/>
                    <a:ext cx="36335" cy="23187"/>
                  </a:xfrm>
                  <a:custGeom>
                    <a:rect b="b" l="l" r="r" t="t"/>
                    <a:pathLst>
                      <a:path extrusionOk="0" h="1148" w="1799">
                        <a:moveTo>
                          <a:pt x="0" y="1"/>
                        </a:moveTo>
                        <a:lnTo>
                          <a:pt x="0" y="1"/>
                        </a:lnTo>
                        <a:cubicBezTo>
                          <a:pt x="0" y="1"/>
                          <a:pt x="528" y="1147"/>
                          <a:pt x="1035" y="1147"/>
                        </a:cubicBezTo>
                        <a:cubicBezTo>
                          <a:pt x="1137" y="1147"/>
                          <a:pt x="1238" y="1101"/>
                          <a:pt x="1334" y="989"/>
                        </a:cubicBezTo>
                        <a:cubicBezTo>
                          <a:pt x="1798" y="263"/>
                          <a:pt x="1" y="1"/>
                          <a:pt x="0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96" name="Google Shape;2496;p49"/>
                  <p:cNvSpPr/>
                  <p:nvPr/>
                </p:nvSpPr>
                <p:spPr>
                  <a:xfrm>
                    <a:off x="3933702" y="6543295"/>
                    <a:ext cx="33689" cy="15774"/>
                  </a:xfrm>
                  <a:custGeom>
                    <a:rect b="b" l="l" r="r" t="t"/>
                    <a:pathLst>
                      <a:path extrusionOk="0" h="781" w="1668">
                        <a:moveTo>
                          <a:pt x="1245" y="0"/>
                        </a:moveTo>
                        <a:cubicBezTo>
                          <a:pt x="747" y="0"/>
                          <a:pt x="1" y="500"/>
                          <a:pt x="1" y="500"/>
                        </a:cubicBezTo>
                        <a:cubicBezTo>
                          <a:pt x="1" y="500"/>
                          <a:pt x="647" y="781"/>
                          <a:pt x="1134" y="781"/>
                        </a:cubicBezTo>
                        <a:cubicBezTo>
                          <a:pt x="1430" y="781"/>
                          <a:pt x="1668" y="677"/>
                          <a:pt x="1668" y="345"/>
                        </a:cubicBezTo>
                        <a:cubicBezTo>
                          <a:pt x="1622" y="90"/>
                          <a:pt x="1455" y="0"/>
                          <a:pt x="1245" y="0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97" name="Google Shape;2497;p49"/>
                  <p:cNvSpPr/>
                  <p:nvPr/>
                </p:nvSpPr>
                <p:spPr>
                  <a:xfrm>
                    <a:off x="3857962" y="6596899"/>
                    <a:ext cx="33972" cy="33487"/>
                  </a:xfrm>
                  <a:custGeom>
                    <a:rect b="b" l="l" r="r" t="t"/>
                    <a:pathLst>
                      <a:path extrusionOk="0" h="1658" w="1682">
                        <a:moveTo>
                          <a:pt x="1084" y="1"/>
                        </a:moveTo>
                        <a:cubicBezTo>
                          <a:pt x="1084" y="1"/>
                          <a:pt x="0" y="1453"/>
                          <a:pt x="846" y="1656"/>
                        </a:cubicBezTo>
                        <a:cubicBezTo>
                          <a:pt x="860" y="1657"/>
                          <a:pt x="874" y="1657"/>
                          <a:pt x="888" y="1657"/>
                        </a:cubicBezTo>
                        <a:cubicBezTo>
                          <a:pt x="1682" y="1657"/>
                          <a:pt x="1084" y="1"/>
                          <a:pt x="1084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498" name="Google Shape;2498;p49"/>
                  <p:cNvSpPr/>
                  <p:nvPr/>
                </p:nvSpPr>
                <p:spPr>
                  <a:xfrm>
                    <a:off x="3900296" y="6596657"/>
                    <a:ext cx="32942" cy="32336"/>
                  </a:xfrm>
                  <a:custGeom>
                    <a:rect b="b" l="l" r="r" t="t"/>
                    <a:pathLst>
                      <a:path extrusionOk="0" h="1601" w="1631">
                        <a:moveTo>
                          <a:pt x="309" y="1"/>
                        </a:moveTo>
                        <a:cubicBezTo>
                          <a:pt x="309" y="1"/>
                          <a:pt x="0" y="1600"/>
                          <a:pt x="694" y="1600"/>
                        </a:cubicBezTo>
                        <a:cubicBezTo>
                          <a:pt x="733" y="1600"/>
                          <a:pt x="775" y="1595"/>
                          <a:pt x="821" y="1584"/>
                        </a:cubicBezTo>
                        <a:cubicBezTo>
                          <a:pt x="1631" y="1251"/>
                          <a:pt x="309" y="1"/>
                          <a:pt x="309" y="1"/>
                        </a:cubicBezTo>
                        <a:close/>
                      </a:path>
                    </a:pathLst>
                  </a:custGeom>
                  <a:solidFill>
                    <a:srgbClr val="FFA333">
                      <a:alpha val="57489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2499" name="Google Shape;2499;p49"/>
                <p:cNvGrpSpPr/>
                <p:nvPr/>
              </p:nvGrpSpPr>
              <p:grpSpPr>
                <a:xfrm>
                  <a:off x="4038966" y="6621144"/>
                  <a:ext cx="314152" cy="312173"/>
                  <a:chOff x="2929391" y="6531419"/>
                  <a:chExt cx="314152" cy="312173"/>
                </a:xfrm>
              </p:grpSpPr>
              <p:sp>
                <p:nvSpPr>
                  <p:cNvPr id="2500" name="Google Shape;2500;p49"/>
                  <p:cNvSpPr/>
                  <p:nvPr/>
                </p:nvSpPr>
                <p:spPr>
                  <a:xfrm>
                    <a:off x="2999820" y="6531419"/>
                    <a:ext cx="86950" cy="55483"/>
                  </a:xfrm>
                  <a:custGeom>
                    <a:rect b="b" l="l" r="r" t="t"/>
                    <a:pathLst>
                      <a:path extrusionOk="0" h="2747" w="4305">
                        <a:moveTo>
                          <a:pt x="2320" y="1"/>
                        </a:moveTo>
                        <a:cubicBezTo>
                          <a:pt x="2016" y="1"/>
                          <a:pt x="1714" y="143"/>
                          <a:pt x="1518" y="409"/>
                        </a:cubicBezTo>
                        <a:lnTo>
                          <a:pt x="280" y="2135"/>
                        </a:lnTo>
                        <a:cubicBezTo>
                          <a:pt x="0" y="2511"/>
                          <a:pt x="64" y="2747"/>
                          <a:pt x="390" y="2747"/>
                        </a:cubicBezTo>
                        <a:cubicBezTo>
                          <a:pt x="466" y="2747"/>
                          <a:pt x="557" y="2734"/>
                          <a:pt x="661" y="2707"/>
                        </a:cubicBezTo>
                        <a:lnTo>
                          <a:pt x="3673" y="1885"/>
                        </a:lnTo>
                        <a:cubicBezTo>
                          <a:pt x="4221" y="1742"/>
                          <a:pt x="4304" y="1338"/>
                          <a:pt x="3864" y="980"/>
                        </a:cubicBezTo>
                        <a:lnTo>
                          <a:pt x="2923" y="218"/>
                        </a:lnTo>
                        <a:cubicBezTo>
                          <a:pt x="2746" y="71"/>
                          <a:pt x="2533" y="1"/>
                          <a:pt x="2320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01" name="Google Shape;2501;p49"/>
                  <p:cNvSpPr/>
                  <p:nvPr/>
                </p:nvSpPr>
                <p:spPr>
                  <a:xfrm>
                    <a:off x="3029026" y="6548223"/>
                    <a:ext cx="28640" cy="19794"/>
                  </a:xfrm>
                  <a:custGeom>
                    <a:rect b="b" l="l" r="r" t="t"/>
                    <a:pathLst>
                      <a:path extrusionOk="0" h="980" w="1418">
                        <a:moveTo>
                          <a:pt x="924" y="1"/>
                        </a:moveTo>
                        <a:cubicBezTo>
                          <a:pt x="800" y="1"/>
                          <a:pt x="660" y="33"/>
                          <a:pt x="524" y="101"/>
                        </a:cubicBezTo>
                        <a:cubicBezTo>
                          <a:pt x="191" y="268"/>
                          <a:pt x="1" y="577"/>
                          <a:pt x="108" y="791"/>
                        </a:cubicBezTo>
                        <a:cubicBezTo>
                          <a:pt x="170" y="915"/>
                          <a:pt x="315" y="979"/>
                          <a:pt x="489" y="979"/>
                        </a:cubicBezTo>
                        <a:cubicBezTo>
                          <a:pt x="616" y="979"/>
                          <a:pt x="758" y="945"/>
                          <a:pt x="894" y="875"/>
                        </a:cubicBezTo>
                        <a:cubicBezTo>
                          <a:pt x="1227" y="708"/>
                          <a:pt x="1417" y="398"/>
                          <a:pt x="1310" y="196"/>
                        </a:cubicBezTo>
                        <a:cubicBezTo>
                          <a:pt x="1254" y="69"/>
                          <a:pt x="1105" y="1"/>
                          <a:pt x="924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02" name="Google Shape;2502;p49"/>
                  <p:cNvSpPr/>
                  <p:nvPr/>
                </p:nvSpPr>
                <p:spPr>
                  <a:xfrm>
                    <a:off x="3178729" y="6580963"/>
                    <a:ext cx="54473" cy="83274"/>
                  </a:xfrm>
                  <a:custGeom>
                    <a:rect b="b" l="l" r="r" t="t"/>
                    <a:pathLst>
                      <a:path extrusionOk="0" h="4123" w="2697">
                        <a:moveTo>
                          <a:pt x="1219" y="0"/>
                        </a:moveTo>
                        <a:cubicBezTo>
                          <a:pt x="1091" y="0"/>
                          <a:pt x="974" y="146"/>
                          <a:pt x="899" y="432"/>
                        </a:cubicBezTo>
                        <a:lnTo>
                          <a:pt x="113" y="3433"/>
                        </a:lnTo>
                        <a:cubicBezTo>
                          <a:pt x="0" y="3856"/>
                          <a:pt x="177" y="4123"/>
                          <a:pt x="508" y="4123"/>
                        </a:cubicBezTo>
                        <a:cubicBezTo>
                          <a:pt x="597" y="4123"/>
                          <a:pt x="696" y="4104"/>
                          <a:pt x="804" y="4064"/>
                        </a:cubicBezTo>
                        <a:lnTo>
                          <a:pt x="1923" y="3635"/>
                        </a:lnTo>
                        <a:cubicBezTo>
                          <a:pt x="2459" y="3421"/>
                          <a:pt x="2697" y="2837"/>
                          <a:pt x="2459" y="2326"/>
                        </a:cubicBezTo>
                        <a:lnTo>
                          <a:pt x="1578" y="373"/>
                        </a:lnTo>
                        <a:cubicBezTo>
                          <a:pt x="1464" y="123"/>
                          <a:pt x="1337" y="0"/>
                          <a:pt x="1219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03" name="Google Shape;2503;p49"/>
                  <p:cNvSpPr/>
                  <p:nvPr/>
                </p:nvSpPr>
                <p:spPr>
                  <a:xfrm>
                    <a:off x="3196887" y="6616127"/>
                    <a:ext cx="18521" cy="26984"/>
                  </a:xfrm>
                  <a:custGeom>
                    <a:rect b="b" l="l" r="r" t="t"/>
                    <a:pathLst>
                      <a:path extrusionOk="0" h="1336" w="917">
                        <a:moveTo>
                          <a:pt x="485" y="1"/>
                        </a:moveTo>
                        <a:cubicBezTo>
                          <a:pt x="253" y="1"/>
                          <a:pt x="47" y="271"/>
                          <a:pt x="24" y="644"/>
                        </a:cubicBezTo>
                        <a:cubicBezTo>
                          <a:pt x="0" y="1013"/>
                          <a:pt x="179" y="1323"/>
                          <a:pt x="417" y="1335"/>
                        </a:cubicBezTo>
                        <a:cubicBezTo>
                          <a:pt x="426" y="1336"/>
                          <a:pt x="435" y="1336"/>
                          <a:pt x="444" y="1336"/>
                        </a:cubicBezTo>
                        <a:cubicBezTo>
                          <a:pt x="670" y="1336"/>
                          <a:pt x="859" y="1047"/>
                          <a:pt x="893" y="704"/>
                        </a:cubicBezTo>
                        <a:cubicBezTo>
                          <a:pt x="917" y="323"/>
                          <a:pt x="738" y="13"/>
                          <a:pt x="500" y="1"/>
                        </a:cubicBezTo>
                        <a:cubicBezTo>
                          <a:pt x="495" y="1"/>
                          <a:pt x="490" y="1"/>
                          <a:pt x="485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04" name="Google Shape;2504;p49"/>
                  <p:cNvSpPr/>
                  <p:nvPr/>
                </p:nvSpPr>
                <p:spPr>
                  <a:xfrm>
                    <a:off x="2929391" y="6622408"/>
                    <a:ext cx="54695" cy="83355"/>
                  </a:xfrm>
                  <a:custGeom>
                    <a:rect b="b" l="l" r="r" t="t"/>
                    <a:pathLst>
                      <a:path extrusionOk="0" h="4127" w="2708">
                        <a:moveTo>
                          <a:pt x="1226" y="1"/>
                        </a:moveTo>
                        <a:cubicBezTo>
                          <a:pt x="1097" y="1"/>
                          <a:pt x="978" y="144"/>
                          <a:pt x="897" y="428"/>
                        </a:cubicBezTo>
                        <a:lnTo>
                          <a:pt x="112" y="3441"/>
                        </a:lnTo>
                        <a:cubicBezTo>
                          <a:pt x="1" y="3866"/>
                          <a:pt x="163" y="4126"/>
                          <a:pt x="492" y="4126"/>
                        </a:cubicBezTo>
                        <a:cubicBezTo>
                          <a:pt x="586" y="4126"/>
                          <a:pt x="694" y="4105"/>
                          <a:pt x="814" y="4060"/>
                        </a:cubicBezTo>
                        <a:lnTo>
                          <a:pt x="1933" y="3631"/>
                        </a:lnTo>
                        <a:cubicBezTo>
                          <a:pt x="2469" y="3429"/>
                          <a:pt x="2707" y="2845"/>
                          <a:pt x="2469" y="2321"/>
                        </a:cubicBezTo>
                        <a:lnTo>
                          <a:pt x="1588" y="369"/>
                        </a:lnTo>
                        <a:cubicBezTo>
                          <a:pt x="1473" y="123"/>
                          <a:pt x="1345" y="1"/>
                          <a:pt x="1226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05" name="Google Shape;2505;p49"/>
                  <p:cNvSpPr/>
                  <p:nvPr/>
                </p:nvSpPr>
                <p:spPr>
                  <a:xfrm>
                    <a:off x="2947266" y="6657491"/>
                    <a:ext cx="18784" cy="27206"/>
                  </a:xfrm>
                  <a:custGeom>
                    <a:rect b="b" l="l" r="r" t="t"/>
                    <a:pathLst>
                      <a:path extrusionOk="0" h="1347" w="930">
                        <a:moveTo>
                          <a:pt x="498" y="1"/>
                        </a:moveTo>
                        <a:cubicBezTo>
                          <a:pt x="266" y="1"/>
                          <a:pt x="59" y="282"/>
                          <a:pt x="36" y="644"/>
                        </a:cubicBezTo>
                        <a:cubicBezTo>
                          <a:pt x="0" y="1013"/>
                          <a:pt x="179" y="1334"/>
                          <a:pt x="417" y="1346"/>
                        </a:cubicBezTo>
                        <a:cubicBezTo>
                          <a:pt x="422" y="1347"/>
                          <a:pt x="427" y="1347"/>
                          <a:pt x="432" y="1347"/>
                        </a:cubicBezTo>
                        <a:cubicBezTo>
                          <a:pt x="664" y="1347"/>
                          <a:pt x="882" y="1065"/>
                          <a:pt x="893" y="703"/>
                        </a:cubicBezTo>
                        <a:cubicBezTo>
                          <a:pt x="929" y="334"/>
                          <a:pt x="751" y="25"/>
                          <a:pt x="512" y="1"/>
                        </a:cubicBezTo>
                        <a:cubicBezTo>
                          <a:pt x="508" y="1"/>
                          <a:pt x="503" y="1"/>
                          <a:pt x="498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06" name="Google Shape;2506;p49"/>
                  <p:cNvSpPr/>
                  <p:nvPr/>
                </p:nvSpPr>
                <p:spPr>
                  <a:xfrm>
                    <a:off x="3099858" y="6550889"/>
                    <a:ext cx="54715" cy="83294"/>
                  </a:xfrm>
                  <a:custGeom>
                    <a:rect b="b" l="l" r="r" t="t"/>
                    <a:pathLst>
                      <a:path extrusionOk="0" h="4124" w="2709">
                        <a:moveTo>
                          <a:pt x="1229" y="1"/>
                        </a:moveTo>
                        <a:cubicBezTo>
                          <a:pt x="1099" y="1"/>
                          <a:pt x="980" y="147"/>
                          <a:pt x="899" y="433"/>
                        </a:cubicBezTo>
                        <a:lnTo>
                          <a:pt x="113" y="3434"/>
                        </a:lnTo>
                        <a:cubicBezTo>
                          <a:pt x="0" y="3857"/>
                          <a:pt x="169" y="4124"/>
                          <a:pt x="509" y="4124"/>
                        </a:cubicBezTo>
                        <a:cubicBezTo>
                          <a:pt x="600" y="4124"/>
                          <a:pt x="703" y="4105"/>
                          <a:pt x="816" y="4065"/>
                        </a:cubicBezTo>
                        <a:lnTo>
                          <a:pt x="1935" y="3636"/>
                        </a:lnTo>
                        <a:cubicBezTo>
                          <a:pt x="2470" y="3422"/>
                          <a:pt x="2709" y="2838"/>
                          <a:pt x="2470" y="2326"/>
                        </a:cubicBezTo>
                        <a:lnTo>
                          <a:pt x="1589" y="374"/>
                        </a:lnTo>
                        <a:cubicBezTo>
                          <a:pt x="1476" y="123"/>
                          <a:pt x="1348" y="1"/>
                          <a:pt x="1229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07" name="Google Shape;2507;p49"/>
                  <p:cNvSpPr/>
                  <p:nvPr/>
                </p:nvSpPr>
                <p:spPr>
                  <a:xfrm>
                    <a:off x="3117753" y="6586073"/>
                    <a:ext cx="18784" cy="26984"/>
                  </a:xfrm>
                  <a:custGeom>
                    <a:rect b="b" l="l" r="r" t="t"/>
                    <a:pathLst>
                      <a:path extrusionOk="0" h="1336" w="930">
                        <a:moveTo>
                          <a:pt x="497" y="0"/>
                        </a:moveTo>
                        <a:cubicBezTo>
                          <a:pt x="254" y="0"/>
                          <a:pt x="60" y="271"/>
                          <a:pt x="25" y="644"/>
                        </a:cubicBezTo>
                        <a:cubicBezTo>
                          <a:pt x="1" y="1013"/>
                          <a:pt x="180" y="1322"/>
                          <a:pt x="418" y="1334"/>
                        </a:cubicBezTo>
                        <a:cubicBezTo>
                          <a:pt x="427" y="1335"/>
                          <a:pt x="436" y="1336"/>
                          <a:pt x="444" y="1336"/>
                        </a:cubicBezTo>
                        <a:cubicBezTo>
                          <a:pt x="672" y="1336"/>
                          <a:pt x="871" y="1047"/>
                          <a:pt x="894" y="703"/>
                        </a:cubicBezTo>
                        <a:cubicBezTo>
                          <a:pt x="930" y="322"/>
                          <a:pt x="751" y="13"/>
                          <a:pt x="513" y="1"/>
                        </a:cubicBezTo>
                        <a:cubicBezTo>
                          <a:pt x="508" y="1"/>
                          <a:pt x="502" y="0"/>
                          <a:pt x="497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08" name="Google Shape;2508;p49"/>
                  <p:cNvSpPr/>
                  <p:nvPr/>
                </p:nvSpPr>
                <p:spPr>
                  <a:xfrm>
                    <a:off x="2985258" y="6631073"/>
                    <a:ext cx="82628" cy="53665"/>
                  </a:xfrm>
                  <a:custGeom>
                    <a:rect b="b" l="l" r="r" t="t"/>
                    <a:pathLst>
                      <a:path extrusionOk="0" h="2657" w="4091">
                        <a:moveTo>
                          <a:pt x="2891" y="0"/>
                        </a:moveTo>
                        <a:cubicBezTo>
                          <a:pt x="2821" y="0"/>
                          <a:pt x="2751" y="8"/>
                          <a:pt x="2680" y="23"/>
                        </a:cubicBezTo>
                        <a:lnTo>
                          <a:pt x="596" y="452"/>
                        </a:lnTo>
                        <a:cubicBezTo>
                          <a:pt x="48" y="571"/>
                          <a:pt x="1" y="880"/>
                          <a:pt x="501" y="1130"/>
                        </a:cubicBezTo>
                        <a:lnTo>
                          <a:pt x="3275" y="2547"/>
                        </a:lnTo>
                        <a:cubicBezTo>
                          <a:pt x="3411" y="2622"/>
                          <a:pt x="3536" y="2657"/>
                          <a:pt x="3644" y="2657"/>
                        </a:cubicBezTo>
                        <a:cubicBezTo>
                          <a:pt x="3930" y="2657"/>
                          <a:pt x="4091" y="2410"/>
                          <a:pt x="4013" y="2011"/>
                        </a:cubicBezTo>
                        <a:lnTo>
                          <a:pt x="3834" y="821"/>
                        </a:lnTo>
                        <a:cubicBezTo>
                          <a:pt x="3762" y="334"/>
                          <a:pt x="3356" y="0"/>
                          <a:pt x="2891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09" name="Google Shape;2509;p49"/>
                  <p:cNvSpPr/>
                  <p:nvPr/>
                </p:nvSpPr>
                <p:spPr>
                  <a:xfrm>
                    <a:off x="3022300" y="6644383"/>
                    <a:ext cx="28398" cy="18562"/>
                  </a:xfrm>
                  <a:custGeom>
                    <a:rect b="b" l="l" r="r" t="t"/>
                    <a:pathLst>
                      <a:path extrusionOk="0" h="919" w="1406">
                        <a:moveTo>
                          <a:pt x="557" y="1"/>
                        </a:moveTo>
                        <a:cubicBezTo>
                          <a:pt x="313" y="1"/>
                          <a:pt x="115" y="103"/>
                          <a:pt x="72" y="269"/>
                        </a:cubicBezTo>
                        <a:cubicBezTo>
                          <a:pt x="0" y="495"/>
                          <a:pt x="238" y="769"/>
                          <a:pt x="595" y="876"/>
                        </a:cubicBezTo>
                        <a:cubicBezTo>
                          <a:pt x="690" y="905"/>
                          <a:pt x="784" y="918"/>
                          <a:pt x="870" y="918"/>
                        </a:cubicBezTo>
                        <a:cubicBezTo>
                          <a:pt x="1110" y="918"/>
                          <a:pt x="1302" y="816"/>
                          <a:pt x="1346" y="650"/>
                        </a:cubicBezTo>
                        <a:cubicBezTo>
                          <a:pt x="1405" y="412"/>
                          <a:pt x="1191" y="150"/>
                          <a:pt x="834" y="43"/>
                        </a:cubicBezTo>
                        <a:cubicBezTo>
                          <a:pt x="739" y="14"/>
                          <a:pt x="645" y="1"/>
                          <a:pt x="55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10" name="Google Shape;2510;p49"/>
                  <p:cNvSpPr/>
                  <p:nvPr/>
                </p:nvSpPr>
                <p:spPr>
                  <a:xfrm>
                    <a:off x="3172246" y="6703138"/>
                    <a:ext cx="71297" cy="68571"/>
                  </a:xfrm>
                  <a:custGeom>
                    <a:rect b="b" l="l" r="r" t="t"/>
                    <a:pathLst>
                      <a:path extrusionOk="0" h="3395" w="3530">
                        <a:moveTo>
                          <a:pt x="1450" y="1"/>
                        </a:moveTo>
                        <a:cubicBezTo>
                          <a:pt x="1006" y="1"/>
                          <a:pt x="617" y="309"/>
                          <a:pt x="518" y="765"/>
                        </a:cubicBezTo>
                        <a:lnTo>
                          <a:pt x="77" y="2849"/>
                        </a:lnTo>
                        <a:cubicBezTo>
                          <a:pt x="1" y="3200"/>
                          <a:pt x="76" y="3395"/>
                          <a:pt x="257" y="3395"/>
                        </a:cubicBezTo>
                        <a:cubicBezTo>
                          <a:pt x="357" y="3395"/>
                          <a:pt x="491" y="3334"/>
                          <a:pt x="649" y="3206"/>
                        </a:cubicBezTo>
                        <a:lnTo>
                          <a:pt x="3077" y="1253"/>
                        </a:lnTo>
                        <a:cubicBezTo>
                          <a:pt x="3530" y="896"/>
                          <a:pt x="3435" y="503"/>
                          <a:pt x="2887" y="348"/>
                        </a:cubicBezTo>
                        <a:lnTo>
                          <a:pt x="1720" y="39"/>
                        </a:lnTo>
                        <a:cubicBezTo>
                          <a:pt x="1629" y="13"/>
                          <a:pt x="1538" y="1"/>
                          <a:pt x="1450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11" name="Google Shape;2511;p49"/>
                  <p:cNvSpPr/>
                  <p:nvPr/>
                </p:nvSpPr>
                <p:spPr>
                  <a:xfrm>
                    <a:off x="3189656" y="6718750"/>
                    <a:ext cx="24560" cy="23490"/>
                  </a:xfrm>
                  <a:custGeom>
                    <a:rect b="b" l="l" r="r" t="t"/>
                    <a:pathLst>
                      <a:path extrusionOk="0" h="1163" w="1216">
                        <a:moveTo>
                          <a:pt x="840" y="0"/>
                        </a:moveTo>
                        <a:cubicBezTo>
                          <a:pt x="666" y="0"/>
                          <a:pt x="453" y="110"/>
                          <a:pt x="287" y="302"/>
                        </a:cubicBezTo>
                        <a:cubicBezTo>
                          <a:pt x="49" y="587"/>
                          <a:pt x="1" y="945"/>
                          <a:pt x="180" y="1099"/>
                        </a:cubicBezTo>
                        <a:cubicBezTo>
                          <a:pt x="233" y="1142"/>
                          <a:pt x="302" y="1163"/>
                          <a:pt x="378" y="1163"/>
                        </a:cubicBezTo>
                        <a:cubicBezTo>
                          <a:pt x="556" y="1163"/>
                          <a:pt x="775" y="1053"/>
                          <a:pt x="942" y="861"/>
                        </a:cubicBezTo>
                        <a:cubicBezTo>
                          <a:pt x="1180" y="576"/>
                          <a:pt x="1215" y="218"/>
                          <a:pt x="1037" y="64"/>
                        </a:cubicBezTo>
                        <a:cubicBezTo>
                          <a:pt x="983" y="21"/>
                          <a:pt x="915" y="0"/>
                          <a:pt x="840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12" name="Google Shape;2512;p49"/>
                  <p:cNvSpPr/>
                  <p:nvPr/>
                </p:nvSpPr>
                <p:spPr>
                  <a:xfrm>
                    <a:off x="2956395" y="6752783"/>
                    <a:ext cx="89556" cy="49282"/>
                  </a:xfrm>
                  <a:custGeom>
                    <a:rect b="b" l="l" r="r" t="t"/>
                    <a:pathLst>
                      <a:path extrusionOk="0" h="2440" w="4434">
                        <a:moveTo>
                          <a:pt x="2852" y="1"/>
                        </a:moveTo>
                        <a:cubicBezTo>
                          <a:pt x="2703" y="1"/>
                          <a:pt x="2551" y="34"/>
                          <a:pt x="2406" y="105"/>
                        </a:cubicBezTo>
                        <a:lnTo>
                          <a:pt x="501" y="1081"/>
                        </a:lnTo>
                        <a:cubicBezTo>
                          <a:pt x="1" y="1331"/>
                          <a:pt x="48" y="1641"/>
                          <a:pt x="596" y="1760"/>
                        </a:cubicBezTo>
                        <a:lnTo>
                          <a:pt x="3644" y="2415"/>
                        </a:lnTo>
                        <a:cubicBezTo>
                          <a:pt x="3721" y="2432"/>
                          <a:pt x="3793" y="2440"/>
                          <a:pt x="3858" y="2440"/>
                        </a:cubicBezTo>
                        <a:cubicBezTo>
                          <a:pt x="4259" y="2440"/>
                          <a:pt x="4434" y="2139"/>
                          <a:pt x="4239" y="1689"/>
                        </a:cubicBezTo>
                        <a:lnTo>
                          <a:pt x="3751" y="581"/>
                        </a:lnTo>
                        <a:cubicBezTo>
                          <a:pt x="3581" y="215"/>
                          <a:pt x="3227" y="1"/>
                          <a:pt x="2852" y="1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13" name="Google Shape;2513;p49"/>
                  <p:cNvSpPr/>
                  <p:nvPr/>
                </p:nvSpPr>
                <p:spPr>
                  <a:xfrm>
                    <a:off x="2994407" y="6768558"/>
                    <a:ext cx="27428" cy="17390"/>
                  </a:xfrm>
                  <a:custGeom>
                    <a:rect b="b" l="l" r="r" t="t"/>
                    <a:pathLst>
                      <a:path extrusionOk="0" h="861" w="1358">
                        <a:moveTo>
                          <a:pt x="632" y="1"/>
                        </a:moveTo>
                        <a:cubicBezTo>
                          <a:pt x="290" y="1"/>
                          <a:pt x="23" y="194"/>
                          <a:pt x="0" y="419"/>
                        </a:cubicBezTo>
                        <a:cubicBezTo>
                          <a:pt x="0" y="658"/>
                          <a:pt x="298" y="860"/>
                          <a:pt x="655" y="860"/>
                        </a:cubicBezTo>
                        <a:cubicBezTo>
                          <a:pt x="666" y="860"/>
                          <a:pt x="677" y="860"/>
                          <a:pt x="689" y="860"/>
                        </a:cubicBezTo>
                        <a:cubicBezTo>
                          <a:pt x="1053" y="860"/>
                          <a:pt x="1334" y="674"/>
                          <a:pt x="1345" y="443"/>
                        </a:cubicBezTo>
                        <a:cubicBezTo>
                          <a:pt x="1357" y="205"/>
                          <a:pt x="1060" y="15"/>
                          <a:pt x="691" y="3"/>
                        </a:cubicBezTo>
                        <a:cubicBezTo>
                          <a:pt x="671" y="1"/>
                          <a:pt x="651" y="1"/>
                          <a:pt x="632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14" name="Google Shape;2514;p49"/>
                  <p:cNvSpPr/>
                  <p:nvPr/>
                </p:nvSpPr>
                <p:spPr>
                  <a:xfrm>
                    <a:off x="3075197" y="6790027"/>
                    <a:ext cx="73640" cy="53564"/>
                  </a:xfrm>
                  <a:custGeom>
                    <a:rect b="b" l="l" r="r" t="t"/>
                    <a:pathLst>
                      <a:path extrusionOk="0" h="2652" w="3646">
                        <a:moveTo>
                          <a:pt x="2570" y="0"/>
                        </a:moveTo>
                        <a:cubicBezTo>
                          <a:pt x="2508" y="0"/>
                          <a:pt x="2445" y="8"/>
                          <a:pt x="2382" y="23"/>
                        </a:cubicBezTo>
                        <a:lnTo>
                          <a:pt x="513" y="452"/>
                        </a:lnTo>
                        <a:cubicBezTo>
                          <a:pt x="24" y="571"/>
                          <a:pt x="1" y="880"/>
                          <a:pt x="441" y="1142"/>
                        </a:cubicBezTo>
                        <a:lnTo>
                          <a:pt x="2918" y="2547"/>
                        </a:lnTo>
                        <a:cubicBezTo>
                          <a:pt x="3037" y="2618"/>
                          <a:pt x="3147" y="2652"/>
                          <a:pt x="3242" y="2652"/>
                        </a:cubicBezTo>
                        <a:cubicBezTo>
                          <a:pt x="3497" y="2652"/>
                          <a:pt x="3645" y="2411"/>
                          <a:pt x="3584" y="2011"/>
                        </a:cubicBezTo>
                        <a:lnTo>
                          <a:pt x="3418" y="821"/>
                        </a:lnTo>
                        <a:cubicBezTo>
                          <a:pt x="3355" y="334"/>
                          <a:pt x="2987" y="0"/>
                          <a:pt x="2570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15" name="Google Shape;2515;p49"/>
                  <p:cNvSpPr/>
                  <p:nvPr/>
                </p:nvSpPr>
                <p:spPr>
                  <a:xfrm>
                    <a:off x="3107897" y="6803459"/>
                    <a:ext cx="25752" cy="18440"/>
                  </a:xfrm>
                  <a:custGeom>
                    <a:rect b="b" l="l" r="r" t="t"/>
                    <a:pathLst>
                      <a:path extrusionOk="0" h="913" w="1275">
                        <a:moveTo>
                          <a:pt x="501" y="0"/>
                        </a:moveTo>
                        <a:cubicBezTo>
                          <a:pt x="285" y="0"/>
                          <a:pt x="104" y="96"/>
                          <a:pt x="60" y="263"/>
                        </a:cubicBezTo>
                        <a:cubicBezTo>
                          <a:pt x="1" y="501"/>
                          <a:pt x="203" y="763"/>
                          <a:pt x="525" y="870"/>
                        </a:cubicBezTo>
                        <a:cubicBezTo>
                          <a:pt x="608" y="899"/>
                          <a:pt x="691" y="912"/>
                          <a:pt x="769" y="912"/>
                        </a:cubicBezTo>
                        <a:cubicBezTo>
                          <a:pt x="982" y="912"/>
                          <a:pt x="1160" y="813"/>
                          <a:pt x="1203" y="656"/>
                        </a:cubicBezTo>
                        <a:cubicBezTo>
                          <a:pt x="1275" y="406"/>
                          <a:pt x="1072" y="132"/>
                          <a:pt x="739" y="37"/>
                        </a:cubicBezTo>
                        <a:cubicBezTo>
                          <a:pt x="658" y="12"/>
                          <a:pt x="578" y="0"/>
                          <a:pt x="501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16" name="Google Shape;2516;p49"/>
                  <p:cNvSpPr/>
                  <p:nvPr/>
                </p:nvSpPr>
                <p:spPr>
                  <a:xfrm>
                    <a:off x="3078590" y="6681991"/>
                    <a:ext cx="81032" cy="61663"/>
                  </a:xfrm>
                  <a:custGeom>
                    <a:rect b="b" l="l" r="r" t="t"/>
                    <a:pathLst>
                      <a:path extrusionOk="0" h="3053" w="4012">
                        <a:moveTo>
                          <a:pt x="1986" y="0"/>
                        </a:moveTo>
                        <a:cubicBezTo>
                          <a:pt x="1632" y="0"/>
                          <a:pt x="1298" y="200"/>
                          <a:pt x="1118" y="550"/>
                        </a:cubicBezTo>
                        <a:lnTo>
                          <a:pt x="190" y="2467"/>
                        </a:lnTo>
                        <a:cubicBezTo>
                          <a:pt x="0" y="2838"/>
                          <a:pt x="60" y="3052"/>
                          <a:pt x="306" y="3052"/>
                        </a:cubicBezTo>
                        <a:cubicBezTo>
                          <a:pt x="400" y="3052"/>
                          <a:pt x="521" y="3021"/>
                          <a:pt x="666" y="2955"/>
                        </a:cubicBezTo>
                        <a:lnTo>
                          <a:pt x="3488" y="1645"/>
                        </a:lnTo>
                        <a:cubicBezTo>
                          <a:pt x="4000" y="1407"/>
                          <a:pt x="4012" y="991"/>
                          <a:pt x="3535" y="717"/>
                        </a:cubicBezTo>
                        <a:lnTo>
                          <a:pt x="2476" y="133"/>
                        </a:lnTo>
                        <a:cubicBezTo>
                          <a:pt x="2318" y="43"/>
                          <a:pt x="2150" y="0"/>
                          <a:pt x="1986" y="0"/>
                        </a:cubicBezTo>
                        <a:close/>
                      </a:path>
                    </a:pathLst>
                  </a:custGeom>
                  <a:solidFill>
                    <a:srgbClr val="EDE5DB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17" name="Google Shape;2517;p49"/>
                  <p:cNvSpPr/>
                  <p:nvPr/>
                </p:nvSpPr>
                <p:spPr>
                  <a:xfrm>
                    <a:off x="3103090" y="6698452"/>
                    <a:ext cx="27913" cy="21389"/>
                  </a:xfrm>
                  <a:custGeom>
                    <a:rect b="b" l="l" r="r" t="t"/>
                    <a:pathLst>
                      <a:path extrusionOk="0" h="1059" w="1382">
                        <a:moveTo>
                          <a:pt x="927" y="1"/>
                        </a:moveTo>
                        <a:cubicBezTo>
                          <a:pt x="775" y="1"/>
                          <a:pt x="595" y="61"/>
                          <a:pt x="429" y="176"/>
                        </a:cubicBezTo>
                        <a:cubicBezTo>
                          <a:pt x="132" y="402"/>
                          <a:pt x="1" y="735"/>
                          <a:pt x="144" y="926"/>
                        </a:cubicBezTo>
                        <a:cubicBezTo>
                          <a:pt x="215" y="1014"/>
                          <a:pt x="331" y="1059"/>
                          <a:pt x="464" y="1059"/>
                        </a:cubicBezTo>
                        <a:cubicBezTo>
                          <a:pt x="617" y="1059"/>
                          <a:pt x="794" y="999"/>
                          <a:pt x="953" y="878"/>
                        </a:cubicBezTo>
                        <a:cubicBezTo>
                          <a:pt x="1251" y="652"/>
                          <a:pt x="1382" y="330"/>
                          <a:pt x="1239" y="140"/>
                        </a:cubicBezTo>
                        <a:cubicBezTo>
                          <a:pt x="1173" y="46"/>
                          <a:pt x="1060" y="1"/>
                          <a:pt x="92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sp>
              <p:nvSpPr>
                <p:cNvPr id="2518" name="Google Shape;2518;p49"/>
                <p:cNvSpPr/>
                <p:nvPr/>
              </p:nvSpPr>
              <p:spPr>
                <a:xfrm>
                  <a:off x="4324817" y="7154782"/>
                  <a:ext cx="1050" cy="1737"/>
                </a:xfrm>
                <a:custGeom>
                  <a:rect b="b" l="l" r="r" t="t"/>
                  <a:pathLst>
                    <a:path extrusionOk="0" h="86" w="52">
                      <a:moveTo>
                        <a:pt x="9" y="1"/>
                      </a:moveTo>
                      <a:cubicBezTo>
                        <a:pt x="0" y="43"/>
                        <a:pt x="33" y="85"/>
                        <a:pt x="45" y="85"/>
                      </a:cubicBezTo>
                      <a:cubicBezTo>
                        <a:pt x="50" y="85"/>
                        <a:pt x="51" y="78"/>
                        <a:pt x="44" y="60"/>
                      </a:cubicBezTo>
                      <a:lnTo>
                        <a:pt x="9" y="1"/>
                      </a:lnTo>
                      <a:close/>
                    </a:path>
                  </a:pathLst>
                </a:custGeom>
                <a:solidFill>
                  <a:srgbClr val="E7C569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519" name="Google Shape;2519;p49"/>
                <p:cNvSpPr/>
                <p:nvPr/>
              </p:nvSpPr>
              <p:spPr>
                <a:xfrm>
                  <a:off x="4411646" y="7160316"/>
                  <a:ext cx="1858" cy="1313"/>
                </a:xfrm>
                <a:custGeom>
                  <a:rect b="b" l="l" r="r" t="t"/>
                  <a:pathLst>
                    <a:path extrusionOk="0" h="65" w="92">
                      <a:moveTo>
                        <a:pt x="91" y="1"/>
                      </a:moveTo>
                      <a:lnTo>
                        <a:pt x="91" y="1"/>
                      </a:lnTo>
                      <a:cubicBezTo>
                        <a:pt x="46" y="19"/>
                        <a:pt x="1" y="64"/>
                        <a:pt x="8" y="64"/>
                      </a:cubicBezTo>
                      <a:cubicBezTo>
                        <a:pt x="10" y="64"/>
                        <a:pt x="17" y="60"/>
                        <a:pt x="32" y="48"/>
                      </a:cubicBezTo>
                      <a:lnTo>
                        <a:pt x="91" y="1"/>
                      </a:lnTo>
                      <a:close/>
                    </a:path>
                  </a:pathLst>
                </a:custGeom>
                <a:solidFill>
                  <a:srgbClr val="E7C569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520" name="Google Shape;2520;p49"/>
                <p:cNvSpPr/>
                <p:nvPr/>
              </p:nvSpPr>
              <p:spPr>
                <a:xfrm>
                  <a:off x="4417079" y="6407676"/>
                  <a:ext cx="1414" cy="1171"/>
                </a:xfrm>
                <a:custGeom>
                  <a:rect b="b" l="l" r="r" t="t"/>
                  <a:pathLst>
                    <a:path extrusionOk="0" h="58" w="70">
                      <a:moveTo>
                        <a:pt x="65" y="1"/>
                      </a:moveTo>
                      <a:lnTo>
                        <a:pt x="65" y="1"/>
                      </a:lnTo>
                      <a:cubicBezTo>
                        <a:pt x="63" y="1"/>
                        <a:pt x="58" y="7"/>
                        <a:pt x="48" y="22"/>
                      </a:cubicBezTo>
                      <a:lnTo>
                        <a:pt x="1" y="58"/>
                      </a:lnTo>
                      <a:cubicBezTo>
                        <a:pt x="45" y="49"/>
                        <a:pt x="69" y="1"/>
                        <a:pt x="65" y="1"/>
                      </a:cubicBezTo>
                      <a:close/>
                    </a:path>
                  </a:pathLst>
                </a:custGeom>
                <a:solidFill>
                  <a:srgbClr val="E7C569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2521" name="Google Shape;2521;p49"/>
            <p:cNvGrpSpPr/>
            <p:nvPr/>
          </p:nvGrpSpPr>
          <p:grpSpPr>
            <a:xfrm rot="5400000">
              <a:off x="7147611" y="690554"/>
              <a:ext cx="1300518" cy="760150"/>
              <a:chOff x="6688249" y="168216"/>
              <a:chExt cx="1740755" cy="1017467"/>
            </a:xfrm>
          </p:grpSpPr>
          <p:grpSp>
            <p:nvGrpSpPr>
              <p:cNvPr id="2522" name="Google Shape;2522;p49"/>
              <p:cNvGrpSpPr/>
              <p:nvPr/>
            </p:nvGrpSpPr>
            <p:grpSpPr>
              <a:xfrm flipH="1" rot="-5400000">
                <a:off x="7353728" y="110407"/>
                <a:ext cx="409798" cy="1740755"/>
                <a:chOff x="-1049900" y="1219025"/>
                <a:chExt cx="237550" cy="1009075"/>
              </a:xfrm>
            </p:grpSpPr>
            <p:sp>
              <p:nvSpPr>
                <p:cNvPr id="2523" name="Google Shape;2523;p49"/>
                <p:cNvSpPr/>
                <p:nvPr/>
              </p:nvSpPr>
              <p:spPr>
                <a:xfrm>
                  <a:off x="-1049900" y="1219025"/>
                  <a:ext cx="237550" cy="1009075"/>
                </a:xfrm>
                <a:custGeom>
                  <a:rect b="b" l="l" r="r" t="t"/>
                  <a:pathLst>
                    <a:path extrusionOk="0" h="40363" w="9502">
                      <a:moveTo>
                        <a:pt x="965" y="1"/>
                      </a:moveTo>
                      <a:cubicBezTo>
                        <a:pt x="417" y="1"/>
                        <a:pt x="0" y="453"/>
                        <a:pt x="36" y="989"/>
                      </a:cubicBezTo>
                      <a:lnTo>
                        <a:pt x="905" y="14502"/>
                      </a:lnTo>
                      <a:cubicBezTo>
                        <a:pt x="929" y="15038"/>
                        <a:pt x="965" y="15931"/>
                        <a:pt x="965" y="16479"/>
                      </a:cubicBezTo>
                      <a:lnTo>
                        <a:pt x="965" y="23396"/>
                      </a:lnTo>
                      <a:cubicBezTo>
                        <a:pt x="965" y="23944"/>
                        <a:pt x="929" y="24825"/>
                        <a:pt x="905" y="25385"/>
                      </a:cubicBezTo>
                      <a:lnTo>
                        <a:pt x="36" y="39386"/>
                      </a:lnTo>
                      <a:cubicBezTo>
                        <a:pt x="12" y="39922"/>
                        <a:pt x="429" y="40363"/>
                        <a:pt x="965" y="40363"/>
                      </a:cubicBezTo>
                      <a:lnTo>
                        <a:pt x="8537" y="40363"/>
                      </a:lnTo>
                      <a:cubicBezTo>
                        <a:pt x="9085" y="40363"/>
                        <a:pt x="9502" y="39922"/>
                        <a:pt x="9490" y="39386"/>
                      </a:cubicBezTo>
                      <a:lnTo>
                        <a:pt x="8906" y="25218"/>
                      </a:lnTo>
                      <a:cubicBezTo>
                        <a:pt x="8894" y="24682"/>
                        <a:pt x="8871" y="23789"/>
                        <a:pt x="8871" y="23242"/>
                      </a:cubicBezTo>
                      <a:lnTo>
                        <a:pt x="8871" y="17134"/>
                      </a:lnTo>
                      <a:cubicBezTo>
                        <a:pt x="8871" y="16586"/>
                        <a:pt x="8882" y="15705"/>
                        <a:pt x="8906" y="15157"/>
                      </a:cubicBezTo>
                      <a:lnTo>
                        <a:pt x="9490" y="989"/>
                      </a:lnTo>
                      <a:cubicBezTo>
                        <a:pt x="9502" y="453"/>
                        <a:pt x="9085" y="1"/>
                        <a:pt x="8537" y="1"/>
                      </a:cubicBezTo>
                      <a:close/>
                    </a:path>
                  </a:pathLst>
                </a:custGeom>
                <a:solidFill>
                  <a:srgbClr val="9898AE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524" name="Google Shape;2524;p49"/>
                <p:cNvSpPr/>
                <p:nvPr/>
              </p:nvSpPr>
              <p:spPr>
                <a:xfrm>
                  <a:off x="-1049600" y="1219025"/>
                  <a:ext cx="125925" cy="1009075"/>
                </a:xfrm>
                <a:custGeom>
                  <a:rect b="b" l="l" r="r" t="t"/>
                  <a:pathLst>
                    <a:path extrusionOk="0" h="40363" w="5037">
                      <a:moveTo>
                        <a:pt x="965" y="1"/>
                      </a:moveTo>
                      <a:cubicBezTo>
                        <a:pt x="417" y="1"/>
                        <a:pt x="0" y="453"/>
                        <a:pt x="36" y="989"/>
                      </a:cubicBezTo>
                      <a:lnTo>
                        <a:pt x="905" y="14502"/>
                      </a:lnTo>
                      <a:cubicBezTo>
                        <a:pt x="929" y="15038"/>
                        <a:pt x="965" y="15931"/>
                        <a:pt x="965" y="16479"/>
                      </a:cubicBezTo>
                      <a:lnTo>
                        <a:pt x="965" y="23396"/>
                      </a:lnTo>
                      <a:cubicBezTo>
                        <a:pt x="965" y="23944"/>
                        <a:pt x="929" y="24825"/>
                        <a:pt x="905" y="25385"/>
                      </a:cubicBezTo>
                      <a:lnTo>
                        <a:pt x="36" y="39386"/>
                      </a:lnTo>
                      <a:cubicBezTo>
                        <a:pt x="12" y="39922"/>
                        <a:pt x="429" y="40363"/>
                        <a:pt x="965" y="40363"/>
                      </a:cubicBezTo>
                      <a:lnTo>
                        <a:pt x="4060" y="40363"/>
                      </a:lnTo>
                      <a:cubicBezTo>
                        <a:pt x="4608" y="40363"/>
                        <a:pt x="5037" y="39922"/>
                        <a:pt x="5037" y="39386"/>
                      </a:cubicBezTo>
                      <a:lnTo>
                        <a:pt x="5037" y="989"/>
                      </a:lnTo>
                      <a:cubicBezTo>
                        <a:pt x="5037" y="441"/>
                        <a:pt x="4596" y="1"/>
                        <a:pt x="4060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525" name="Google Shape;2525;p49"/>
                <p:cNvSpPr/>
                <p:nvPr/>
              </p:nvSpPr>
              <p:spPr>
                <a:xfrm>
                  <a:off x="-1031150" y="1596750"/>
                  <a:ext cx="209275" cy="245300"/>
                </a:xfrm>
                <a:custGeom>
                  <a:rect b="b" l="l" r="r" t="t"/>
                  <a:pathLst>
                    <a:path extrusionOk="0" h="9812" w="8371">
                      <a:moveTo>
                        <a:pt x="4180" y="1"/>
                      </a:moveTo>
                      <a:cubicBezTo>
                        <a:pt x="1882" y="1"/>
                        <a:pt x="0" y="251"/>
                        <a:pt x="0" y="584"/>
                      </a:cubicBezTo>
                      <a:lnTo>
                        <a:pt x="0" y="9811"/>
                      </a:lnTo>
                      <a:cubicBezTo>
                        <a:pt x="0" y="9490"/>
                        <a:pt x="1882" y="9228"/>
                        <a:pt x="4180" y="9228"/>
                      </a:cubicBezTo>
                      <a:cubicBezTo>
                        <a:pt x="6489" y="9228"/>
                        <a:pt x="8371" y="9478"/>
                        <a:pt x="8371" y="9811"/>
                      </a:cubicBezTo>
                      <a:lnTo>
                        <a:pt x="8371" y="584"/>
                      </a:lnTo>
                      <a:cubicBezTo>
                        <a:pt x="8371" y="274"/>
                        <a:pt x="6489" y="1"/>
                        <a:pt x="418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526" name="Google Shape;2526;p49"/>
                <p:cNvSpPr/>
                <p:nvPr/>
              </p:nvSpPr>
              <p:spPr>
                <a:xfrm>
                  <a:off x="-951375" y="1654800"/>
                  <a:ext cx="55675" cy="113125"/>
                </a:xfrm>
                <a:custGeom>
                  <a:rect b="b" l="l" r="r" t="t"/>
                  <a:pathLst>
                    <a:path extrusionOk="0" h="4525" w="2227">
                      <a:moveTo>
                        <a:pt x="1108" y="0"/>
                      </a:moveTo>
                      <a:cubicBezTo>
                        <a:pt x="500" y="0"/>
                        <a:pt x="0" y="1012"/>
                        <a:pt x="0" y="2262"/>
                      </a:cubicBezTo>
                      <a:cubicBezTo>
                        <a:pt x="0" y="3513"/>
                        <a:pt x="500" y="4525"/>
                        <a:pt x="1108" y="4525"/>
                      </a:cubicBezTo>
                      <a:cubicBezTo>
                        <a:pt x="1727" y="4525"/>
                        <a:pt x="2227" y="3513"/>
                        <a:pt x="2227" y="2262"/>
                      </a:cubicBezTo>
                      <a:cubicBezTo>
                        <a:pt x="2227" y="1012"/>
                        <a:pt x="1727" y="0"/>
                        <a:pt x="1108" y="0"/>
                      </a:cubicBezTo>
                      <a:close/>
                    </a:path>
                  </a:pathLst>
                </a:custGeom>
                <a:solidFill>
                  <a:srgbClr val="6C356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527" name="Google Shape;2527;p49"/>
                <p:cNvSpPr/>
                <p:nvPr/>
              </p:nvSpPr>
              <p:spPr>
                <a:xfrm>
                  <a:off x="-980250" y="1683375"/>
                  <a:ext cx="113125" cy="55975"/>
                </a:xfrm>
                <a:custGeom>
                  <a:rect b="b" l="l" r="r" t="t"/>
                  <a:pathLst>
                    <a:path extrusionOk="0" h="2239" w="4525">
                      <a:moveTo>
                        <a:pt x="2263" y="0"/>
                      </a:moveTo>
                      <a:cubicBezTo>
                        <a:pt x="1024" y="0"/>
                        <a:pt x="0" y="500"/>
                        <a:pt x="0" y="1119"/>
                      </a:cubicBezTo>
                      <a:cubicBezTo>
                        <a:pt x="0" y="1739"/>
                        <a:pt x="1024" y="2239"/>
                        <a:pt x="2263" y="2239"/>
                      </a:cubicBezTo>
                      <a:cubicBezTo>
                        <a:pt x="3513" y="2239"/>
                        <a:pt x="4525" y="1739"/>
                        <a:pt x="4525" y="1119"/>
                      </a:cubicBezTo>
                      <a:cubicBezTo>
                        <a:pt x="4525" y="500"/>
                        <a:pt x="3513" y="0"/>
                        <a:pt x="2263" y="0"/>
                      </a:cubicBezTo>
                      <a:close/>
                    </a:path>
                  </a:pathLst>
                </a:custGeom>
                <a:solidFill>
                  <a:srgbClr val="CF4A4A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2528" name="Google Shape;2528;p49"/>
                <p:cNvSpPr/>
                <p:nvPr/>
              </p:nvSpPr>
              <p:spPr>
                <a:xfrm>
                  <a:off x="-1031150" y="1597050"/>
                  <a:ext cx="104500" cy="245300"/>
                </a:xfrm>
                <a:custGeom>
                  <a:rect b="b" l="l" r="r" t="t"/>
                  <a:pathLst>
                    <a:path extrusionOk="0" h="9812" w="4180">
                      <a:moveTo>
                        <a:pt x="4180" y="1"/>
                      </a:moveTo>
                      <a:cubicBezTo>
                        <a:pt x="1882" y="1"/>
                        <a:pt x="0" y="262"/>
                        <a:pt x="0" y="584"/>
                      </a:cubicBezTo>
                      <a:lnTo>
                        <a:pt x="0" y="9811"/>
                      </a:lnTo>
                      <a:cubicBezTo>
                        <a:pt x="0" y="9502"/>
                        <a:pt x="1882" y="9228"/>
                        <a:pt x="4180" y="9228"/>
                      </a:cubicBezTo>
                      <a:lnTo>
                        <a:pt x="4180" y="1"/>
                      </a:ln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2529" name="Google Shape;2529;p49"/>
              <p:cNvGrpSpPr/>
              <p:nvPr/>
            </p:nvGrpSpPr>
            <p:grpSpPr>
              <a:xfrm rot="-5400000">
                <a:off x="7445114" y="-310614"/>
                <a:ext cx="504963" cy="1462623"/>
                <a:chOff x="8428898" y="1636505"/>
                <a:chExt cx="645815" cy="1870361"/>
              </a:xfrm>
            </p:grpSpPr>
            <p:grpSp>
              <p:nvGrpSpPr>
                <p:cNvPr id="2530" name="Google Shape;2530;p49"/>
                <p:cNvGrpSpPr/>
                <p:nvPr/>
              </p:nvGrpSpPr>
              <p:grpSpPr>
                <a:xfrm>
                  <a:off x="8811521" y="1636505"/>
                  <a:ext cx="263193" cy="1865526"/>
                  <a:chOff x="-1310600" y="3676525"/>
                  <a:chExt cx="129225" cy="916000"/>
                </a:xfrm>
              </p:grpSpPr>
              <p:sp>
                <p:nvSpPr>
                  <p:cNvPr id="2531" name="Google Shape;2531;p49"/>
                  <p:cNvSpPr/>
                  <p:nvPr/>
                </p:nvSpPr>
                <p:spPr>
                  <a:xfrm>
                    <a:off x="-1310600" y="4116700"/>
                    <a:ext cx="97675" cy="475825"/>
                  </a:xfrm>
                  <a:custGeom>
                    <a:rect b="b" l="l" r="r" t="t"/>
                    <a:pathLst>
                      <a:path extrusionOk="0" h="19033" w="390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1" y="14455"/>
                          <a:pt x="72" y="14919"/>
                          <a:pt x="215" y="15348"/>
                        </a:cubicBezTo>
                        <a:lnTo>
                          <a:pt x="1382" y="18622"/>
                        </a:lnTo>
                        <a:cubicBezTo>
                          <a:pt x="1477" y="18896"/>
                          <a:pt x="1718" y="19033"/>
                          <a:pt x="1959" y="19033"/>
                        </a:cubicBezTo>
                        <a:cubicBezTo>
                          <a:pt x="2200" y="19033"/>
                          <a:pt x="2442" y="18896"/>
                          <a:pt x="2537" y="18622"/>
                        </a:cubicBezTo>
                        <a:lnTo>
                          <a:pt x="3680" y="15324"/>
                        </a:lnTo>
                        <a:cubicBezTo>
                          <a:pt x="3847" y="14836"/>
                          <a:pt x="3906" y="14336"/>
                          <a:pt x="3882" y="13848"/>
                        </a:cubicBezTo>
                        <a:lnTo>
                          <a:pt x="2811" y="37"/>
                        </a:ln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32" name="Google Shape;2532;p49"/>
                  <p:cNvSpPr/>
                  <p:nvPr/>
                </p:nvSpPr>
                <p:spPr>
                  <a:xfrm>
                    <a:off x="-1282625" y="4454850"/>
                    <a:ext cx="41700" cy="84250"/>
                  </a:xfrm>
                  <a:custGeom>
                    <a:rect b="b" l="l" r="r" t="t"/>
                    <a:pathLst>
                      <a:path extrusionOk="0" h="3370" w="1668">
                        <a:moveTo>
                          <a:pt x="834" y="0"/>
                        </a:moveTo>
                        <a:cubicBezTo>
                          <a:pt x="382" y="0"/>
                          <a:pt x="1" y="762"/>
                          <a:pt x="1" y="1691"/>
                        </a:cubicBezTo>
                        <a:cubicBezTo>
                          <a:pt x="1" y="2620"/>
                          <a:pt x="382" y="3370"/>
                          <a:pt x="834" y="3370"/>
                        </a:cubicBezTo>
                        <a:cubicBezTo>
                          <a:pt x="1299" y="3370"/>
                          <a:pt x="1668" y="2620"/>
                          <a:pt x="1668" y="1691"/>
                        </a:cubicBezTo>
                        <a:cubicBezTo>
                          <a:pt x="1668" y="762"/>
                          <a:pt x="1299" y="0"/>
                          <a:pt x="834" y="0"/>
                        </a:cubicBezTo>
                        <a:close/>
                      </a:path>
                    </a:pathLst>
                  </a:custGeom>
                  <a:solidFill>
                    <a:srgbClr val="363636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33" name="Google Shape;2533;p49"/>
                  <p:cNvSpPr/>
                  <p:nvPr/>
                </p:nvSpPr>
                <p:spPr>
                  <a:xfrm>
                    <a:off x="-1286475" y="3676525"/>
                    <a:ext cx="105100" cy="441100"/>
                  </a:xfrm>
                  <a:custGeom>
                    <a:rect b="b" l="l" r="r" t="t"/>
                    <a:pathLst>
                      <a:path extrusionOk="0" h="17644" w="4204">
                        <a:moveTo>
                          <a:pt x="2174" y="1"/>
                        </a:moveTo>
                        <a:cubicBezTo>
                          <a:pt x="1572" y="1"/>
                          <a:pt x="834" y="1047"/>
                          <a:pt x="500" y="2582"/>
                        </a:cubicBezTo>
                        <a:cubicBezTo>
                          <a:pt x="0" y="4868"/>
                          <a:pt x="500" y="17608"/>
                          <a:pt x="500" y="17608"/>
                        </a:cubicBezTo>
                        <a:lnTo>
                          <a:pt x="1810" y="17644"/>
                        </a:lnTo>
                        <a:cubicBezTo>
                          <a:pt x="1739" y="16655"/>
                          <a:pt x="2310" y="15917"/>
                          <a:pt x="2310" y="15917"/>
                        </a:cubicBezTo>
                        <a:cubicBezTo>
                          <a:pt x="4203" y="13655"/>
                          <a:pt x="3417" y="2594"/>
                          <a:pt x="2905" y="844"/>
                        </a:cubicBezTo>
                        <a:cubicBezTo>
                          <a:pt x="2739" y="259"/>
                          <a:pt x="2474" y="1"/>
                          <a:pt x="2174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34" name="Google Shape;2534;p49"/>
                  <p:cNvSpPr/>
                  <p:nvPr/>
                </p:nvSpPr>
                <p:spPr>
                  <a:xfrm>
                    <a:off x="-1286475" y="3740775"/>
                    <a:ext cx="45550" cy="376550"/>
                  </a:xfrm>
                  <a:custGeom>
                    <a:rect b="b" l="l" r="r" t="t"/>
                    <a:pathLst>
                      <a:path extrusionOk="0" h="15062" w="1822">
                        <a:moveTo>
                          <a:pt x="500" y="0"/>
                        </a:moveTo>
                        <a:cubicBezTo>
                          <a:pt x="0" y="2286"/>
                          <a:pt x="500" y="15026"/>
                          <a:pt x="500" y="15026"/>
                        </a:cubicBezTo>
                        <a:lnTo>
                          <a:pt x="1822" y="15062"/>
                        </a:lnTo>
                        <a:lnTo>
                          <a:pt x="1822" y="15062"/>
                        </a:lnTo>
                        <a:lnTo>
                          <a:pt x="500" y="0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35" name="Google Shape;2535;p49"/>
                  <p:cNvSpPr/>
                  <p:nvPr/>
                </p:nvSpPr>
                <p:spPr>
                  <a:xfrm>
                    <a:off x="-1310600" y="4116700"/>
                    <a:ext cx="63425" cy="475825"/>
                  </a:xfrm>
                  <a:custGeom>
                    <a:rect b="b" l="l" r="r" t="t"/>
                    <a:pathLst>
                      <a:path extrusionOk="0" h="19033" w="253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1" y="14455"/>
                          <a:pt x="72" y="14919"/>
                          <a:pt x="215" y="15348"/>
                        </a:cubicBezTo>
                        <a:lnTo>
                          <a:pt x="1382" y="18622"/>
                        </a:lnTo>
                        <a:cubicBezTo>
                          <a:pt x="1477" y="18896"/>
                          <a:pt x="1718" y="19033"/>
                          <a:pt x="1959" y="19033"/>
                        </a:cubicBezTo>
                        <a:cubicBezTo>
                          <a:pt x="2200" y="19033"/>
                          <a:pt x="2442" y="18896"/>
                          <a:pt x="2537" y="18622"/>
                        </a:cubicBez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  <p:grpSp>
              <p:nvGrpSpPr>
                <p:cNvPr id="2536" name="Google Shape;2536;p49"/>
                <p:cNvGrpSpPr/>
                <p:nvPr/>
              </p:nvGrpSpPr>
              <p:grpSpPr>
                <a:xfrm>
                  <a:off x="8428898" y="1985425"/>
                  <a:ext cx="308051" cy="1521442"/>
                  <a:chOff x="-3162025" y="3863875"/>
                  <a:chExt cx="151250" cy="747050"/>
                </a:xfrm>
              </p:grpSpPr>
              <p:sp>
                <p:nvSpPr>
                  <p:cNvPr id="2537" name="Google Shape;2537;p49"/>
                  <p:cNvSpPr/>
                  <p:nvPr/>
                </p:nvSpPr>
                <p:spPr>
                  <a:xfrm>
                    <a:off x="-3161425" y="3864700"/>
                    <a:ext cx="150650" cy="271375"/>
                  </a:xfrm>
                  <a:custGeom>
                    <a:rect b="b" l="l" r="r" t="t"/>
                    <a:pathLst>
                      <a:path extrusionOk="0" h="10855" w="6026">
                        <a:moveTo>
                          <a:pt x="1360" y="0"/>
                        </a:moveTo>
                        <a:cubicBezTo>
                          <a:pt x="1142" y="0"/>
                          <a:pt x="948" y="168"/>
                          <a:pt x="906" y="401"/>
                        </a:cubicBezTo>
                        <a:cubicBezTo>
                          <a:pt x="906" y="401"/>
                          <a:pt x="560" y="2616"/>
                          <a:pt x="453" y="3354"/>
                        </a:cubicBezTo>
                        <a:cubicBezTo>
                          <a:pt x="394" y="3747"/>
                          <a:pt x="358" y="4175"/>
                          <a:pt x="310" y="4663"/>
                        </a:cubicBezTo>
                        <a:cubicBezTo>
                          <a:pt x="1" y="6807"/>
                          <a:pt x="1263" y="7842"/>
                          <a:pt x="2584" y="8021"/>
                        </a:cubicBezTo>
                        <a:cubicBezTo>
                          <a:pt x="2525" y="8212"/>
                          <a:pt x="2477" y="8450"/>
                          <a:pt x="2477" y="8700"/>
                        </a:cubicBezTo>
                        <a:lnTo>
                          <a:pt x="2418" y="10819"/>
                        </a:lnTo>
                        <a:cubicBezTo>
                          <a:pt x="2418" y="10819"/>
                          <a:pt x="2418" y="10831"/>
                          <a:pt x="2442" y="10831"/>
                        </a:cubicBezTo>
                        <a:lnTo>
                          <a:pt x="3751" y="10831"/>
                        </a:lnTo>
                        <a:lnTo>
                          <a:pt x="3763" y="10855"/>
                        </a:lnTo>
                        <a:lnTo>
                          <a:pt x="3704" y="8712"/>
                        </a:lnTo>
                        <a:cubicBezTo>
                          <a:pt x="3692" y="8462"/>
                          <a:pt x="3656" y="8212"/>
                          <a:pt x="3596" y="8021"/>
                        </a:cubicBezTo>
                        <a:cubicBezTo>
                          <a:pt x="4858" y="7783"/>
                          <a:pt x="6025" y="6735"/>
                          <a:pt x="5787" y="4663"/>
                        </a:cubicBezTo>
                        <a:cubicBezTo>
                          <a:pt x="5728" y="4175"/>
                          <a:pt x="5680" y="3747"/>
                          <a:pt x="5632" y="3354"/>
                        </a:cubicBezTo>
                        <a:cubicBezTo>
                          <a:pt x="5537" y="2616"/>
                          <a:pt x="5192" y="401"/>
                          <a:pt x="5192" y="401"/>
                        </a:cubicBezTo>
                        <a:cubicBezTo>
                          <a:pt x="5149" y="168"/>
                          <a:pt x="4956" y="0"/>
                          <a:pt x="4737" y="0"/>
                        </a:cubicBezTo>
                        <a:cubicBezTo>
                          <a:pt x="4710" y="0"/>
                          <a:pt x="4683" y="3"/>
                          <a:pt x="4656" y="8"/>
                        </a:cubicBezTo>
                        <a:cubicBezTo>
                          <a:pt x="4406" y="56"/>
                          <a:pt x="4227" y="294"/>
                          <a:pt x="4263" y="544"/>
                        </a:cubicBezTo>
                        <a:lnTo>
                          <a:pt x="4763" y="3735"/>
                        </a:lnTo>
                        <a:cubicBezTo>
                          <a:pt x="4763" y="4056"/>
                          <a:pt x="4489" y="4330"/>
                          <a:pt x="4168" y="4330"/>
                        </a:cubicBezTo>
                        <a:cubicBezTo>
                          <a:pt x="3835" y="4330"/>
                          <a:pt x="3585" y="4056"/>
                          <a:pt x="3585" y="3747"/>
                        </a:cubicBezTo>
                        <a:lnTo>
                          <a:pt x="3585" y="472"/>
                        </a:lnTo>
                        <a:cubicBezTo>
                          <a:pt x="3585" y="222"/>
                          <a:pt x="3370" y="8"/>
                          <a:pt x="3120" y="8"/>
                        </a:cubicBezTo>
                        <a:lnTo>
                          <a:pt x="2977" y="8"/>
                        </a:lnTo>
                        <a:cubicBezTo>
                          <a:pt x="2715" y="8"/>
                          <a:pt x="2513" y="222"/>
                          <a:pt x="2513" y="472"/>
                        </a:cubicBezTo>
                        <a:lnTo>
                          <a:pt x="2513" y="3747"/>
                        </a:lnTo>
                        <a:cubicBezTo>
                          <a:pt x="2513" y="4068"/>
                          <a:pt x="2263" y="4330"/>
                          <a:pt x="1930" y="4330"/>
                        </a:cubicBezTo>
                        <a:cubicBezTo>
                          <a:pt x="1608" y="4330"/>
                          <a:pt x="1334" y="4056"/>
                          <a:pt x="1334" y="3735"/>
                        </a:cubicBezTo>
                        <a:lnTo>
                          <a:pt x="1822" y="544"/>
                        </a:lnTo>
                        <a:cubicBezTo>
                          <a:pt x="1870" y="294"/>
                          <a:pt x="1691" y="56"/>
                          <a:pt x="1441" y="8"/>
                        </a:cubicBezTo>
                        <a:cubicBezTo>
                          <a:pt x="1414" y="3"/>
                          <a:pt x="1387" y="0"/>
                          <a:pt x="1360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38" name="Google Shape;2538;p49"/>
                  <p:cNvSpPr/>
                  <p:nvPr/>
                </p:nvSpPr>
                <p:spPr>
                  <a:xfrm>
                    <a:off x="-3162025" y="3863875"/>
                    <a:ext cx="94400" cy="271300"/>
                  </a:xfrm>
                  <a:custGeom>
                    <a:rect b="b" l="l" r="r" t="t"/>
                    <a:pathLst>
                      <a:path extrusionOk="0" h="10852" w="3776">
                        <a:moveTo>
                          <a:pt x="1327" y="1"/>
                        </a:moveTo>
                        <a:cubicBezTo>
                          <a:pt x="1093" y="1"/>
                          <a:pt x="891" y="170"/>
                          <a:pt x="858" y="398"/>
                        </a:cubicBezTo>
                        <a:cubicBezTo>
                          <a:pt x="858" y="398"/>
                          <a:pt x="513" y="2613"/>
                          <a:pt x="406" y="3363"/>
                        </a:cubicBezTo>
                        <a:cubicBezTo>
                          <a:pt x="370" y="3744"/>
                          <a:pt x="322" y="4173"/>
                          <a:pt x="263" y="4673"/>
                        </a:cubicBezTo>
                        <a:cubicBezTo>
                          <a:pt x="1" y="6828"/>
                          <a:pt x="1287" y="7864"/>
                          <a:pt x="2608" y="8030"/>
                        </a:cubicBezTo>
                        <a:cubicBezTo>
                          <a:pt x="2549" y="8245"/>
                          <a:pt x="2525" y="8459"/>
                          <a:pt x="2501" y="8721"/>
                        </a:cubicBezTo>
                        <a:lnTo>
                          <a:pt x="2442" y="10828"/>
                        </a:lnTo>
                        <a:cubicBezTo>
                          <a:pt x="2442" y="10852"/>
                          <a:pt x="2466" y="10852"/>
                          <a:pt x="2466" y="10852"/>
                        </a:cubicBezTo>
                        <a:lnTo>
                          <a:pt x="3775" y="10852"/>
                        </a:lnTo>
                        <a:lnTo>
                          <a:pt x="2466" y="3744"/>
                        </a:lnTo>
                        <a:cubicBezTo>
                          <a:pt x="2466" y="4065"/>
                          <a:pt x="2215" y="4327"/>
                          <a:pt x="1882" y="4327"/>
                        </a:cubicBezTo>
                        <a:cubicBezTo>
                          <a:pt x="1561" y="4327"/>
                          <a:pt x="1287" y="4065"/>
                          <a:pt x="1287" y="3732"/>
                        </a:cubicBezTo>
                        <a:lnTo>
                          <a:pt x="1775" y="541"/>
                        </a:lnTo>
                        <a:cubicBezTo>
                          <a:pt x="1823" y="291"/>
                          <a:pt x="1644" y="53"/>
                          <a:pt x="1394" y="5"/>
                        </a:cubicBezTo>
                        <a:cubicBezTo>
                          <a:pt x="1371" y="2"/>
                          <a:pt x="1349" y="1"/>
                          <a:pt x="1327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39" name="Google Shape;2539;p49"/>
                  <p:cNvSpPr/>
                  <p:nvPr/>
                </p:nvSpPr>
                <p:spPr>
                  <a:xfrm>
                    <a:off x="-3137000" y="4135150"/>
                    <a:ext cx="97650" cy="475775"/>
                  </a:xfrm>
                  <a:custGeom>
                    <a:rect b="b" l="l" r="r" t="t"/>
                    <a:pathLst>
                      <a:path extrusionOk="0" h="19031" w="3906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0" y="14443"/>
                          <a:pt x="60" y="14908"/>
                          <a:pt x="214" y="15336"/>
                        </a:cubicBezTo>
                        <a:lnTo>
                          <a:pt x="1369" y="18610"/>
                        </a:lnTo>
                        <a:cubicBezTo>
                          <a:pt x="1465" y="18890"/>
                          <a:pt x="1706" y="19030"/>
                          <a:pt x="1948" y="19030"/>
                        </a:cubicBezTo>
                        <a:cubicBezTo>
                          <a:pt x="2191" y="19030"/>
                          <a:pt x="2435" y="18890"/>
                          <a:pt x="2536" y="18610"/>
                        </a:cubicBezTo>
                        <a:lnTo>
                          <a:pt x="3679" y="15312"/>
                        </a:lnTo>
                        <a:cubicBezTo>
                          <a:pt x="3846" y="14836"/>
                          <a:pt x="3905" y="14324"/>
                          <a:pt x="3870" y="13836"/>
                        </a:cubicBezTo>
                        <a:lnTo>
                          <a:pt x="2798" y="25"/>
                        </a:ln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AAD267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40" name="Google Shape;2540;p49"/>
                  <p:cNvSpPr/>
                  <p:nvPr/>
                </p:nvSpPr>
                <p:spPr>
                  <a:xfrm>
                    <a:off x="-3109025" y="4473300"/>
                    <a:ext cx="41700" cy="83950"/>
                  </a:xfrm>
                  <a:custGeom>
                    <a:rect b="b" l="l" r="r" t="t"/>
                    <a:pathLst>
                      <a:path extrusionOk="0" h="3358" w="1668">
                        <a:moveTo>
                          <a:pt x="834" y="0"/>
                        </a:moveTo>
                        <a:cubicBezTo>
                          <a:pt x="369" y="0"/>
                          <a:pt x="0" y="751"/>
                          <a:pt x="0" y="1679"/>
                        </a:cubicBezTo>
                        <a:cubicBezTo>
                          <a:pt x="0" y="2608"/>
                          <a:pt x="369" y="3358"/>
                          <a:pt x="834" y="3358"/>
                        </a:cubicBezTo>
                        <a:cubicBezTo>
                          <a:pt x="1298" y="3358"/>
                          <a:pt x="1667" y="2608"/>
                          <a:pt x="1667" y="1679"/>
                        </a:cubicBezTo>
                        <a:cubicBezTo>
                          <a:pt x="1667" y="751"/>
                          <a:pt x="1298" y="0"/>
                          <a:pt x="834" y="0"/>
                        </a:cubicBezTo>
                        <a:close/>
                      </a:path>
                    </a:pathLst>
                  </a:custGeom>
                  <a:solidFill>
                    <a:srgbClr val="363636"/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  <p:sp>
                <p:nvSpPr>
                  <p:cNvPr id="2541" name="Google Shape;2541;p49"/>
                  <p:cNvSpPr/>
                  <p:nvPr/>
                </p:nvSpPr>
                <p:spPr>
                  <a:xfrm>
                    <a:off x="-3137000" y="4135150"/>
                    <a:ext cx="63425" cy="475775"/>
                  </a:xfrm>
                  <a:custGeom>
                    <a:rect b="b" l="l" r="r" t="t"/>
                    <a:pathLst>
                      <a:path extrusionOk="0" h="19031" w="2537">
                        <a:moveTo>
                          <a:pt x="1465" y="1"/>
                        </a:moveTo>
                        <a:lnTo>
                          <a:pt x="48" y="13991"/>
                        </a:lnTo>
                        <a:cubicBezTo>
                          <a:pt x="0" y="14443"/>
                          <a:pt x="60" y="14908"/>
                          <a:pt x="214" y="15336"/>
                        </a:cubicBezTo>
                        <a:lnTo>
                          <a:pt x="1369" y="18610"/>
                        </a:lnTo>
                        <a:cubicBezTo>
                          <a:pt x="1465" y="18890"/>
                          <a:pt x="1706" y="19030"/>
                          <a:pt x="1948" y="19030"/>
                        </a:cubicBezTo>
                        <a:cubicBezTo>
                          <a:pt x="2191" y="19030"/>
                          <a:pt x="2435" y="18890"/>
                          <a:pt x="2536" y="18610"/>
                        </a:cubicBezTo>
                        <a:lnTo>
                          <a:pt x="1465" y="1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anchorCtr="0" anchor="ctr" bIns="91425" lIns="91425" spcFirstLastPara="1" rIns="91425" wrap="square" tIns="91425">
                    <a:noAutofit/>
                  </a:bodyPr>
                  <a:lstStyle/>
                  <a:p>
                    <a:pPr indent="0" lvl="0" marL="0" rtl="0" algn="l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r>
                      <a:t/>
                    </a:r>
                    <a:endParaRPr/>
                  </a:p>
                </p:txBody>
              </p:sp>
            </p:grpSp>
          </p:grpSp>
        </p:grpSp>
      </p:grpSp>
      <p:sp>
        <p:nvSpPr>
          <p:cNvPr id="2542" name="Google Shape;2542;p49"/>
          <p:cNvSpPr txBox="1"/>
          <p:nvPr/>
        </p:nvSpPr>
        <p:spPr>
          <a:xfrm>
            <a:off x="6475800" y="4660800"/>
            <a:ext cx="2668200" cy="48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50">
                <a:solidFill>
                  <a:srgbClr val="2C3E50"/>
                </a:solidFill>
                <a:latin typeface="Bellota"/>
                <a:ea typeface="Bellota"/>
                <a:cs typeface="Bellota"/>
                <a:sym typeface="Bellota"/>
              </a:rPr>
              <a:t>Forbes Standards, (2023)</a:t>
            </a:r>
            <a:endParaRPr sz="1500">
              <a:solidFill>
                <a:schemeClr val="dk1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cxnSp>
        <p:nvCxnSpPr>
          <p:cNvPr id="2543" name="Google Shape;2543;p49"/>
          <p:cNvCxnSpPr/>
          <p:nvPr/>
        </p:nvCxnSpPr>
        <p:spPr>
          <a:xfrm>
            <a:off x="251200" y="906892"/>
            <a:ext cx="3547500" cy="0"/>
          </a:xfrm>
          <a:prstGeom prst="straightConnector1">
            <a:avLst/>
          </a:prstGeom>
          <a:noFill/>
          <a:ln cap="rnd" cmpd="sng" w="38100">
            <a:solidFill>
              <a:srgbClr val="9898AE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7" name="Shape 2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8" name="Google Shape;2548;p50"/>
          <p:cNvSpPr txBox="1"/>
          <p:nvPr>
            <p:ph type="title"/>
          </p:nvPr>
        </p:nvSpPr>
        <p:spPr>
          <a:xfrm>
            <a:off x="139275" y="30075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900"/>
              <a:t>Integration of theories/research</a:t>
            </a:r>
            <a:endParaRPr sz="3900"/>
          </a:p>
        </p:txBody>
      </p:sp>
      <p:sp>
        <p:nvSpPr>
          <p:cNvPr id="2549" name="Google Shape;2549;p50"/>
          <p:cNvSpPr txBox="1"/>
          <p:nvPr>
            <p:ph idx="1" type="body"/>
          </p:nvPr>
        </p:nvSpPr>
        <p:spPr>
          <a:xfrm>
            <a:off x="0" y="987675"/>
            <a:ext cx="5752200" cy="240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Bellota"/>
              <a:buChar char="-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Maslow’s hierarchy of needs - addressing guest needs at different service touchpoints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Bellota"/>
              <a:buChar char="-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SERVQUAL model - measuring and managing service quality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Bellota"/>
              <a:ea typeface="Bellota"/>
              <a:cs typeface="Bellota"/>
              <a:sym typeface="Bellota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Bellota"/>
              <a:buChar char="-"/>
            </a:pPr>
            <a:r>
              <a:rPr lang="en-GB" sz="1600">
                <a:latin typeface="Bellota"/>
                <a:ea typeface="Bellota"/>
                <a:cs typeface="Bellota"/>
                <a:sym typeface="Bellota"/>
              </a:rPr>
              <a:t>Disney’s institute’s service model - delivering consistent and magical guest experiences</a:t>
            </a:r>
            <a:endParaRPr sz="1600">
              <a:latin typeface="Bellota"/>
              <a:ea typeface="Bellota"/>
              <a:cs typeface="Bellota"/>
              <a:sym typeface="Bellota"/>
            </a:endParaRPr>
          </a:p>
        </p:txBody>
      </p:sp>
      <p:cxnSp>
        <p:nvCxnSpPr>
          <p:cNvPr id="2550" name="Google Shape;2550;p50"/>
          <p:cNvCxnSpPr/>
          <p:nvPr/>
        </p:nvCxnSpPr>
        <p:spPr>
          <a:xfrm flipH="1" rot="10800000">
            <a:off x="139275" y="933854"/>
            <a:ext cx="6518700" cy="4500"/>
          </a:xfrm>
          <a:prstGeom prst="straightConnector1">
            <a:avLst/>
          </a:prstGeom>
          <a:noFill/>
          <a:ln cap="rnd" cmpd="sng" w="38100">
            <a:solidFill>
              <a:srgbClr val="9898AE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2551" name="Google Shape;2551;p50" title="Online connection-rafiki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38800" y="1696025"/>
            <a:ext cx="3605200" cy="3605200"/>
          </a:xfrm>
          <a:prstGeom prst="rect">
            <a:avLst/>
          </a:prstGeom>
          <a:noFill/>
          <a:ln>
            <a:noFill/>
          </a:ln>
        </p:spPr>
      </p:pic>
      <p:sp>
        <p:nvSpPr>
          <p:cNvPr id="2552" name="Google Shape;2552;p50"/>
          <p:cNvSpPr txBox="1"/>
          <p:nvPr/>
        </p:nvSpPr>
        <p:spPr>
          <a:xfrm>
            <a:off x="0" y="4260900"/>
            <a:ext cx="4549500" cy="88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2C3E50"/>
                </a:solidFill>
                <a:latin typeface="Bellota"/>
                <a:ea typeface="Bellota"/>
                <a:cs typeface="Bellota"/>
                <a:sym typeface="Bellota"/>
              </a:rPr>
              <a:t>Maslow’s hierarchy of needs, (2024).</a:t>
            </a:r>
            <a:endParaRPr sz="1300">
              <a:solidFill>
                <a:srgbClr val="2C3E50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300">
                <a:solidFill>
                  <a:srgbClr val="2C3E50"/>
                </a:solidFill>
                <a:latin typeface="Bellota"/>
                <a:ea typeface="Bellota"/>
                <a:cs typeface="Bellota"/>
                <a:sym typeface="Bellota"/>
              </a:rPr>
              <a:t>Mastering the SERVQUAL Model, (2025)</a:t>
            </a:r>
            <a:endParaRPr i="1" sz="1300">
              <a:solidFill>
                <a:srgbClr val="2C3E50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2C3E50"/>
                </a:solidFill>
                <a:latin typeface="Bellota"/>
                <a:ea typeface="Bellota"/>
                <a:cs typeface="Bellota"/>
                <a:sym typeface="Bellota"/>
              </a:rPr>
              <a:t>Disneyinstitute.com. (2019)</a:t>
            </a:r>
            <a:endParaRPr i="1" sz="1300">
              <a:solidFill>
                <a:srgbClr val="2C3E50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300">
              <a:solidFill>
                <a:srgbClr val="2C3E50"/>
              </a:solidFill>
              <a:latin typeface="Bellota"/>
              <a:ea typeface="Bellota"/>
              <a:cs typeface="Bellota"/>
              <a:sym typeface="Bellot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56" name="Shape 2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7" name="Google Shape;2557;p51"/>
          <p:cNvSpPr txBox="1"/>
          <p:nvPr/>
        </p:nvSpPr>
        <p:spPr>
          <a:xfrm>
            <a:off x="453750" y="793750"/>
            <a:ext cx="3940500" cy="252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9500" u="sng">
                <a:solidFill>
                  <a:schemeClr val="dk1"/>
                </a:solidFill>
                <a:highlight>
                  <a:schemeClr val="lt2"/>
                </a:highlight>
                <a:latin typeface="Bellota"/>
                <a:ea typeface="Bellota"/>
                <a:cs typeface="Bellota"/>
                <a:sym typeface="Bellota"/>
              </a:rPr>
              <a:t>Thank  you</a:t>
            </a:r>
            <a:endParaRPr b="1" sz="4900"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2558" name="Google Shape;2558;p51"/>
          <p:cNvSpPr txBox="1"/>
          <p:nvPr>
            <p:ph idx="1" type="body"/>
          </p:nvPr>
        </p:nvSpPr>
        <p:spPr>
          <a:xfrm>
            <a:off x="51600" y="4450025"/>
            <a:ext cx="3337800" cy="435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00" u="sng">
                <a:solidFill>
                  <a:schemeClr val="dk1"/>
                </a:solidFill>
                <a:highlight>
                  <a:schemeClr val="lt2"/>
                </a:highlight>
                <a:latin typeface="Bellota"/>
                <a:ea typeface="Bellota"/>
                <a:cs typeface="Bellota"/>
                <a:sym typeface="Bellota"/>
              </a:rPr>
              <a:t>Arwen, Alyssa</a:t>
            </a:r>
            <a:endParaRPr sz="2100" u="sng">
              <a:solidFill>
                <a:schemeClr val="dk1"/>
              </a:solidFill>
              <a:highlight>
                <a:schemeClr val="lt2"/>
              </a:highlight>
              <a:latin typeface="Bellota"/>
              <a:ea typeface="Bellota"/>
              <a:cs typeface="Bellota"/>
              <a:sym typeface="Bellota"/>
            </a:endParaRPr>
          </a:p>
        </p:txBody>
      </p:sp>
      <p:grpSp>
        <p:nvGrpSpPr>
          <p:cNvPr id="2559" name="Google Shape;2559;p51"/>
          <p:cNvGrpSpPr/>
          <p:nvPr/>
        </p:nvGrpSpPr>
        <p:grpSpPr>
          <a:xfrm>
            <a:off x="4667012" y="432860"/>
            <a:ext cx="4324594" cy="4452759"/>
            <a:chOff x="4979161" y="616111"/>
            <a:chExt cx="3456081" cy="3911075"/>
          </a:xfrm>
        </p:grpSpPr>
        <p:grpSp>
          <p:nvGrpSpPr>
            <p:cNvPr id="2560" name="Google Shape;2560;p51"/>
            <p:cNvGrpSpPr/>
            <p:nvPr/>
          </p:nvGrpSpPr>
          <p:grpSpPr>
            <a:xfrm flipH="1">
              <a:off x="4979161" y="2343449"/>
              <a:ext cx="2850639" cy="2174441"/>
              <a:chOff x="5705886" y="2338761"/>
              <a:chExt cx="2850639" cy="2174441"/>
            </a:xfrm>
          </p:grpSpPr>
          <p:sp>
            <p:nvSpPr>
              <p:cNvPr id="2561" name="Google Shape;2561;p51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rect b="b" l="l" r="r" t="t"/>
                <a:pathLst>
                  <a:path extrusionOk="0" h="49007" w="64247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2" name="Google Shape;2562;p51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rect b="b" l="l" r="r" t="t"/>
                <a:pathLst>
                  <a:path extrusionOk="0" h="48573" w="55007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563" name="Google Shape;2563;p51"/>
            <p:cNvGrpSpPr/>
            <p:nvPr/>
          </p:nvGrpSpPr>
          <p:grpSpPr>
            <a:xfrm>
              <a:off x="6911276" y="1855481"/>
              <a:ext cx="530334" cy="530334"/>
              <a:chOff x="-783450" y="2861800"/>
              <a:chExt cx="362275" cy="362275"/>
            </a:xfrm>
          </p:grpSpPr>
          <p:sp>
            <p:nvSpPr>
              <p:cNvPr id="2564" name="Google Shape;2564;p51"/>
              <p:cNvSpPr/>
              <p:nvPr/>
            </p:nvSpPr>
            <p:spPr>
              <a:xfrm>
                <a:off x="-783450" y="2861800"/>
                <a:ext cx="362275" cy="362275"/>
              </a:xfrm>
              <a:custGeom>
                <a:rect b="b" l="l" r="r" t="t"/>
                <a:pathLst>
                  <a:path extrusionOk="0" h="14491" w="14491">
                    <a:moveTo>
                      <a:pt x="7240" y="0"/>
                    </a:moveTo>
                    <a:cubicBezTo>
                      <a:pt x="3239" y="0"/>
                      <a:pt x="1" y="3251"/>
                      <a:pt x="1" y="7251"/>
                    </a:cubicBezTo>
                    <a:cubicBezTo>
                      <a:pt x="1" y="11252"/>
                      <a:pt x="3239" y="14490"/>
                      <a:pt x="7240" y="14490"/>
                    </a:cubicBezTo>
                    <a:cubicBezTo>
                      <a:pt x="11240" y="14490"/>
                      <a:pt x="14491" y="11252"/>
                      <a:pt x="14491" y="7251"/>
                    </a:cubicBezTo>
                    <a:cubicBezTo>
                      <a:pt x="14491" y="3251"/>
                      <a:pt x="11240" y="0"/>
                      <a:pt x="7240" y="0"/>
                    </a:cubicBezTo>
                    <a:close/>
                  </a:path>
                </a:pathLst>
              </a:custGeom>
              <a:solidFill>
                <a:srgbClr val="FEFCF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5" name="Google Shape;2565;p51"/>
              <p:cNvSpPr/>
              <p:nvPr/>
            </p:nvSpPr>
            <p:spPr>
              <a:xfrm>
                <a:off x="-761425" y="2884125"/>
                <a:ext cx="317925" cy="317900"/>
              </a:xfrm>
              <a:custGeom>
                <a:rect b="b" l="l" r="r" t="t"/>
                <a:pathLst>
                  <a:path extrusionOk="0" h="12716" w="12717">
                    <a:moveTo>
                      <a:pt x="6359" y="0"/>
                    </a:moveTo>
                    <a:cubicBezTo>
                      <a:pt x="4787" y="0"/>
                      <a:pt x="3335" y="584"/>
                      <a:pt x="2227" y="1536"/>
                    </a:cubicBezTo>
                    <a:cubicBezTo>
                      <a:pt x="870" y="2691"/>
                      <a:pt x="1" y="4417"/>
                      <a:pt x="1" y="6358"/>
                    </a:cubicBezTo>
                    <a:cubicBezTo>
                      <a:pt x="1" y="9870"/>
                      <a:pt x="2846" y="12716"/>
                      <a:pt x="6359" y="12716"/>
                    </a:cubicBezTo>
                    <a:cubicBezTo>
                      <a:pt x="7609" y="12716"/>
                      <a:pt x="8788" y="12335"/>
                      <a:pt x="9764" y="11716"/>
                    </a:cubicBezTo>
                    <a:cubicBezTo>
                      <a:pt x="11538" y="10585"/>
                      <a:pt x="12717" y="8608"/>
                      <a:pt x="12717" y="6358"/>
                    </a:cubicBezTo>
                    <a:cubicBezTo>
                      <a:pt x="12717" y="2846"/>
                      <a:pt x="9871" y="0"/>
                      <a:pt x="6359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6" name="Google Shape;2566;p51"/>
              <p:cNvSpPr/>
              <p:nvPr/>
            </p:nvSpPr>
            <p:spPr>
              <a:xfrm>
                <a:off x="-761125" y="2922525"/>
                <a:ext cx="244100" cy="279500"/>
              </a:xfrm>
              <a:custGeom>
                <a:rect b="b" l="l" r="r" t="t"/>
                <a:pathLst>
                  <a:path extrusionOk="0" h="11180" w="9764">
                    <a:moveTo>
                      <a:pt x="2215" y="0"/>
                    </a:moveTo>
                    <a:cubicBezTo>
                      <a:pt x="858" y="1155"/>
                      <a:pt x="1" y="2881"/>
                      <a:pt x="1" y="4822"/>
                    </a:cubicBezTo>
                    <a:cubicBezTo>
                      <a:pt x="1" y="8334"/>
                      <a:pt x="2834" y="11180"/>
                      <a:pt x="6347" y="11180"/>
                    </a:cubicBezTo>
                    <a:cubicBezTo>
                      <a:pt x="7597" y="11180"/>
                      <a:pt x="8776" y="10823"/>
                      <a:pt x="9764" y="10180"/>
                    </a:cubicBezTo>
                    <a:cubicBezTo>
                      <a:pt x="9764" y="10180"/>
                      <a:pt x="2715" y="8608"/>
                      <a:pt x="2227" y="1036"/>
                    </a:cubicBezTo>
                    <a:lnTo>
                      <a:pt x="2215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567" name="Google Shape;2567;p51"/>
            <p:cNvGrpSpPr/>
            <p:nvPr/>
          </p:nvGrpSpPr>
          <p:grpSpPr>
            <a:xfrm>
              <a:off x="5252550" y="1803560"/>
              <a:ext cx="749143" cy="633959"/>
              <a:chOff x="-1973175" y="2587950"/>
              <a:chExt cx="422100" cy="357200"/>
            </a:xfrm>
          </p:grpSpPr>
          <p:sp>
            <p:nvSpPr>
              <p:cNvPr id="2568" name="Google Shape;2568;p51"/>
              <p:cNvSpPr/>
              <p:nvPr/>
            </p:nvSpPr>
            <p:spPr>
              <a:xfrm>
                <a:off x="-1936275" y="2587950"/>
                <a:ext cx="357225" cy="357200"/>
              </a:xfrm>
              <a:custGeom>
                <a:rect b="b" l="l" r="r" t="t"/>
                <a:pathLst>
                  <a:path extrusionOk="0" h="14288" w="14289">
                    <a:moveTo>
                      <a:pt x="7145" y="0"/>
                    </a:moveTo>
                    <a:cubicBezTo>
                      <a:pt x="3204" y="0"/>
                      <a:pt x="1" y="3203"/>
                      <a:pt x="1" y="7144"/>
                    </a:cubicBezTo>
                    <a:cubicBezTo>
                      <a:pt x="1" y="11085"/>
                      <a:pt x="3204" y="14288"/>
                      <a:pt x="7145" y="14288"/>
                    </a:cubicBezTo>
                    <a:cubicBezTo>
                      <a:pt x="11086" y="14288"/>
                      <a:pt x="14288" y="11085"/>
                      <a:pt x="14288" y="7144"/>
                    </a:cubicBezTo>
                    <a:cubicBezTo>
                      <a:pt x="14288" y="3203"/>
                      <a:pt x="11086" y="0"/>
                      <a:pt x="714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9" name="Google Shape;2569;p51"/>
              <p:cNvSpPr/>
              <p:nvPr/>
            </p:nvSpPr>
            <p:spPr>
              <a:xfrm>
                <a:off x="-1914250" y="2609975"/>
                <a:ext cx="313175" cy="312850"/>
              </a:xfrm>
              <a:custGeom>
                <a:rect b="b" l="l" r="r" t="t"/>
                <a:pathLst>
                  <a:path extrusionOk="0" h="12514" w="12527">
                    <a:moveTo>
                      <a:pt x="6264" y="0"/>
                    </a:moveTo>
                    <a:cubicBezTo>
                      <a:pt x="5037" y="0"/>
                      <a:pt x="3918" y="346"/>
                      <a:pt x="2954" y="941"/>
                    </a:cubicBezTo>
                    <a:cubicBezTo>
                      <a:pt x="1192" y="2036"/>
                      <a:pt x="1" y="4013"/>
                      <a:pt x="1" y="6251"/>
                    </a:cubicBezTo>
                    <a:cubicBezTo>
                      <a:pt x="1" y="9704"/>
                      <a:pt x="2799" y="12514"/>
                      <a:pt x="6264" y="12514"/>
                    </a:cubicBezTo>
                    <a:cubicBezTo>
                      <a:pt x="7347" y="12514"/>
                      <a:pt x="8359" y="12252"/>
                      <a:pt x="9240" y="11752"/>
                    </a:cubicBezTo>
                    <a:cubicBezTo>
                      <a:pt x="11205" y="10716"/>
                      <a:pt x="12526" y="8644"/>
                      <a:pt x="12526" y="6263"/>
                    </a:cubicBezTo>
                    <a:cubicBezTo>
                      <a:pt x="12526" y="2810"/>
                      <a:pt x="9728" y="0"/>
                      <a:pt x="6264" y="0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0" name="Google Shape;2570;p51"/>
              <p:cNvSpPr/>
              <p:nvPr/>
            </p:nvSpPr>
            <p:spPr>
              <a:xfrm>
                <a:off x="-1840425" y="2609975"/>
                <a:ext cx="239350" cy="294400"/>
              </a:xfrm>
              <a:custGeom>
                <a:rect b="b" l="l" r="r" t="t"/>
                <a:pathLst>
                  <a:path extrusionOk="0" h="11776" w="9574">
                    <a:moveTo>
                      <a:pt x="3311" y="0"/>
                    </a:moveTo>
                    <a:cubicBezTo>
                      <a:pt x="2084" y="0"/>
                      <a:pt x="965" y="346"/>
                      <a:pt x="1" y="941"/>
                    </a:cubicBezTo>
                    <a:cubicBezTo>
                      <a:pt x="1" y="941"/>
                      <a:pt x="5358" y="2632"/>
                      <a:pt x="6299" y="10692"/>
                    </a:cubicBezTo>
                    <a:lnTo>
                      <a:pt x="6299" y="11776"/>
                    </a:lnTo>
                    <a:cubicBezTo>
                      <a:pt x="8252" y="10716"/>
                      <a:pt x="9573" y="8644"/>
                      <a:pt x="9573" y="6263"/>
                    </a:cubicBezTo>
                    <a:cubicBezTo>
                      <a:pt x="9573" y="2810"/>
                      <a:pt x="6775" y="0"/>
                      <a:pt x="331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1" name="Google Shape;2571;p51"/>
              <p:cNvSpPr/>
              <p:nvPr/>
            </p:nvSpPr>
            <p:spPr>
              <a:xfrm>
                <a:off x="-1973175" y="2635250"/>
                <a:ext cx="422100" cy="249825"/>
              </a:xfrm>
              <a:custGeom>
                <a:rect b="b" l="l" r="r" t="t"/>
                <a:pathLst>
                  <a:path extrusionOk="0" h="9993" w="16884">
                    <a:moveTo>
                      <a:pt x="12742" y="0"/>
                    </a:moveTo>
                    <a:cubicBezTo>
                      <a:pt x="11056" y="0"/>
                      <a:pt x="8928" y="519"/>
                      <a:pt x="6787" y="1549"/>
                    </a:cubicBezTo>
                    <a:cubicBezTo>
                      <a:pt x="2620" y="3538"/>
                      <a:pt x="0" y="6705"/>
                      <a:pt x="905" y="8610"/>
                    </a:cubicBezTo>
                    <a:cubicBezTo>
                      <a:pt x="1350" y="9533"/>
                      <a:pt x="2544" y="9992"/>
                      <a:pt x="4130" y="9992"/>
                    </a:cubicBezTo>
                    <a:cubicBezTo>
                      <a:pt x="5816" y="9992"/>
                      <a:pt x="7944" y="9474"/>
                      <a:pt x="10085" y="8443"/>
                    </a:cubicBezTo>
                    <a:cubicBezTo>
                      <a:pt x="14252" y="6455"/>
                      <a:pt x="16884" y="3288"/>
                      <a:pt x="15967" y="1383"/>
                    </a:cubicBezTo>
                    <a:cubicBezTo>
                      <a:pt x="15522" y="459"/>
                      <a:pt x="14328" y="0"/>
                      <a:pt x="12742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2" name="Google Shape;2572;p51"/>
              <p:cNvSpPr/>
              <p:nvPr/>
            </p:nvSpPr>
            <p:spPr>
              <a:xfrm>
                <a:off x="-1891625" y="2784675"/>
                <a:ext cx="42725" cy="65600"/>
              </a:xfrm>
              <a:custGeom>
                <a:rect b="b" l="l" r="r" t="t"/>
                <a:pathLst>
                  <a:path extrusionOk="0" h="2624" w="1709">
                    <a:moveTo>
                      <a:pt x="54" y="0"/>
                    </a:moveTo>
                    <a:cubicBezTo>
                      <a:pt x="31" y="0"/>
                      <a:pt x="16" y="18"/>
                      <a:pt x="13" y="61"/>
                    </a:cubicBezTo>
                    <a:cubicBezTo>
                      <a:pt x="1" y="240"/>
                      <a:pt x="120" y="811"/>
                      <a:pt x="179" y="978"/>
                    </a:cubicBezTo>
                    <a:cubicBezTo>
                      <a:pt x="239" y="1133"/>
                      <a:pt x="537" y="1633"/>
                      <a:pt x="644" y="1764"/>
                    </a:cubicBezTo>
                    <a:cubicBezTo>
                      <a:pt x="727" y="1883"/>
                      <a:pt x="1370" y="2490"/>
                      <a:pt x="1513" y="2585"/>
                    </a:cubicBezTo>
                    <a:cubicBezTo>
                      <a:pt x="1561" y="2611"/>
                      <a:pt x="1600" y="2623"/>
                      <a:pt x="1629" y="2623"/>
                    </a:cubicBezTo>
                    <a:cubicBezTo>
                      <a:pt x="1693" y="2623"/>
                      <a:pt x="1709" y="2564"/>
                      <a:pt x="1668" y="2466"/>
                    </a:cubicBezTo>
                    <a:cubicBezTo>
                      <a:pt x="1608" y="2311"/>
                      <a:pt x="1358" y="1811"/>
                      <a:pt x="1263" y="1668"/>
                    </a:cubicBezTo>
                    <a:cubicBezTo>
                      <a:pt x="1191" y="1537"/>
                      <a:pt x="882" y="1061"/>
                      <a:pt x="787" y="918"/>
                    </a:cubicBezTo>
                    <a:lnTo>
                      <a:pt x="679" y="763"/>
                    </a:lnTo>
                    <a:cubicBezTo>
                      <a:pt x="584" y="621"/>
                      <a:pt x="429" y="394"/>
                      <a:pt x="346" y="263"/>
                    </a:cubicBezTo>
                    <a:cubicBezTo>
                      <a:pt x="274" y="173"/>
                      <a:pt x="126" y="0"/>
                      <a:pt x="5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3" name="Google Shape;2573;p51"/>
              <p:cNvSpPr/>
              <p:nvPr/>
            </p:nvSpPr>
            <p:spPr>
              <a:xfrm>
                <a:off x="-1854400" y="2751900"/>
                <a:ext cx="59925" cy="98200"/>
              </a:xfrm>
              <a:custGeom>
                <a:rect b="b" l="l" r="r" t="t"/>
                <a:pathLst>
                  <a:path extrusionOk="0" h="3928" w="2397">
                    <a:moveTo>
                      <a:pt x="53" y="1"/>
                    </a:moveTo>
                    <a:cubicBezTo>
                      <a:pt x="42" y="1"/>
                      <a:pt x="32" y="12"/>
                      <a:pt x="24" y="38"/>
                    </a:cubicBezTo>
                    <a:cubicBezTo>
                      <a:pt x="0" y="158"/>
                      <a:pt x="24" y="574"/>
                      <a:pt x="48" y="693"/>
                    </a:cubicBezTo>
                    <a:cubicBezTo>
                      <a:pt x="72" y="812"/>
                      <a:pt x="238" y="1241"/>
                      <a:pt x="310" y="1408"/>
                    </a:cubicBezTo>
                    <a:lnTo>
                      <a:pt x="595" y="1955"/>
                    </a:lnTo>
                    <a:cubicBezTo>
                      <a:pt x="679" y="2098"/>
                      <a:pt x="845" y="2360"/>
                      <a:pt x="953" y="2503"/>
                    </a:cubicBezTo>
                    <a:lnTo>
                      <a:pt x="1322" y="2979"/>
                    </a:lnTo>
                    <a:cubicBezTo>
                      <a:pt x="1441" y="3122"/>
                      <a:pt x="1631" y="3336"/>
                      <a:pt x="1774" y="3479"/>
                    </a:cubicBezTo>
                    <a:lnTo>
                      <a:pt x="2227" y="3860"/>
                    </a:lnTo>
                    <a:cubicBezTo>
                      <a:pt x="2281" y="3906"/>
                      <a:pt x="2324" y="3927"/>
                      <a:pt x="2351" y="3927"/>
                    </a:cubicBezTo>
                    <a:cubicBezTo>
                      <a:pt x="2394" y="3927"/>
                      <a:pt x="2397" y="3872"/>
                      <a:pt x="2346" y="3777"/>
                    </a:cubicBezTo>
                    <a:lnTo>
                      <a:pt x="2084" y="3229"/>
                    </a:lnTo>
                    <a:cubicBezTo>
                      <a:pt x="1988" y="3075"/>
                      <a:pt x="1846" y="2825"/>
                      <a:pt x="1750" y="2670"/>
                    </a:cubicBezTo>
                    <a:lnTo>
                      <a:pt x="1453" y="2182"/>
                    </a:lnTo>
                    <a:cubicBezTo>
                      <a:pt x="1357" y="2027"/>
                      <a:pt x="1203" y="1777"/>
                      <a:pt x="1095" y="1634"/>
                    </a:cubicBezTo>
                    <a:lnTo>
                      <a:pt x="786" y="1170"/>
                    </a:lnTo>
                    <a:cubicBezTo>
                      <a:pt x="679" y="1015"/>
                      <a:pt x="548" y="824"/>
                      <a:pt x="488" y="717"/>
                    </a:cubicBezTo>
                    <a:cubicBezTo>
                      <a:pt x="429" y="634"/>
                      <a:pt x="238" y="300"/>
                      <a:pt x="191" y="205"/>
                    </a:cubicBezTo>
                    <a:cubicBezTo>
                      <a:pt x="144" y="131"/>
                      <a:pt x="91" y="1"/>
                      <a:pt x="5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4" name="Google Shape;2574;p51"/>
              <p:cNvSpPr/>
              <p:nvPr/>
            </p:nvSpPr>
            <p:spPr>
              <a:xfrm>
                <a:off x="-1786675" y="2707425"/>
                <a:ext cx="54475" cy="112725"/>
              </a:xfrm>
              <a:custGeom>
                <a:rect b="b" l="l" r="r" t="t"/>
                <a:pathLst>
                  <a:path extrusionOk="0" h="4509" w="2179">
                    <a:moveTo>
                      <a:pt x="72" y="0"/>
                    </a:moveTo>
                    <a:cubicBezTo>
                      <a:pt x="26" y="0"/>
                      <a:pt x="1" y="17"/>
                      <a:pt x="30" y="55"/>
                    </a:cubicBezTo>
                    <a:cubicBezTo>
                      <a:pt x="89" y="163"/>
                      <a:pt x="268" y="555"/>
                      <a:pt x="315" y="651"/>
                    </a:cubicBezTo>
                    <a:cubicBezTo>
                      <a:pt x="351" y="770"/>
                      <a:pt x="530" y="1210"/>
                      <a:pt x="589" y="1365"/>
                    </a:cubicBezTo>
                    <a:lnTo>
                      <a:pt x="851" y="1996"/>
                    </a:lnTo>
                    <a:cubicBezTo>
                      <a:pt x="922" y="2163"/>
                      <a:pt x="1030" y="2437"/>
                      <a:pt x="1101" y="2603"/>
                    </a:cubicBezTo>
                    <a:lnTo>
                      <a:pt x="1387" y="3210"/>
                    </a:lnTo>
                    <a:cubicBezTo>
                      <a:pt x="1458" y="3377"/>
                      <a:pt x="1589" y="3651"/>
                      <a:pt x="1684" y="3794"/>
                    </a:cubicBezTo>
                    <a:lnTo>
                      <a:pt x="2042" y="4401"/>
                    </a:lnTo>
                    <a:cubicBezTo>
                      <a:pt x="2091" y="4473"/>
                      <a:pt x="2126" y="4509"/>
                      <a:pt x="2147" y="4509"/>
                    </a:cubicBezTo>
                    <a:cubicBezTo>
                      <a:pt x="2172" y="4509"/>
                      <a:pt x="2179" y="4461"/>
                      <a:pt x="2173" y="4365"/>
                    </a:cubicBezTo>
                    <a:lnTo>
                      <a:pt x="2054" y="3663"/>
                    </a:lnTo>
                    <a:cubicBezTo>
                      <a:pt x="2006" y="3484"/>
                      <a:pt x="1935" y="3199"/>
                      <a:pt x="1875" y="3020"/>
                    </a:cubicBezTo>
                    <a:lnTo>
                      <a:pt x="1637" y="2365"/>
                    </a:lnTo>
                    <a:cubicBezTo>
                      <a:pt x="1577" y="2198"/>
                      <a:pt x="1458" y="1925"/>
                      <a:pt x="1387" y="1758"/>
                    </a:cubicBezTo>
                    <a:lnTo>
                      <a:pt x="1053" y="1127"/>
                    </a:lnTo>
                    <a:cubicBezTo>
                      <a:pt x="970" y="972"/>
                      <a:pt x="827" y="758"/>
                      <a:pt x="756" y="651"/>
                    </a:cubicBezTo>
                    <a:cubicBezTo>
                      <a:pt x="684" y="555"/>
                      <a:pt x="399" y="210"/>
                      <a:pt x="315" y="103"/>
                    </a:cubicBezTo>
                    <a:cubicBezTo>
                      <a:pt x="258" y="39"/>
                      <a:pt x="141" y="0"/>
                      <a:pt x="7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5" name="Google Shape;2575;p51"/>
              <p:cNvSpPr/>
              <p:nvPr/>
            </p:nvSpPr>
            <p:spPr>
              <a:xfrm>
                <a:off x="-1733975" y="2681450"/>
                <a:ext cx="44800" cy="91350"/>
              </a:xfrm>
              <a:custGeom>
                <a:rect b="b" l="l" r="r" t="t"/>
                <a:pathLst>
                  <a:path extrusionOk="0" h="3654" w="1792">
                    <a:moveTo>
                      <a:pt x="59" y="1"/>
                    </a:moveTo>
                    <a:cubicBezTo>
                      <a:pt x="1" y="1"/>
                      <a:pt x="1" y="62"/>
                      <a:pt x="65" y="166"/>
                    </a:cubicBezTo>
                    <a:lnTo>
                      <a:pt x="291" y="535"/>
                    </a:lnTo>
                    <a:cubicBezTo>
                      <a:pt x="362" y="701"/>
                      <a:pt x="481" y="963"/>
                      <a:pt x="553" y="1130"/>
                    </a:cubicBezTo>
                    <a:lnTo>
                      <a:pt x="719" y="1499"/>
                    </a:lnTo>
                    <a:cubicBezTo>
                      <a:pt x="791" y="1666"/>
                      <a:pt x="898" y="1952"/>
                      <a:pt x="970" y="2106"/>
                    </a:cubicBezTo>
                    <a:lnTo>
                      <a:pt x="1636" y="3535"/>
                    </a:lnTo>
                    <a:cubicBezTo>
                      <a:pt x="1676" y="3614"/>
                      <a:pt x="1713" y="3653"/>
                      <a:pt x="1740" y="3653"/>
                    </a:cubicBezTo>
                    <a:cubicBezTo>
                      <a:pt x="1771" y="3653"/>
                      <a:pt x="1791" y="3605"/>
                      <a:pt x="1791" y="3511"/>
                    </a:cubicBezTo>
                    <a:lnTo>
                      <a:pt x="1779" y="3023"/>
                    </a:lnTo>
                    <a:cubicBezTo>
                      <a:pt x="1743" y="2833"/>
                      <a:pt x="1696" y="2547"/>
                      <a:pt x="1660" y="2368"/>
                    </a:cubicBezTo>
                    <a:lnTo>
                      <a:pt x="1529" y="1904"/>
                    </a:lnTo>
                    <a:cubicBezTo>
                      <a:pt x="1470" y="1737"/>
                      <a:pt x="1339" y="1452"/>
                      <a:pt x="1267" y="1285"/>
                    </a:cubicBezTo>
                    <a:lnTo>
                      <a:pt x="1017" y="856"/>
                    </a:lnTo>
                    <a:cubicBezTo>
                      <a:pt x="910" y="713"/>
                      <a:pt x="731" y="475"/>
                      <a:pt x="612" y="344"/>
                    </a:cubicBezTo>
                    <a:lnTo>
                      <a:pt x="184" y="47"/>
                    </a:lnTo>
                    <a:cubicBezTo>
                      <a:pt x="129" y="15"/>
                      <a:pt x="87" y="1"/>
                      <a:pt x="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6" name="Google Shape;2576;p51"/>
              <p:cNvSpPr/>
              <p:nvPr/>
            </p:nvSpPr>
            <p:spPr>
              <a:xfrm>
                <a:off x="-1673650" y="2674200"/>
                <a:ext cx="37150" cy="74100"/>
              </a:xfrm>
              <a:custGeom>
                <a:rect b="b" l="l" r="r" t="t"/>
                <a:pathLst>
                  <a:path extrusionOk="0" h="2964" w="1486">
                    <a:moveTo>
                      <a:pt x="201" y="1"/>
                    </a:moveTo>
                    <a:cubicBezTo>
                      <a:pt x="107" y="1"/>
                      <a:pt x="0" y="58"/>
                      <a:pt x="57" y="87"/>
                    </a:cubicBezTo>
                    <a:cubicBezTo>
                      <a:pt x="116" y="134"/>
                      <a:pt x="271" y="360"/>
                      <a:pt x="307" y="420"/>
                    </a:cubicBezTo>
                    <a:lnTo>
                      <a:pt x="509" y="944"/>
                    </a:lnTo>
                    <a:cubicBezTo>
                      <a:pt x="569" y="1087"/>
                      <a:pt x="747" y="1599"/>
                      <a:pt x="807" y="1742"/>
                    </a:cubicBezTo>
                    <a:cubicBezTo>
                      <a:pt x="866" y="1920"/>
                      <a:pt x="1212" y="2718"/>
                      <a:pt x="1295" y="2861"/>
                    </a:cubicBezTo>
                    <a:cubicBezTo>
                      <a:pt x="1337" y="2930"/>
                      <a:pt x="1375" y="2963"/>
                      <a:pt x="1405" y="2963"/>
                    </a:cubicBezTo>
                    <a:cubicBezTo>
                      <a:pt x="1442" y="2963"/>
                      <a:pt x="1467" y="2912"/>
                      <a:pt x="1474" y="2813"/>
                    </a:cubicBezTo>
                    <a:cubicBezTo>
                      <a:pt x="1485" y="2634"/>
                      <a:pt x="1462" y="2051"/>
                      <a:pt x="1426" y="1872"/>
                    </a:cubicBezTo>
                    <a:cubicBezTo>
                      <a:pt x="1402" y="1718"/>
                      <a:pt x="1224" y="1146"/>
                      <a:pt x="1152" y="980"/>
                    </a:cubicBezTo>
                    <a:cubicBezTo>
                      <a:pt x="1069" y="825"/>
                      <a:pt x="759" y="372"/>
                      <a:pt x="700" y="313"/>
                    </a:cubicBezTo>
                    <a:cubicBezTo>
                      <a:pt x="640" y="241"/>
                      <a:pt x="354" y="63"/>
                      <a:pt x="271" y="15"/>
                    </a:cubicBezTo>
                    <a:cubicBezTo>
                      <a:pt x="251" y="5"/>
                      <a:pt x="226" y="1"/>
                      <a:pt x="2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7" name="Google Shape;2577;p51"/>
              <p:cNvSpPr/>
              <p:nvPr/>
            </p:nvSpPr>
            <p:spPr>
              <a:xfrm>
                <a:off x="-1950550" y="2669800"/>
                <a:ext cx="399475" cy="215450"/>
              </a:xfrm>
              <a:custGeom>
                <a:rect b="b" l="l" r="r" t="t"/>
                <a:pathLst>
                  <a:path extrusionOk="0" h="8618" w="15979">
                    <a:moveTo>
                      <a:pt x="15062" y="1"/>
                    </a:moveTo>
                    <a:lnTo>
                      <a:pt x="0" y="7240"/>
                    </a:lnTo>
                    <a:cubicBezTo>
                      <a:pt x="444" y="8162"/>
                      <a:pt x="1638" y="8618"/>
                      <a:pt x="3223" y="8618"/>
                    </a:cubicBezTo>
                    <a:cubicBezTo>
                      <a:pt x="4913" y="8618"/>
                      <a:pt x="7048" y="8099"/>
                      <a:pt x="9192" y="7073"/>
                    </a:cubicBezTo>
                    <a:cubicBezTo>
                      <a:pt x="13335" y="5073"/>
                      <a:pt x="15979" y="1918"/>
                      <a:pt x="15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578" name="Google Shape;2578;p51"/>
            <p:cNvGrpSpPr/>
            <p:nvPr/>
          </p:nvGrpSpPr>
          <p:grpSpPr>
            <a:xfrm>
              <a:off x="6103368" y="1803561"/>
              <a:ext cx="412109" cy="412641"/>
              <a:chOff x="-1258500" y="2931150"/>
              <a:chExt cx="232200" cy="232500"/>
            </a:xfrm>
          </p:grpSpPr>
          <p:sp>
            <p:nvSpPr>
              <p:cNvPr id="2579" name="Google Shape;2579;p51"/>
              <p:cNvSpPr/>
              <p:nvPr/>
            </p:nvSpPr>
            <p:spPr>
              <a:xfrm>
                <a:off x="-1258500" y="2931450"/>
                <a:ext cx="232200" cy="232200"/>
              </a:xfrm>
              <a:custGeom>
                <a:rect b="b" l="l" r="r" t="t"/>
                <a:pathLst>
                  <a:path extrusionOk="0" h="9288" w="9288">
                    <a:moveTo>
                      <a:pt x="3715" y="0"/>
                    </a:moveTo>
                    <a:cubicBezTo>
                      <a:pt x="3156" y="0"/>
                      <a:pt x="2405" y="310"/>
                      <a:pt x="2024" y="703"/>
                    </a:cubicBezTo>
                    <a:lnTo>
                      <a:pt x="703" y="2024"/>
                    </a:lnTo>
                    <a:cubicBezTo>
                      <a:pt x="322" y="2405"/>
                      <a:pt x="0" y="3167"/>
                      <a:pt x="0" y="3703"/>
                    </a:cubicBezTo>
                    <a:lnTo>
                      <a:pt x="0" y="5584"/>
                    </a:lnTo>
                    <a:cubicBezTo>
                      <a:pt x="0" y="6132"/>
                      <a:pt x="322" y="6894"/>
                      <a:pt x="703" y="7263"/>
                    </a:cubicBezTo>
                    <a:lnTo>
                      <a:pt x="2024" y="8585"/>
                    </a:lnTo>
                    <a:cubicBezTo>
                      <a:pt x="2417" y="8977"/>
                      <a:pt x="3179" y="9287"/>
                      <a:pt x="3715" y="9287"/>
                    </a:cubicBezTo>
                    <a:lnTo>
                      <a:pt x="5584" y="9287"/>
                    </a:lnTo>
                    <a:cubicBezTo>
                      <a:pt x="6132" y="9287"/>
                      <a:pt x="6894" y="8977"/>
                      <a:pt x="7263" y="8585"/>
                    </a:cubicBezTo>
                    <a:lnTo>
                      <a:pt x="8597" y="7263"/>
                    </a:lnTo>
                    <a:cubicBezTo>
                      <a:pt x="8978" y="6870"/>
                      <a:pt x="9287" y="6120"/>
                      <a:pt x="9287" y="5584"/>
                    </a:cubicBezTo>
                    <a:lnTo>
                      <a:pt x="9287" y="3703"/>
                    </a:lnTo>
                    <a:cubicBezTo>
                      <a:pt x="9287" y="3155"/>
                      <a:pt x="8978" y="2393"/>
                      <a:pt x="8597" y="2024"/>
                    </a:cubicBezTo>
                    <a:lnTo>
                      <a:pt x="7263" y="703"/>
                    </a:lnTo>
                    <a:cubicBezTo>
                      <a:pt x="6882" y="310"/>
                      <a:pt x="6120" y="0"/>
                      <a:pt x="5584" y="0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0" name="Google Shape;2580;p51"/>
              <p:cNvSpPr/>
              <p:nvPr/>
            </p:nvSpPr>
            <p:spPr>
              <a:xfrm>
                <a:off x="-1227550" y="2964175"/>
                <a:ext cx="172675" cy="172675"/>
              </a:xfrm>
              <a:custGeom>
                <a:rect b="b" l="l" r="r" t="t"/>
                <a:pathLst>
                  <a:path extrusionOk="0" h="6907" w="6907">
                    <a:moveTo>
                      <a:pt x="3453" y="1"/>
                    </a:moveTo>
                    <a:cubicBezTo>
                      <a:pt x="1548" y="1"/>
                      <a:pt x="1" y="1549"/>
                      <a:pt x="1" y="3454"/>
                    </a:cubicBezTo>
                    <a:cubicBezTo>
                      <a:pt x="1" y="5359"/>
                      <a:pt x="1548" y="6906"/>
                      <a:pt x="3453" y="6906"/>
                    </a:cubicBezTo>
                    <a:cubicBezTo>
                      <a:pt x="5358" y="6906"/>
                      <a:pt x="6906" y="5359"/>
                      <a:pt x="6906" y="3454"/>
                    </a:cubicBezTo>
                    <a:cubicBezTo>
                      <a:pt x="6906" y="1549"/>
                      <a:pt x="5358" y="1"/>
                      <a:pt x="345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1" name="Google Shape;2581;p51"/>
              <p:cNvSpPr/>
              <p:nvPr/>
            </p:nvSpPr>
            <p:spPr>
              <a:xfrm>
                <a:off x="-1186175" y="2931150"/>
                <a:ext cx="159875" cy="220550"/>
              </a:xfrm>
              <a:custGeom>
                <a:rect b="b" l="l" r="r" t="t"/>
                <a:pathLst>
                  <a:path extrusionOk="0" h="8822" w="6395">
                    <a:moveTo>
                      <a:pt x="822" y="0"/>
                    </a:moveTo>
                    <a:cubicBezTo>
                      <a:pt x="263" y="0"/>
                      <a:pt x="1" y="417"/>
                      <a:pt x="203" y="905"/>
                    </a:cubicBezTo>
                    <a:lnTo>
                      <a:pt x="3299" y="8370"/>
                    </a:lnTo>
                    <a:cubicBezTo>
                      <a:pt x="3424" y="8669"/>
                      <a:pt x="3642" y="8822"/>
                      <a:pt x="3875" y="8822"/>
                    </a:cubicBezTo>
                    <a:cubicBezTo>
                      <a:pt x="4042" y="8822"/>
                      <a:pt x="4216" y="8744"/>
                      <a:pt x="4370" y="8585"/>
                    </a:cubicBezTo>
                    <a:lnTo>
                      <a:pt x="5704" y="7263"/>
                    </a:lnTo>
                    <a:cubicBezTo>
                      <a:pt x="6085" y="6870"/>
                      <a:pt x="6394" y="6108"/>
                      <a:pt x="6394" y="5572"/>
                    </a:cubicBezTo>
                    <a:lnTo>
                      <a:pt x="6394" y="3703"/>
                    </a:lnTo>
                    <a:cubicBezTo>
                      <a:pt x="6394" y="3155"/>
                      <a:pt x="6085" y="2393"/>
                      <a:pt x="5704" y="2024"/>
                    </a:cubicBezTo>
                    <a:lnTo>
                      <a:pt x="4370" y="691"/>
                    </a:lnTo>
                    <a:cubicBezTo>
                      <a:pt x="3989" y="310"/>
                      <a:pt x="3227" y="0"/>
                      <a:pt x="269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582" name="Google Shape;2582;p51"/>
            <p:cNvGrpSpPr/>
            <p:nvPr/>
          </p:nvGrpSpPr>
          <p:grpSpPr>
            <a:xfrm flipH="1">
              <a:off x="5104814" y="2535216"/>
              <a:ext cx="421604" cy="1790906"/>
              <a:chOff x="-1049900" y="1219025"/>
              <a:chExt cx="237550" cy="1009075"/>
            </a:xfrm>
          </p:grpSpPr>
          <p:sp>
            <p:nvSpPr>
              <p:cNvPr id="2583" name="Google Shape;2583;p51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rect b="b" l="l" r="r" t="t"/>
                <a:pathLst>
                  <a:path extrusionOk="0" h="40363" w="9502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4" name="Google Shape;2584;p51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rect b="b" l="l" r="r" t="t"/>
                <a:pathLst>
                  <a:path extrusionOk="0" h="40363" w="5037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5" name="Google Shape;2585;p51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rect b="b" l="l" r="r" t="t"/>
                <a:pathLst>
                  <a:path extrusionOk="0" h="9812" w="8371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6" name="Google Shape;2586;p51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rect b="b" l="l" r="r" t="t"/>
                <a:pathLst>
                  <a:path extrusionOk="0" h="4525" w="2227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7" name="Google Shape;2587;p51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rect b="b" l="l" r="r" t="t"/>
                <a:pathLst>
                  <a:path extrusionOk="0" h="2239" w="4525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8" name="Google Shape;2588;p51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rect b="b" l="l" r="r" t="t"/>
                <a:pathLst>
                  <a:path extrusionOk="0" h="9812" w="418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589" name="Google Shape;2589;p51"/>
            <p:cNvGrpSpPr/>
            <p:nvPr/>
          </p:nvGrpSpPr>
          <p:grpSpPr>
            <a:xfrm rot="5400000">
              <a:off x="5994355" y="-169143"/>
              <a:ext cx="899384" cy="2469892"/>
              <a:chOff x="-6833900" y="2514375"/>
              <a:chExt cx="614375" cy="1687200"/>
            </a:xfrm>
          </p:grpSpPr>
          <p:sp>
            <p:nvSpPr>
              <p:cNvPr id="2590" name="Google Shape;2590;p51"/>
              <p:cNvSpPr/>
              <p:nvPr/>
            </p:nvSpPr>
            <p:spPr>
              <a:xfrm>
                <a:off x="-6833900" y="2514375"/>
                <a:ext cx="614375" cy="1687200"/>
              </a:xfrm>
              <a:custGeom>
                <a:rect b="b" l="l" r="r" t="t"/>
                <a:pathLst>
                  <a:path extrusionOk="0" h="67488" w="24575">
                    <a:moveTo>
                      <a:pt x="24164" y="1"/>
                    </a:moveTo>
                    <a:cubicBezTo>
                      <a:pt x="24150" y="1"/>
                      <a:pt x="24137" y="1"/>
                      <a:pt x="24122" y="3"/>
                    </a:cubicBezTo>
                    <a:lnTo>
                      <a:pt x="2739" y="1265"/>
                    </a:lnTo>
                    <a:cubicBezTo>
                      <a:pt x="2501" y="1277"/>
                      <a:pt x="2263" y="1491"/>
                      <a:pt x="2239" y="1729"/>
                    </a:cubicBezTo>
                    <a:lnTo>
                      <a:pt x="48" y="16695"/>
                    </a:lnTo>
                    <a:cubicBezTo>
                      <a:pt x="12" y="16933"/>
                      <a:pt x="0" y="17338"/>
                      <a:pt x="12" y="17588"/>
                    </a:cubicBezTo>
                    <a:lnTo>
                      <a:pt x="2155" y="49866"/>
                    </a:lnTo>
                    <a:cubicBezTo>
                      <a:pt x="2179" y="50104"/>
                      <a:pt x="2191" y="50509"/>
                      <a:pt x="2191" y="50759"/>
                    </a:cubicBezTo>
                    <a:lnTo>
                      <a:pt x="2310" y="67047"/>
                    </a:lnTo>
                    <a:cubicBezTo>
                      <a:pt x="2310" y="67285"/>
                      <a:pt x="2513" y="67487"/>
                      <a:pt x="2751" y="67487"/>
                    </a:cubicBezTo>
                    <a:lnTo>
                      <a:pt x="23682" y="67487"/>
                    </a:lnTo>
                    <a:cubicBezTo>
                      <a:pt x="23932" y="67487"/>
                      <a:pt x="24111" y="67297"/>
                      <a:pt x="24099" y="67047"/>
                    </a:cubicBezTo>
                    <a:lnTo>
                      <a:pt x="23265" y="52069"/>
                    </a:lnTo>
                    <a:cubicBezTo>
                      <a:pt x="23253" y="51830"/>
                      <a:pt x="23253" y="51437"/>
                      <a:pt x="23265" y="51176"/>
                    </a:cubicBezTo>
                    <a:lnTo>
                      <a:pt x="24539" y="26815"/>
                    </a:lnTo>
                    <a:cubicBezTo>
                      <a:pt x="24563" y="26577"/>
                      <a:pt x="24575" y="26172"/>
                      <a:pt x="24575" y="25922"/>
                    </a:cubicBezTo>
                    <a:lnTo>
                      <a:pt x="24575" y="419"/>
                    </a:lnTo>
                    <a:cubicBezTo>
                      <a:pt x="24575" y="194"/>
                      <a:pt x="24404" y="1"/>
                      <a:pt x="24164" y="1"/>
                    </a:cubicBezTo>
                    <a:close/>
                  </a:path>
                </a:pathLst>
              </a:custGeom>
              <a:solidFill>
                <a:srgbClr val="F8F5F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1" name="Google Shape;2591;p51"/>
              <p:cNvSpPr/>
              <p:nvPr/>
            </p:nvSpPr>
            <p:spPr>
              <a:xfrm>
                <a:off x="-6795200" y="2554000"/>
                <a:ext cx="534300" cy="1608575"/>
              </a:xfrm>
              <a:custGeom>
                <a:rect b="b" l="l" r="r" t="t"/>
                <a:pathLst>
                  <a:path extrusionOk="0" h="64343" w="21372">
                    <a:moveTo>
                      <a:pt x="20954" y="1"/>
                    </a:moveTo>
                    <a:cubicBezTo>
                      <a:pt x="20946" y="1"/>
                      <a:pt x="20939" y="1"/>
                      <a:pt x="20931" y="1"/>
                    </a:cubicBezTo>
                    <a:lnTo>
                      <a:pt x="2453" y="1216"/>
                    </a:lnTo>
                    <a:cubicBezTo>
                      <a:pt x="2215" y="1227"/>
                      <a:pt x="1977" y="1430"/>
                      <a:pt x="1953" y="1692"/>
                    </a:cubicBezTo>
                    <a:lnTo>
                      <a:pt x="48" y="15908"/>
                    </a:lnTo>
                    <a:cubicBezTo>
                      <a:pt x="12" y="16158"/>
                      <a:pt x="0" y="16551"/>
                      <a:pt x="12" y="16801"/>
                    </a:cubicBezTo>
                    <a:lnTo>
                      <a:pt x="1881" y="47531"/>
                    </a:lnTo>
                    <a:cubicBezTo>
                      <a:pt x="1893" y="47769"/>
                      <a:pt x="1905" y="48162"/>
                      <a:pt x="1905" y="48424"/>
                    </a:cubicBezTo>
                    <a:lnTo>
                      <a:pt x="2012" y="63902"/>
                    </a:lnTo>
                    <a:cubicBezTo>
                      <a:pt x="2012" y="64140"/>
                      <a:pt x="2215" y="64342"/>
                      <a:pt x="2453" y="64342"/>
                    </a:cubicBezTo>
                    <a:lnTo>
                      <a:pt x="20574" y="64342"/>
                    </a:lnTo>
                    <a:lnTo>
                      <a:pt x="20574" y="64319"/>
                    </a:lnTo>
                    <a:cubicBezTo>
                      <a:pt x="20824" y="64319"/>
                      <a:pt x="21003" y="64116"/>
                      <a:pt x="20991" y="63866"/>
                    </a:cubicBezTo>
                    <a:lnTo>
                      <a:pt x="20253" y="49638"/>
                    </a:lnTo>
                    <a:cubicBezTo>
                      <a:pt x="20241" y="49400"/>
                      <a:pt x="20241" y="48995"/>
                      <a:pt x="20253" y="48745"/>
                    </a:cubicBezTo>
                    <a:lnTo>
                      <a:pt x="21360" y="25576"/>
                    </a:lnTo>
                    <a:cubicBezTo>
                      <a:pt x="21372" y="25338"/>
                      <a:pt x="21372" y="24933"/>
                      <a:pt x="21372" y="24683"/>
                    </a:cubicBezTo>
                    <a:lnTo>
                      <a:pt x="21372" y="418"/>
                    </a:lnTo>
                    <a:cubicBezTo>
                      <a:pt x="21372" y="187"/>
                      <a:pt x="21193" y="1"/>
                      <a:pt x="20954" y="1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2" name="Google Shape;2592;p51"/>
              <p:cNvSpPr/>
              <p:nvPr/>
            </p:nvSpPr>
            <p:spPr>
              <a:xfrm>
                <a:off x="-6794325" y="2591075"/>
                <a:ext cx="523025" cy="1571200"/>
              </a:xfrm>
              <a:custGeom>
                <a:rect b="b" l="l" r="r" t="t"/>
                <a:pathLst>
                  <a:path extrusionOk="0" h="62848" w="20921">
                    <a:moveTo>
                      <a:pt x="2032" y="0"/>
                    </a:moveTo>
                    <a:cubicBezTo>
                      <a:pt x="1997" y="0"/>
                      <a:pt x="1966" y="63"/>
                      <a:pt x="1942" y="185"/>
                    </a:cubicBezTo>
                    <a:lnTo>
                      <a:pt x="37" y="14413"/>
                    </a:lnTo>
                    <a:cubicBezTo>
                      <a:pt x="13" y="14651"/>
                      <a:pt x="1" y="15056"/>
                      <a:pt x="13" y="15306"/>
                    </a:cubicBezTo>
                    <a:lnTo>
                      <a:pt x="1870" y="46024"/>
                    </a:lnTo>
                    <a:cubicBezTo>
                      <a:pt x="1882" y="46262"/>
                      <a:pt x="1906" y="46667"/>
                      <a:pt x="1906" y="46917"/>
                    </a:cubicBezTo>
                    <a:lnTo>
                      <a:pt x="2001" y="62395"/>
                    </a:lnTo>
                    <a:cubicBezTo>
                      <a:pt x="2001" y="62633"/>
                      <a:pt x="2216" y="62847"/>
                      <a:pt x="2454" y="62847"/>
                    </a:cubicBezTo>
                    <a:lnTo>
                      <a:pt x="20539" y="62847"/>
                    </a:lnTo>
                    <a:cubicBezTo>
                      <a:pt x="20789" y="62847"/>
                      <a:pt x="20920" y="62657"/>
                      <a:pt x="20849" y="62419"/>
                    </a:cubicBezTo>
                    <a:lnTo>
                      <a:pt x="2144" y="173"/>
                    </a:lnTo>
                    <a:cubicBezTo>
                      <a:pt x="2103" y="57"/>
                      <a:pt x="2066" y="0"/>
                      <a:pt x="2032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593" name="Google Shape;2593;p51"/>
            <p:cNvGrpSpPr/>
            <p:nvPr/>
          </p:nvGrpSpPr>
          <p:grpSpPr>
            <a:xfrm rot="-5400000">
              <a:off x="5335876" y="789115"/>
              <a:ext cx="563345" cy="569091"/>
              <a:chOff x="-801600" y="3492775"/>
              <a:chExt cx="384825" cy="388750"/>
            </a:xfrm>
          </p:grpSpPr>
          <p:sp>
            <p:nvSpPr>
              <p:cNvPr id="2594" name="Google Shape;2594;p51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rect b="b" l="l" r="r" t="t"/>
                <a:pathLst>
                  <a:path extrusionOk="0" h="694" w="1501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5" name="Google Shape;2595;p51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rect b="b" l="l" r="r" t="t"/>
                <a:pathLst>
                  <a:path extrusionOk="0" h="578" w="1132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6" name="Google Shape;2596;p51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rect b="b" l="l" r="r" t="t"/>
                <a:pathLst>
                  <a:path extrusionOk="0" h="688" w="1109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7" name="Google Shape;2597;p51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rect b="b" l="l" r="r" t="t"/>
                <a:pathLst>
                  <a:path extrusionOk="0" h="894" w="1454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8" name="Google Shape;2598;p51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9" name="Google Shape;2599;p51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rect b="b" l="l" r="r" t="t"/>
                <a:pathLst>
                  <a:path extrusionOk="0" h="543" w="1203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0" name="Google Shape;2600;p51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rect b="b" l="l" r="r" t="t"/>
                <a:pathLst>
                  <a:path extrusionOk="0" h="616" w="1192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1" name="Google Shape;2601;p51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rect b="b" l="l" r="r" t="t"/>
                <a:pathLst>
                  <a:path extrusionOk="0" h="15526" w="15392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2" name="Google Shape;2602;p51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rect b="b" l="l" r="r" t="t"/>
                <a:pathLst>
                  <a:path extrusionOk="0" h="15536" w="2915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3" name="Google Shape;2603;p51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rect b="b" l="l" r="r" t="t"/>
                <a:pathLst>
                  <a:path extrusionOk="0" h="14003" w="787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4" name="Google Shape;2604;p51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rect b="b" l="l" r="r" t="t"/>
                <a:pathLst>
                  <a:path extrusionOk="0" h="693" w="1501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5" name="Google Shape;2605;p51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rect b="b" l="l" r="r" t="t"/>
                <a:pathLst>
                  <a:path extrusionOk="0" h="579" w="1132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6" name="Google Shape;2606;p51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rect b="b" l="l" r="r" t="t"/>
                <a:pathLst>
                  <a:path extrusionOk="0" h="687" w="1096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7" name="Google Shape;2607;p51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rect b="b" l="l" r="r" t="t"/>
                <a:pathLst>
                  <a:path extrusionOk="0" h="893" w="1465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8" name="Google Shape;2608;p51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9" name="Google Shape;2609;p51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rect b="b" l="l" r="r" t="t"/>
                <a:pathLst>
                  <a:path extrusionOk="0" h="544" w="1204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0" name="Google Shape;2610;p51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rect b="b" l="l" r="r" t="t"/>
                <a:pathLst>
                  <a:path extrusionOk="0" h="616" w="1203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1" name="Google Shape;2611;p51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rect b="b" l="l" r="r" t="t"/>
                <a:pathLst>
                  <a:path extrusionOk="0" h="7297" w="14884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612" name="Google Shape;2612;p51"/>
            <p:cNvGrpSpPr/>
            <p:nvPr/>
          </p:nvGrpSpPr>
          <p:grpSpPr>
            <a:xfrm rot="-5400000">
              <a:off x="6385099" y="789115"/>
              <a:ext cx="563345" cy="569091"/>
              <a:chOff x="-801600" y="3492775"/>
              <a:chExt cx="384825" cy="388750"/>
            </a:xfrm>
          </p:grpSpPr>
          <p:sp>
            <p:nvSpPr>
              <p:cNvPr id="2613" name="Google Shape;2613;p51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rect b="b" l="l" r="r" t="t"/>
                <a:pathLst>
                  <a:path extrusionOk="0" h="694" w="1501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4" name="Google Shape;2614;p51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rect b="b" l="l" r="r" t="t"/>
                <a:pathLst>
                  <a:path extrusionOk="0" h="578" w="1132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5" name="Google Shape;2615;p51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rect b="b" l="l" r="r" t="t"/>
                <a:pathLst>
                  <a:path extrusionOk="0" h="688" w="1109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6" name="Google Shape;2616;p51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rect b="b" l="l" r="r" t="t"/>
                <a:pathLst>
                  <a:path extrusionOk="0" h="894" w="1454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7" name="Google Shape;2617;p51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8" name="Google Shape;2618;p51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rect b="b" l="l" r="r" t="t"/>
                <a:pathLst>
                  <a:path extrusionOk="0" h="543" w="1203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9" name="Google Shape;2619;p51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rect b="b" l="l" r="r" t="t"/>
                <a:pathLst>
                  <a:path extrusionOk="0" h="616" w="1192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0" name="Google Shape;2620;p51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rect b="b" l="l" r="r" t="t"/>
                <a:pathLst>
                  <a:path extrusionOk="0" h="15526" w="15392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1" name="Google Shape;2621;p51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rect b="b" l="l" r="r" t="t"/>
                <a:pathLst>
                  <a:path extrusionOk="0" h="15536" w="2915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2" name="Google Shape;2622;p51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rect b="b" l="l" r="r" t="t"/>
                <a:pathLst>
                  <a:path extrusionOk="0" h="14003" w="787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3" name="Google Shape;2623;p51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rect b="b" l="l" r="r" t="t"/>
                <a:pathLst>
                  <a:path extrusionOk="0" h="693" w="1501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4" name="Google Shape;2624;p51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rect b="b" l="l" r="r" t="t"/>
                <a:pathLst>
                  <a:path extrusionOk="0" h="579" w="1132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5" name="Google Shape;2625;p51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rect b="b" l="l" r="r" t="t"/>
                <a:pathLst>
                  <a:path extrusionOk="0" h="687" w="1096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6" name="Google Shape;2626;p51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rect b="b" l="l" r="r" t="t"/>
                <a:pathLst>
                  <a:path extrusionOk="0" h="893" w="1465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7" name="Google Shape;2627;p51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8" name="Google Shape;2628;p51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rect b="b" l="l" r="r" t="t"/>
                <a:pathLst>
                  <a:path extrusionOk="0" h="544" w="1204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9" name="Google Shape;2629;p51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rect b="b" l="l" r="r" t="t"/>
                <a:pathLst>
                  <a:path extrusionOk="0" h="616" w="1203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0" name="Google Shape;2630;p51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rect b="b" l="l" r="r" t="t"/>
                <a:pathLst>
                  <a:path extrusionOk="0" h="7297" w="14884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631" name="Google Shape;2631;p51"/>
            <p:cNvGrpSpPr/>
            <p:nvPr/>
          </p:nvGrpSpPr>
          <p:grpSpPr>
            <a:xfrm flipH="1" rot="-5400000">
              <a:off x="5860488" y="773045"/>
              <a:ext cx="563345" cy="569091"/>
              <a:chOff x="-801600" y="3492775"/>
              <a:chExt cx="384825" cy="388750"/>
            </a:xfrm>
          </p:grpSpPr>
          <p:sp>
            <p:nvSpPr>
              <p:cNvPr id="2632" name="Google Shape;2632;p51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rect b="b" l="l" r="r" t="t"/>
                <a:pathLst>
                  <a:path extrusionOk="0" h="694" w="1501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3" name="Google Shape;2633;p51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rect b="b" l="l" r="r" t="t"/>
                <a:pathLst>
                  <a:path extrusionOk="0" h="578" w="1132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4" name="Google Shape;2634;p51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rect b="b" l="l" r="r" t="t"/>
                <a:pathLst>
                  <a:path extrusionOk="0" h="688" w="1109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5" name="Google Shape;2635;p51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rect b="b" l="l" r="r" t="t"/>
                <a:pathLst>
                  <a:path extrusionOk="0" h="894" w="1454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6" name="Google Shape;2636;p51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7" name="Google Shape;2637;p51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rect b="b" l="l" r="r" t="t"/>
                <a:pathLst>
                  <a:path extrusionOk="0" h="543" w="1203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8" name="Google Shape;2638;p51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rect b="b" l="l" r="r" t="t"/>
                <a:pathLst>
                  <a:path extrusionOk="0" h="616" w="1192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9" name="Google Shape;2639;p51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rect b="b" l="l" r="r" t="t"/>
                <a:pathLst>
                  <a:path extrusionOk="0" h="15526" w="15392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0" name="Google Shape;2640;p51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rect b="b" l="l" r="r" t="t"/>
                <a:pathLst>
                  <a:path extrusionOk="0" h="15536" w="2915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1" name="Google Shape;2641;p51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rect b="b" l="l" r="r" t="t"/>
                <a:pathLst>
                  <a:path extrusionOk="0" h="14003" w="787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2" name="Google Shape;2642;p51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rect b="b" l="l" r="r" t="t"/>
                <a:pathLst>
                  <a:path extrusionOk="0" h="693" w="1501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3" name="Google Shape;2643;p51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rect b="b" l="l" r="r" t="t"/>
                <a:pathLst>
                  <a:path extrusionOk="0" h="579" w="1132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4" name="Google Shape;2644;p51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rect b="b" l="l" r="r" t="t"/>
                <a:pathLst>
                  <a:path extrusionOk="0" h="687" w="1096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5" name="Google Shape;2645;p51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rect b="b" l="l" r="r" t="t"/>
                <a:pathLst>
                  <a:path extrusionOk="0" h="893" w="1465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6" name="Google Shape;2646;p51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7" name="Google Shape;2647;p51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rect b="b" l="l" r="r" t="t"/>
                <a:pathLst>
                  <a:path extrusionOk="0" h="544" w="1204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8" name="Google Shape;2648;p51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rect b="b" l="l" r="r" t="t"/>
                <a:pathLst>
                  <a:path extrusionOk="0" h="616" w="1203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9" name="Google Shape;2649;p51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rect b="b" l="l" r="r" t="t"/>
                <a:pathLst>
                  <a:path extrusionOk="0" h="7297" w="14884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650" name="Google Shape;2650;p51"/>
            <p:cNvGrpSpPr/>
            <p:nvPr/>
          </p:nvGrpSpPr>
          <p:grpSpPr>
            <a:xfrm flipH="1" rot="-5400000">
              <a:off x="6909710" y="773045"/>
              <a:ext cx="563345" cy="569091"/>
              <a:chOff x="-801600" y="3492775"/>
              <a:chExt cx="384825" cy="388750"/>
            </a:xfrm>
          </p:grpSpPr>
          <p:sp>
            <p:nvSpPr>
              <p:cNvPr id="2651" name="Google Shape;2651;p51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rect b="b" l="l" r="r" t="t"/>
                <a:pathLst>
                  <a:path extrusionOk="0" h="694" w="1501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2" name="Google Shape;2652;p51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rect b="b" l="l" r="r" t="t"/>
                <a:pathLst>
                  <a:path extrusionOk="0" h="578" w="1132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3" name="Google Shape;2653;p51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rect b="b" l="l" r="r" t="t"/>
                <a:pathLst>
                  <a:path extrusionOk="0" h="688" w="1109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4" name="Google Shape;2654;p51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rect b="b" l="l" r="r" t="t"/>
                <a:pathLst>
                  <a:path extrusionOk="0" h="894" w="1454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5" name="Google Shape;2655;p51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6" name="Google Shape;2656;p51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rect b="b" l="l" r="r" t="t"/>
                <a:pathLst>
                  <a:path extrusionOk="0" h="543" w="1203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7" name="Google Shape;2657;p51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rect b="b" l="l" r="r" t="t"/>
                <a:pathLst>
                  <a:path extrusionOk="0" h="616" w="1192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8" name="Google Shape;2658;p51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rect b="b" l="l" r="r" t="t"/>
                <a:pathLst>
                  <a:path extrusionOk="0" h="15526" w="15392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9" name="Google Shape;2659;p51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rect b="b" l="l" r="r" t="t"/>
                <a:pathLst>
                  <a:path extrusionOk="0" h="15536" w="2915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0" name="Google Shape;2660;p51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rect b="b" l="l" r="r" t="t"/>
                <a:pathLst>
                  <a:path extrusionOk="0" h="14003" w="787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1" name="Google Shape;2661;p51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rect b="b" l="l" r="r" t="t"/>
                <a:pathLst>
                  <a:path extrusionOk="0" h="693" w="1501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2" name="Google Shape;2662;p51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rect b="b" l="l" r="r" t="t"/>
                <a:pathLst>
                  <a:path extrusionOk="0" h="579" w="1132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3" name="Google Shape;2663;p51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rect b="b" l="l" r="r" t="t"/>
                <a:pathLst>
                  <a:path extrusionOk="0" h="687" w="1096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4" name="Google Shape;2664;p51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rect b="b" l="l" r="r" t="t"/>
                <a:pathLst>
                  <a:path extrusionOk="0" h="893" w="1465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5" name="Google Shape;2665;p51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rect b="b" l="l" r="r" t="t"/>
                <a:pathLst>
                  <a:path extrusionOk="0" h="766" w="1501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6" name="Google Shape;2666;p51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rect b="b" l="l" r="r" t="t"/>
                <a:pathLst>
                  <a:path extrusionOk="0" h="544" w="1204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7" name="Google Shape;2667;p51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rect b="b" l="l" r="r" t="t"/>
                <a:pathLst>
                  <a:path extrusionOk="0" h="616" w="1203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8" name="Google Shape;2668;p51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rect b="b" l="l" r="r" t="t"/>
                <a:pathLst>
                  <a:path extrusionOk="0" h="7297" w="14884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669" name="Google Shape;2669;p51"/>
            <p:cNvGrpSpPr/>
            <p:nvPr/>
          </p:nvGrpSpPr>
          <p:grpSpPr>
            <a:xfrm>
              <a:off x="8203296" y="2878888"/>
              <a:ext cx="231946" cy="1644037"/>
              <a:chOff x="-1310600" y="3676525"/>
              <a:chExt cx="129225" cy="916000"/>
            </a:xfrm>
          </p:grpSpPr>
          <p:sp>
            <p:nvSpPr>
              <p:cNvPr id="2670" name="Google Shape;2670;p51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rect b="b" l="l" r="r" t="t"/>
                <a:pathLst>
                  <a:path extrusionOk="0" h="19033" w="390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71" name="Google Shape;2671;p51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rect b="b" l="l" r="r" t="t"/>
                <a:pathLst>
                  <a:path extrusionOk="0" h="3370" w="1668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72" name="Google Shape;2672;p51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rect b="b" l="l" r="r" t="t"/>
                <a:pathLst>
                  <a:path extrusionOk="0" h="17644" w="4204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73" name="Google Shape;2673;p51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rect b="b" l="l" r="r" t="t"/>
                <a:pathLst>
                  <a:path extrusionOk="0" h="15062" w="1822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74" name="Google Shape;2674;p51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rect b="b" l="l" r="r" t="t"/>
                <a:pathLst>
                  <a:path extrusionOk="0" h="19033" w="253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675" name="Google Shape;2675;p51"/>
            <p:cNvGrpSpPr/>
            <p:nvPr/>
          </p:nvGrpSpPr>
          <p:grpSpPr>
            <a:xfrm>
              <a:off x="7866128" y="3186381"/>
              <a:ext cx="271479" cy="1340805"/>
              <a:chOff x="-3162025" y="3863875"/>
              <a:chExt cx="151250" cy="747050"/>
            </a:xfrm>
          </p:grpSpPr>
          <p:sp>
            <p:nvSpPr>
              <p:cNvPr id="2676" name="Google Shape;2676;p51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rect b="b" l="l" r="r" t="t"/>
                <a:pathLst>
                  <a:path extrusionOk="0" h="10855" w="6026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77" name="Google Shape;2677;p51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rect b="b" l="l" r="r" t="t"/>
                <a:pathLst>
                  <a:path extrusionOk="0" h="10852" w="3776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78" name="Google Shape;2678;p51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rect b="b" l="l" r="r" t="t"/>
                <a:pathLst>
                  <a:path extrusionOk="0" h="19031" w="3906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79" name="Google Shape;2679;p51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rect b="b" l="l" r="r" t="t"/>
                <a:pathLst>
                  <a:path extrusionOk="0" h="3358" w="1668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80" name="Google Shape;2680;p51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rect b="b" l="l" r="r" t="t"/>
                <a:pathLst>
                  <a:path extrusionOk="0" h="19031" w="2537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681" name="Google Shape;2681;p51"/>
            <p:cNvGrpSpPr/>
            <p:nvPr/>
          </p:nvGrpSpPr>
          <p:grpSpPr>
            <a:xfrm>
              <a:off x="5618529" y="2802113"/>
              <a:ext cx="427660" cy="323780"/>
              <a:chOff x="-2195225" y="3806575"/>
              <a:chExt cx="323275" cy="244750"/>
            </a:xfrm>
          </p:grpSpPr>
          <p:sp>
            <p:nvSpPr>
              <p:cNvPr id="2682" name="Google Shape;2682;p51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rect b="b" l="l" r="r" t="t"/>
                <a:pathLst>
                  <a:path extrusionOk="0" h="9493" w="12776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83" name="Google Shape;2683;p51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rect b="b" l="l" r="r" t="t"/>
                <a:pathLst>
                  <a:path extrusionOk="0" h="7274" w="980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84" name="Google Shape;2684;p51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rect b="b" l="l" r="r" t="t"/>
                <a:pathLst>
                  <a:path extrusionOk="0" h="3913" w="4037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85" name="Google Shape;2685;p51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rect b="b" l="l" r="r" t="t"/>
                <a:pathLst>
                  <a:path extrusionOk="0" h="2159" w="4871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86" name="Google Shape;2686;p51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rect b="b" l="l" r="r" t="t"/>
                <a:pathLst>
                  <a:path extrusionOk="0" h="4167" w="4047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87" name="Google Shape;2687;p51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rect b="b" l="l" r="r" t="t"/>
                <a:pathLst>
                  <a:path extrusionOk="0" h="2940" w="2429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88" name="Google Shape;2688;p51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rect b="b" l="l" r="r" t="t"/>
                <a:pathLst>
                  <a:path extrusionOk="0" h="2263" w="2109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89" name="Google Shape;2689;p51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rect b="b" l="l" r="r" t="t"/>
                <a:pathLst>
                  <a:path extrusionOk="0" h="3134" w="2883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0" name="Google Shape;2690;p51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rect b="b" l="l" r="r" t="t"/>
                <a:pathLst>
                  <a:path extrusionOk="0" h="2651" w="2335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1" name="Google Shape;2691;p51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rect b="b" l="l" r="r" t="t"/>
                <a:pathLst>
                  <a:path extrusionOk="0" h="1373" w="3554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2" name="Google Shape;2692;p51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rect b="b" l="l" r="r" t="t"/>
                <a:pathLst>
                  <a:path extrusionOk="0" h="917" w="3563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3" name="Google Shape;2693;p51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rect b="b" l="l" r="r" t="t"/>
                <a:pathLst>
                  <a:path extrusionOk="0" h="454" w="322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4" name="Google Shape;2694;p51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rect b="b" l="l" r="r" t="t"/>
                <a:pathLst>
                  <a:path extrusionOk="0" h="447" w="37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5" name="Google Shape;2695;p51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rect b="b" l="l" r="r" t="t"/>
                <a:pathLst>
                  <a:path extrusionOk="0" h="400" w="43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6" name="Google Shape;2696;p51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rect b="b" l="l" r="r" t="t"/>
                <a:pathLst>
                  <a:path extrusionOk="0" h="423" w="406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7" name="Google Shape;2697;p51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8" name="Google Shape;2698;p51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9" name="Google Shape;2699;p51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rect b="b" l="l" r="r" t="t"/>
                <a:pathLst>
                  <a:path extrusionOk="0" h="444" w="347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0" name="Google Shape;2700;p51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1" name="Google Shape;2701;p51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2" name="Google Shape;2702;p51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3" name="Google Shape;2703;p51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4" name="Google Shape;2704;p51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rect b="b" l="l" r="r" t="t"/>
                <a:pathLst>
                  <a:path extrusionOk="0" h="9493" w="12788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5" name="Google Shape;2705;p51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rect b="b" l="l" r="r" t="t"/>
                <a:pathLst>
                  <a:path extrusionOk="0" h="8446" w="1136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6" name="Google Shape;2706;p51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rect b="b" l="l" r="r" t="t"/>
                <a:pathLst>
                  <a:path extrusionOk="0" h="7274" w="9788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7" name="Google Shape;2707;p51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rect b="b" l="l" r="r" t="t"/>
                <a:pathLst>
                  <a:path extrusionOk="0" h="3914" w="4037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8" name="Google Shape;2708;p51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rect b="b" l="l" r="r" t="t"/>
                <a:pathLst>
                  <a:path extrusionOk="0" h="2158" w="4871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09" name="Google Shape;2709;p51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rect b="b" l="l" r="r" t="t"/>
                <a:pathLst>
                  <a:path extrusionOk="0" h="4166" w="4037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0" name="Google Shape;2710;p51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rect b="b" l="l" r="r" t="t"/>
                <a:pathLst>
                  <a:path extrusionOk="0" h="2940" w="243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1" name="Google Shape;2711;p51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rect b="b" l="l" r="r" t="t"/>
                <a:pathLst>
                  <a:path extrusionOk="0" h="2262" w="2121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2" name="Google Shape;2712;p51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rect b="b" l="l" r="r" t="t"/>
                <a:pathLst>
                  <a:path extrusionOk="0" h="3133" w="287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3" name="Google Shape;2713;p51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rect b="b" l="l" r="r" t="t"/>
                <a:pathLst>
                  <a:path extrusionOk="0" h="2650" w="2334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4" name="Google Shape;2714;p51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rect b="b" l="l" r="r" t="t"/>
                <a:pathLst>
                  <a:path extrusionOk="0" h="1373" w="3562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5" name="Google Shape;2715;p51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rect b="b" l="l" r="r" t="t"/>
                <a:pathLst>
                  <a:path extrusionOk="0" h="917" w="3571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6" name="Google Shape;2716;p51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rect b="b" l="l" r="r" t="t"/>
                <a:pathLst>
                  <a:path extrusionOk="0" h="453" w="334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7" name="Google Shape;2717;p51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rect b="b" l="l" r="r" t="t"/>
                <a:pathLst>
                  <a:path extrusionOk="0" h="447" w="382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8" name="Google Shape;2718;p51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rect b="b" l="l" r="r" t="t"/>
                <a:pathLst>
                  <a:path extrusionOk="0" h="399" w="442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19" name="Google Shape;2719;p51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rect b="b" l="l" r="r" t="t"/>
                <a:pathLst>
                  <a:path extrusionOk="0" h="422" w="406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20" name="Google Shape;2720;p51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21" name="Google Shape;2721;p51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22" name="Google Shape;2722;p51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rect b="b" l="l" r="r" t="t"/>
                <a:pathLst>
                  <a:path extrusionOk="0" h="444" w="346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23" name="Google Shape;2723;p51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rect b="b" l="l" r="r" t="t"/>
                <a:pathLst>
                  <a:path extrusionOk="0" h="358" w="49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24" name="Google Shape;2724;p51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25" name="Google Shape;2725;p51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26" name="Google Shape;2726;p51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rect b="b" l="l" r="r" t="t"/>
                <a:pathLst>
                  <a:path extrusionOk="0" h="358" w="478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727" name="Google Shape;2727;p51"/>
            <p:cNvGrpSpPr/>
            <p:nvPr/>
          </p:nvGrpSpPr>
          <p:grpSpPr>
            <a:xfrm flipH="1">
              <a:off x="5534640" y="2472637"/>
              <a:ext cx="2044481" cy="1935331"/>
              <a:chOff x="-2601800" y="2850675"/>
              <a:chExt cx="1151950" cy="1090450"/>
            </a:xfrm>
          </p:grpSpPr>
          <p:sp>
            <p:nvSpPr>
              <p:cNvPr id="2728" name="Google Shape;2728;p51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rect b="b" l="l" r="r" t="t"/>
                <a:pathLst>
                  <a:path extrusionOk="0" h="43618" w="46078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29" name="Google Shape;2729;p51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rect b="b" l="l" r="r" t="t"/>
                <a:pathLst>
                  <a:path extrusionOk="0" h="41260" w="4359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rgbClr val="EDE5D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30" name="Google Shape;2730;p51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rect b="b" l="l" r="r" t="t"/>
                <a:pathLst>
                  <a:path extrusionOk="0" h="37279" w="33886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31" name="Google Shape;2731;p51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rect b="b" l="l" r="r" t="t"/>
                <a:pathLst>
                  <a:path extrusionOk="0" h="32945" w="32958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rgbClr val="F8F5F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32" name="Google Shape;2732;p51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rect b="b" l="l" r="r" t="t"/>
                <a:pathLst>
                  <a:path extrusionOk="0" h="32850" w="26635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733" name="Google Shape;2733;p51"/>
            <p:cNvGrpSpPr/>
            <p:nvPr/>
          </p:nvGrpSpPr>
          <p:grpSpPr>
            <a:xfrm flipH="1">
              <a:off x="5563749" y="3526449"/>
              <a:ext cx="1893845" cy="644696"/>
              <a:chOff x="-2867425" y="4215925"/>
              <a:chExt cx="1067075" cy="363250"/>
            </a:xfrm>
          </p:grpSpPr>
          <p:sp>
            <p:nvSpPr>
              <p:cNvPr id="2734" name="Google Shape;2734;p51"/>
              <p:cNvSpPr/>
              <p:nvPr/>
            </p:nvSpPr>
            <p:spPr>
              <a:xfrm>
                <a:off x="-2316075" y="4254490"/>
                <a:ext cx="161650" cy="51550"/>
              </a:xfrm>
              <a:custGeom>
                <a:rect b="b" l="l" r="r" t="t"/>
                <a:pathLst>
                  <a:path extrusionOk="0" h="2062" w="6466">
                    <a:moveTo>
                      <a:pt x="2139" y="0"/>
                    </a:moveTo>
                    <a:cubicBezTo>
                      <a:pt x="564" y="0"/>
                      <a:pt x="0" y="1204"/>
                      <a:pt x="0" y="1204"/>
                    </a:cubicBezTo>
                    <a:cubicBezTo>
                      <a:pt x="2167" y="1419"/>
                      <a:pt x="6466" y="2062"/>
                      <a:pt x="6466" y="2062"/>
                    </a:cubicBezTo>
                    <a:cubicBezTo>
                      <a:pt x="6466" y="2062"/>
                      <a:pt x="5394" y="764"/>
                      <a:pt x="3096" y="133"/>
                    </a:cubicBezTo>
                    <a:cubicBezTo>
                      <a:pt x="2742" y="40"/>
                      <a:pt x="2424" y="0"/>
                      <a:pt x="2139" y="0"/>
                    </a:cubicBez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35" name="Google Shape;2735;p51"/>
              <p:cNvSpPr/>
              <p:nvPr/>
            </p:nvSpPr>
            <p:spPr>
              <a:xfrm>
                <a:off x="-2863725" y="4223375"/>
                <a:ext cx="141375" cy="189750"/>
              </a:xfrm>
              <a:custGeom>
                <a:rect b="b" l="l" r="r" t="t"/>
                <a:pathLst>
                  <a:path extrusionOk="0" h="7590" w="5655">
                    <a:moveTo>
                      <a:pt x="359" y="0"/>
                    </a:moveTo>
                    <a:cubicBezTo>
                      <a:pt x="142" y="0"/>
                      <a:pt x="0" y="207"/>
                      <a:pt x="82" y="842"/>
                    </a:cubicBezTo>
                    <a:cubicBezTo>
                      <a:pt x="297" y="2401"/>
                      <a:pt x="666" y="3759"/>
                      <a:pt x="868" y="4961"/>
                    </a:cubicBezTo>
                    <a:cubicBezTo>
                      <a:pt x="1056" y="6002"/>
                      <a:pt x="1079" y="7590"/>
                      <a:pt x="2014" y="7590"/>
                    </a:cubicBezTo>
                    <a:cubicBezTo>
                      <a:pt x="2148" y="7590"/>
                      <a:pt x="2301" y="7557"/>
                      <a:pt x="2475" y="7485"/>
                    </a:cubicBezTo>
                    <a:cubicBezTo>
                      <a:pt x="3880" y="6902"/>
                      <a:pt x="5440" y="6664"/>
                      <a:pt x="5440" y="6664"/>
                    </a:cubicBezTo>
                    <a:lnTo>
                      <a:pt x="5654" y="3806"/>
                    </a:lnTo>
                    <a:cubicBezTo>
                      <a:pt x="5535" y="3759"/>
                      <a:pt x="1618" y="961"/>
                      <a:pt x="1321" y="639"/>
                    </a:cubicBezTo>
                    <a:cubicBezTo>
                      <a:pt x="1151" y="441"/>
                      <a:pt x="675" y="0"/>
                      <a:pt x="359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36" name="Google Shape;2736;p51"/>
              <p:cNvSpPr/>
              <p:nvPr/>
            </p:nvSpPr>
            <p:spPr>
              <a:xfrm>
                <a:off x="-2817625" y="4294525"/>
                <a:ext cx="94075" cy="41575"/>
              </a:xfrm>
              <a:custGeom>
                <a:rect b="b" l="l" r="r" t="t"/>
                <a:pathLst>
                  <a:path extrusionOk="0" h="1663" w="3763">
                    <a:moveTo>
                      <a:pt x="187" y="1"/>
                    </a:moveTo>
                    <a:cubicBezTo>
                      <a:pt x="127" y="1"/>
                      <a:pt x="62" y="45"/>
                      <a:pt x="36" y="115"/>
                    </a:cubicBezTo>
                    <a:cubicBezTo>
                      <a:pt x="0" y="186"/>
                      <a:pt x="36" y="282"/>
                      <a:pt x="131" y="317"/>
                    </a:cubicBezTo>
                    <a:lnTo>
                      <a:pt x="3513" y="1639"/>
                    </a:lnTo>
                    <a:cubicBezTo>
                      <a:pt x="3525" y="1663"/>
                      <a:pt x="3549" y="1663"/>
                      <a:pt x="3572" y="1663"/>
                    </a:cubicBezTo>
                    <a:cubicBezTo>
                      <a:pt x="3632" y="1663"/>
                      <a:pt x="3691" y="1615"/>
                      <a:pt x="3715" y="1556"/>
                    </a:cubicBezTo>
                    <a:cubicBezTo>
                      <a:pt x="3763" y="1472"/>
                      <a:pt x="3715" y="1377"/>
                      <a:pt x="3632" y="1341"/>
                    </a:cubicBezTo>
                    <a:lnTo>
                      <a:pt x="250" y="20"/>
                    </a:lnTo>
                    <a:cubicBezTo>
                      <a:pt x="231" y="7"/>
                      <a:pt x="210" y="1"/>
                      <a:pt x="18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37" name="Google Shape;2737;p51"/>
              <p:cNvSpPr/>
              <p:nvPr/>
            </p:nvSpPr>
            <p:spPr>
              <a:xfrm>
                <a:off x="-2811075" y="4328900"/>
                <a:ext cx="81875" cy="22675"/>
              </a:xfrm>
              <a:custGeom>
                <a:rect b="b" l="l" r="r" t="t"/>
                <a:pathLst>
                  <a:path extrusionOk="0" h="907" w="3275">
                    <a:moveTo>
                      <a:pt x="161" y="1"/>
                    </a:moveTo>
                    <a:cubicBezTo>
                      <a:pt x="84" y="1"/>
                      <a:pt x="11" y="68"/>
                      <a:pt x="0" y="145"/>
                    </a:cubicBezTo>
                    <a:cubicBezTo>
                      <a:pt x="0" y="240"/>
                      <a:pt x="60" y="311"/>
                      <a:pt x="155" y="323"/>
                    </a:cubicBezTo>
                    <a:cubicBezTo>
                      <a:pt x="786" y="419"/>
                      <a:pt x="2572" y="669"/>
                      <a:pt x="3025" y="895"/>
                    </a:cubicBezTo>
                    <a:cubicBezTo>
                      <a:pt x="3048" y="907"/>
                      <a:pt x="3072" y="907"/>
                      <a:pt x="3096" y="907"/>
                    </a:cubicBezTo>
                    <a:cubicBezTo>
                      <a:pt x="3156" y="907"/>
                      <a:pt x="3215" y="859"/>
                      <a:pt x="3227" y="823"/>
                    </a:cubicBezTo>
                    <a:cubicBezTo>
                      <a:pt x="3275" y="728"/>
                      <a:pt x="3227" y="645"/>
                      <a:pt x="3156" y="597"/>
                    </a:cubicBezTo>
                    <a:cubicBezTo>
                      <a:pt x="2560" y="300"/>
                      <a:pt x="286" y="14"/>
                      <a:pt x="179" y="2"/>
                    </a:cubicBezTo>
                    <a:cubicBezTo>
                      <a:pt x="173" y="1"/>
                      <a:pt x="167" y="1"/>
                      <a:pt x="16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38" name="Google Shape;2738;p51"/>
              <p:cNvSpPr/>
              <p:nvPr/>
            </p:nvSpPr>
            <p:spPr>
              <a:xfrm>
                <a:off x="-2805125" y="4359250"/>
                <a:ext cx="73250" cy="10500"/>
              </a:xfrm>
              <a:custGeom>
                <a:rect b="b" l="l" r="r" t="t"/>
                <a:pathLst>
                  <a:path extrusionOk="0" h="420" w="2930">
                    <a:moveTo>
                      <a:pt x="1626" y="1"/>
                    </a:moveTo>
                    <a:cubicBezTo>
                      <a:pt x="1091" y="1"/>
                      <a:pt x="509" y="27"/>
                      <a:pt x="155" y="50"/>
                    </a:cubicBezTo>
                    <a:cubicBezTo>
                      <a:pt x="60" y="62"/>
                      <a:pt x="1" y="133"/>
                      <a:pt x="1" y="229"/>
                    </a:cubicBezTo>
                    <a:cubicBezTo>
                      <a:pt x="11" y="311"/>
                      <a:pt x="75" y="376"/>
                      <a:pt x="146" y="376"/>
                    </a:cubicBezTo>
                    <a:cubicBezTo>
                      <a:pt x="157" y="376"/>
                      <a:pt x="168" y="375"/>
                      <a:pt x="179" y="371"/>
                    </a:cubicBezTo>
                    <a:cubicBezTo>
                      <a:pt x="677" y="350"/>
                      <a:pt x="1199" y="338"/>
                      <a:pt x="1637" y="338"/>
                    </a:cubicBezTo>
                    <a:cubicBezTo>
                      <a:pt x="2175" y="338"/>
                      <a:pt x="2588" y="356"/>
                      <a:pt x="2679" y="395"/>
                    </a:cubicBezTo>
                    <a:cubicBezTo>
                      <a:pt x="2715" y="407"/>
                      <a:pt x="2739" y="419"/>
                      <a:pt x="2775" y="419"/>
                    </a:cubicBezTo>
                    <a:cubicBezTo>
                      <a:pt x="2834" y="419"/>
                      <a:pt x="2894" y="407"/>
                      <a:pt x="2894" y="348"/>
                    </a:cubicBezTo>
                    <a:cubicBezTo>
                      <a:pt x="2929" y="276"/>
                      <a:pt x="2918" y="169"/>
                      <a:pt x="2846" y="121"/>
                    </a:cubicBezTo>
                    <a:cubicBezTo>
                      <a:pt x="2706" y="30"/>
                      <a:pt x="2192" y="1"/>
                      <a:pt x="162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39" name="Google Shape;2739;p51"/>
              <p:cNvSpPr/>
              <p:nvPr/>
            </p:nvSpPr>
            <p:spPr>
              <a:xfrm>
                <a:off x="-2747675" y="4289025"/>
                <a:ext cx="717375" cy="276000"/>
              </a:xfrm>
              <a:custGeom>
                <a:rect b="b" l="l" r="r" t="t"/>
                <a:pathLst>
                  <a:path extrusionOk="0" h="11040" w="28695">
                    <a:moveTo>
                      <a:pt x="17758" y="1"/>
                    </a:moveTo>
                    <a:cubicBezTo>
                      <a:pt x="17102" y="1"/>
                      <a:pt x="16456" y="37"/>
                      <a:pt x="15836" y="121"/>
                    </a:cubicBezTo>
                    <a:cubicBezTo>
                      <a:pt x="12128" y="612"/>
                      <a:pt x="6374" y="1056"/>
                      <a:pt x="3457" y="1056"/>
                    </a:cubicBezTo>
                    <a:cubicBezTo>
                      <a:pt x="2487" y="1056"/>
                      <a:pt x="1831" y="1007"/>
                      <a:pt x="1667" y="894"/>
                    </a:cubicBezTo>
                    <a:cubicBezTo>
                      <a:pt x="1475" y="765"/>
                      <a:pt x="1310" y="701"/>
                      <a:pt x="1165" y="701"/>
                    </a:cubicBezTo>
                    <a:cubicBezTo>
                      <a:pt x="816" y="701"/>
                      <a:pt x="578" y="1069"/>
                      <a:pt x="334" y="1776"/>
                    </a:cubicBezTo>
                    <a:cubicBezTo>
                      <a:pt x="0" y="2776"/>
                      <a:pt x="358" y="4062"/>
                      <a:pt x="358" y="4062"/>
                    </a:cubicBezTo>
                    <a:cubicBezTo>
                      <a:pt x="358" y="4062"/>
                      <a:pt x="8725" y="11039"/>
                      <a:pt x="19266" y="11039"/>
                    </a:cubicBezTo>
                    <a:cubicBezTo>
                      <a:pt x="22280" y="11039"/>
                      <a:pt x="25471" y="10469"/>
                      <a:pt x="28694" y="9003"/>
                    </a:cubicBezTo>
                    <a:lnTo>
                      <a:pt x="27361" y="1764"/>
                    </a:lnTo>
                    <a:cubicBezTo>
                      <a:pt x="27361" y="1764"/>
                      <a:pt x="27159" y="1680"/>
                      <a:pt x="26801" y="1585"/>
                    </a:cubicBezTo>
                    <a:cubicBezTo>
                      <a:pt x="25368" y="1131"/>
                      <a:pt x="21411" y="1"/>
                      <a:pt x="17758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0" name="Google Shape;2740;p51"/>
              <p:cNvSpPr/>
              <p:nvPr/>
            </p:nvSpPr>
            <p:spPr>
              <a:xfrm>
                <a:off x="-2098775" y="4326550"/>
                <a:ext cx="298425" cy="187250"/>
              </a:xfrm>
              <a:custGeom>
                <a:rect b="b" l="l" r="r" t="t"/>
                <a:pathLst>
                  <a:path extrusionOk="0" h="7490" w="11937">
                    <a:moveTo>
                      <a:pt x="1036" y="1"/>
                    </a:moveTo>
                    <a:cubicBezTo>
                      <a:pt x="1036" y="1"/>
                      <a:pt x="298" y="1072"/>
                      <a:pt x="95" y="2477"/>
                    </a:cubicBezTo>
                    <a:cubicBezTo>
                      <a:pt x="0" y="3144"/>
                      <a:pt x="24" y="3870"/>
                      <a:pt x="310" y="4608"/>
                    </a:cubicBezTo>
                    <a:cubicBezTo>
                      <a:pt x="1167" y="6871"/>
                      <a:pt x="2738" y="7490"/>
                      <a:pt x="2738" y="7490"/>
                    </a:cubicBezTo>
                    <a:cubicBezTo>
                      <a:pt x="2738" y="7490"/>
                      <a:pt x="7561" y="6585"/>
                      <a:pt x="10025" y="4227"/>
                    </a:cubicBezTo>
                    <a:cubicBezTo>
                      <a:pt x="11936" y="2427"/>
                      <a:pt x="10281" y="2221"/>
                      <a:pt x="9426" y="2221"/>
                    </a:cubicBezTo>
                    <a:cubicBezTo>
                      <a:pt x="9172" y="2221"/>
                      <a:pt x="8989" y="2239"/>
                      <a:pt x="8989" y="2239"/>
                    </a:cubicBezTo>
                    <a:cubicBezTo>
                      <a:pt x="8989" y="2239"/>
                      <a:pt x="9844" y="675"/>
                      <a:pt x="9203" y="675"/>
                    </a:cubicBezTo>
                    <a:cubicBezTo>
                      <a:pt x="9185" y="675"/>
                      <a:pt x="9165" y="677"/>
                      <a:pt x="9144" y="679"/>
                    </a:cubicBezTo>
                    <a:cubicBezTo>
                      <a:pt x="8742" y="725"/>
                      <a:pt x="7120" y="939"/>
                      <a:pt x="5379" y="939"/>
                    </a:cubicBezTo>
                    <a:cubicBezTo>
                      <a:pt x="3922" y="939"/>
                      <a:pt x="2382" y="789"/>
                      <a:pt x="1405" y="263"/>
                    </a:cubicBezTo>
                    <a:lnTo>
                      <a:pt x="1036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1" name="Google Shape;2741;p51"/>
              <p:cNvSpPr/>
              <p:nvPr/>
            </p:nvSpPr>
            <p:spPr>
              <a:xfrm>
                <a:off x="-1992525" y="4379250"/>
                <a:ext cx="53600" cy="18475"/>
              </a:xfrm>
              <a:custGeom>
                <a:rect b="b" l="l" r="r" t="t"/>
                <a:pathLst>
                  <a:path extrusionOk="0" h="739" w="2144">
                    <a:moveTo>
                      <a:pt x="1072" y="0"/>
                    </a:moveTo>
                    <a:cubicBezTo>
                      <a:pt x="489" y="0"/>
                      <a:pt x="1" y="155"/>
                      <a:pt x="1" y="369"/>
                    </a:cubicBezTo>
                    <a:cubicBezTo>
                      <a:pt x="1" y="572"/>
                      <a:pt x="489" y="738"/>
                      <a:pt x="1072" y="738"/>
                    </a:cubicBezTo>
                    <a:cubicBezTo>
                      <a:pt x="1667" y="738"/>
                      <a:pt x="2144" y="572"/>
                      <a:pt x="2144" y="369"/>
                    </a:cubicBezTo>
                    <a:cubicBezTo>
                      <a:pt x="2144" y="155"/>
                      <a:pt x="1667" y="0"/>
                      <a:pt x="107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2" name="Google Shape;2742;p51"/>
              <p:cNvSpPr/>
              <p:nvPr/>
            </p:nvSpPr>
            <p:spPr>
              <a:xfrm>
                <a:off x="-2231275" y="4371850"/>
                <a:ext cx="141950" cy="69525"/>
              </a:xfrm>
              <a:custGeom>
                <a:rect b="b" l="l" r="r" t="t"/>
                <a:pathLst>
                  <a:path extrusionOk="0" h="2781" w="5678">
                    <a:moveTo>
                      <a:pt x="796" y="1"/>
                    </a:moveTo>
                    <a:cubicBezTo>
                      <a:pt x="316" y="1"/>
                      <a:pt x="0" y="219"/>
                      <a:pt x="490" y="856"/>
                    </a:cubicBezTo>
                    <a:cubicBezTo>
                      <a:pt x="1312" y="1924"/>
                      <a:pt x="3145" y="2780"/>
                      <a:pt x="4711" y="2780"/>
                    </a:cubicBezTo>
                    <a:cubicBezTo>
                      <a:pt x="4959" y="2780"/>
                      <a:pt x="5201" y="2759"/>
                      <a:pt x="5431" y="2713"/>
                    </a:cubicBezTo>
                    <a:cubicBezTo>
                      <a:pt x="5431" y="2713"/>
                      <a:pt x="5431" y="2713"/>
                      <a:pt x="5431" y="2713"/>
                    </a:cubicBezTo>
                    <a:cubicBezTo>
                      <a:pt x="5447" y="2713"/>
                      <a:pt x="5677" y="1400"/>
                      <a:pt x="5264" y="1034"/>
                    </a:cubicBezTo>
                    <a:cubicBezTo>
                      <a:pt x="5264" y="1034"/>
                      <a:pt x="2466" y="868"/>
                      <a:pt x="2050" y="415"/>
                    </a:cubicBezTo>
                    <a:cubicBezTo>
                      <a:pt x="1847" y="195"/>
                      <a:pt x="1249" y="1"/>
                      <a:pt x="79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3" name="Google Shape;2743;p51"/>
              <p:cNvSpPr/>
              <p:nvPr/>
            </p:nvSpPr>
            <p:spPr>
              <a:xfrm>
                <a:off x="-2260125" y="4502775"/>
                <a:ext cx="136950" cy="76400"/>
              </a:xfrm>
              <a:custGeom>
                <a:rect b="b" l="l" r="r" t="t"/>
                <a:pathLst>
                  <a:path extrusionOk="0" h="3056" w="5478">
                    <a:moveTo>
                      <a:pt x="5478" y="0"/>
                    </a:moveTo>
                    <a:lnTo>
                      <a:pt x="5478" y="0"/>
                    </a:lnTo>
                    <a:cubicBezTo>
                      <a:pt x="4445" y="922"/>
                      <a:pt x="575" y="953"/>
                      <a:pt x="58" y="953"/>
                    </a:cubicBezTo>
                    <a:cubicBezTo>
                      <a:pt x="21" y="953"/>
                      <a:pt x="1" y="953"/>
                      <a:pt x="1" y="953"/>
                    </a:cubicBezTo>
                    <a:lnTo>
                      <a:pt x="1" y="953"/>
                    </a:lnTo>
                    <a:cubicBezTo>
                      <a:pt x="1" y="953"/>
                      <a:pt x="1406" y="2048"/>
                      <a:pt x="2227" y="2631"/>
                    </a:cubicBezTo>
                    <a:cubicBezTo>
                      <a:pt x="2613" y="2910"/>
                      <a:pt x="2970" y="3055"/>
                      <a:pt x="3250" y="3055"/>
                    </a:cubicBezTo>
                    <a:cubicBezTo>
                      <a:pt x="3557" y="3055"/>
                      <a:pt x="3772" y="2880"/>
                      <a:pt x="3835" y="2512"/>
                    </a:cubicBezTo>
                    <a:cubicBezTo>
                      <a:pt x="3966" y="1810"/>
                      <a:pt x="5477" y="0"/>
                      <a:pt x="547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4" name="Google Shape;2744;p51"/>
              <p:cNvSpPr/>
              <p:nvPr/>
            </p:nvSpPr>
            <p:spPr>
              <a:xfrm>
                <a:off x="-2626525" y="4268675"/>
                <a:ext cx="209575" cy="57500"/>
              </a:xfrm>
              <a:custGeom>
                <a:rect b="b" l="l" r="r" t="t"/>
                <a:pathLst>
                  <a:path extrusionOk="0" h="2300" w="8383">
                    <a:moveTo>
                      <a:pt x="2414" y="1"/>
                    </a:moveTo>
                    <a:cubicBezTo>
                      <a:pt x="1930" y="1"/>
                      <a:pt x="1971" y="289"/>
                      <a:pt x="1858" y="589"/>
                    </a:cubicBezTo>
                    <a:cubicBezTo>
                      <a:pt x="1679" y="1042"/>
                      <a:pt x="0" y="1780"/>
                      <a:pt x="0" y="1780"/>
                    </a:cubicBezTo>
                    <a:cubicBezTo>
                      <a:pt x="810" y="2169"/>
                      <a:pt x="1985" y="2300"/>
                      <a:pt x="3201" y="2300"/>
                    </a:cubicBezTo>
                    <a:cubicBezTo>
                      <a:pt x="5706" y="2300"/>
                      <a:pt x="8382" y="1744"/>
                      <a:pt x="8382" y="1744"/>
                    </a:cubicBezTo>
                    <a:cubicBezTo>
                      <a:pt x="8382" y="1744"/>
                      <a:pt x="5168" y="708"/>
                      <a:pt x="3513" y="220"/>
                    </a:cubicBezTo>
                    <a:cubicBezTo>
                      <a:pt x="2984" y="64"/>
                      <a:pt x="2641" y="1"/>
                      <a:pt x="241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5" name="Google Shape;2745;p51"/>
              <p:cNvSpPr/>
              <p:nvPr/>
            </p:nvSpPr>
            <p:spPr>
              <a:xfrm>
                <a:off x="-2623550" y="4479250"/>
                <a:ext cx="127725" cy="55450"/>
              </a:xfrm>
              <a:custGeom>
                <a:rect b="b" l="l" r="r" t="t"/>
                <a:pathLst>
                  <a:path extrusionOk="0" h="2218" w="5109">
                    <a:moveTo>
                      <a:pt x="1191" y="1"/>
                    </a:moveTo>
                    <a:cubicBezTo>
                      <a:pt x="1191" y="1"/>
                      <a:pt x="0" y="2025"/>
                      <a:pt x="1191" y="2191"/>
                    </a:cubicBezTo>
                    <a:cubicBezTo>
                      <a:pt x="1333" y="2210"/>
                      <a:pt x="1497" y="2218"/>
                      <a:pt x="1675" y="2218"/>
                    </a:cubicBezTo>
                    <a:cubicBezTo>
                      <a:pt x="2993" y="2218"/>
                      <a:pt x="5108" y="1775"/>
                      <a:pt x="5108" y="1775"/>
                    </a:cubicBezTo>
                    <a:cubicBezTo>
                      <a:pt x="5108" y="1775"/>
                      <a:pt x="1608" y="286"/>
                      <a:pt x="119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6" name="Google Shape;2746;p51"/>
              <p:cNvSpPr/>
              <p:nvPr/>
            </p:nvSpPr>
            <p:spPr>
              <a:xfrm>
                <a:off x="-2581000" y="4492350"/>
                <a:ext cx="43200" cy="22750"/>
              </a:xfrm>
              <a:custGeom>
                <a:rect b="b" l="l" r="r" t="t"/>
                <a:pathLst>
                  <a:path extrusionOk="0" h="910" w="1728">
                    <a:moveTo>
                      <a:pt x="489" y="0"/>
                    </a:moveTo>
                    <a:lnTo>
                      <a:pt x="1" y="739"/>
                    </a:lnTo>
                    <a:cubicBezTo>
                      <a:pt x="119" y="864"/>
                      <a:pt x="299" y="909"/>
                      <a:pt x="498" y="909"/>
                    </a:cubicBezTo>
                    <a:cubicBezTo>
                      <a:pt x="1040" y="909"/>
                      <a:pt x="1727" y="572"/>
                      <a:pt x="1727" y="572"/>
                    </a:cubicBezTo>
                    <a:lnTo>
                      <a:pt x="489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7" name="Google Shape;2747;p51"/>
              <p:cNvSpPr/>
              <p:nvPr/>
            </p:nvSpPr>
            <p:spPr>
              <a:xfrm>
                <a:off x="-2867425" y="4215925"/>
                <a:ext cx="141200" cy="189775"/>
              </a:xfrm>
              <a:custGeom>
                <a:rect b="b" l="l" r="r" t="t"/>
                <a:pathLst>
                  <a:path extrusionOk="0" h="7591" w="5648">
                    <a:moveTo>
                      <a:pt x="358" y="1"/>
                    </a:moveTo>
                    <a:cubicBezTo>
                      <a:pt x="141" y="1"/>
                      <a:pt x="0" y="208"/>
                      <a:pt x="87" y="842"/>
                    </a:cubicBezTo>
                    <a:cubicBezTo>
                      <a:pt x="290" y="2402"/>
                      <a:pt x="659" y="3759"/>
                      <a:pt x="873" y="4961"/>
                    </a:cubicBezTo>
                    <a:cubicBezTo>
                      <a:pt x="1050" y="6003"/>
                      <a:pt x="1072" y="7590"/>
                      <a:pt x="2015" y="7590"/>
                    </a:cubicBezTo>
                    <a:cubicBezTo>
                      <a:pt x="2150" y="7590"/>
                      <a:pt x="2304" y="7557"/>
                      <a:pt x="2481" y="7486"/>
                    </a:cubicBezTo>
                    <a:cubicBezTo>
                      <a:pt x="3874" y="6902"/>
                      <a:pt x="5445" y="6664"/>
                      <a:pt x="5445" y="6664"/>
                    </a:cubicBezTo>
                    <a:lnTo>
                      <a:pt x="5648" y="3807"/>
                    </a:lnTo>
                    <a:cubicBezTo>
                      <a:pt x="5529" y="3759"/>
                      <a:pt x="1611" y="961"/>
                      <a:pt x="1314" y="639"/>
                    </a:cubicBezTo>
                    <a:cubicBezTo>
                      <a:pt x="1151" y="442"/>
                      <a:pt x="674" y="1"/>
                      <a:pt x="358" y="1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8" name="Google Shape;2748;p51"/>
              <p:cNvSpPr/>
              <p:nvPr/>
            </p:nvSpPr>
            <p:spPr>
              <a:xfrm>
                <a:off x="-2821500" y="4287100"/>
                <a:ext cx="94100" cy="41575"/>
              </a:xfrm>
              <a:custGeom>
                <a:rect b="b" l="l" r="r" t="t"/>
                <a:pathLst>
                  <a:path extrusionOk="0" h="1663" w="3764">
                    <a:moveTo>
                      <a:pt x="188" y="0"/>
                    </a:moveTo>
                    <a:cubicBezTo>
                      <a:pt x="128" y="0"/>
                      <a:pt x="66" y="44"/>
                      <a:pt x="48" y="114"/>
                    </a:cubicBezTo>
                    <a:cubicBezTo>
                      <a:pt x="1" y="186"/>
                      <a:pt x="48" y="281"/>
                      <a:pt x="132" y="317"/>
                    </a:cubicBezTo>
                    <a:lnTo>
                      <a:pt x="3513" y="1638"/>
                    </a:lnTo>
                    <a:cubicBezTo>
                      <a:pt x="3537" y="1662"/>
                      <a:pt x="3561" y="1662"/>
                      <a:pt x="3573" y="1662"/>
                    </a:cubicBezTo>
                    <a:cubicBezTo>
                      <a:pt x="3632" y="1662"/>
                      <a:pt x="3692" y="1614"/>
                      <a:pt x="3727" y="1555"/>
                    </a:cubicBezTo>
                    <a:cubicBezTo>
                      <a:pt x="3763" y="1472"/>
                      <a:pt x="3727" y="1376"/>
                      <a:pt x="3632" y="1341"/>
                    </a:cubicBezTo>
                    <a:lnTo>
                      <a:pt x="251" y="19"/>
                    </a:lnTo>
                    <a:cubicBezTo>
                      <a:pt x="232" y="6"/>
                      <a:pt x="210" y="0"/>
                      <a:pt x="188" y="0"/>
                    </a:cubicBezTo>
                    <a:close/>
                  </a:path>
                </a:pathLst>
              </a:custGeom>
              <a:solidFill>
                <a:srgbClr val="DCD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49" name="Google Shape;2749;p51"/>
              <p:cNvSpPr/>
              <p:nvPr/>
            </p:nvSpPr>
            <p:spPr>
              <a:xfrm>
                <a:off x="-2814650" y="4321450"/>
                <a:ext cx="81875" cy="22700"/>
              </a:xfrm>
              <a:custGeom>
                <a:rect b="b" l="l" r="r" t="t"/>
                <a:pathLst>
                  <a:path extrusionOk="0" h="908" w="3275">
                    <a:moveTo>
                      <a:pt x="158" y="1"/>
                    </a:moveTo>
                    <a:cubicBezTo>
                      <a:pt x="74" y="1"/>
                      <a:pt x="12" y="68"/>
                      <a:pt x="1" y="145"/>
                    </a:cubicBezTo>
                    <a:cubicBezTo>
                      <a:pt x="1" y="240"/>
                      <a:pt x="60" y="312"/>
                      <a:pt x="143" y="324"/>
                    </a:cubicBezTo>
                    <a:cubicBezTo>
                      <a:pt x="786" y="419"/>
                      <a:pt x="2572" y="669"/>
                      <a:pt x="3013" y="895"/>
                    </a:cubicBezTo>
                    <a:cubicBezTo>
                      <a:pt x="3049" y="907"/>
                      <a:pt x="3060" y="907"/>
                      <a:pt x="3096" y="907"/>
                    </a:cubicBezTo>
                    <a:cubicBezTo>
                      <a:pt x="3156" y="907"/>
                      <a:pt x="3215" y="860"/>
                      <a:pt x="3227" y="824"/>
                    </a:cubicBezTo>
                    <a:cubicBezTo>
                      <a:pt x="3275" y="729"/>
                      <a:pt x="3227" y="645"/>
                      <a:pt x="3156" y="598"/>
                    </a:cubicBezTo>
                    <a:cubicBezTo>
                      <a:pt x="2560" y="300"/>
                      <a:pt x="286" y="14"/>
                      <a:pt x="179" y="2"/>
                    </a:cubicBezTo>
                    <a:cubicBezTo>
                      <a:pt x="172" y="1"/>
                      <a:pt x="165" y="1"/>
                      <a:pt x="158" y="1"/>
                    </a:cubicBezTo>
                    <a:close/>
                  </a:path>
                </a:pathLst>
              </a:custGeom>
              <a:solidFill>
                <a:srgbClr val="DCD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0" name="Google Shape;2750;p51"/>
              <p:cNvSpPr/>
              <p:nvPr/>
            </p:nvSpPr>
            <p:spPr>
              <a:xfrm>
                <a:off x="-2808700" y="4351825"/>
                <a:ext cx="73250" cy="10475"/>
              </a:xfrm>
              <a:custGeom>
                <a:rect b="b" l="l" r="r" t="t"/>
                <a:pathLst>
                  <a:path extrusionOk="0" h="419" w="2930">
                    <a:moveTo>
                      <a:pt x="1619" y="0"/>
                    </a:moveTo>
                    <a:cubicBezTo>
                      <a:pt x="1082" y="0"/>
                      <a:pt x="497" y="26"/>
                      <a:pt x="144" y="49"/>
                    </a:cubicBezTo>
                    <a:cubicBezTo>
                      <a:pt x="60" y="61"/>
                      <a:pt x="1" y="133"/>
                      <a:pt x="1" y="228"/>
                    </a:cubicBezTo>
                    <a:cubicBezTo>
                      <a:pt x="11" y="311"/>
                      <a:pt x="66" y="375"/>
                      <a:pt x="143" y="375"/>
                    </a:cubicBezTo>
                    <a:cubicBezTo>
                      <a:pt x="155" y="375"/>
                      <a:pt x="167" y="374"/>
                      <a:pt x="179" y="371"/>
                    </a:cubicBezTo>
                    <a:cubicBezTo>
                      <a:pt x="672" y="349"/>
                      <a:pt x="1193" y="338"/>
                      <a:pt x="1633" y="338"/>
                    </a:cubicBezTo>
                    <a:cubicBezTo>
                      <a:pt x="2171" y="338"/>
                      <a:pt x="2588" y="355"/>
                      <a:pt x="2680" y="395"/>
                    </a:cubicBezTo>
                    <a:cubicBezTo>
                      <a:pt x="2703" y="407"/>
                      <a:pt x="2739" y="418"/>
                      <a:pt x="2763" y="418"/>
                    </a:cubicBezTo>
                    <a:cubicBezTo>
                      <a:pt x="2822" y="418"/>
                      <a:pt x="2882" y="407"/>
                      <a:pt x="2882" y="347"/>
                    </a:cubicBezTo>
                    <a:cubicBezTo>
                      <a:pt x="2930" y="276"/>
                      <a:pt x="2918" y="168"/>
                      <a:pt x="2834" y="121"/>
                    </a:cubicBezTo>
                    <a:cubicBezTo>
                      <a:pt x="2700" y="29"/>
                      <a:pt x="2186" y="0"/>
                      <a:pt x="1619" y="0"/>
                    </a:cubicBezTo>
                    <a:close/>
                  </a:path>
                </a:pathLst>
              </a:custGeom>
              <a:solidFill>
                <a:srgbClr val="DCD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1" name="Google Shape;2751;p51"/>
              <p:cNvSpPr/>
              <p:nvPr/>
            </p:nvSpPr>
            <p:spPr>
              <a:xfrm>
                <a:off x="-2751550" y="4281600"/>
                <a:ext cx="717375" cy="275975"/>
              </a:xfrm>
              <a:custGeom>
                <a:rect b="b" l="l" r="r" t="t"/>
                <a:pathLst>
                  <a:path extrusionOk="0" h="11039" w="28695">
                    <a:moveTo>
                      <a:pt x="17762" y="0"/>
                    </a:moveTo>
                    <a:cubicBezTo>
                      <a:pt x="17105" y="0"/>
                      <a:pt x="16458" y="37"/>
                      <a:pt x="15836" y="120"/>
                    </a:cubicBezTo>
                    <a:cubicBezTo>
                      <a:pt x="12128" y="611"/>
                      <a:pt x="6374" y="1056"/>
                      <a:pt x="3457" y="1056"/>
                    </a:cubicBezTo>
                    <a:cubicBezTo>
                      <a:pt x="2487" y="1056"/>
                      <a:pt x="1831" y="1007"/>
                      <a:pt x="1668" y="894"/>
                    </a:cubicBezTo>
                    <a:cubicBezTo>
                      <a:pt x="1475" y="764"/>
                      <a:pt x="1312" y="701"/>
                      <a:pt x="1168" y="701"/>
                    </a:cubicBezTo>
                    <a:cubicBezTo>
                      <a:pt x="822" y="701"/>
                      <a:pt x="590" y="1069"/>
                      <a:pt x="346" y="1775"/>
                    </a:cubicBezTo>
                    <a:cubicBezTo>
                      <a:pt x="1" y="2775"/>
                      <a:pt x="358" y="4061"/>
                      <a:pt x="358" y="4061"/>
                    </a:cubicBezTo>
                    <a:cubicBezTo>
                      <a:pt x="358" y="4061"/>
                      <a:pt x="8732" y="11039"/>
                      <a:pt x="19271" y="11039"/>
                    </a:cubicBezTo>
                    <a:cubicBezTo>
                      <a:pt x="22284" y="11039"/>
                      <a:pt x="25473" y="10468"/>
                      <a:pt x="28695" y="9002"/>
                    </a:cubicBezTo>
                    <a:lnTo>
                      <a:pt x="27373" y="1763"/>
                    </a:lnTo>
                    <a:cubicBezTo>
                      <a:pt x="27373" y="1763"/>
                      <a:pt x="27159" y="1680"/>
                      <a:pt x="26802" y="1584"/>
                    </a:cubicBezTo>
                    <a:cubicBezTo>
                      <a:pt x="25368" y="1130"/>
                      <a:pt x="21420" y="0"/>
                      <a:pt x="17762" y="0"/>
                    </a:cubicBezTo>
                    <a:close/>
                  </a:path>
                </a:pathLst>
              </a:custGeom>
              <a:solidFill>
                <a:srgbClr val="DCD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2" name="Google Shape;2752;p51"/>
              <p:cNvSpPr/>
              <p:nvPr/>
            </p:nvSpPr>
            <p:spPr>
              <a:xfrm>
                <a:off x="-2751412" y="4298766"/>
                <a:ext cx="717075" cy="258900"/>
              </a:xfrm>
              <a:custGeom>
                <a:rect b="b" l="l" r="r" t="t"/>
                <a:pathLst>
                  <a:path extrusionOk="0" h="10356" w="28683">
                    <a:moveTo>
                      <a:pt x="1167" y="1"/>
                    </a:moveTo>
                    <a:cubicBezTo>
                      <a:pt x="821" y="1"/>
                      <a:pt x="589" y="374"/>
                      <a:pt x="346" y="1080"/>
                    </a:cubicBezTo>
                    <a:cubicBezTo>
                      <a:pt x="1" y="2068"/>
                      <a:pt x="346" y="3378"/>
                      <a:pt x="346" y="3378"/>
                    </a:cubicBezTo>
                    <a:cubicBezTo>
                      <a:pt x="346" y="3378"/>
                      <a:pt x="8720" y="10356"/>
                      <a:pt x="19259" y="10356"/>
                    </a:cubicBezTo>
                    <a:cubicBezTo>
                      <a:pt x="22272" y="10356"/>
                      <a:pt x="25461" y="9785"/>
                      <a:pt x="28683" y="8319"/>
                    </a:cubicBezTo>
                    <a:lnTo>
                      <a:pt x="1667" y="199"/>
                    </a:lnTo>
                    <a:cubicBezTo>
                      <a:pt x="1475" y="66"/>
                      <a:pt x="1311" y="1"/>
                      <a:pt x="116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3" name="Google Shape;2753;p51"/>
              <p:cNvSpPr/>
              <p:nvPr/>
            </p:nvSpPr>
            <p:spPr>
              <a:xfrm>
                <a:off x="-2102650" y="4319125"/>
                <a:ext cx="298500" cy="187250"/>
              </a:xfrm>
              <a:custGeom>
                <a:rect b="b" l="l" r="r" t="t"/>
                <a:pathLst>
                  <a:path extrusionOk="0" h="7490" w="11940">
                    <a:moveTo>
                      <a:pt x="1048" y="0"/>
                    </a:moveTo>
                    <a:cubicBezTo>
                      <a:pt x="1048" y="0"/>
                      <a:pt x="298" y="1072"/>
                      <a:pt x="107" y="2477"/>
                    </a:cubicBezTo>
                    <a:cubicBezTo>
                      <a:pt x="0" y="3143"/>
                      <a:pt x="36" y="3870"/>
                      <a:pt x="310" y="4608"/>
                    </a:cubicBezTo>
                    <a:cubicBezTo>
                      <a:pt x="1179" y="6870"/>
                      <a:pt x="2739" y="7489"/>
                      <a:pt x="2739" y="7489"/>
                    </a:cubicBezTo>
                    <a:cubicBezTo>
                      <a:pt x="2739" y="7489"/>
                      <a:pt x="7561" y="6584"/>
                      <a:pt x="10037" y="4227"/>
                    </a:cubicBezTo>
                    <a:cubicBezTo>
                      <a:pt x="11939" y="2426"/>
                      <a:pt x="10282" y="2220"/>
                      <a:pt x="9426" y="2220"/>
                    </a:cubicBezTo>
                    <a:cubicBezTo>
                      <a:pt x="9173" y="2220"/>
                      <a:pt x="8989" y="2238"/>
                      <a:pt x="8989" y="2238"/>
                    </a:cubicBezTo>
                    <a:cubicBezTo>
                      <a:pt x="8989" y="2238"/>
                      <a:pt x="9844" y="675"/>
                      <a:pt x="9214" y="675"/>
                    </a:cubicBezTo>
                    <a:cubicBezTo>
                      <a:pt x="9196" y="675"/>
                      <a:pt x="9177" y="676"/>
                      <a:pt x="9156" y="679"/>
                    </a:cubicBezTo>
                    <a:cubicBezTo>
                      <a:pt x="8748" y="724"/>
                      <a:pt x="7126" y="939"/>
                      <a:pt x="5387" y="939"/>
                    </a:cubicBezTo>
                    <a:cubicBezTo>
                      <a:pt x="3932" y="939"/>
                      <a:pt x="2394" y="788"/>
                      <a:pt x="1417" y="262"/>
                    </a:cubicBezTo>
                    <a:lnTo>
                      <a:pt x="1048" y="0"/>
                    </a:ln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4" name="Google Shape;2754;p51"/>
              <p:cNvSpPr/>
              <p:nvPr/>
            </p:nvSpPr>
            <p:spPr>
              <a:xfrm>
                <a:off x="-1996100" y="4371800"/>
                <a:ext cx="53600" cy="18475"/>
              </a:xfrm>
              <a:custGeom>
                <a:rect b="b" l="l" r="r" t="t"/>
                <a:pathLst>
                  <a:path extrusionOk="0" h="739" w="2144">
                    <a:moveTo>
                      <a:pt x="1072" y="0"/>
                    </a:moveTo>
                    <a:cubicBezTo>
                      <a:pt x="477" y="0"/>
                      <a:pt x="1" y="155"/>
                      <a:pt x="1" y="370"/>
                    </a:cubicBezTo>
                    <a:cubicBezTo>
                      <a:pt x="1" y="572"/>
                      <a:pt x="477" y="739"/>
                      <a:pt x="1072" y="739"/>
                    </a:cubicBezTo>
                    <a:cubicBezTo>
                      <a:pt x="1656" y="739"/>
                      <a:pt x="2144" y="572"/>
                      <a:pt x="2144" y="370"/>
                    </a:cubicBezTo>
                    <a:cubicBezTo>
                      <a:pt x="2144" y="155"/>
                      <a:pt x="1656" y="0"/>
                      <a:pt x="1072" y="0"/>
                    </a:cubicBezTo>
                    <a:close/>
                  </a:path>
                </a:pathLst>
              </a:custGeom>
              <a:solidFill>
                <a:srgbClr val="3636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5" name="Google Shape;2755;p51"/>
              <p:cNvSpPr/>
              <p:nvPr/>
            </p:nvSpPr>
            <p:spPr>
              <a:xfrm>
                <a:off x="-2102350" y="4381325"/>
                <a:ext cx="250650" cy="125325"/>
              </a:xfrm>
              <a:custGeom>
                <a:rect b="b" l="l" r="r" t="t"/>
                <a:pathLst>
                  <a:path extrusionOk="0" h="5013" w="10026">
                    <a:moveTo>
                      <a:pt x="95" y="0"/>
                    </a:moveTo>
                    <a:lnTo>
                      <a:pt x="95" y="0"/>
                    </a:lnTo>
                    <a:cubicBezTo>
                      <a:pt x="0" y="655"/>
                      <a:pt x="24" y="1405"/>
                      <a:pt x="298" y="2132"/>
                    </a:cubicBezTo>
                    <a:cubicBezTo>
                      <a:pt x="1167" y="4394"/>
                      <a:pt x="2727" y="5013"/>
                      <a:pt x="2727" y="5013"/>
                    </a:cubicBezTo>
                    <a:cubicBezTo>
                      <a:pt x="2727" y="5013"/>
                      <a:pt x="7549" y="4108"/>
                      <a:pt x="10025" y="1763"/>
                    </a:cubicBezTo>
                    <a:lnTo>
                      <a:pt x="10025" y="1763"/>
                    </a:lnTo>
                    <a:lnTo>
                      <a:pt x="9609" y="1846"/>
                    </a:lnTo>
                    <a:cubicBezTo>
                      <a:pt x="7820" y="2621"/>
                      <a:pt x="6341" y="2915"/>
                      <a:pt x="5127" y="2915"/>
                    </a:cubicBezTo>
                    <a:cubicBezTo>
                      <a:pt x="1303" y="2915"/>
                      <a:pt x="96" y="1"/>
                      <a:pt x="95" y="0"/>
                    </a:cubicBezTo>
                    <a:close/>
                  </a:path>
                </a:pathLst>
              </a:custGeom>
              <a:solidFill>
                <a:srgbClr val="F1F5F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6" name="Google Shape;2756;p51"/>
              <p:cNvSpPr/>
              <p:nvPr/>
            </p:nvSpPr>
            <p:spPr>
              <a:xfrm>
                <a:off x="-2235150" y="4364425"/>
                <a:ext cx="142250" cy="69500"/>
              </a:xfrm>
              <a:custGeom>
                <a:rect b="b" l="l" r="r" t="t"/>
                <a:pathLst>
                  <a:path extrusionOk="0" h="2780" w="5690">
                    <a:moveTo>
                      <a:pt x="802" y="0"/>
                    </a:moveTo>
                    <a:cubicBezTo>
                      <a:pt x="320" y="0"/>
                      <a:pt x="0" y="218"/>
                      <a:pt x="490" y="855"/>
                    </a:cubicBezTo>
                    <a:cubicBezTo>
                      <a:pt x="1312" y="1924"/>
                      <a:pt x="3145" y="2780"/>
                      <a:pt x="4719" y="2780"/>
                    </a:cubicBezTo>
                    <a:cubicBezTo>
                      <a:pt x="4969" y="2780"/>
                      <a:pt x="5212" y="2758"/>
                      <a:pt x="5443" y="2712"/>
                    </a:cubicBezTo>
                    <a:cubicBezTo>
                      <a:pt x="5443" y="2713"/>
                      <a:pt x="5443" y="2713"/>
                      <a:pt x="5443" y="2713"/>
                    </a:cubicBezTo>
                    <a:cubicBezTo>
                      <a:pt x="5459" y="2713"/>
                      <a:pt x="5689" y="1399"/>
                      <a:pt x="5276" y="1034"/>
                    </a:cubicBezTo>
                    <a:cubicBezTo>
                      <a:pt x="5276" y="1034"/>
                      <a:pt x="2478" y="867"/>
                      <a:pt x="2062" y="414"/>
                    </a:cubicBezTo>
                    <a:cubicBezTo>
                      <a:pt x="1859" y="195"/>
                      <a:pt x="1258" y="0"/>
                      <a:pt x="802" y="0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7" name="Google Shape;2757;p51"/>
              <p:cNvSpPr/>
              <p:nvPr/>
            </p:nvSpPr>
            <p:spPr>
              <a:xfrm>
                <a:off x="-2263700" y="4495325"/>
                <a:ext cx="136950" cy="76400"/>
              </a:xfrm>
              <a:custGeom>
                <a:rect b="b" l="l" r="r" t="t"/>
                <a:pathLst>
                  <a:path extrusionOk="0" h="3056" w="5478">
                    <a:moveTo>
                      <a:pt x="5478" y="1"/>
                    </a:moveTo>
                    <a:cubicBezTo>
                      <a:pt x="4434" y="922"/>
                      <a:pt x="574" y="953"/>
                      <a:pt x="58" y="953"/>
                    </a:cubicBezTo>
                    <a:cubicBezTo>
                      <a:pt x="21" y="953"/>
                      <a:pt x="1" y="953"/>
                      <a:pt x="1" y="953"/>
                    </a:cubicBezTo>
                    <a:lnTo>
                      <a:pt x="1" y="953"/>
                    </a:lnTo>
                    <a:cubicBezTo>
                      <a:pt x="1" y="953"/>
                      <a:pt x="1394" y="2048"/>
                      <a:pt x="2216" y="2632"/>
                    </a:cubicBezTo>
                    <a:cubicBezTo>
                      <a:pt x="2607" y="2910"/>
                      <a:pt x="2964" y="3055"/>
                      <a:pt x="3243" y="3055"/>
                    </a:cubicBezTo>
                    <a:cubicBezTo>
                      <a:pt x="3548" y="3055"/>
                      <a:pt x="3761" y="2880"/>
                      <a:pt x="3823" y="2513"/>
                    </a:cubicBezTo>
                    <a:cubicBezTo>
                      <a:pt x="3954" y="1810"/>
                      <a:pt x="5478" y="1"/>
                      <a:pt x="5478" y="1"/>
                    </a:cubicBezTo>
                    <a:close/>
                  </a:path>
                </a:pathLst>
              </a:custGeom>
              <a:solidFill>
                <a:srgbClr val="9898A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8" name="Google Shape;2758;p51"/>
              <p:cNvSpPr/>
              <p:nvPr/>
            </p:nvSpPr>
            <p:spPr>
              <a:xfrm>
                <a:off x="-2630100" y="4261250"/>
                <a:ext cx="209575" cy="57500"/>
              </a:xfrm>
              <a:custGeom>
                <a:rect b="b" l="l" r="r" t="t"/>
                <a:pathLst>
                  <a:path extrusionOk="0" h="2300" w="8383">
                    <a:moveTo>
                      <a:pt x="2414" y="0"/>
                    </a:moveTo>
                    <a:cubicBezTo>
                      <a:pt x="1930" y="0"/>
                      <a:pt x="1971" y="289"/>
                      <a:pt x="1858" y="589"/>
                    </a:cubicBezTo>
                    <a:cubicBezTo>
                      <a:pt x="1679" y="1041"/>
                      <a:pt x="0" y="1779"/>
                      <a:pt x="0" y="1779"/>
                    </a:cubicBezTo>
                    <a:cubicBezTo>
                      <a:pt x="806" y="2168"/>
                      <a:pt x="1980" y="2299"/>
                      <a:pt x="3196" y="2299"/>
                    </a:cubicBezTo>
                    <a:cubicBezTo>
                      <a:pt x="5701" y="2299"/>
                      <a:pt x="8382" y="1744"/>
                      <a:pt x="8382" y="1744"/>
                    </a:cubicBezTo>
                    <a:cubicBezTo>
                      <a:pt x="8382" y="1744"/>
                      <a:pt x="5156" y="708"/>
                      <a:pt x="3513" y="220"/>
                    </a:cubicBezTo>
                    <a:cubicBezTo>
                      <a:pt x="2984" y="64"/>
                      <a:pt x="2641" y="0"/>
                      <a:pt x="2414" y="0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59" name="Google Shape;2759;p51"/>
              <p:cNvSpPr/>
              <p:nvPr/>
            </p:nvSpPr>
            <p:spPr>
              <a:xfrm>
                <a:off x="-2627125" y="4471800"/>
                <a:ext cx="127425" cy="55475"/>
              </a:xfrm>
              <a:custGeom>
                <a:rect b="b" l="l" r="r" t="t"/>
                <a:pathLst>
                  <a:path extrusionOk="0" h="2219" w="5097">
                    <a:moveTo>
                      <a:pt x="1191" y="1"/>
                    </a:moveTo>
                    <a:cubicBezTo>
                      <a:pt x="1191" y="1"/>
                      <a:pt x="0" y="2025"/>
                      <a:pt x="1191" y="2192"/>
                    </a:cubicBezTo>
                    <a:cubicBezTo>
                      <a:pt x="1333" y="2210"/>
                      <a:pt x="1497" y="2218"/>
                      <a:pt x="1675" y="2218"/>
                    </a:cubicBezTo>
                    <a:cubicBezTo>
                      <a:pt x="2991" y="2218"/>
                      <a:pt x="5096" y="1775"/>
                      <a:pt x="5096" y="1775"/>
                    </a:cubicBezTo>
                    <a:cubicBezTo>
                      <a:pt x="5096" y="1775"/>
                      <a:pt x="1608" y="287"/>
                      <a:pt x="1191" y="1"/>
                    </a:cubicBezTo>
                    <a:close/>
                  </a:path>
                </a:pathLst>
              </a:custGeom>
              <a:solidFill>
                <a:srgbClr val="72728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60" name="Google Shape;2760;p51"/>
              <p:cNvSpPr/>
              <p:nvPr/>
            </p:nvSpPr>
            <p:spPr>
              <a:xfrm>
                <a:off x="-2584850" y="4484900"/>
                <a:ext cx="43175" cy="22750"/>
              </a:xfrm>
              <a:custGeom>
                <a:rect b="b" l="l" r="r" t="t"/>
                <a:pathLst>
                  <a:path extrusionOk="0" h="910" w="1727">
                    <a:moveTo>
                      <a:pt x="488" y="1"/>
                    </a:moveTo>
                    <a:lnTo>
                      <a:pt x="0" y="739"/>
                    </a:lnTo>
                    <a:cubicBezTo>
                      <a:pt x="122" y="864"/>
                      <a:pt x="303" y="910"/>
                      <a:pt x="503" y="910"/>
                    </a:cubicBezTo>
                    <a:cubicBezTo>
                      <a:pt x="1046" y="910"/>
                      <a:pt x="1727" y="572"/>
                      <a:pt x="1727" y="572"/>
                    </a:cubicBezTo>
                    <a:lnTo>
                      <a:pt x="488" y="1"/>
                    </a:lnTo>
                    <a:close/>
                  </a:path>
                </a:pathLst>
              </a:custGeom>
              <a:solidFill>
                <a:srgbClr val="DCD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761" name="Google Shape;2761;p51"/>
            <p:cNvGrpSpPr/>
            <p:nvPr/>
          </p:nvGrpSpPr>
          <p:grpSpPr>
            <a:xfrm flipH="1">
              <a:off x="5791954" y="2802234"/>
              <a:ext cx="948320" cy="637109"/>
              <a:chOff x="-4582437" y="1121825"/>
              <a:chExt cx="534325" cy="358975"/>
            </a:xfrm>
          </p:grpSpPr>
          <p:sp>
            <p:nvSpPr>
              <p:cNvPr id="2762" name="Google Shape;2762;p51"/>
              <p:cNvSpPr/>
              <p:nvPr/>
            </p:nvSpPr>
            <p:spPr>
              <a:xfrm>
                <a:off x="-4582425" y="1143625"/>
                <a:ext cx="534300" cy="337175"/>
              </a:xfrm>
              <a:custGeom>
                <a:rect b="b" l="l" r="r" t="t"/>
                <a:pathLst>
                  <a:path extrusionOk="0" h="13487" w="21372">
                    <a:moveTo>
                      <a:pt x="6584" y="0"/>
                    </a:moveTo>
                    <a:lnTo>
                      <a:pt x="6584" y="0"/>
                    </a:lnTo>
                    <a:cubicBezTo>
                      <a:pt x="6585" y="0"/>
                      <a:pt x="7073" y="560"/>
                      <a:pt x="7001" y="1310"/>
                    </a:cubicBezTo>
                    <a:cubicBezTo>
                      <a:pt x="6930" y="2072"/>
                      <a:pt x="6584" y="2858"/>
                      <a:pt x="6584" y="2858"/>
                    </a:cubicBezTo>
                    <a:cubicBezTo>
                      <a:pt x="6584" y="2858"/>
                      <a:pt x="6484" y="2257"/>
                      <a:pt x="6149" y="2257"/>
                    </a:cubicBezTo>
                    <a:cubicBezTo>
                      <a:pt x="6101" y="2257"/>
                      <a:pt x="6048" y="2269"/>
                      <a:pt x="5989" y="2298"/>
                    </a:cubicBezTo>
                    <a:cubicBezTo>
                      <a:pt x="5648" y="2473"/>
                      <a:pt x="5127" y="3066"/>
                      <a:pt x="4903" y="3066"/>
                    </a:cubicBezTo>
                    <a:cubicBezTo>
                      <a:pt x="4822" y="3066"/>
                      <a:pt x="4780" y="2988"/>
                      <a:pt x="4799" y="2786"/>
                    </a:cubicBezTo>
                    <a:cubicBezTo>
                      <a:pt x="4870" y="2024"/>
                      <a:pt x="5239" y="774"/>
                      <a:pt x="4560" y="738"/>
                    </a:cubicBezTo>
                    <a:cubicBezTo>
                      <a:pt x="4541" y="737"/>
                      <a:pt x="4521" y="736"/>
                      <a:pt x="4502" y="736"/>
                    </a:cubicBezTo>
                    <a:cubicBezTo>
                      <a:pt x="3853" y="736"/>
                      <a:pt x="3577" y="1500"/>
                      <a:pt x="3727" y="1905"/>
                    </a:cubicBezTo>
                    <a:cubicBezTo>
                      <a:pt x="3768" y="2025"/>
                      <a:pt x="3730" y="2071"/>
                      <a:pt x="3640" y="2071"/>
                    </a:cubicBezTo>
                    <a:cubicBezTo>
                      <a:pt x="3416" y="2071"/>
                      <a:pt x="2872" y="1791"/>
                      <a:pt x="2405" y="1655"/>
                    </a:cubicBezTo>
                    <a:lnTo>
                      <a:pt x="631" y="4167"/>
                    </a:lnTo>
                    <a:cubicBezTo>
                      <a:pt x="631" y="4167"/>
                      <a:pt x="0" y="7322"/>
                      <a:pt x="2310" y="7799"/>
                    </a:cubicBezTo>
                    <a:cubicBezTo>
                      <a:pt x="4620" y="8275"/>
                      <a:pt x="4191" y="8442"/>
                      <a:pt x="4191" y="8442"/>
                    </a:cubicBezTo>
                    <a:cubicBezTo>
                      <a:pt x="4191" y="8442"/>
                      <a:pt x="5894" y="10823"/>
                      <a:pt x="6584" y="10847"/>
                    </a:cubicBezTo>
                    <a:cubicBezTo>
                      <a:pt x="6650" y="10851"/>
                      <a:pt x="6718" y="10853"/>
                      <a:pt x="6786" y="10853"/>
                    </a:cubicBezTo>
                    <a:cubicBezTo>
                      <a:pt x="7036" y="10853"/>
                      <a:pt x="7298" y="10829"/>
                      <a:pt x="7545" y="10829"/>
                    </a:cubicBezTo>
                    <a:cubicBezTo>
                      <a:pt x="7927" y="10829"/>
                      <a:pt x="8274" y="10887"/>
                      <a:pt x="8489" y="11180"/>
                    </a:cubicBezTo>
                    <a:cubicBezTo>
                      <a:pt x="8870" y="11716"/>
                      <a:pt x="8847" y="12549"/>
                      <a:pt x="8847" y="12549"/>
                    </a:cubicBezTo>
                    <a:cubicBezTo>
                      <a:pt x="8847" y="12549"/>
                      <a:pt x="8860" y="12640"/>
                      <a:pt x="8957" y="12640"/>
                    </a:cubicBezTo>
                    <a:cubicBezTo>
                      <a:pt x="8992" y="12640"/>
                      <a:pt x="9037" y="12628"/>
                      <a:pt x="9097" y="12597"/>
                    </a:cubicBezTo>
                    <a:cubicBezTo>
                      <a:pt x="9335" y="12478"/>
                      <a:pt x="9454" y="11728"/>
                      <a:pt x="10025" y="11216"/>
                    </a:cubicBezTo>
                    <a:cubicBezTo>
                      <a:pt x="10570" y="10706"/>
                      <a:pt x="10923" y="9868"/>
                      <a:pt x="11172" y="9868"/>
                    </a:cubicBezTo>
                    <a:cubicBezTo>
                      <a:pt x="11179" y="9868"/>
                      <a:pt x="11186" y="9869"/>
                      <a:pt x="11192" y="9870"/>
                    </a:cubicBezTo>
                    <a:cubicBezTo>
                      <a:pt x="11454" y="9918"/>
                      <a:pt x="11228" y="10335"/>
                      <a:pt x="11430" y="10692"/>
                    </a:cubicBezTo>
                    <a:cubicBezTo>
                      <a:pt x="11645" y="11037"/>
                      <a:pt x="12252" y="10823"/>
                      <a:pt x="12740" y="11370"/>
                    </a:cubicBezTo>
                    <a:cubicBezTo>
                      <a:pt x="13240" y="11930"/>
                      <a:pt x="13931" y="12502"/>
                      <a:pt x="13669" y="13145"/>
                    </a:cubicBezTo>
                    <a:cubicBezTo>
                      <a:pt x="13606" y="13291"/>
                      <a:pt x="13613" y="13358"/>
                      <a:pt x="13657" y="13358"/>
                    </a:cubicBezTo>
                    <a:cubicBezTo>
                      <a:pt x="13805" y="13358"/>
                      <a:pt x="14370" y="12598"/>
                      <a:pt x="14085" y="11597"/>
                    </a:cubicBezTo>
                    <a:cubicBezTo>
                      <a:pt x="13853" y="10752"/>
                      <a:pt x="13908" y="10548"/>
                      <a:pt x="14087" y="10548"/>
                    </a:cubicBezTo>
                    <a:cubicBezTo>
                      <a:pt x="14182" y="10548"/>
                      <a:pt x="14313" y="10606"/>
                      <a:pt x="14454" y="10656"/>
                    </a:cubicBezTo>
                    <a:cubicBezTo>
                      <a:pt x="14586" y="10707"/>
                      <a:pt x="14794" y="10736"/>
                      <a:pt x="15032" y="10736"/>
                    </a:cubicBezTo>
                    <a:cubicBezTo>
                      <a:pt x="15523" y="10736"/>
                      <a:pt x="16142" y="10612"/>
                      <a:pt x="16479" y="10299"/>
                    </a:cubicBezTo>
                    <a:cubicBezTo>
                      <a:pt x="16479" y="10299"/>
                      <a:pt x="16687" y="10102"/>
                      <a:pt x="16887" y="10102"/>
                    </a:cubicBezTo>
                    <a:cubicBezTo>
                      <a:pt x="17035" y="10102"/>
                      <a:pt x="17178" y="10210"/>
                      <a:pt x="17229" y="10585"/>
                    </a:cubicBezTo>
                    <a:cubicBezTo>
                      <a:pt x="17348" y="11454"/>
                      <a:pt x="17657" y="13061"/>
                      <a:pt x="19026" y="13371"/>
                    </a:cubicBezTo>
                    <a:cubicBezTo>
                      <a:pt x="19366" y="13447"/>
                      <a:pt x="19659" y="13487"/>
                      <a:pt x="19909" y="13487"/>
                    </a:cubicBezTo>
                    <a:cubicBezTo>
                      <a:pt x="20674" y="13487"/>
                      <a:pt x="21018" y="13108"/>
                      <a:pt x="20955" y="12228"/>
                    </a:cubicBezTo>
                    <a:cubicBezTo>
                      <a:pt x="20896" y="11049"/>
                      <a:pt x="20634" y="10394"/>
                      <a:pt x="21003" y="10061"/>
                    </a:cubicBezTo>
                    <a:cubicBezTo>
                      <a:pt x="21372" y="9739"/>
                      <a:pt x="19693" y="7763"/>
                      <a:pt x="19693" y="7763"/>
                    </a:cubicBezTo>
                    <a:cubicBezTo>
                      <a:pt x="19693" y="7763"/>
                      <a:pt x="19324" y="5525"/>
                      <a:pt x="17645" y="5477"/>
                    </a:cubicBezTo>
                    <a:cubicBezTo>
                      <a:pt x="15955" y="5417"/>
                      <a:pt x="16240" y="4703"/>
                      <a:pt x="16276" y="4489"/>
                    </a:cubicBezTo>
                    <a:cubicBezTo>
                      <a:pt x="16312" y="4262"/>
                      <a:pt x="16002" y="2893"/>
                      <a:pt x="15514" y="2727"/>
                    </a:cubicBezTo>
                    <a:cubicBezTo>
                      <a:pt x="15124" y="2599"/>
                      <a:pt x="14581" y="2361"/>
                      <a:pt x="14160" y="2361"/>
                    </a:cubicBezTo>
                    <a:cubicBezTo>
                      <a:pt x="14029" y="2361"/>
                      <a:pt x="13910" y="2384"/>
                      <a:pt x="13812" y="2441"/>
                    </a:cubicBezTo>
                    <a:cubicBezTo>
                      <a:pt x="13605" y="2559"/>
                      <a:pt x="13433" y="2663"/>
                      <a:pt x="13251" y="2663"/>
                    </a:cubicBezTo>
                    <a:cubicBezTo>
                      <a:pt x="13067" y="2663"/>
                      <a:pt x="12873" y="2556"/>
                      <a:pt x="12621" y="2250"/>
                    </a:cubicBezTo>
                    <a:cubicBezTo>
                      <a:pt x="12505" y="2100"/>
                      <a:pt x="12417" y="2041"/>
                      <a:pt x="12350" y="2041"/>
                    </a:cubicBezTo>
                    <a:cubicBezTo>
                      <a:pt x="12140" y="2041"/>
                      <a:pt x="12124" y="2612"/>
                      <a:pt x="12061" y="2774"/>
                    </a:cubicBezTo>
                    <a:cubicBezTo>
                      <a:pt x="11994" y="2935"/>
                      <a:pt x="11866" y="3652"/>
                      <a:pt x="11692" y="3652"/>
                    </a:cubicBezTo>
                    <a:cubicBezTo>
                      <a:pt x="11620" y="3652"/>
                      <a:pt x="11541" y="3532"/>
                      <a:pt x="11454" y="3203"/>
                    </a:cubicBezTo>
                    <a:cubicBezTo>
                      <a:pt x="11185" y="2139"/>
                      <a:pt x="11348" y="2107"/>
                      <a:pt x="10923" y="2107"/>
                    </a:cubicBezTo>
                    <a:cubicBezTo>
                      <a:pt x="10896" y="2107"/>
                      <a:pt x="10867" y="2107"/>
                      <a:pt x="10835" y="2107"/>
                    </a:cubicBezTo>
                    <a:cubicBezTo>
                      <a:pt x="10323" y="2084"/>
                      <a:pt x="8239" y="1893"/>
                      <a:pt x="7585" y="1012"/>
                    </a:cubicBezTo>
                    <a:cubicBezTo>
                      <a:pt x="6942" y="143"/>
                      <a:pt x="6585" y="0"/>
                      <a:pt x="658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63" name="Google Shape;2763;p51"/>
              <p:cNvSpPr/>
              <p:nvPr/>
            </p:nvSpPr>
            <p:spPr>
              <a:xfrm>
                <a:off x="-4418125" y="1272125"/>
                <a:ext cx="324775" cy="131800"/>
              </a:xfrm>
              <a:custGeom>
                <a:rect b="b" l="l" r="r" t="t"/>
                <a:pathLst>
                  <a:path extrusionOk="0" h="5272" w="12991">
                    <a:moveTo>
                      <a:pt x="6550" y="0"/>
                    </a:moveTo>
                    <a:cubicBezTo>
                      <a:pt x="6533" y="0"/>
                      <a:pt x="6516" y="1"/>
                      <a:pt x="6501" y="4"/>
                    </a:cubicBezTo>
                    <a:cubicBezTo>
                      <a:pt x="6226" y="34"/>
                      <a:pt x="5591" y="538"/>
                      <a:pt x="5175" y="538"/>
                    </a:cubicBezTo>
                    <a:cubicBezTo>
                      <a:pt x="5106" y="538"/>
                      <a:pt x="5043" y="524"/>
                      <a:pt x="4989" y="492"/>
                    </a:cubicBezTo>
                    <a:cubicBezTo>
                      <a:pt x="4959" y="474"/>
                      <a:pt x="4921" y="466"/>
                      <a:pt x="4876" y="466"/>
                    </a:cubicBezTo>
                    <a:cubicBezTo>
                      <a:pt x="4410" y="466"/>
                      <a:pt x="3224" y="1334"/>
                      <a:pt x="2413" y="1334"/>
                    </a:cubicBezTo>
                    <a:cubicBezTo>
                      <a:pt x="2299" y="1334"/>
                      <a:pt x="2192" y="1317"/>
                      <a:pt x="2096" y="1277"/>
                    </a:cubicBezTo>
                    <a:cubicBezTo>
                      <a:pt x="2096" y="1277"/>
                      <a:pt x="1453" y="1325"/>
                      <a:pt x="1858" y="1766"/>
                    </a:cubicBezTo>
                    <a:cubicBezTo>
                      <a:pt x="2180" y="2106"/>
                      <a:pt x="2366" y="2447"/>
                      <a:pt x="2214" y="2447"/>
                    </a:cubicBezTo>
                    <a:cubicBezTo>
                      <a:pt x="2174" y="2447"/>
                      <a:pt x="2113" y="2424"/>
                      <a:pt x="2025" y="2373"/>
                    </a:cubicBezTo>
                    <a:cubicBezTo>
                      <a:pt x="1719" y="2203"/>
                      <a:pt x="1136" y="2052"/>
                      <a:pt x="697" y="2052"/>
                    </a:cubicBezTo>
                    <a:cubicBezTo>
                      <a:pt x="519" y="2052"/>
                      <a:pt x="365" y="2077"/>
                      <a:pt x="262" y="2135"/>
                    </a:cubicBezTo>
                    <a:cubicBezTo>
                      <a:pt x="1" y="2266"/>
                      <a:pt x="798" y="2420"/>
                      <a:pt x="1084" y="2575"/>
                    </a:cubicBezTo>
                    <a:cubicBezTo>
                      <a:pt x="1215" y="2635"/>
                      <a:pt x="1334" y="2718"/>
                      <a:pt x="1441" y="2825"/>
                    </a:cubicBezTo>
                    <a:cubicBezTo>
                      <a:pt x="1929" y="3349"/>
                      <a:pt x="2989" y="4957"/>
                      <a:pt x="2858" y="5195"/>
                    </a:cubicBezTo>
                    <a:cubicBezTo>
                      <a:pt x="2830" y="5248"/>
                      <a:pt x="2821" y="5271"/>
                      <a:pt x="2829" y="5271"/>
                    </a:cubicBezTo>
                    <a:cubicBezTo>
                      <a:pt x="2868" y="5271"/>
                      <a:pt x="3288" y="4770"/>
                      <a:pt x="4061" y="4349"/>
                    </a:cubicBezTo>
                    <a:cubicBezTo>
                      <a:pt x="5001" y="3814"/>
                      <a:pt x="5275" y="3706"/>
                      <a:pt x="5680" y="3552"/>
                    </a:cubicBezTo>
                    <a:cubicBezTo>
                      <a:pt x="5748" y="3527"/>
                      <a:pt x="5797" y="3517"/>
                      <a:pt x="5836" y="3517"/>
                    </a:cubicBezTo>
                    <a:cubicBezTo>
                      <a:pt x="6024" y="3517"/>
                      <a:pt x="5956" y="3780"/>
                      <a:pt x="6668" y="4028"/>
                    </a:cubicBezTo>
                    <a:cubicBezTo>
                      <a:pt x="7513" y="4325"/>
                      <a:pt x="8049" y="4647"/>
                      <a:pt x="8049" y="4647"/>
                    </a:cubicBezTo>
                    <a:cubicBezTo>
                      <a:pt x="8049" y="4647"/>
                      <a:pt x="8299" y="4421"/>
                      <a:pt x="7894" y="3659"/>
                    </a:cubicBezTo>
                    <a:cubicBezTo>
                      <a:pt x="7618" y="3124"/>
                      <a:pt x="7624" y="2906"/>
                      <a:pt x="7714" y="2906"/>
                    </a:cubicBezTo>
                    <a:cubicBezTo>
                      <a:pt x="7752" y="2906"/>
                      <a:pt x="7805" y="2945"/>
                      <a:pt x="7859" y="3016"/>
                    </a:cubicBezTo>
                    <a:cubicBezTo>
                      <a:pt x="7992" y="3221"/>
                      <a:pt x="8515" y="3373"/>
                      <a:pt x="8794" y="3373"/>
                    </a:cubicBezTo>
                    <a:cubicBezTo>
                      <a:pt x="8838" y="3373"/>
                      <a:pt x="8877" y="3369"/>
                      <a:pt x="8906" y="3361"/>
                    </a:cubicBezTo>
                    <a:cubicBezTo>
                      <a:pt x="8906" y="3361"/>
                      <a:pt x="8335" y="2682"/>
                      <a:pt x="8775" y="2540"/>
                    </a:cubicBezTo>
                    <a:cubicBezTo>
                      <a:pt x="8912" y="2500"/>
                      <a:pt x="9083" y="2472"/>
                      <a:pt x="9260" y="2472"/>
                    </a:cubicBezTo>
                    <a:cubicBezTo>
                      <a:pt x="9672" y="2472"/>
                      <a:pt x="10113" y="2626"/>
                      <a:pt x="10204" y="3159"/>
                    </a:cubicBezTo>
                    <a:cubicBezTo>
                      <a:pt x="10335" y="3909"/>
                      <a:pt x="12621" y="4254"/>
                      <a:pt x="12990" y="4528"/>
                    </a:cubicBezTo>
                    <a:cubicBezTo>
                      <a:pt x="12990" y="4528"/>
                      <a:pt x="11752" y="3361"/>
                      <a:pt x="11740" y="2885"/>
                    </a:cubicBezTo>
                    <a:cubicBezTo>
                      <a:pt x="11716" y="2409"/>
                      <a:pt x="11419" y="1670"/>
                      <a:pt x="10919" y="1432"/>
                    </a:cubicBezTo>
                    <a:cubicBezTo>
                      <a:pt x="10430" y="1194"/>
                      <a:pt x="10002" y="635"/>
                      <a:pt x="10133" y="444"/>
                    </a:cubicBezTo>
                    <a:cubicBezTo>
                      <a:pt x="10145" y="427"/>
                      <a:pt x="10149" y="419"/>
                      <a:pt x="10145" y="419"/>
                    </a:cubicBezTo>
                    <a:cubicBezTo>
                      <a:pt x="10118" y="419"/>
                      <a:pt x="9602" y="948"/>
                      <a:pt x="9155" y="948"/>
                    </a:cubicBezTo>
                    <a:cubicBezTo>
                      <a:pt x="9064" y="948"/>
                      <a:pt x="8975" y="926"/>
                      <a:pt x="8895" y="873"/>
                    </a:cubicBezTo>
                    <a:cubicBezTo>
                      <a:pt x="8802" y="812"/>
                      <a:pt x="8746" y="787"/>
                      <a:pt x="8714" y="787"/>
                    </a:cubicBezTo>
                    <a:cubicBezTo>
                      <a:pt x="8569" y="787"/>
                      <a:pt x="8916" y="1311"/>
                      <a:pt x="8585" y="1516"/>
                    </a:cubicBezTo>
                    <a:cubicBezTo>
                      <a:pt x="8244" y="1720"/>
                      <a:pt x="7633" y="2060"/>
                      <a:pt x="7272" y="2060"/>
                    </a:cubicBezTo>
                    <a:cubicBezTo>
                      <a:pt x="7191" y="2060"/>
                      <a:pt x="7123" y="2043"/>
                      <a:pt x="7073" y="2004"/>
                    </a:cubicBezTo>
                    <a:cubicBezTo>
                      <a:pt x="7073" y="2004"/>
                      <a:pt x="8109" y="1444"/>
                      <a:pt x="8037" y="956"/>
                    </a:cubicBezTo>
                    <a:cubicBezTo>
                      <a:pt x="7969" y="478"/>
                      <a:pt x="6933" y="0"/>
                      <a:pt x="655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64" name="Google Shape;2764;p51"/>
              <p:cNvSpPr/>
              <p:nvPr/>
            </p:nvSpPr>
            <p:spPr>
              <a:xfrm>
                <a:off x="-4438350" y="1153425"/>
                <a:ext cx="64300" cy="58375"/>
              </a:xfrm>
              <a:custGeom>
                <a:rect b="b" l="l" r="r" t="t"/>
                <a:pathLst>
                  <a:path extrusionOk="0" h="2335" w="2572">
                    <a:moveTo>
                      <a:pt x="1500" y="1"/>
                    </a:moveTo>
                    <a:cubicBezTo>
                      <a:pt x="1500" y="1"/>
                      <a:pt x="914" y="775"/>
                      <a:pt x="463" y="775"/>
                    </a:cubicBezTo>
                    <a:cubicBezTo>
                      <a:pt x="459" y="775"/>
                      <a:pt x="456" y="775"/>
                      <a:pt x="452" y="775"/>
                    </a:cubicBezTo>
                    <a:cubicBezTo>
                      <a:pt x="449" y="775"/>
                      <a:pt x="445" y="775"/>
                      <a:pt x="442" y="775"/>
                    </a:cubicBezTo>
                    <a:cubicBezTo>
                      <a:pt x="0" y="775"/>
                      <a:pt x="762" y="1513"/>
                      <a:pt x="762" y="1513"/>
                    </a:cubicBezTo>
                    <a:lnTo>
                      <a:pt x="286" y="2335"/>
                    </a:lnTo>
                    <a:cubicBezTo>
                      <a:pt x="286" y="2335"/>
                      <a:pt x="643" y="1858"/>
                      <a:pt x="1286" y="1858"/>
                    </a:cubicBezTo>
                    <a:cubicBezTo>
                      <a:pt x="1941" y="1858"/>
                      <a:pt x="1524" y="1323"/>
                      <a:pt x="2036" y="1156"/>
                    </a:cubicBezTo>
                    <a:cubicBezTo>
                      <a:pt x="2572" y="977"/>
                      <a:pt x="2214" y="453"/>
                      <a:pt x="2214" y="453"/>
                    </a:cubicBezTo>
                    <a:lnTo>
                      <a:pt x="1500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65" name="Google Shape;2765;p51"/>
              <p:cNvSpPr/>
              <p:nvPr/>
            </p:nvSpPr>
            <p:spPr>
              <a:xfrm>
                <a:off x="-4441650" y="1339000"/>
                <a:ext cx="90525" cy="30000"/>
              </a:xfrm>
              <a:custGeom>
                <a:rect b="b" l="l" r="r" t="t"/>
                <a:pathLst>
                  <a:path extrusionOk="0" h="1200" w="3621">
                    <a:moveTo>
                      <a:pt x="632" y="1"/>
                    </a:moveTo>
                    <a:cubicBezTo>
                      <a:pt x="350" y="1"/>
                      <a:pt x="1" y="91"/>
                      <a:pt x="1" y="91"/>
                    </a:cubicBezTo>
                    <a:cubicBezTo>
                      <a:pt x="1" y="91"/>
                      <a:pt x="1025" y="841"/>
                      <a:pt x="906" y="1079"/>
                    </a:cubicBezTo>
                    <a:cubicBezTo>
                      <a:pt x="865" y="1169"/>
                      <a:pt x="1133" y="1199"/>
                      <a:pt x="1523" y="1199"/>
                    </a:cubicBezTo>
                    <a:cubicBezTo>
                      <a:pt x="2168" y="1199"/>
                      <a:pt x="3146" y="1116"/>
                      <a:pt x="3620" y="1079"/>
                    </a:cubicBezTo>
                    <a:cubicBezTo>
                      <a:pt x="3620" y="1079"/>
                      <a:pt x="1120" y="293"/>
                      <a:pt x="953" y="91"/>
                    </a:cubicBezTo>
                    <a:cubicBezTo>
                      <a:pt x="898" y="23"/>
                      <a:pt x="774" y="1"/>
                      <a:pt x="6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66" name="Google Shape;2766;p51"/>
              <p:cNvSpPr/>
              <p:nvPr/>
            </p:nvSpPr>
            <p:spPr>
              <a:xfrm>
                <a:off x="-4498325" y="1243675"/>
                <a:ext cx="25825" cy="14975"/>
              </a:xfrm>
              <a:custGeom>
                <a:rect b="b" l="l" r="r" t="t"/>
                <a:pathLst>
                  <a:path extrusionOk="0" h="599" w="1033">
                    <a:moveTo>
                      <a:pt x="917" y="1"/>
                    </a:moveTo>
                    <a:cubicBezTo>
                      <a:pt x="701" y="1"/>
                      <a:pt x="140" y="255"/>
                      <a:pt x="53" y="427"/>
                    </a:cubicBezTo>
                    <a:cubicBezTo>
                      <a:pt x="0" y="522"/>
                      <a:pt x="91" y="599"/>
                      <a:pt x="246" y="599"/>
                    </a:cubicBezTo>
                    <a:cubicBezTo>
                      <a:pt x="439" y="599"/>
                      <a:pt x="732" y="480"/>
                      <a:pt x="970" y="130"/>
                    </a:cubicBezTo>
                    <a:cubicBezTo>
                      <a:pt x="1032" y="38"/>
                      <a:pt x="1000" y="1"/>
                      <a:pt x="9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67" name="Google Shape;2767;p51"/>
              <p:cNvSpPr/>
              <p:nvPr/>
            </p:nvSpPr>
            <p:spPr>
              <a:xfrm>
                <a:off x="-4353225" y="1254750"/>
                <a:ext cx="38575" cy="21350"/>
              </a:xfrm>
              <a:custGeom>
                <a:rect b="b" l="l" r="r" t="t"/>
                <a:pathLst>
                  <a:path extrusionOk="0" h="854" w="1543">
                    <a:moveTo>
                      <a:pt x="567" y="0"/>
                    </a:moveTo>
                    <a:cubicBezTo>
                      <a:pt x="437" y="0"/>
                      <a:pt x="314" y="20"/>
                      <a:pt x="238" y="79"/>
                    </a:cubicBezTo>
                    <a:cubicBezTo>
                      <a:pt x="0" y="258"/>
                      <a:pt x="488" y="782"/>
                      <a:pt x="1000" y="841"/>
                    </a:cubicBezTo>
                    <a:cubicBezTo>
                      <a:pt x="1062" y="850"/>
                      <a:pt x="1117" y="854"/>
                      <a:pt x="1165" y="854"/>
                    </a:cubicBezTo>
                    <a:cubicBezTo>
                      <a:pt x="1543" y="854"/>
                      <a:pt x="1541" y="607"/>
                      <a:pt x="1119" y="79"/>
                    </a:cubicBezTo>
                    <a:cubicBezTo>
                      <a:pt x="1119" y="79"/>
                      <a:pt x="828" y="0"/>
                      <a:pt x="5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68" name="Google Shape;2768;p51"/>
              <p:cNvSpPr/>
              <p:nvPr/>
            </p:nvSpPr>
            <p:spPr>
              <a:xfrm>
                <a:off x="-4292275" y="1276075"/>
                <a:ext cx="64075" cy="29625"/>
              </a:xfrm>
              <a:custGeom>
                <a:rect b="b" l="l" r="r" t="t"/>
                <a:pathLst>
                  <a:path extrusionOk="0" h="1185" w="2563">
                    <a:moveTo>
                      <a:pt x="1515" y="0"/>
                    </a:moveTo>
                    <a:lnTo>
                      <a:pt x="1515" y="0"/>
                    </a:lnTo>
                    <a:cubicBezTo>
                      <a:pt x="1515" y="0"/>
                      <a:pt x="693" y="762"/>
                      <a:pt x="336" y="762"/>
                    </a:cubicBezTo>
                    <a:cubicBezTo>
                      <a:pt x="0" y="762"/>
                      <a:pt x="349" y="1184"/>
                      <a:pt x="977" y="1184"/>
                    </a:cubicBezTo>
                    <a:cubicBezTo>
                      <a:pt x="1017" y="1184"/>
                      <a:pt x="1057" y="1183"/>
                      <a:pt x="1098" y="1179"/>
                    </a:cubicBezTo>
                    <a:cubicBezTo>
                      <a:pt x="1801" y="1119"/>
                      <a:pt x="2563" y="286"/>
                      <a:pt x="151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69" name="Google Shape;2769;p51"/>
              <p:cNvSpPr/>
              <p:nvPr/>
            </p:nvSpPr>
            <p:spPr>
              <a:xfrm>
                <a:off x="-4582437" y="1139738"/>
                <a:ext cx="534325" cy="337200"/>
              </a:xfrm>
              <a:custGeom>
                <a:rect b="b" l="l" r="r" t="t"/>
                <a:pathLst>
                  <a:path extrusionOk="0" h="13488" w="21373">
                    <a:moveTo>
                      <a:pt x="6573" y="0"/>
                    </a:moveTo>
                    <a:cubicBezTo>
                      <a:pt x="6573" y="0"/>
                      <a:pt x="7073" y="560"/>
                      <a:pt x="6989" y="1310"/>
                    </a:cubicBezTo>
                    <a:cubicBezTo>
                      <a:pt x="6918" y="2072"/>
                      <a:pt x="6573" y="2858"/>
                      <a:pt x="6573" y="2858"/>
                    </a:cubicBezTo>
                    <a:cubicBezTo>
                      <a:pt x="6573" y="2858"/>
                      <a:pt x="6473" y="2257"/>
                      <a:pt x="6137" y="2257"/>
                    </a:cubicBezTo>
                    <a:cubicBezTo>
                      <a:pt x="6089" y="2257"/>
                      <a:pt x="6036" y="2270"/>
                      <a:pt x="5977" y="2298"/>
                    </a:cubicBezTo>
                    <a:cubicBezTo>
                      <a:pt x="5645" y="2473"/>
                      <a:pt x="5120" y="3066"/>
                      <a:pt x="4893" y="3066"/>
                    </a:cubicBezTo>
                    <a:cubicBezTo>
                      <a:pt x="4811" y="3066"/>
                      <a:pt x="4768" y="2989"/>
                      <a:pt x="4787" y="2786"/>
                    </a:cubicBezTo>
                    <a:cubicBezTo>
                      <a:pt x="4870" y="2024"/>
                      <a:pt x="5239" y="774"/>
                      <a:pt x="4549" y="739"/>
                    </a:cubicBezTo>
                    <a:cubicBezTo>
                      <a:pt x="4529" y="737"/>
                      <a:pt x="4510" y="737"/>
                      <a:pt x="4491" y="737"/>
                    </a:cubicBezTo>
                    <a:cubicBezTo>
                      <a:pt x="3853" y="737"/>
                      <a:pt x="3576" y="1501"/>
                      <a:pt x="3715" y="1905"/>
                    </a:cubicBezTo>
                    <a:cubicBezTo>
                      <a:pt x="3760" y="2025"/>
                      <a:pt x="3723" y="2071"/>
                      <a:pt x="3633" y="2071"/>
                    </a:cubicBezTo>
                    <a:cubicBezTo>
                      <a:pt x="3410" y="2071"/>
                      <a:pt x="2860" y="1791"/>
                      <a:pt x="2394" y="1655"/>
                    </a:cubicBezTo>
                    <a:lnTo>
                      <a:pt x="620" y="4168"/>
                    </a:lnTo>
                    <a:cubicBezTo>
                      <a:pt x="620" y="4168"/>
                      <a:pt x="0" y="7323"/>
                      <a:pt x="2310" y="7799"/>
                    </a:cubicBezTo>
                    <a:cubicBezTo>
                      <a:pt x="4608" y="8275"/>
                      <a:pt x="4180" y="8442"/>
                      <a:pt x="4180" y="8442"/>
                    </a:cubicBezTo>
                    <a:cubicBezTo>
                      <a:pt x="4180" y="8442"/>
                      <a:pt x="5894" y="10823"/>
                      <a:pt x="6573" y="10847"/>
                    </a:cubicBezTo>
                    <a:cubicBezTo>
                      <a:pt x="6640" y="10852"/>
                      <a:pt x="6708" y="10853"/>
                      <a:pt x="6778" y="10853"/>
                    </a:cubicBezTo>
                    <a:cubicBezTo>
                      <a:pt x="7031" y="10853"/>
                      <a:pt x="7294" y="10829"/>
                      <a:pt x="7542" y="10829"/>
                    </a:cubicBezTo>
                    <a:cubicBezTo>
                      <a:pt x="7925" y="10829"/>
                      <a:pt x="8269" y="10887"/>
                      <a:pt x="8478" y="11180"/>
                    </a:cubicBezTo>
                    <a:cubicBezTo>
                      <a:pt x="8871" y="11716"/>
                      <a:pt x="8835" y="12550"/>
                      <a:pt x="8835" y="12550"/>
                    </a:cubicBezTo>
                    <a:cubicBezTo>
                      <a:pt x="8835" y="12550"/>
                      <a:pt x="8854" y="12640"/>
                      <a:pt x="8955" y="12640"/>
                    </a:cubicBezTo>
                    <a:cubicBezTo>
                      <a:pt x="8991" y="12640"/>
                      <a:pt x="9037" y="12629"/>
                      <a:pt x="9097" y="12597"/>
                    </a:cubicBezTo>
                    <a:cubicBezTo>
                      <a:pt x="9335" y="12478"/>
                      <a:pt x="9454" y="11728"/>
                      <a:pt x="10014" y="11216"/>
                    </a:cubicBezTo>
                    <a:cubicBezTo>
                      <a:pt x="10570" y="10706"/>
                      <a:pt x="10923" y="9869"/>
                      <a:pt x="11172" y="9869"/>
                    </a:cubicBezTo>
                    <a:cubicBezTo>
                      <a:pt x="11179" y="9869"/>
                      <a:pt x="11186" y="9869"/>
                      <a:pt x="11192" y="9871"/>
                    </a:cubicBezTo>
                    <a:cubicBezTo>
                      <a:pt x="11442" y="9918"/>
                      <a:pt x="11216" y="10335"/>
                      <a:pt x="11430" y="10692"/>
                    </a:cubicBezTo>
                    <a:cubicBezTo>
                      <a:pt x="11633" y="11037"/>
                      <a:pt x="12252" y="10823"/>
                      <a:pt x="12740" y="11371"/>
                    </a:cubicBezTo>
                    <a:cubicBezTo>
                      <a:pt x="13228" y="11930"/>
                      <a:pt x="13931" y="12502"/>
                      <a:pt x="13657" y="13145"/>
                    </a:cubicBezTo>
                    <a:cubicBezTo>
                      <a:pt x="13597" y="13292"/>
                      <a:pt x="13606" y="13359"/>
                      <a:pt x="13651" y="13359"/>
                    </a:cubicBezTo>
                    <a:cubicBezTo>
                      <a:pt x="13804" y="13359"/>
                      <a:pt x="14368" y="12598"/>
                      <a:pt x="14074" y="11597"/>
                    </a:cubicBezTo>
                    <a:cubicBezTo>
                      <a:pt x="13841" y="10752"/>
                      <a:pt x="13901" y="10548"/>
                      <a:pt x="14083" y="10548"/>
                    </a:cubicBezTo>
                    <a:cubicBezTo>
                      <a:pt x="14181" y="10548"/>
                      <a:pt x="14313" y="10607"/>
                      <a:pt x="14455" y="10656"/>
                    </a:cubicBezTo>
                    <a:cubicBezTo>
                      <a:pt x="14583" y="10707"/>
                      <a:pt x="14788" y="10736"/>
                      <a:pt x="15024" y="10736"/>
                    </a:cubicBezTo>
                    <a:cubicBezTo>
                      <a:pt x="15513" y="10736"/>
                      <a:pt x="16134" y="10612"/>
                      <a:pt x="16479" y="10299"/>
                    </a:cubicBezTo>
                    <a:cubicBezTo>
                      <a:pt x="16479" y="10299"/>
                      <a:pt x="16683" y="10103"/>
                      <a:pt x="16880" y="10103"/>
                    </a:cubicBezTo>
                    <a:cubicBezTo>
                      <a:pt x="17025" y="10103"/>
                      <a:pt x="17166" y="10210"/>
                      <a:pt x="17217" y="10585"/>
                    </a:cubicBezTo>
                    <a:cubicBezTo>
                      <a:pt x="17336" y="11454"/>
                      <a:pt x="17645" y="13062"/>
                      <a:pt x="19015" y="13371"/>
                    </a:cubicBezTo>
                    <a:cubicBezTo>
                      <a:pt x="19357" y="13447"/>
                      <a:pt x="19652" y="13487"/>
                      <a:pt x="19902" y="13487"/>
                    </a:cubicBezTo>
                    <a:cubicBezTo>
                      <a:pt x="20670" y="13487"/>
                      <a:pt x="21009" y="13108"/>
                      <a:pt x="20955" y="12228"/>
                    </a:cubicBezTo>
                    <a:cubicBezTo>
                      <a:pt x="20896" y="11049"/>
                      <a:pt x="20622" y="10395"/>
                      <a:pt x="21003" y="10061"/>
                    </a:cubicBezTo>
                    <a:cubicBezTo>
                      <a:pt x="21372" y="9740"/>
                      <a:pt x="19693" y="7763"/>
                      <a:pt x="19693" y="7763"/>
                    </a:cubicBezTo>
                    <a:cubicBezTo>
                      <a:pt x="19693" y="7763"/>
                      <a:pt x="19312" y="5525"/>
                      <a:pt x="17634" y="5477"/>
                    </a:cubicBezTo>
                    <a:cubicBezTo>
                      <a:pt x="15955" y="5418"/>
                      <a:pt x="16241" y="4703"/>
                      <a:pt x="16264" y="4489"/>
                    </a:cubicBezTo>
                    <a:cubicBezTo>
                      <a:pt x="16312" y="4263"/>
                      <a:pt x="16002" y="2894"/>
                      <a:pt x="15502" y="2727"/>
                    </a:cubicBezTo>
                    <a:cubicBezTo>
                      <a:pt x="15121" y="2600"/>
                      <a:pt x="14580" y="2362"/>
                      <a:pt x="14160" y="2362"/>
                    </a:cubicBezTo>
                    <a:cubicBezTo>
                      <a:pt x="14029" y="2362"/>
                      <a:pt x="13910" y="2385"/>
                      <a:pt x="13812" y="2441"/>
                    </a:cubicBezTo>
                    <a:cubicBezTo>
                      <a:pt x="13605" y="2559"/>
                      <a:pt x="13430" y="2663"/>
                      <a:pt x="13247" y="2663"/>
                    </a:cubicBezTo>
                    <a:cubicBezTo>
                      <a:pt x="13061" y="2663"/>
                      <a:pt x="12867" y="2556"/>
                      <a:pt x="12621" y="2251"/>
                    </a:cubicBezTo>
                    <a:cubicBezTo>
                      <a:pt x="12505" y="2100"/>
                      <a:pt x="12418" y="2041"/>
                      <a:pt x="12350" y="2041"/>
                    </a:cubicBezTo>
                    <a:cubicBezTo>
                      <a:pt x="12139" y="2041"/>
                      <a:pt x="12122" y="2612"/>
                      <a:pt x="12050" y="2775"/>
                    </a:cubicBezTo>
                    <a:cubicBezTo>
                      <a:pt x="11990" y="2935"/>
                      <a:pt x="11859" y="3653"/>
                      <a:pt x="11682" y="3653"/>
                    </a:cubicBezTo>
                    <a:cubicBezTo>
                      <a:pt x="11609" y="3653"/>
                      <a:pt x="11529" y="3532"/>
                      <a:pt x="11442" y="3203"/>
                    </a:cubicBezTo>
                    <a:cubicBezTo>
                      <a:pt x="11174" y="2139"/>
                      <a:pt x="11347" y="2108"/>
                      <a:pt x="10923" y="2108"/>
                    </a:cubicBezTo>
                    <a:cubicBezTo>
                      <a:pt x="10896" y="2108"/>
                      <a:pt x="10867" y="2108"/>
                      <a:pt x="10835" y="2108"/>
                    </a:cubicBezTo>
                    <a:cubicBezTo>
                      <a:pt x="10311" y="2084"/>
                      <a:pt x="8228" y="1893"/>
                      <a:pt x="7573" y="1012"/>
                    </a:cubicBezTo>
                    <a:cubicBezTo>
                      <a:pt x="6930" y="143"/>
                      <a:pt x="6573" y="0"/>
                      <a:pt x="6573" y="0"/>
                    </a:cubicBezTo>
                    <a:close/>
                  </a:path>
                </a:pathLst>
              </a:custGeom>
              <a:solidFill>
                <a:srgbClr val="AAD267">
                  <a:alpha val="7485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70" name="Google Shape;2770;p51"/>
              <p:cNvSpPr/>
              <p:nvPr/>
            </p:nvSpPr>
            <p:spPr>
              <a:xfrm>
                <a:off x="-4548500" y="1180625"/>
                <a:ext cx="404250" cy="255425"/>
              </a:xfrm>
              <a:custGeom>
                <a:rect b="b" l="l" r="r" t="t"/>
                <a:pathLst>
                  <a:path extrusionOk="0" h="10217" w="16170">
                    <a:moveTo>
                      <a:pt x="3257" y="1"/>
                    </a:moveTo>
                    <a:cubicBezTo>
                      <a:pt x="3219" y="1"/>
                      <a:pt x="3156" y="294"/>
                      <a:pt x="3156" y="294"/>
                    </a:cubicBezTo>
                    <a:cubicBezTo>
                      <a:pt x="3156" y="294"/>
                      <a:pt x="2977" y="1306"/>
                      <a:pt x="2715" y="1378"/>
                    </a:cubicBezTo>
                    <a:cubicBezTo>
                      <a:pt x="2684" y="1387"/>
                      <a:pt x="2651" y="1390"/>
                      <a:pt x="2616" y="1390"/>
                    </a:cubicBezTo>
                    <a:cubicBezTo>
                      <a:pt x="2486" y="1390"/>
                      <a:pt x="2332" y="1340"/>
                      <a:pt x="2177" y="1340"/>
                    </a:cubicBezTo>
                    <a:cubicBezTo>
                      <a:pt x="1992" y="1340"/>
                      <a:pt x="1806" y="1411"/>
                      <a:pt x="1656" y="1723"/>
                    </a:cubicBezTo>
                    <a:cubicBezTo>
                      <a:pt x="1407" y="2239"/>
                      <a:pt x="799" y="3222"/>
                      <a:pt x="322" y="3222"/>
                    </a:cubicBezTo>
                    <a:cubicBezTo>
                      <a:pt x="204" y="3222"/>
                      <a:pt x="95" y="3162"/>
                      <a:pt x="1" y="3021"/>
                    </a:cubicBezTo>
                    <a:lnTo>
                      <a:pt x="1" y="3021"/>
                    </a:lnTo>
                    <a:cubicBezTo>
                      <a:pt x="1" y="3021"/>
                      <a:pt x="165" y="3894"/>
                      <a:pt x="612" y="3894"/>
                    </a:cubicBezTo>
                    <a:cubicBezTo>
                      <a:pt x="689" y="3894"/>
                      <a:pt x="775" y="3868"/>
                      <a:pt x="870" y="3806"/>
                    </a:cubicBezTo>
                    <a:cubicBezTo>
                      <a:pt x="1344" y="3493"/>
                      <a:pt x="2162" y="2944"/>
                      <a:pt x="2579" y="2944"/>
                    </a:cubicBezTo>
                    <a:cubicBezTo>
                      <a:pt x="2717" y="2944"/>
                      <a:pt x="2811" y="3004"/>
                      <a:pt x="2834" y="3152"/>
                    </a:cubicBezTo>
                    <a:cubicBezTo>
                      <a:pt x="2930" y="3747"/>
                      <a:pt x="2441" y="3902"/>
                      <a:pt x="2334" y="4056"/>
                    </a:cubicBezTo>
                    <a:cubicBezTo>
                      <a:pt x="2246" y="4211"/>
                      <a:pt x="1653" y="4623"/>
                      <a:pt x="1235" y="4623"/>
                    </a:cubicBezTo>
                    <a:cubicBezTo>
                      <a:pt x="1204" y="4623"/>
                      <a:pt x="1173" y="4621"/>
                      <a:pt x="1144" y="4616"/>
                    </a:cubicBezTo>
                    <a:cubicBezTo>
                      <a:pt x="1099" y="4607"/>
                      <a:pt x="1059" y="4603"/>
                      <a:pt x="1021" y="4603"/>
                    </a:cubicBezTo>
                    <a:cubicBezTo>
                      <a:pt x="703" y="4603"/>
                      <a:pt x="607" y="4898"/>
                      <a:pt x="596" y="5164"/>
                    </a:cubicBezTo>
                    <a:cubicBezTo>
                      <a:pt x="596" y="5164"/>
                      <a:pt x="634" y="5013"/>
                      <a:pt x="737" y="5013"/>
                    </a:cubicBezTo>
                    <a:cubicBezTo>
                      <a:pt x="775" y="5013"/>
                      <a:pt x="823" y="5034"/>
                      <a:pt x="882" y="5092"/>
                    </a:cubicBezTo>
                    <a:cubicBezTo>
                      <a:pt x="1072" y="5295"/>
                      <a:pt x="1382" y="5235"/>
                      <a:pt x="1656" y="5628"/>
                    </a:cubicBezTo>
                    <a:cubicBezTo>
                      <a:pt x="1752" y="5768"/>
                      <a:pt x="1853" y="5824"/>
                      <a:pt x="1953" y="5824"/>
                    </a:cubicBezTo>
                    <a:cubicBezTo>
                      <a:pt x="2127" y="5824"/>
                      <a:pt x="2298" y="5657"/>
                      <a:pt x="2441" y="5461"/>
                    </a:cubicBezTo>
                    <a:cubicBezTo>
                      <a:pt x="2635" y="5196"/>
                      <a:pt x="2794" y="4965"/>
                      <a:pt x="2986" y="4965"/>
                    </a:cubicBezTo>
                    <a:cubicBezTo>
                      <a:pt x="3018" y="4965"/>
                      <a:pt x="3050" y="4972"/>
                      <a:pt x="3084" y="4985"/>
                    </a:cubicBezTo>
                    <a:cubicBezTo>
                      <a:pt x="3108" y="4995"/>
                      <a:pt x="3134" y="5000"/>
                      <a:pt x="3162" y="5000"/>
                    </a:cubicBezTo>
                    <a:cubicBezTo>
                      <a:pt x="3366" y="5000"/>
                      <a:pt x="3666" y="4753"/>
                      <a:pt x="3796" y="4540"/>
                    </a:cubicBezTo>
                    <a:lnTo>
                      <a:pt x="3796" y="4540"/>
                    </a:lnTo>
                    <a:cubicBezTo>
                      <a:pt x="3719" y="4861"/>
                      <a:pt x="3710" y="5506"/>
                      <a:pt x="4775" y="5735"/>
                    </a:cubicBezTo>
                    <a:cubicBezTo>
                      <a:pt x="6228" y="6033"/>
                      <a:pt x="5347" y="6712"/>
                      <a:pt x="5347" y="6712"/>
                    </a:cubicBezTo>
                    <a:cubicBezTo>
                      <a:pt x="5347" y="6712"/>
                      <a:pt x="6370" y="8450"/>
                      <a:pt x="6799" y="8462"/>
                    </a:cubicBezTo>
                    <a:cubicBezTo>
                      <a:pt x="6812" y="8462"/>
                      <a:pt x="6825" y="8462"/>
                      <a:pt x="6838" y="8462"/>
                    </a:cubicBezTo>
                    <a:cubicBezTo>
                      <a:pt x="7045" y="8462"/>
                      <a:pt x="7269" y="8422"/>
                      <a:pt x="7469" y="8422"/>
                    </a:cubicBezTo>
                    <a:cubicBezTo>
                      <a:pt x="7689" y="8422"/>
                      <a:pt x="7881" y="8471"/>
                      <a:pt x="7990" y="8676"/>
                    </a:cubicBezTo>
                    <a:cubicBezTo>
                      <a:pt x="8228" y="9057"/>
                      <a:pt x="8192" y="9700"/>
                      <a:pt x="8192" y="9700"/>
                    </a:cubicBezTo>
                    <a:cubicBezTo>
                      <a:pt x="8192" y="9700"/>
                      <a:pt x="8198" y="9761"/>
                      <a:pt x="8254" y="9761"/>
                    </a:cubicBezTo>
                    <a:cubicBezTo>
                      <a:pt x="8276" y="9761"/>
                      <a:pt x="8306" y="9751"/>
                      <a:pt x="8347" y="9724"/>
                    </a:cubicBezTo>
                    <a:cubicBezTo>
                      <a:pt x="8502" y="9640"/>
                      <a:pt x="8585" y="9069"/>
                      <a:pt x="8966" y="8676"/>
                    </a:cubicBezTo>
                    <a:cubicBezTo>
                      <a:pt x="9329" y="8278"/>
                      <a:pt x="9565" y="7640"/>
                      <a:pt x="9731" y="7640"/>
                    </a:cubicBezTo>
                    <a:cubicBezTo>
                      <a:pt x="9734" y="7640"/>
                      <a:pt x="9737" y="7640"/>
                      <a:pt x="9740" y="7640"/>
                    </a:cubicBezTo>
                    <a:cubicBezTo>
                      <a:pt x="9895" y="7676"/>
                      <a:pt x="9740" y="7997"/>
                      <a:pt x="9871" y="8259"/>
                    </a:cubicBezTo>
                    <a:cubicBezTo>
                      <a:pt x="9990" y="8509"/>
                      <a:pt x="10395" y="8343"/>
                      <a:pt x="10692" y="8747"/>
                    </a:cubicBezTo>
                    <a:cubicBezTo>
                      <a:pt x="10990" y="9152"/>
                      <a:pt x="11419" y="9569"/>
                      <a:pt x="11228" y="10057"/>
                    </a:cubicBezTo>
                    <a:cubicBezTo>
                      <a:pt x="11188" y="10167"/>
                      <a:pt x="11191" y="10216"/>
                      <a:pt x="11218" y="10216"/>
                    </a:cubicBezTo>
                    <a:cubicBezTo>
                      <a:pt x="11310" y="10216"/>
                      <a:pt x="11683" y="9626"/>
                      <a:pt x="11526" y="8878"/>
                    </a:cubicBezTo>
                    <a:cubicBezTo>
                      <a:pt x="11384" y="8241"/>
                      <a:pt x="11430" y="8087"/>
                      <a:pt x="11549" y="8087"/>
                    </a:cubicBezTo>
                    <a:cubicBezTo>
                      <a:pt x="11610" y="8087"/>
                      <a:pt x="11691" y="8128"/>
                      <a:pt x="11776" y="8164"/>
                    </a:cubicBezTo>
                    <a:cubicBezTo>
                      <a:pt x="11848" y="8196"/>
                      <a:pt x="11962" y="8215"/>
                      <a:pt x="12096" y="8215"/>
                    </a:cubicBezTo>
                    <a:cubicBezTo>
                      <a:pt x="12408" y="8215"/>
                      <a:pt x="12825" y="8116"/>
                      <a:pt x="13050" y="7866"/>
                    </a:cubicBezTo>
                    <a:cubicBezTo>
                      <a:pt x="13050" y="7866"/>
                      <a:pt x="13186" y="7714"/>
                      <a:pt x="13312" y="7714"/>
                    </a:cubicBezTo>
                    <a:cubicBezTo>
                      <a:pt x="13403" y="7714"/>
                      <a:pt x="13489" y="7794"/>
                      <a:pt x="13514" y="8069"/>
                    </a:cubicBezTo>
                    <a:cubicBezTo>
                      <a:pt x="13574" y="8712"/>
                      <a:pt x="13740" y="9902"/>
                      <a:pt x="14598" y="10105"/>
                    </a:cubicBezTo>
                    <a:cubicBezTo>
                      <a:pt x="14795" y="10151"/>
                      <a:pt x="14969" y="10175"/>
                      <a:pt x="15119" y="10175"/>
                    </a:cubicBezTo>
                    <a:cubicBezTo>
                      <a:pt x="15629" y="10175"/>
                      <a:pt x="15866" y="9893"/>
                      <a:pt x="15848" y="9212"/>
                    </a:cubicBezTo>
                    <a:cubicBezTo>
                      <a:pt x="15836" y="8331"/>
                      <a:pt x="15693" y="7843"/>
                      <a:pt x="15931" y="7593"/>
                    </a:cubicBezTo>
                    <a:cubicBezTo>
                      <a:pt x="16169" y="7331"/>
                      <a:pt x="15157" y="5890"/>
                      <a:pt x="15157" y="5890"/>
                    </a:cubicBezTo>
                    <a:cubicBezTo>
                      <a:pt x="15157" y="5890"/>
                      <a:pt x="14979" y="4235"/>
                      <a:pt x="13907" y="4223"/>
                    </a:cubicBezTo>
                    <a:cubicBezTo>
                      <a:pt x="12847" y="4223"/>
                      <a:pt x="13038" y="3675"/>
                      <a:pt x="13074" y="3497"/>
                    </a:cubicBezTo>
                    <a:cubicBezTo>
                      <a:pt x="13097" y="3330"/>
                      <a:pt x="12931" y="2306"/>
                      <a:pt x="12621" y="2199"/>
                    </a:cubicBezTo>
                    <a:cubicBezTo>
                      <a:pt x="12390" y="2119"/>
                      <a:pt x="12060" y="1953"/>
                      <a:pt x="11793" y="1953"/>
                    </a:cubicBezTo>
                    <a:cubicBezTo>
                      <a:pt x="11702" y="1953"/>
                      <a:pt x="11619" y="1972"/>
                      <a:pt x="11550" y="2020"/>
                    </a:cubicBezTo>
                    <a:cubicBezTo>
                      <a:pt x="11416" y="2117"/>
                      <a:pt x="11298" y="2202"/>
                      <a:pt x="11179" y="2202"/>
                    </a:cubicBezTo>
                    <a:cubicBezTo>
                      <a:pt x="11063" y="2202"/>
                      <a:pt x="10946" y="2123"/>
                      <a:pt x="10811" y="1901"/>
                    </a:cubicBezTo>
                    <a:cubicBezTo>
                      <a:pt x="10742" y="1789"/>
                      <a:pt x="10688" y="1745"/>
                      <a:pt x="10644" y="1745"/>
                    </a:cubicBezTo>
                    <a:cubicBezTo>
                      <a:pt x="10507" y="1745"/>
                      <a:pt x="10476" y="2180"/>
                      <a:pt x="10430" y="2306"/>
                    </a:cubicBezTo>
                    <a:cubicBezTo>
                      <a:pt x="10388" y="2425"/>
                      <a:pt x="10284" y="2977"/>
                      <a:pt x="10177" y="2977"/>
                    </a:cubicBezTo>
                    <a:cubicBezTo>
                      <a:pt x="10134" y="2977"/>
                      <a:pt x="10090" y="2889"/>
                      <a:pt x="10049" y="2652"/>
                    </a:cubicBezTo>
                    <a:cubicBezTo>
                      <a:pt x="9887" y="1841"/>
                      <a:pt x="10007" y="1830"/>
                      <a:pt x="9718" y="1830"/>
                    </a:cubicBezTo>
                    <a:cubicBezTo>
                      <a:pt x="9710" y="1830"/>
                      <a:pt x="9701" y="1830"/>
                      <a:pt x="9692" y="1830"/>
                    </a:cubicBezTo>
                    <a:cubicBezTo>
                      <a:pt x="9359" y="1830"/>
                      <a:pt x="8049" y="1723"/>
                      <a:pt x="7668" y="1080"/>
                    </a:cubicBezTo>
                    <a:cubicBezTo>
                      <a:pt x="7275" y="449"/>
                      <a:pt x="7061" y="342"/>
                      <a:pt x="7061" y="342"/>
                    </a:cubicBezTo>
                    <a:lnTo>
                      <a:pt x="7061" y="342"/>
                    </a:lnTo>
                    <a:cubicBezTo>
                      <a:pt x="7061" y="342"/>
                      <a:pt x="7359" y="747"/>
                      <a:pt x="7299" y="1306"/>
                    </a:cubicBezTo>
                    <a:cubicBezTo>
                      <a:pt x="7240" y="1866"/>
                      <a:pt x="7001" y="2485"/>
                      <a:pt x="7001" y="2485"/>
                    </a:cubicBezTo>
                    <a:cubicBezTo>
                      <a:pt x="7001" y="2485"/>
                      <a:pt x="6956" y="2035"/>
                      <a:pt x="6749" y="2035"/>
                    </a:cubicBezTo>
                    <a:cubicBezTo>
                      <a:pt x="6718" y="2035"/>
                      <a:pt x="6683" y="2045"/>
                      <a:pt x="6644" y="2068"/>
                    </a:cubicBezTo>
                    <a:cubicBezTo>
                      <a:pt x="6425" y="2200"/>
                      <a:pt x="6076" y="2661"/>
                      <a:pt x="5937" y="2661"/>
                    </a:cubicBezTo>
                    <a:cubicBezTo>
                      <a:pt x="5887" y="2661"/>
                      <a:pt x="5864" y="2602"/>
                      <a:pt x="5882" y="2449"/>
                    </a:cubicBezTo>
                    <a:cubicBezTo>
                      <a:pt x="5942" y="1890"/>
                      <a:pt x="6204" y="937"/>
                      <a:pt x="5775" y="925"/>
                    </a:cubicBezTo>
                    <a:cubicBezTo>
                      <a:pt x="5767" y="925"/>
                      <a:pt x="5759" y="924"/>
                      <a:pt x="5751" y="924"/>
                    </a:cubicBezTo>
                    <a:cubicBezTo>
                      <a:pt x="5339" y="924"/>
                      <a:pt x="5157" y="1526"/>
                      <a:pt x="5227" y="1818"/>
                    </a:cubicBezTo>
                    <a:cubicBezTo>
                      <a:pt x="5290" y="2079"/>
                      <a:pt x="5426" y="2449"/>
                      <a:pt x="5186" y="2449"/>
                    </a:cubicBezTo>
                    <a:cubicBezTo>
                      <a:pt x="5153" y="2449"/>
                      <a:pt x="5111" y="2442"/>
                      <a:pt x="5061" y="2425"/>
                    </a:cubicBezTo>
                    <a:cubicBezTo>
                      <a:pt x="4644" y="2294"/>
                      <a:pt x="3215" y="1770"/>
                      <a:pt x="3275" y="604"/>
                    </a:cubicBezTo>
                    <a:cubicBezTo>
                      <a:pt x="3299" y="139"/>
                      <a:pt x="3284" y="1"/>
                      <a:pt x="3257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71" name="Google Shape;2771;p51"/>
              <p:cNvSpPr/>
              <p:nvPr/>
            </p:nvSpPr>
            <p:spPr>
              <a:xfrm>
                <a:off x="-4476175" y="1121825"/>
                <a:ext cx="176850" cy="166325"/>
              </a:xfrm>
              <a:custGeom>
                <a:rect b="b" l="l" r="r" t="t"/>
                <a:pathLst>
                  <a:path extrusionOk="0" h="6653" w="7074">
                    <a:moveTo>
                      <a:pt x="4511" y="0"/>
                    </a:moveTo>
                    <a:cubicBezTo>
                      <a:pt x="3842" y="0"/>
                      <a:pt x="2684" y="82"/>
                      <a:pt x="2442" y="634"/>
                    </a:cubicBezTo>
                    <a:cubicBezTo>
                      <a:pt x="2096" y="1432"/>
                      <a:pt x="370" y="1563"/>
                      <a:pt x="370" y="1563"/>
                    </a:cubicBezTo>
                    <a:cubicBezTo>
                      <a:pt x="370" y="1563"/>
                      <a:pt x="582" y="2479"/>
                      <a:pt x="1110" y="2479"/>
                    </a:cubicBezTo>
                    <a:cubicBezTo>
                      <a:pt x="1113" y="2479"/>
                      <a:pt x="1117" y="2479"/>
                      <a:pt x="1120" y="2479"/>
                    </a:cubicBezTo>
                    <a:cubicBezTo>
                      <a:pt x="1133" y="2479"/>
                      <a:pt x="1145" y="2479"/>
                      <a:pt x="1157" y="2479"/>
                    </a:cubicBezTo>
                    <a:cubicBezTo>
                      <a:pt x="1644" y="2479"/>
                      <a:pt x="906" y="2956"/>
                      <a:pt x="906" y="2956"/>
                    </a:cubicBezTo>
                    <a:cubicBezTo>
                      <a:pt x="906" y="2956"/>
                      <a:pt x="1" y="3956"/>
                      <a:pt x="453" y="5575"/>
                    </a:cubicBezTo>
                    <a:cubicBezTo>
                      <a:pt x="453" y="5575"/>
                      <a:pt x="1242" y="4579"/>
                      <a:pt x="1743" y="4579"/>
                    </a:cubicBezTo>
                    <a:cubicBezTo>
                      <a:pt x="1792" y="4579"/>
                      <a:pt x="1839" y="4589"/>
                      <a:pt x="1882" y="4611"/>
                    </a:cubicBezTo>
                    <a:cubicBezTo>
                      <a:pt x="2382" y="4849"/>
                      <a:pt x="3692" y="5551"/>
                      <a:pt x="3513" y="5956"/>
                    </a:cubicBezTo>
                    <a:cubicBezTo>
                      <a:pt x="3370" y="6262"/>
                      <a:pt x="3426" y="6652"/>
                      <a:pt x="3756" y="6652"/>
                    </a:cubicBezTo>
                    <a:cubicBezTo>
                      <a:pt x="3837" y="6652"/>
                      <a:pt x="3934" y="6629"/>
                      <a:pt x="4049" y="6575"/>
                    </a:cubicBezTo>
                    <a:cubicBezTo>
                      <a:pt x="4620" y="6313"/>
                      <a:pt x="4906" y="5873"/>
                      <a:pt x="4287" y="5134"/>
                    </a:cubicBezTo>
                    <a:cubicBezTo>
                      <a:pt x="3668" y="4384"/>
                      <a:pt x="3585" y="3956"/>
                      <a:pt x="3620" y="3813"/>
                    </a:cubicBezTo>
                    <a:cubicBezTo>
                      <a:pt x="3623" y="3797"/>
                      <a:pt x="3630" y="3789"/>
                      <a:pt x="3642" y="3789"/>
                    </a:cubicBezTo>
                    <a:cubicBezTo>
                      <a:pt x="3740" y="3789"/>
                      <a:pt x="4144" y="4330"/>
                      <a:pt x="4454" y="4480"/>
                    </a:cubicBezTo>
                    <a:cubicBezTo>
                      <a:pt x="4787" y="4646"/>
                      <a:pt x="4990" y="4777"/>
                      <a:pt x="4990" y="4777"/>
                    </a:cubicBezTo>
                    <a:cubicBezTo>
                      <a:pt x="4990" y="4777"/>
                      <a:pt x="5239" y="4466"/>
                      <a:pt x="5598" y="4466"/>
                    </a:cubicBezTo>
                    <a:cubicBezTo>
                      <a:pt x="5655" y="4466"/>
                      <a:pt x="5714" y="4474"/>
                      <a:pt x="5775" y="4492"/>
                    </a:cubicBezTo>
                    <a:cubicBezTo>
                      <a:pt x="6216" y="4623"/>
                      <a:pt x="6478" y="4718"/>
                      <a:pt x="6478" y="4718"/>
                    </a:cubicBezTo>
                    <a:cubicBezTo>
                      <a:pt x="6478" y="4718"/>
                      <a:pt x="6561" y="3575"/>
                      <a:pt x="6787" y="3491"/>
                    </a:cubicBezTo>
                    <a:cubicBezTo>
                      <a:pt x="7014" y="3420"/>
                      <a:pt x="7073" y="1217"/>
                      <a:pt x="4775" y="932"/>
                    </a:cubicBezTo>
                    <a:cubicBezTo>
                      <a:pt x="2501" y="646"/>
                      <a:pt x="4990" y="15"/>
                      <a:pt x="4990" y="15"/>
                    </a:cubicBezTo>
                    <a:cubicBezTo>
                      <a:pt x="4990" y="15"/>
                      <a:pt x="4794" y="0"/>
                      <a:pt x="4511" y="0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72" name="Google Shape;2772;p51"/>
              <p:cNvSpPr/>
              <p:nvPr/>
            </p:nvSpPr>
            <p:spPr>
              <a:xfrm>
                <a:off x="-4422000" y="1264675"/>
                <a:ext cx="325075" cy="131800"/>
              </a:xfrm>
              <a:custGeom>
                <a:rect b="b" l="l" r="r" t="t"/>
                <a:pathLst>
                  <a:path extrusionOk="0" h="5272" w="13003">
                    <a:moveTo>
                      <a:pt x="6561" y="1"/>
                    </a:moveTo>
                    <a:cubicBezTo>
                      <a:pt x="6544" y="1"/>
                      <a:pt x="6528" y="2"/>
                      <a:pt x="6513" y="4"/>
                    </a:cubicBezTo>
                    <a:cubicBezTo>
                      <a:pt x="6228" y="35"/>
                      <a:pt x="5600" y="538"/>
                      <a:pt x="5179" y="538"/>
                    </a:cubicBezTo>
                    <a:cubicBezTo>
                      <a:pt x="5110" y="538"/>
                      <a:pt x="5045" y="524"/>
                      <a:pt x="4989" y="492"/>
                    </a:cubicBezTo>
                    <a:cubicBezTo>
                      <a:pt x="4960" y="474"/>
                      <a:pt x="4923" y="466"/>
                      <a:pt x="4879" y="466"/>
                    </a:cubicBezTo>
                    <a:cubicBezTo>
                      <a:pt x="4421" y="466"/>
                      <a:pt x="3236" y="1334"/>
                      <a:pt x="2426" y="1334"/>
                    </a:cubicBezTo>
                    <a:cubicBezTo>
                      <a:pt x="2311" y="1334"/>
                      <a:pt x="2204" y="1317"/>
                      <a:pt x="2108" y="1278"/>
                    </a:cubicBezTo>
                    <a:cubicBezTo>
                      <a:pt x="2108" y="1278"/>
                      <a:pt x="1465" y="1325"/>
                      <a:pt x="1870" y="1766"/>
                    </a:cubicBezTo>
                    <a:cubicBezTo>
                      <a:pt x="2182" y="2107"/>
                      <a:pt x="2374" y="2447"/>
                      <a:pt x="2219" y="2447"/>
                    </a:cubicBezTo>
                    <a:cubicBezTo>
                      <a:pt x="2179" y="2447"/>
                      <a:pt x="2115" y="2425"/>
                      <a:pt x="2025" y="2373"/>
                    </a:cubicBezTo>
                    <a:cubicBezTo>
                      <a:pt x="1720" y="2204"/>
                      <a:pt x="1142" y="2052"/>
                      <a:pt x="707" y="2052"/>
                    </a:cubicBezTo>
                    <a:cubicBezTo>
                      <a:pt x="530" y="2052"/>
                      <a:pt x="377" y="2077"/>
                      <a:pt x="275" y="2135"/>
                    </a:cubicBezTo>
                    <a:cubicBezTo>
                      <a:pt x="1" y="2266"/>
                      <a:pt x="810" y="2421"/>
                      <a:pt x="1084" y="2576"/>
                    </a:cubicBezTo>
                    <a:cubicBezTo>
                      <a:pt x="1227" y="2635"/>
                      <a:pt x="1346" y="2718"/>
                      <a:pt x="1441" y="2826"/>
                    </a:cubicBezTo>
                    <a:cubicBezTo>
                      <a:pt x="1941" y="3350"/>
                      <a:pt x="2989" y="4957"/>
                      <a:pt x="2858" y="5195"/>
                    </a:cubicBezTo>
                    <a:cubicBezTo>
                      <a:pt x="2833" y="5248"/>
                      <a:pt x="2825" y="5272"/>
                      <a:pt x="2835" y="5272"/>
                    </a:cubicBezTo>
                    <a:cubicBezTo>
                      <a:pt x="2880" y="5272"/>
                      <a:pt x="3298" y="4770"/>
                      <a:pt x="4061" y="4350"/>
                    </a:cubicBezTo>
                    <a:cubicBezTo>
                      <a:pt x="5001" y="3814"/>
                      <a:pt x="5287" y="3707"/>
                      <a:pt x="5692" y="3552"/>
                    </a:cubicBezTo>
                    <a:cubicBezTo>
                      <a:pt x="5758" y="3528"/>
                      <a:pt x="5806" y="3517"/>
                      <a:pt x="5843" y="3517"/>
                    </a:cubicBezTo>
                    <a:cubicBezTo>
                      <a:pt x="6028" y="3517"/>
                      <a:pt x="5966" y="3781"/>
                      <a:pt x="6668" y="4028"/>
                    </a:cubicBezTo>
                    <a:cubicBezTo>
                      <a:pt x="7514" y="4326"/>
                      <a:pt x="8049" y="4647"/>
                      <a:pt x="8049" y="4647"/>
                    </a:cubicBezTo>
                    <a:cubicBezTo>
                      <a:pt x="8049" y="4647"/>
                      <a:pt x="8311" y="4421"/>
                      <a:pt x="7907" y="3659"/>
                    </a:cubicBezTo>
                    <a:cubicBezTo>
                      <a:pt x="7622" y="3124"/>
                      <a:pt x="7626" y="2906"/>
                      <a:pt x="7715" y="2906"/>
                    </a:cubicBezTo>
                    <a:cubicBezTo>
                      <a:pt x="7752" y="2906"/>
                      <a:pt x="7806" y="2945"/>
                      <a:pt x="7859" y="3016"/>
                    </a:cubicBezTo>
                    <a:cubicBezTo>
                      <a:pt x="8003" y="3221"/>
                      <a:pt x="8518" y="3374"/>
                      <a:pt x="8802" y="3374"/>
                    </a:cubicBezTo>
                    <a:cubicBezTo>
                      <a:pt x="8848" y="3374"/>
                      <a:pt x="8887" y="3370"/>
                      <a:pt x="8919" y="3361"/>
                    </a:cubicBezTo>
                    <a:cubicBezTo>
                      <a:pt x="8919" y="3361"/>
                      <a:pt x="8335" y="2683"/>
                      <a:pt x="8788" y="2540"/>
                    </a:cubicBezTo>
                    <a:cubicBezTo>
                      <a:pt x="8920" y="2500"/>
                      <a:pt x="9090" y="2472"/>
                      <a:pt x="9267" y="2472"/>
                    </a:cubicBezTo>
                    <a:cubicBezTo>
                      <a:pt x="9678" y="2472"/>
                      <a:pt x="10125" y="2626"/>
                      <a:pt x="10216" y="3159"/>
                    </a:cubicBezTo>
                    <a:cubicBezTo>
                      <a:pt x="10347" y="3909"/>
                      <a:pt x="12621" y="4254"/>
                      <a:pt x="13002" y="4528"/>
                    </a:cubicBezTo>
                    <a:cubicBezTo>
                      <a:pt x="13002" y="4528"/>
                      <a:pt x="11764" y="3361"/>
                      <a:pt x="11752" y="2885"/>
                    </a:cubicBezTo>
                    <a:cubicBezTo>
                      <a:pt x="11717" y="2409"/>
                      <a:pt x="11419" y="1671"/>
                      <a:pt x="10931" y="1433"/>
                    </a:cubicBezTo>
                    <a:cubicBezTo>
                      <a:pt x="10443" y="1194"/>
                      <a:pt x="10002" y="635"/>
                      <a:pt x="10145" y="444"/>
                    </a:cubicBezTo>
                    <a:cubicBezTo>
                      <a:pt x="10157" y="427"/>
                      <a:pt x="10161" y="419"/>
                      <a:pt x="10157" y="419"/>
                    </a:cubicBezTo>
                    <a:cubicBezTo>
                      <a:pt x="10130" y="419"/>
                      <a:pt x="9614" y="948"/>
                      <a:pt x="9167" y="948"/>
                    </a:cubicBezTo>
                    <a:cubicBezTo>
                      <a:pt x="9076" y="948"/>
                      <a:pt x="8987" y="926"/>
                      <a:pt x="8907" y="873"/>
                    </a:cubicBezTo>
                    <a:cubicBezTo>
                      <a:pt x="8812" y="813"/>
                      <a:pt x="8754" y="787"/>
                      <a:pt x="8721" y="787"/>
                    </a:cubicBezTo>
                    <a:cubicBezTo>
                      <a:pt x="8570" y="787"/>
                      <a:pt x="8919" y="1311"/>
                      <a:pt x="8597" y="1516"/>
                    </a:cubicBezTo>
                    <a:cubicBezTo>
                      <a:pt x="8256" y="1720"/>
                      <a:pt x="7645" y="2060"/>
                      <a:pt x="7277" y="2060"/>
                    </a:cubicBezTo>
                    <a:cubicBezTo>
                      <a:pt x="7195" y="2060"/>
                      <a:pt x="7125" y="2043"/>
                      <a:pt x="7073" y="2004"/>
                    </a:cubicBezTo>
                    <a:cubicBezTo>
                      <a:pt x="7073" y="2004"/>
                      <a:pt x="8121" y="1445"/>
                      <a:pt x="8037" y="956"/>
                    </a:cubicBezTo>
                    <a:cubicBezTo>
                      <a:pt x="7969" y="479"/>
                      <a:pt x="6933" y="1"/>
                      <a:pt x="6561" y="1"/>
                    </a:cubicBezTo>
                    <a:close/>
                  </a:path>
                </a:pathLst>
              </a:custGeom>
              <a:solidFill>
                <a:srgbClr val="AAD2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73" name="Google Shape;2773;p51"/>
              <p:cNvSpPr/>
              <p:nvPr/>
            </p:nvSpPr>
            <p:spPr>
              <a:xfrm>
                <a:off x="-4442225" y="1146000"/>
                <a:ext cx="64600" cy="58350"/>
              </a:xfrm>
              <a:custGeom>
                <a:rect b="b" l="l" r="r" t="t"/>
                <a:pathLst>
                  <a:path extrusionOk="0" h="2334" w="2584">
                    <a:moveTo>
                      <a:pt x="1512" y="0"/>
                    </a:moveTo>
                    <a:cubicBezTo>
                      <a:pt x="1512" y="0"/>
                      <a:pt x="926" y="774"/>
                      <a:pt x="463" y="774"/>
                    </a:cubicBezTo>
                    <a:cubicBezTo>
                      <a:pt x="460" y="774"/>
                      <a:pt x="456" y="774"/>
                      <a:pt x="453" y="774"/>
                    </a:cubicBezTo>
                    <a:cubicBezTo>
                      <a:pt x="449" y="774"/>
                      <a:pt x="445" y="774"/>
                      <a:pt x="442" y="774"/>
                    </a:cubicBezTo>
                    <a:cubicBezTo>
                      <a:pt x="0" y="774"/>
                      <a:pt x="762" y="1512"/>
                      <a:pt x="762" y="1512"/>
                    </a:cubicBezTo>
                    <a:lnTo>
                      <a:pt x="286" y="2334"/>
                    </a:lnTo>
                    <a:cubicBezTo>
                      <a:pt x="286" y="2334"/>
                      <a:pt x="643" y="1858"/>
                      <a:pt x="1286" y="1858"/>
                    </a:cubicBezTo>
                    <a:cubicBezTo>
                      <a:pt x="1941" y="1858"/>
                      <a:pt x="1524" y="1322"/>
                      <a:pt x="2048" y="1155"/>
                    </a:cubicBezTo>
                    <a:cubicBezTo>
                      <a:pt x="2584" y="977"/>
                      <a:pt x="2227" y="453"/>
                      <a:pt x="2227" y="453"/>
                    </a:cubicBezTo>
                    <a:lnTo>
                      <a:pt x="1512" y="0"/>
                    </a:ln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74" name="Google Shape;2774;p51"/>
              <p:cNvSpPr/>
              <p:nvPr/>
            </p:nvSpPr>
            <p:spPr>
              <a:xfrm>
                <a:off x="-4445200" y="1331575"/>
                <a:ext cx="90200" cy="29975"/>
              </a:xfrm>
              <a:custGeom>
                <a:rect b="b" l="l" r="r" t="t"/>
                <a:pathLst>
                  <a:path extrusionOk="0" h="1199" w="3608">
                    <a:moveTo>
                      <a:pt x="628" y="0"/>
                    </a:moveTo>
                    <a:cubicBezTo>
                      <a:pt x="349" y="0"/>
                      <a:pt x="0" y="90"/>
                      <a:pt x="0" y="90"/>
                    </a:cubicBezTo>
                    <a:cubicBezTo>
                      <a:pt x="0" y="90"/>
                      <a:pt x="1024" y="840"/>
                      <a:pt x="905" y="1078"/>
                    </a:cubicBezTo>
                    <a:cubicBezTo>
                      <a:pt x="865" y="1168"/>
                      <a:pt x="1131" y="1199"/>
                      <a:pt x="1519" y="1199"/>
                    </a:cubicBezTo>
                    <a:cubicBezTo>
                      <a:pt x="2160" y="1199"/>
                      <a:pt x="3133" y="1115"/>
                      <a:pt x="3608" y="1078"/>
                    </a:cubicBezTo>
                    <a:cubicBezTo>
                      <a:pt x="3608" y="1078"/>
                      <a:pt x="1107" y="293"/>
                      <a:pt x="941" y="90"/>
                    </a:cubicBezTo>
                    <a:cubicBezTo>
                      <a:pt x="889" y="23"/>
                      <a:pt x="767" y="0"/>
                      <a:pt x="628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75" name="Google Shape;2775;p51"/>
              <p:cNvSpPr/>
              <p:nvPr/>
            </p:nvSpPr>
            <p:spPr>
              <a:xfrm>
                <a:off x="-4502200" y="1236250"/>
                <a:ext cx="26050" cy="14975"/>
              </a:xfrm>
              <a:custGeom>
                <a:rect b="b" l="l" r="r" t="t"/>
                <a:pathLst>
                  <a:path extrusionOk="0" h="599" w="1042">
                    <a:moveTo>
                      <a:pt x="922" y="0"/>
                    </a:moveTo>
                    <a:cubicBezTo>
                      <a:pt x="701" y="0"/>
                      <a:pt x="140" y="254"/>
                      <a:pt x="54" y="427"/>
                    </a:cubicBezTo>
                    <a:cubicBezTo>
                      <a:pt x="1" y="522"/>
                      <a:pt x="91" y="598"/>
                      <a:pt x="247" y="598"/>
                    </a:cubicBezTo>
                    <a:cubicBezTo>
                      <a:pt x="442" y="598"/>
                      <a:pt x="738" y="479"/>
                      <a:pt x="982" y="129"/>
                    </a:cubicBezTo>
                    <a:cubicBezTo>
                      <a:pt x="1041" y="37"/>
                      <a:pt x="1006" y="0"/>
                      <a:pt x="922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76" name="Google Shape;2776;p51"/>
              <p:cNvSpPr/>
              <p:nvPr/>
            </p:nvSpPr>
            <p:spPr>
              <a:xfrm>
                <a:off x="-4356800" y="1247300"/>
                <a:ext cx="38575" cy="21375"/>
              </a:xfrm>
              <a:custGeom>
                <a:rect b="b" l="l" r="r" t="t"/>
                <a:pathLst>
                  <a:path extrusionOk="0" h="855" w="1543">
                    <a:moveTo>
                      <a:pt x="567" y="0"/>
                    </a:moveTo>
                    <a:cubicBezTo>
                      <a:pt x="437" y="0"/>
                      <a:pt x="314" y="20"/>
                      <a:pt x="238" y="80"/>
                    </a:cubicBezTo>
                    <a:cubicBezTo>
                      <a:pt x="0" y="258"/>
                      <a:pt x="476" y="782"/>
                      <a:pt x="1000" y="842"/>
                    </a:cubicBezTo>
                    <a:cubicBezTo>
                      <a:pt x="1062" y="850"/>
                      <a:pt x="1117" y="854"/>
                      <a:pt x="1165" y="854"/>
                    </a:cubicBezTo>
                    <a:cubicBezTo>
                      <a:pt x="1543" y="854"/>
                      <a:pt x="1541" y="607"/>
                      <a:pt x="1119" y="80"/>
                    </a:cubicBezTo>
                    <a:cubicBezTo>
                      <a:pt x="1119" y="80"/>
                      <a:pt x="828" y="0"/>
                      <a:pt x="567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77" name="Google Shape;2777;p51"/>
              <p:cNvSpPr/>
              <p:nvPr/>
            </p:nvSpPr>
            <p:spPr>
              <a:xfrm>
                <a:off x="-4295875" y="1268625"/>
                <a:ext cx="64100" cy="29625"/>
              </a:xfrm>
              <a:custGeom>
                <a:rect b="b" l="l" r="r" t="t"/>
                <a:pathLst>
                  <a:path extrusionOk="0" h="1185" w="2564">
                    <a:moveTo>
                      <a:pt x="1504" y="1"/>
                    </a:moveTo>
                    <a:cubicBezTo>
                      <a:pt x="1504" y="1"/>
                      <a:pt x="683" y="763"/>
                      <a:pt x="325" y="763"/>
                    </a:cubicBezTo>
                    <a:cubicBezTo>
                      <a:pt x="1" y="763"/>
                      <a:pt x="340" y="1185"/>
                      <a:pt x="967" y="1185"/>
                    </a:cubicBezTo>
                    <a:cubicBezTo>
                      <a:pt x="1006" y="1185"/>
                      <a:pt x="1046" y="1183"/>
                      <a:pt x="1087" y="1179"/>
                    </a:cubicBezTo>
                    <a:cubicBezTo>
                      <a:pt x="1790" y="1120"/>
                      <a:pt x="2564" y="286"/>
                      <a:pt x="1504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778" name="Google Shape;2778;p51"/>
            <p:cNvGrpSpPr/>
            <p:nvPr/>
          </p:nvGrpSpPr>
          <p:grpSpPr>
            <a:xfrm flipH="1">
              <a:off x="6883842" y="3092066"/>
              <a:ext cx="573748" cy="434382"/>
              <a:chOff x="-2195225" y="3806575"/>
              <a:chExt cx="323275" cy="244750"/>
            </a:xfrm>
          </p:grpSpPr>
          <p:sp>
            <p:nvSpPr>
              <p:cNvPr id="2779" name="Google Shape;2779;p51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rect b="b" l="l" r="r" t="t"/>
                <a:pathLst>
                  <a:path extrusionOk="0" h="9493" w="12776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80" name="Google Shape;2780;p51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rect b="b" l="l" r="r" t="t"/>
                <a:pathLst>
                  <a:path extrusionOk="0" h="7274" w="980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81" name="Google Shape;2781;p51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rect b="b" l="l" r="r" t="t"/>
                <a:pathLst>
                  <a:path extrusionOk="0" h="3913" w="4037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82" name="Google Shape;2782;p51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rect b="b" l="l" r="r" t="t"/>
                <a:pathLst>
                  <a:path extrusionOk="0" h="2159" w="4871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83" name="Google Shape;2783;p51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rect b="b" l="l" r="r" t="t"/>
                <a:pathLst>
                  <a:path extrusionOk="0" h="4167" w="4047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84" name="Google Shape;2784;p51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rect b="b" l="l" r="r" t="t"/>
                <a:pathLst>
                  <a:path extrusionOk="0" h="2940" w="2429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85" name="Google Shape;2785;p51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rect b="b" l="l" r="r" t="t"/>
                <a:pathLst>
                  <a:path extrusionOk="0" h="2263" w="2109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86" name="Google Shape;2786;p51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rect b="b" l="l" r="r" t="t"/>
                <a:pathLst>
                  <a:path extrusionOk="0" h="3134" w="2883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87" name="Google Shape;2787;p51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rect b="b" l="l" r="r" t="t"/>
                <a:pathLst>
                  <a:path extrusionOk="0" h="2651" w="2335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88" name="Google Shape;2788;p51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rect b="b" l="l" r="r" t="t"/>
                <a:pathLst>
                  <a:path extrusionOk="0" h="1373" w="3554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89" name="Google Shape;2789;p51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rect b="b" l="l" r="r" t="t"/>
                <a:pathLst>
                  <a:path extrusionOk="0" h="917" w="3563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90" name="Google Shape;2790;p51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rect b="b" l="l" r="r" t="t"/>
                <a:pathLst>
                  <a:path extrusionOk="0" h="454" w="322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91" name="Google Shape;2791;p51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rect b="b" l="l" r="r" t="t"/>
                <a:pathLst>
                  <a:path extrusionOk="0" h="447" w="37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92" name="Google Shape;2792;p51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rect b="b" l="l" r="r" t="t"/>
                <a:pathLst>
                  <a:path extrusionOk="0" h="400" w="43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93" name="Google Shape;2793;p51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rect b="b" l="l" r="r" t="t"/>
                <a:pathLst>
                  <a:path extrusionOk="0" h="423" w="406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94" name="Google Shape;2794;p51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95" name="Google Shape;2795;p51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96" name="Google Shape;2796;p51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rect b="b" l="l" r="r" t="t"/>
                <a:pathLst>
                  <a:path extrusionOk="0" h="444" w="347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97" name="Google Shape;2797;p51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98" name="Google Shape;2798;p51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799" name="Google Shape;2799;p51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00" name="Google Shape;2800;p51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rect b="b" l="l" r="r" t="t"/>
                <a:pathLst>
                  <a:path extrusionOk="0" h="358" w="477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01" name="Google Shape;2801;p51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rect b="b" l="l" r="r" t="t"/>
                <a:pathLst>
                  <a:path extrusionOk="0" h="9493" w="12788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02" name="Google Shape;2802;p51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rect b="b" l="l" r="r" t="t"/>
                <a:pathLst>
                  <a:path extrusionOk="0" h="8446" w="1136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03" name="Google Shape;2803;p51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rect b="b" l="l" r="r" t="t"/>
                <a:pathLst>
                  <a:path extrusionOk="0" h="7274" w="9788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04" name="Google Shape;2804;p51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rect b="b" l="l" r="r" t="t"/>
                <a:pathLst>
                  <a:path extrusionOk="0" h="3914" w="4037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05" name="Google Shape;2805;p51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rect b="b" l="l" r="r" t="t"/>
                <a:pathLst>
                  <a:path extrusionOk="0" h="2158" w="4871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06" name="Google Shape;2806;p51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rect b="b" l="l" r="r" t="t"/>
                <a:pathLst>
                  <a:path extrusionOk="0" h="4166" w="4037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rgbClr val="CF4A4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07" name="Google Shape;2807;p51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rect b="b" l="l" r="r" t="t"/>
                <a:pathLst>
                  <a:path extrusionOk="0" h="2940" w="243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08" name="Google Shape;2808;p51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rect b="b" l="l" r="r" t="t"/>
                <a:pathLst>
                  <a:path extrusionOk="0" h="2262" w="2121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09" name="Google Shape;2809;p51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rect b="b" l="l" r="r" t="t"/>
                <a:pathLst>
                  <a:path extrusionOk="0" h="3133" w="287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0" name="Google Shape;2810;p51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rect b="b" l="l" r="r" t="t"/>
                <a:pathLst>
                  <a:path extrusionOk="0" h="2650" w="2334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1" name="Google Shape;2811;p51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rect b="b" l="l" r="r" t="t"/>
                <a:pathLst>
                  <a:path extrusionOk="0" h="1373" w="3562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2" name="Google Shape;2812;p51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rect b="b" l="l" r="r" t="t"/>
                <a:pathLst>
                  <a:path extrusionOk="0" h="917" w="3571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3" name="Google Shape;2813;p51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rect b="b" l="l" r="r" t="t"/>
                <a:pathLst>
                  <a:path extrusionOk="0" h="453" w="334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4" name="Google Shape;2814;p51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rect b="b" l="l" r="r" t="t"/>
                <a:pathLst>
                  <a:path extrusionOk="0" h="447" w="382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5" name="Google Shape;2815;p51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rect b="b" l="l" r="r" t="t"/>
                <a:pathLst>
                  <a:path extrusionOk="0" h="399" w="442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6" name="Google Shape;2816;p51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rect b="b" l="l" r="r" t="t"/>
                <a:pathLst>
                  <a:path extrusionOk="0" h="422" w="406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7" name="Google Shape;2817;p51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rect b="b" l="l" r="r" t="t"/>
                <a:pathLst>
                  <a:path extrusionOk="0" h="366" w="477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8" name="Google Shape;2818;p51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rect b="b" l="l" r="r" t="t"/>
                <a:pathLst>
                  <a:path extrusionOk="0" h="339" w="477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19" name="Google Shape;2819;p51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rect b="b" l="l" r="r" t="t"/>
                <a:pathLst>
                  <a:path extrusionOk="0" h="444" w="346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20" name="Google Shape;2820;p51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rect b="b" l="l" r="r" t="t"/>
                <a:pathLst>
                  <a:path extrusionOk="0" h="358" w="49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21" name="Google Shape;2821;p51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rect b="b" l="l" r="r" t="t"/>
                <a:pathLst>
                  <a:path extrusionOk="0" h="339" w="478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22" name="Google Shape;2822;p51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rect b="b" l="l" r="r" t="t"/>
                <a:pathLst>
                  <a:path extrusionOk="0" h="442" w="346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23" name="Google Shape;2823;p51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rect b="b" l="l" r="r" t="t"/>
                <a:pathLst>
                  <a:path extrusionOk="0" h="358" w="478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rgbClr val="FFA33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cxnSp>
        <p:nvCxnSpPr>
          <p:cNvPr id="2824" name="Google Shape;2824;p51"/>
          <p:cNvCxnSpPr/>
          <p:nvPr/>
        </p:nvCxnSpPr>
        <p:spPr>
          <a:xfrm>
            <a:off x="150675" y="4252625"/>
            <a:ext cx="3514800" cy="0"/>
          </a:xfrm>
          <a:prstGeom prst="straightConnector1">
            <a:avLst/>
          </a:prstGeom>
          <a:noFill/>
          <a:ln cap="rnd" cmpd="sng" w="38100">
            <a:solidFill>
              <a:srgbClr val="9898AE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28" name="Shape 28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9" name="Google Shape;2829;p52"/>
          <p:cNvSpPr txBox="1"/>
          <p:nvPr>
            <p:ph type="title"/>
          </p:nvPr>
        </p:nvSpPr>
        <p:spPr>
          <a:xfrm>
            <a:off x="0" y="0"/>
            <a:ext cx="7713900" cy="4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300"/>
              <a:t>References - Arwen</a:t>
            </a:r>
            <a:endParaRPr sz="2300"/>
          </a:p>
        </p:txBody>
      </p:sp>
      <p:sp>
        <p:nvSpPr>
          <p:cNvPr id="2830" name="Google Shape;2830;p52"/>
          <p:cNvSpPr txBox="1"/>
          <p:nvPr>
            <p:ph idx="1" type="body"/>
          </p:nvPr>
        </p:nvSpPr>
        <p:spPr>
          <a:xfrm>
            <a:off x="65025" y="421275"/>
            <a:ext cx="8802300" cy="450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The Boutique Vibe. (2025). </a:t>
            </a:r>
            <a:r>
              <a:rPr i="1"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Gourmet hotels - The Boutique Vibe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 (online) Available at: </a:t>
            </a:r>
            <a:r>
              <a:rPr lang="en-GB" sz="115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https://www.theboutiquevibe.com/tbv-experience/gourmet-hotels/</a:t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GOV.WALES. (2022). </a:t>
            </a:r>
            <a:r>
              <a:rPr i="1"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Supporting Swansea entrepreneurs and accommodation developments | GOV.WALES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 (online) Available at: </a:t>
            </a:r>
            <a:r>
              <a:rPr lang="en-GB" sz="115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https://www.gov.wales/supporting-swansea-entrepreneurs-and-accommodation-developments</a:t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Constantin, M., Pacca, M., Tufft, C. and Mann, R. (2024). </a:t>
            </a:r>
            <a:r>
              <a:rPr i="1"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Updating perceptions about today’s luxury traveler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 (online) McKinsey &amp; Company. Available at: </a:t>
            </a:r>
            <a:r>
              <a:rPr lang="en-GB" sz="115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5"/>
              </a:rPr>
              <a:t>https://www.mckinsey.com/industries/travel/our-insights/updating-perceptions-about-todays-luxury-traveler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Luxe Digital. (2019). </a:t>
            </a:r>
            <a:r>
              <a:rPr i="1"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The 11 Best Concierge Services In The World: Get Exclusive VIP Access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 (online) Available at: </a:t>
            </a:r>
            <a:r>
              <a:rPr lang="en-GB" sz="115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6"/>
              </a:rPr>
              <a:t>https://luxe.digital/lifestyle/scene/best-luxury-concierge/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Forbes Standards, (2023). </a:t>
            </a:r>
            <a:r>
              <a:rPr i="1"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Forbes Standards: Unlocking Excellence and Top Ratings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 (online) GoAudits. Available at: </a:t>
            </a:r>
            <a:r>
              <a:rPr lang="en-GB" sz="115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7"/>
              </a:rPr>
              <a:t>https://goaudits.com/blog/forbes-standards-unlocking-excellence-and-top-ratings/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The Golden Rule, (2002). </a:t>
            </a:r>
            <a:r>
              <a:rPr i="1"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The Golden Rule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 (online) Internet Encyclopedia of Philosophy. Available at: </a:t>
            </a:r>
            <a:r>
              <a:rPr lang="en-GB" sz="115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8"/>
              </a:rPr>
              <a:t>https://iep.utm.edu/goldrule/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Maslow’s hierarchy of needs. (2024). Maslow’s hierarchy of needs in your organization: How to support your employees at every stage. </a:t>
            </a:r>
            <a:r>
              <a:rPr i="1"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Forbes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 (online) 12 Aug. Available at: </a:t>
            </a:r>
            <a:r>
              <a:rPr lang="en-GB" sz="115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9"/>
              </a:rPr>
              <a:t>https://www.forbes.com/councils/forbeshumanresourcescouncil/2021/06/10/maslows-hierarchy-of-needs-in-your-organization-how-to-support-your-employees-at-every-stage/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Ovidijus Jurevicius (2025). </a:t>
            </a:r>
            <a:r>
              <a:rPr i="1"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Mastering the SERVQUAL Model - SM Insight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 (online) Strategic Management Insight. Available at: </a:t>
            </a:r>
            <a:r>
              <a:rPr lang="en-GB" sz="115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0"/>
              </a:rPr>
              <a:t>https://strategicmanagementinsight.com/tools/servqual-model/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Disneyinstitute.com. (2019). </a:t>
            </a:r>
            <a:r>
              <a:rPr i="1"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Disney Institute</a:t>
            </a:r>
            <a:r>
              <a:rPr lang="en-GB" sz="1150">
                <a:solidFill>
                  <a:srgbClr val="2C3E50"/>
                </a:solidFill>
                <a:latin typeface="Calibri"/>
                <a:ea typeface="Calibri"/>
                <a:cs typeface="Calibri"/>
                <a:sym typeface="Calibri"/>
              </a:rPr>
              <a:t>. (online) Available at: https://www.disneyinstitute.com/blog/disney-customer-service-101-why-courtesy-is-not-always-our-first-priority/.</a:t>
            </a:r>
            <a:endParaRPr sz="9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50">
              <a:solidFill>
                <a:srgbClr val="2C3E5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Hospitality Industry Agencies by Slidesgo">
  <a:themeElements>
    <a:clrScheme name="Simple Light">
      <a:dk1>
        <a:srgbClr val="363636"/>
      </a:dk1>
      <a:lt1>
        <a:srgbClr val="727283"/>
      </a:lt1>
      <a:dk2>
        <a:srgbClr val="9898AE"/>
      </a:dk2>
      <a:lt2>
        <a:srgbClr val="DCDAE4"/>
      </a:lt2>
      <a:accent1>
        <a:srgbClr val="EDE5DB"/>
      </a:accent1>
      <a:accent2>
        <a:srgbClr val="F8F5F1"/>
      </a:accent2>
      <a:accent3>
        <a:srgbClr val="FFFFFF"/>
      </a:accent3>
      <a:accent4>
        <a:srgbClr val="FFA333"/>
      </a:accent4>
      <a:accent5>
        <a:srgbClr val="CF4A4A"/>
      </a:accent5>
      <a:accent6>
        <a:srgbClr val="AAD267"/>
      </a:accent6>
      <a:hlink>
        <a:srgbClr val="363636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